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9" r:id="rId1"/>
  </p:sldMasterIdLst>
  <p:notesMasterIdLst>
    <p:notesMasterId r:id="rId21"/>
  </p:notesMasterIdLst>
  <p:handoutMasterIdLst>
    <p:handoutMasterId r:id="rId22"/>
  </p:handoutMasterIdLst>
  <p:sldIdLst>
    <p:sldId id="256" r:id="rId2"/>
    <p:sldId id="321" r:id="rId3"/>
    <p:sldId id="316" r:id="rId4"/>
    <p:sldId id="323" r:id="rId5"/>
    <p:sldId id="327" r:id="rId6"/>
    <p:sldId id="311" r:id="rId7"/>
    <p:sldId id="332" r:id="rId8"/>
    <p:sldId id="366" r:id="rId9"/>
    <p:sldId id="315" r:id="rId10"/>
    <p:sldId id="325" r:id="rId11"/>
    <p:sldId id="326" r:id="rId12"/>
    <p:sldId id="328" r:id="rId13"/>
    <p:sldId id="364" r:id="rId14"/>
    <p:sldId id="367" r:id="rId15"/>
    <p:sldId id="368" r:id="rId16"/>
    <p:sldId id="369" r:id="rId17"/>
    <p:sldId id="363" r:id="rId18"/>
    <p:sldId id="358" r:id="rId19"/>
    <p:sldId id="365" r:id="rId20"/>
  </p:sldIdLst>
  <p:sldSz cx="9144000" cy="6858000" type="screen4x3"/>
  <p:notesSz cx="7302500" cy="95885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1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1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1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1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0">
          <p15:clr>
            <a:srgbClr val="A4A3A4"/>
          </p15:clr>
        </p15:guide>
        <p15:guide id="2" pos="230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2C61F6"/>
    <a:srgbClr val="5674F6"/>
    <a:srgbClr val="6289F8"/>
    <a:srgbClr val="8097F8"/>
    <a:srgbClr val="F8F0D0"/>
    <a:srgbClr val="F2E4AA"/>
    <a:srgbClr val="F4E9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182" autoAdjust="0"/>
    <p:restoredTop sz="94660"/>
  </p:normalViewPr>
  <p:slideViewPr>
    <p:cSldViewPr>
      <p:cViewPr varScale="1">
        <p:scale>
          <a:sx n="86" d="100"/>
          <a:sy n="86" d="100"/>
        </p:scale>
        <p:origin x="270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8" d="100"/>
          <a:sy n="78" d="100"/>
        </p:scale>
        <p:origin x="-3162" y="-108"/>
      </p:cViewPr>
      <p:guideLst>
        <p:guide orient="horz" pos="3020"/>
        <p:guide pos="230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13.xml"/><Relationship Id="rId1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38613" y="0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ea typeface="굴림" pitchFamily="50" charset="-127"/>
              </a:defRPr>
            </a:lvl1pPr>
          </a:lstStyle>
          <a:p>
            <a:pPr>
              <a:defRPr/>
            </a:pPr>
            <a:fld id="{B6D62BDD-5FF6-4354-8B89-00D6FD458C04}" type="datetime8">
              <a:rPr lang="en-US" altLang="ko-KR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1/23/2019 1:45 PM</a:t>
            </a:fld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09075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defTabSz="965200">
              <a:defRPr sz="13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38613" y="9109075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ea typeface="굴림" pitchFamily="50" charset="-127"/>
              </a:defRPr>
            </a:lvl1pPr>
          </a:lstStyle>
          <a:p>
            <a:pPr>
              <a:defRPr/>
            </a:pPr>
            <a:fld id="{FBC126B5-345A-4212-BA69-C9BA6F528946}" type="slidenum">
              <a:rPr lang="en-US" altLang="ko-KR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‹#›</a:t>
            </a:fld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4718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38613" y="0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54426078-24C2-4A47-BFC3-8289A64E01F9}" type="datetime8">
              <a:rPr lang="en-US" altLang="ko-KR" smtClean="0"/>
              <a:pPr>
                <a:defRPr/>
              </a:pPr>
              <a:t>1/23/2019 1:45 PM</a:t>
            </a:fld>
            <a:endParaRPr lang="en-US" altLang="ko-KR" dirty="0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5713" y="720725"/>
            <a:ext cx="4792662" cy="3594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3138" y="4554538"/>
            <a:ext cx="5356225" cy="431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 smtClean="0"/>
              <a:t>Click to edit Master text styles</a:t>
            </a:r>
          </a:p>
          <a:p>
            <a:pPr lvl="1"/>
            <a:r>
              <a:rPr lang="en-US" altLang="ko-KR" noProof="0" smtClean="0"/>
              <a:t>Second level</a:t>
            </a:r>
          </a:p>
          <a:p>
            <a:pPr lvl="2"/>
            <a:r>
              <a:rPr lang="en-US" altLang="ko-KR" noProof="0" smtClean="0"/>
              <a:t>Third level</a:t>
            </a:r>
          </a:p>
          <a:p>
            <a:pPr lvl="3"/>
            <a:r>
              <a:rPr lang="en-US" altLang="ko-KR" noProof="0" smtClean="0"/>
              <a:t>Fourth level</a:t>
            </a:r>
          </a:p>
          <a:p>
            <a:pPr lvl="4"/>
            <a:r>
              <a:rPr lang="en-US" altLang="ko-KR" noProof="0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09075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defTabSz="965200">
              <a:defRPr sz="130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38613" y="9109075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D5375F52-9BFD-4B44-828B-9FEC1876101A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56439977"/>
      </p:ext>
    </p:extLst>
  </p:cSld>
  <p:clrMap bg1="lt1" tx1="dk1" bg2="lt2" tx2="dk2" accent1="accent1" accent2="accent2" accent3="accent3" accent4="accent4" accent5="accent5" accent6="accent6" hlink="hlink" folHlink="folHlink"/>
  <p:hf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817A6AAF-28A7-494D-9C84-13413455183F}" type="datetime8">
              <a:rPr lang="en-US" altLang="ko-KR" smtClean="0"/>
              <a:pPr/>
              <a:t>1/23/2019 1:45 PM</a:t>
            </a:fld>
            <a:endParaRPr lang="en-US" altLang="ko-KR" smtClean="0"/>
          </a:p>
        </p:txBody>
      </p:sp>
      <p:sp>
        <p:nvSpPr>
          <p:cNvPr id="1024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F5F754D-7F4F-4515-8A81-042DEB9B3465}" type="slidenum">
              <a:rPr lang="en-US" altLang="ko-KR" smtClean="0"/>
              <a:pPr/>
              <a:t>1</a:t>
            </a:fld>
            <a:endParaRPr lang="en-US" altLang="ko-KR" smtClean="0"/>
          </a:p>
        </p:txBody>
      </p:sp>
      <p:sp>
        <p:nvSpPr>
          <p:cNvPr id="102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6719373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54426078-24C2-4A47-BFC3-8289A64E01F9}" type="datetime8">
              <a:rPr lang="en-US" altLang="ko-KR" smtClean="0"/>
              <a:pPr>
                <a:defRPr/>
              </a:pPr>
              <a:t>1/23/2019 1:45 PM</a:t>
            </a:fld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375F52-9BFD-4B44-828B-9FEC1876101A}" type="slidenum">
              <a:rPr lang="en-US" altLang="ko-KR" smtClean="0"/>
              <a:pPr>
                <a:defRPr/>
              </a:pPr>
              <a:t>10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31255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54426078-24C2-4A47-BFC3-8289A64E01F9}" type="datetime8">
              <a:rPr lang="en-US" altLang="ko-KR" smtClean="0"/>
              <a:pPr>
                <a:defRPr/>
              </a:pPr>
              <a:t>1/23/2019 1:45 PM</a:t>
            </a:fld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375F52-9BFD-4B44-828B-9FEC1876101A}" type="slidenum">
              <a:rPr lang="en-US" altLang="ko-KR" smtClean="0"/>
              <a:pPr>
                <a:defRPr/>
              </a:pPr>
              <a:t>11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288400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54426078-24C2-4A47-BFC3-8289A64E01F9}" type="datetime8">
              <a:rPr lang="en-US" altLang="ko-KR" smtClean="0"/>
              <a:pPr>
                <a:defRPr/>
              </a:pPr>
              <a:t>1/23/2019 1:45 PM</a:t>
            </a:fld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375F52-9BFD-4B44-828B-9FEC1876101A}" type="slidenum">
              <a:rPr lang="en-US" altLang="ko-KR" smtClean="0"/>
              <a:pPr>
                <a:defRPr/>
              </a:pPr>
              <a:t>12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65059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F723CF-5EB9-4726-963C-19EFC6C2DD26}" type="slidenum">
              <a:rPr lang="en-US" altLang="ko-KR" smtClean="0"/>
              <a:pPr>
                <a:defRPr/>
              </a:pPr>
              <a:t>13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107414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7B9A23-2140-42C6-BB12-370798550414}" type="slidenum">
              <a:rPr lang="en-US" altLang="ko-KR" smtClean="0"/>
              <a:pPr>
                <a:defRPr/>
              </a:pPr>
              <a:t>14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107069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7B9A23-2140-42C6-BB12-370798550414}" type="slidenum">
              <a:rPr lang="en-US" altLang="ko-KR" smtClean="0"/>
              <a:pPr>
                <a:defRPr/>
              </a:pPr>
              <a:t>15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921493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7B9A23-2140-42C6-BB12-370798550414}" type="slidenum">
              <a:rPr lang="en-US" altLang="ko-KR" smtClean="0"/>
              <a:pPr>
                <a:defRPr/>
              </a:pPr>
              <a:t>16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261156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54426078-24C2-4A47-BFC3-8289A64E01F9}" type="datetime8">
              <a:rPr lang="en-US" altLang="ko-KR" smtClean="0"/>
              <a:pPr>
                <a:defRPr/>
              </a:pPr>
              <a:t>1/23/2019 1:45 PM</a:t>
            </a:fld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375F52-9BFD-4B44-828B-9FEC1876101A}" type="slidenum">
              <a:rPr lang="en-US" altLang="ko-KR" smtClean="0"/>
              <a:pPr>
                <a:defRPr/>
              </a:pPr>
              <a:t>17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959133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54426078-24C2-4A47-BFC3-8289A64E01F9}" type="datetime8">
              <a:rPr lang="en-US" altLang="ko-KR" smtClean="0"/>
              <a:pPr>
                <a:defRPr/>
              </a:pPr>
              <a:t>1/23/2019 1:45 PM</a:t>
            </a:fld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375F52-9BFD-4B44-828B-9FEC1876101A}" type="slidenum">
              <a:rPr lang="en-US" altLang="ko-KR" smtClean="0"/>
              <a:pPr>
                <a:defRPr/>
              </a:pPr>
              <a:t>18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4368655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54426078-24C2-4A47-BFC3-8289A64E01F9}" type="datetime8">
              <a:rPr lang="en-US" altLang="ko-KR" smtClean="0"/>
              <a:pPr>
                <a:defRPr/>
              </a:pPr>
              <a:t>1/23/2019 1:45 PM</a:t>
            </a:fld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375F52-9BFD-4B44-828B-9FEC1876101A}" type="slidenum">
              <a:rPr lang="en-US" altLang="ko-KR" smtClean="0"/>
              <a:pPr>
                <a:defRPr/>
              </a:pPr>
              <a:t>19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235691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2AE9698B-FA4E-4151-BFB6-DF437DB00221}" type="datetime8">
              <a:rPr lang="en-US" altLang="ko-KR" smtClean="0"/>
              <a:pPr>
                <a:defRPr/>
              </a:pPr>
              <a:t>1/23/2019 1:45 PM</a:t>
            </a:fld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8CA6FC-06F0-48D4-9AE2-8F8D2CBD6E93}" type="slidenum">
              <a:rPr lang="en-US" altLang="ko-KR" smtClean="0"/>
              <a:pPr>
                <a:defRPr/>
              </a:pPr>
              <a:t>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22827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54426078-24C2-4A47-BFC3-8289A64E01F9}" type="datetime8">
              <a:rPr lang="en-US" altLang="ko-KR" smtClean="0"/>
              <a:pPr>
                <a:defRPr/>
              </a:pPr>
              <a:t>1/23/2019 1:45 PM</a:t>
            </a:fld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375F52-9BFD-4B44-828B-9FEC1876101A}" type="slidenum">
              <a:rPr lang="en-US" altLang="ko-KR" smtClean="0"/>
              <a:pPr>
                <a:defRPr/>
              </a:pPr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518971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54426078-24C2-4A47-BFC3-8289A64E01F9}" type="datetime8">
              <a:rPr lang="en-US" altLang="ko-KR" smtClean="0"/>
              <a:pPr>
                <a:defRPr/>
              </a:pPr>
              <a:t>1/23/2019 1:45 PM</a:t>
            </a:fld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375F52-9BFD-4B44-828B-9FEC1876101A}" type="slidenum">
              <a:rPr lang="en-US" altLang="ko-KR" smtClean="0"/>
              <a:pPr>
                <a:defRPr/>
              </a:pPr>
              <a:t>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964781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54426078-24C2-4A47-BFC3-8289A64E01F9}" type="datetime8">
              <a:rPr lang="en-US" altLang="ko-KR" smtClean="0"/>
              <a:pPr>
                <a:defRPr/>
              </a:pPr>
              <a:t>1/23/2019 1:45 PM</a:t>
            </a:fld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375F52-9BFD-4B44-828B-9FEC1876101A}" type="slidenum">
              <a:rPr lang="en-US" altLang="ko-KR" smtClean="0"/>
              <a:pPr>
                <a:defRPr/>
              </a:pPr>
              <a:t>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040565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54426078-24C2-4A47-BFC3-8289A64E01F9}" type="datetime8">
              <a:rPr lang="en-US" altLang="ko-KR" smtClean="0"/>
              <a:pPr>
                <a:defRPr/>
              </a:pPr>
              <a:t>1/23/2019 1:45 PM</a:t>
            </a:fld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375F52-9BFD-4B44-828B-9FEC1876101A}" type="slidenum">
              <a:rPr lang="en-US" altLang="ko-KR" smtClean="0"/>
              <a:pPr>
                <a:defRPr/>
              </a:pPr>
              <a:t>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770792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54426078-24C2-4A47-BFC3-8289A64E01F9}" type="datetime8">
              <a:rPr lang="en-US" altLang="ko-KR" smtClean="0"/>
              <a:pPr>
                <a:defRPr/>
              </a:pPr>
              <a:t>1/23/2019 1:45 PM</a:t>
            </a:fld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375F52-9BFD-4B44-828B-9FEC1876101A}" type="slidenum">
              <a:rPr lang="en-US" altLang="ko-KR" smtClean="0"/>
              <a:pPr>
                <a:defRPr/>
              </a:pPr>
              <a:t>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667927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54426078-24C2-4A47-BFC3-8289A64E01F9}" type="datetime8">
              <a:rPr lang="en-US" altLang="ko-KR" smtClean="0"/>
              <a:pPr>
                <a:defRPr/>
              </a:pPr>
              <a:t>1/23/2019 1:45 PM</a:t>
            </a:fld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375F52-9BFD-4B44-828B-9FEC1876101A}" type="slidenum">
              <a:rPr lang="en-US" altLang="ko-KR" smtClean="0"/>
              <a:pPr>
                <a:defRPr/>
              </a:pPr>
              <a:t>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125216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54426078-24C2-4A47-BFC3-8289A64E01F9}" type="datetime8">
              <a:rPr lang="en-US" altLang="ko-KR" smtClean="0"/>
              <a:pPr>
                <a:defRPr/>
              </a:pPr>
              <a:t>1/23/2019 1:45 PM</a:t>
            </a:fld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375F52-9BFD-4B44-828B-9FEC1876101A}" type="slidenum">
              <a:rPr lang="en-US" altLang="ko-KR" smtClean="0"/>
              <a:pPr>
                <a:defRPr/>
              </a:pPr>
              <a:t>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749302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5" name="Rectangle 4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grpSp>
            <p:nvGrpSpPr>
              <p:cNvPr id="16" name="Group 5"/>
              <p:cNvGrpSpPr>
                <a:grpSpLocks/>
              </p:cNvGrpSpPr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18" name="Line 6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19" name="Line 7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20" name="Line 8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21" name="Line 9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22" name="Line 10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23" name="Line 11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24" name="Line 12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25" name="Line 13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26" name="Line 14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27" name="Line 15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28" name="Line 16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29" name="Line 17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30" name="Line 18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31" name="Line 19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32" name="Line 20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33" name="Line 21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34" name="Line 22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35" name="Line 23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36" name="Line 24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37" name="Line 25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38" name="Line 26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39" name="Line 27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0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2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3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4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5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6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7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8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9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50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51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52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53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54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55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56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57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58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59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60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61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62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63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64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65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66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67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68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</p:grpSp>
          <p:sp>
            <p:nvSpPr>
              <p:cNvPr id="17" name="Line 57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dirty="0">
                  <a:latin typeface="맑은 고딕" pitchFamily="50" charset="-127"/>
                </a:endParaRPr>
              </a:p>
            </p:txBody>
          </p:sp>
        </p:grpSp>
        <p:grpSp>
          <p:nvGrpSpPr>
            <p:cNvPr id="6" name="Group 58"/>
            <p:cNvGrpSpPr>
              <a:grpSpLocks/>
            </p:cNvGrpSpPr>
            <p:nvPr userDrawn="1"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11" name="Line 59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dirty="0">
                  <a:latin typeface="맑은 고딕" pitchFamily="50" charset="-127"/>
                </a:endParaRPr>
              </a:p>
            </p:txBody>
          </p:sp>
          <p:sp>
            <p:nvSpPr>
              <p:cNvPr id="12" name="Line 60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dirty="0">
                  <a:latin typeface="맑은 고딕" pitchFamily="50" charset="-127"/>
                </a:endParaRPr>
              </a:p>
            </p:txBody>
          </p:sp>
          <p:sp>
            <p:nvSpPr>
              <p:cNvPr id="13" name="Line 61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dirty="0">
                  <a:latin typeface="맑은 고딕" pitchFamily="50" charset="-127"/>
                </a:endParaRPr>
              </a:p>
            </p:txBody>
          </p:sp>
          <p:sp>
            <p:nvSpPr>
              <p:cNvPr id="14" name="Arc 62"/>
              <p:cNvSpPr>
                <a:spLocks/>
              </p:cNvSpPr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7" name="Group 63"/>
            <p:cNvGrpSpPr>
              <a:grpSpLocks/>
            </p:cNvGrpSpPr>
            <p:nvPr userDrawn="1"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8" name="Line 64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dirty="0">
                  <a:latin typeface="맑은 고딕" pitchFamily="50" charset="-127"/>
                </a:endParaRPr>
              </a:p>
            </p:txBody>
          </p:sp>
          <p:sp>
            <p:nvSpPr>
              <p:cNvPr id="9" name="Line 65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dirty="0">
                  <a:latin typeface="맑은 고딕" pitchFamily="50" charset="-127"/>
                </a:endParaRPr>
              </a:p>
            </p:txBody>
          </p:sp>
          <p:sp>
            <p:nvSpPr>
              <p:cNvPr id="10" name="Arc 66"/>
              <p:cNvSpPr>
                <a:spLocks/>
              </p:cNvSpPr>
              <p:nvPr/>
            </p:nvSpPr>
            <p:spPr bwMode="ltGray">
              <a:xfrm rot="5400000">
                <a:off x="5097" y="3347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sp>
        <p:nvSpPr>
          <p:cNvPr id="5187" name="Rectangle 67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Click to edit Master title style</a:t>
            </a:r>
          </a:p>
        </p:txBody>
      </p:sp>
      <p:sp>
        <p:nvSpPr>
          <p:cNvPr id="5188" name="Rectangle 68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 altLang="ko-KR"/>
              <a:t>Click to edit Master subtitle style</a:t>
            </a:r>
          </a:p>
        </p:txBody>
      </p:sp>
      <p:sp>
        <p:nvSpPr>
          <p:cNvPr id="69" name="Rectangle 69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Rectangle 7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smtClean="0"/>
              <a:t>집합</a:t>
            </a:r>
            <a:endParaRPr lang="en-US" altLang="ko-KR"/>
          </a:p>
        </p:txBody>
      </p:sp>
      <p:sp>
        <p:nvSpPr>
          <p:cNvPr id="71" name="Rectangle 7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A14C47-9FFB-40D8-9879-FC2EB9DED33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smtClean="0"/>
              <a:t>집합</a:t>
            </a:r>
            <a:endParaRPr lang="en-US" altLang="ko-KR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644888-4AC4-4528-ABBA-2EBFA7685B0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10350" y="304800"/>
            <a:ext cx="2000250" cy="57150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304800"/>
            <a:ext cx="5848350" cy="57150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smtClean="0"/>
              <a:t>집합</a:t>
            </a:r>
            <a:endParaRPr lang="en-US" altLang="ko-KR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EC3B23-C572-425C-A063-BF8D092F513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2671754" cy="457200"/>
          </a:xfrm>
          <a:ln/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pPr>
              <a:defRPr/>
            </a:pPr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 sz="1600" b="1"/>
            </a:lvl1pPr>
          </a:lstStyle>
          <a:p>
            <a:pPr>
              <a:defRPr/>
            </a:pPr>
            <a:r>
              <a:rPr lang="ko-KR" altLang="en-US" smtClean="0"/>
              <a:t>집합</a:t>
            </a:r>
            <a:endParaRPr lang="en-US" altLang="ko-KR" dirty="0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 sz="1600"/>
            </a:lvl1pPr>
          </a:lstStyle>
          <a:p>
            <a:pPr>
              <a:defRPr/>
            </a:pPr>
            <a:fld id="{DF637AC0-4F99-4C4B-BB2A-E54FB241316B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smtClean="0"/>
              <a:t>집합</a:t>
            </a:r>
            <a:endParaRPr lang="en-US" altLang="ko-KR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B80977-A389-44EA-B1C3-5F2A1AA98E2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smtClean="0"/>
              <a:t>집합</a:t>
            </a:r>
            <a:endParaRPr lang="en-US" altLang="ko-KR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FC1E8E-5EC1-4A8C-B262-999C88A8145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smtClean="0"/>
              <a:t>집합</a:t>
            </a:r>
            <a:endParaRPr lang="en-US" altLang="ko-KR"/>
          </a:p>
        </p:txBody>
      </p:sp>
      <p:sp>
        <p:nvSpPr>
          <p:cNvPr id="9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C87DFD-4835-47B7-8D62-AD24183E740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smtClean="0"/>
              <a:t>집합</a:t>
            </a:r>
            <a:endParaRPr lang="en-US" altLang="ko-KR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212EC6-1420-498C-B83B-4F78F30BCCF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smtClean="0"/>
              <a:t>집합</a:t>
            </a:r>
            <a:endParaRPr lang="en-US" altLang="ko-KR"/>
          </a:p>
        </p:txBody>
      </p:sp>
      <p:sp>
        <p:nvSpPr>
          <p:cNvPr id="4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4D0699-B64A-41AA-AD8A-EB229D0D926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smtClean="0"/>
              <a:t>집합</a:t>
            </a:r>
            <a:endParaRPr lang="en-US" altLang="ko-KR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594A45-D1E9-4B1A-B3AA-BCDD0B05EEC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smtClean="0"/>
              <a:t>집합</a:t>
            </a:r>
            <a:endParaRPr lang="en-US" altLang="ko-KR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269A35-C970-4E74-8B73-5B4912C2EF3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3080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3087" name="Group 4"/>
              <p:cNvGrpSpPr>
                <a:grpSpLocks/>
              </p:cNvGrpSpPr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4101" name="Line 5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02" name="Line 6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03" name="Line 7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04" name="Line 8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05" name="Line 9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06" name="Line 10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07" name="Line 11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08" name="Line 12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09" name="Line 13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10" name="Line 14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11" name="Line 15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12" name="Line 16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13" name="Line 17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14" name="Line 18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15" name="Line 19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16" name="Line 20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17" name="Line 21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18" name="Line 22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19" name="Line 23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20" name="Line 24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21" name="Line 25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22" name="Line 26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</p:grpSp>
          <p:grpSp>
            <p:nvGrpSpPr>
              <p:cNvPr id="3088" name="Group 27"/>
              <p:cNvGrpSpPr>
                <a:grpSpLocks/>
              </p:cNvGrpSpPr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4124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25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26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27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28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29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30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31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32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33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34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35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36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37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38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39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40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41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42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43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44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45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46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47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48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49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50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51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52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</p:grpSp>
        </p:grpSp>
        <p:sp>
          <p:nvSpPr>
            <p:cNvPr id="4153" name="Rectangle 57" descr="60%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154" name="Line 58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dirty="0">
                <a:latin typeface="맑은 고딕" pitchFamily="50" charset="-127"/>
              </a:endParaRPr>
            </a:p>
          </p:txBody>
        </p:sp>
        <p:grpSp>
          <p:nvGrpSpPr>
            <p:cNvPr id="3083" name="Group 59"/>
            <p:cNvGrpSpPr>
              <a:grpSpLocks/>
            </p:cNvGrpSpPr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4156" name="Line 60"/>
              <p:cNvSpPr>
                <a:spLocks noChangeShapeType="1"/>
              </p:cNvSpPr>
              <p:nvPr/>
            </p:nvSpPr>
            <p:spPr bwMode="ltGray">
              <a:xfrm flipH="1">
                <a:off x="96" y="1038"/>
                <a:ext cx="22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dirty="0">
                  <a:latin typeface="맑은 고딕" pitchFamily="50" charset="-127"/>
                </a:endParaRPr>
              </a:p>
            </p:txBody>
          </p:sp>
          <p:sp>
            <p:nvSpPr>
              <p:cNvPr id="4157" name="Line 61"/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dirty="0">
                  <a:latin typeface="맑은 고딕" pitchFamily="50" charset="-127"/>
                </a:endParaRPr>
              </a:p>
            </p:txBody>
          </p:sp>
          <p:sp>
            <p:nvSpPr>
              <p:cNvPr id="4158" name="Arc 62"/>
              <p:cNvSpPr>
                <a:spLocks/>
              </p:cNvSpPr>
              <p:nvPr/>
            </p:nvSpPr>
            <p:spPr bwMode="ltGray">
              <a:xfrm flipH="1">
                <a:off x="218" y="916"/>
                <a:ext cx="238" cy="240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sp>
        <p:nvSpPr>
          <p:cNvPr id="3075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 smtClean="0"/>
              <a:t>Click to edit Master title style</a:t>
            </a:r>
          </a:p>
        </p:txBody>
      </p:sp>
      <p:sp>
        <p:nvSpPr>
          <p:cNvPr id="3076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 smtClean="0"/>
              <a:t>Click to edit Master text styles</a:t>
            </a:r>
          </a:p>
          <a:p>
            <a:pPr lvl="1"/>
            <a:r>
              <a:rPr lang="en-US" altLang="ko-KR" dirty="0" smtClean="0"/>
              <a:t>Second level</a:t>
            </a:r>
          </a:p>
          <a:p>
            <a:pPr lvl="2"/>
            <a:r>
              <a:rPr lang="en-US" altLang="ko-KR" dirty="0" smtClean="0"/>
              <a:t>Third level</a:t>
            </a:r>
          </a:p>
          <a:p>
            <a:pPr lvl="3"/>
            <a:r>
              <a:rPr lang="en-US" altLang="ko-KR" dirty="0" smtClean="0"/>
              <a:t>Fourth level</a:t>
            </a:r>
          </a:p>
          <a:p>
            <a:pPr lvl="4"/>
            <a:r>
              <a:rPr lang="en-US" altLang="ko-KR" dirty="0" smtClean="0"/>
              <a:t>Fifth level</a:t>
            </a:r>
          </a:p>
        </p:txBody>
      </p:sp>
      <p:sp>
        <p:nvSpPr>
          <p:cNvPr id="4161" name="Rectangle 6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2600316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600"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62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6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r>
              <a:rPr lang="ko-KR" altLang="en-US" smtClean="0"/>
              <a:t>집합</a:t>
            </a:r>
            <a:endParaRPr lang="en-US" altLang="ko-KR" dirty="0"/>
          </a:p>
        </p:txBody>
      </p:sp>
      <p:sp>
        <p:nvSpPr>
          <p:cNvPr id="4163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60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DB04AE8B-1DEB-4EED-97C3-BC607D359902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맑은 고딕" pitchFamily="50" charset="-127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itchFamily="2" charset="2"/>
        <a:buBlip>
          <a:blip r:embed="rId13"/>
        </a:buBlip>
        <a:defRPr sz="3200">
          <a:solidFill>
            <a:schemeClr val="tx1"/>
          </a:solidFill>
          <a:latin typeface="맑은 고딕" pitchFamily="50" charset="-127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 sz="2800">
          <a:solidFill>
            <a:schemeClr val="tx1"/>
          </a:solidFill>
          <a:latin typeface="맑은 고딕" pitchFamily="50" charset="-127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itchFamily="2" charset="2"/>
        <a:buChar char="w"/>
        <a:defRPr sz="2400">
          <a:solidFill>
            <a:schemeClr val="tx1"/>
          </a:solidFill>
          <a:latin typeface="맑은 고딕" pitchFamily="50" charset="-127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맑은 고딕" pitchFamily="50" charset="-127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맑은 고딕" pitchFamily="50" charset="-127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5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7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자유형 164"/>
          <p:cNvSpPr/>
          <p:nvPr/>
        </p:nvSpPr>
        <p:spPr bwMode="auto">
          <a:xfrm>
            <a:off x="2630634" y="3359272"/>
            <a:ext cx="1951378" cy="1802275"/>
          </a:xfrm>
          <a:custGeom>
            <a:avLst/>
            <a:gdLst>
              <a:gd name="connsiteX0" fmla="*/ 1436914 w 2607901"/>
              <a:gd name="connsiteY0" fmla="*/ 22486 h 2408634"/>
              <a:gd name="connsiteX1" fmla="*/ 1436914 w 2607901"/>
              <a:gd name="connsiteY1" fmla="*/ 22486 h 2408634"/>
              <a:gd name="connsiteX2" fmla="*/ 1567542 w 2607901"/>
              <a:gd name="connsiteY2" fmla="*/ 5068 h 2408634"/>
              <a:gd name="connsiteX3" fmla="*/ 1994262 w 2607901"/>
              <a:gd name="connsiteY3" fmla="*/ 66028 h 2408634"/>
              <a:gd name="connsiteX4" fmla="*/ 2142308 w 2607901"/>
              <a:gd name="connsiteY4" fmla="*/ 161823 h 2408634"/>
              <a:gd name="connsiteX5" fmla="*/ 2203268 w 2607901"/>
              <a:gd name="connsiteY5" fmla="*/ 222783 h 2408634"/>
              <a:gd name="connsiteX6" fmla="*/ 2264228 w 2607901"/>
              <a:gd name="connsiteY6" fmla="*/ 318577 h 2408634"/>
              <a:gd name="connsiteX7" fmla="*/ 2299062 w 2607901"/>
              <a:gd name="connsiteY7" fmla="*/ 388246 h 2408634"/>
              <a:gd name="connsiteX8" fmla="*/ 2377440 w 2607901"/>
              <a:gd name="connsiteY8" fmla="*/ 492748 h 2408634"/>
              <a:gd name="connsiteX9" fmla="*/ 2429691 w 2607901"/>
              <a:gd name="connsiteY9" fmla="*/ 588543 h 2408634"/>
              <a:gd name="connsiteX10" fmla="*/ 2481942 w 2607901"/>
              <a:gd name="connsiteY10" fmla="*/ 666920 h 2408634"/>
              <a:gd name="connsiteX11" fmla="*/ 2516777 w 2607901"/>
              <a:gd name="connsiteY11" fmla="*/ 788840 h 2408634"/>
              <a:gd name="connsiteX12" fmla="*/ 2534194 w 2607901"/>
              <a:gd name="connsiteY12" fmla="*/ 823674 h 2408634"/>
              <a:gd name="connsiteX13" fmla="*/ 2577737 w 2607901"/>
              <a:gd name="connsiteY13" fmla="*/ 971720 h 2408634"/>
              <a:gd name="connsiteX14" fmla="*/ 2586445 w 2607901"/>
              <a:gd name="connsiteY14" fmla="*/ 1050097 h 2408634"/>
              <a:gd name="connsiteX15" fmla="*/ 2595154 w 2607901"/>
              <a:gd name="connsiteY15" fmla="*/ 1076223 h 2408634"/>
              <a:gd name="connsiteX16" fmla="*/ 2603862 w 2607901"/>
              <a:gd name="connsiteY16" fmla="*/ 1111057 h 2408634"/>
              <a:gd name="connsiteX17" fmla="*/ 2595154 w 2607901"/>
              <a:gd name="connsiteY17" fmla="*/ 1381023 h 2408634"/>
              <a:gd name="connsiteX18" fmla="*/ 2577737 w 2607901"/>
              <a:gd name="connsiteY18" fmla="*/ 1424566 h 2408634"/>
              <a:gd name="connsiteX19" fmla="*/ 2551611 w 2607901"/>
              <a:gd name="connsiteY19" fmla="*/ 1520360 h 2408634"/>
              <a:gd name="connsiteX20" fmla="*/ 2534194 w 2607901"/>
              <a:gd name="connsiteY20" fmla="*/ 1555194 h 2408634"/>
              <a:gd name="connsiteX21" fmla="*/ 2516777 w 2607901"/>
              <a:gd name="connsiteY21" fmla="*/ 1624863 h 2408634"/>
              <a:gd name="connsiteX22" fmla="*/ 2490651 w 2607901"/>
              <a:gd name="connsiteY22" fmla="*/ 1685823 h 2408634"/>
              <a:gd name="connsiteX23" fmla="*/ 2481942 w 2607901"/>
              <a:gd name="connsiteY23" fmla="*/ 1720657 h 2408634"/>
              <a:gd name="connsiteX24" fmla="*/ 2473234 w 2607901"/>
              <a:gd name="connsiteY24" fmla="*/ 1746783 h 2408634"/>
              <a:gd name="connsiteX25" fmla="*/ 2447108 w 2607901"/>
              <a:gd name="connsiteY25" fmla="*/ 1842577 h 2408634"/>
              <a:gd name="connsiteX26" fmla="*/ 2429691 w 2607901"/>
              <a:gd name="connsiteY26" fmla="*/ 1877411 h 2408634"/>
              <a:gd name="connsiteX27" fmla="*/ 2272937 w 2607901"/>
              <a:gd name="connsiteY27" fmla="*/ 2077708 h 2408634"/>
              <a:gd name="connsiteX28" fmla="*/ 2229394 w 2607901"/>
              <a:gd name="connsiteY28" fmla="*/ 2147377 h 2408634"/>
              <a:gd name="connsiteX29" fmla="*/ 2151017 w 2607901"/>
              <a:gd name="connsiteY29" fmla="*/ 2208337 h 2408634"/>
              <a:gd name="connsiteX30" fmla="*/ 2116182 w 2607901"/>
              <a:gd name="connsiteY30" fmla="*/ 2225754 h 2408634"/>
              <a:gd name="connsiteX31" fmla="*/ 2037805 w 2607901"/>
              <a:gd name="connsiteY31" fmla="*/ 2278006 h 2408634"/>
              <a:gd name="connsiteX32" fmla="*/ 1942011 w 2607901"/>
              <a:gd name="connsiteY32" fmla="*/ 2286714 h 2408634"/>
              <a:gd name="connsiteX33" fmla="*/ 1802674 w 2607901"/>
              <a:gd name="connsiteY33" fmla="*/ 2338966 h 2408634"/>
              <a:gd name="connsiteX34" fmla="*/ 1654628 w 2607901"/>
              <a:gd name="connsiteY34" fmla="*/ 2365091 h 2408634"/>
              <a:gd name="connsiteX35" fmla="*/ 1558834 w 2607901"/>
              <a:gd name="connsiteY35" fmla="*/ 2391217 h 2408634"/>
              <a:gd name="connsiteX36" fmla="*/ 1524000 w 2607901"/>
              <a:gd name="connsiteY36" fmla="*/ 2399926 h 2408634"/>
              <a:gd name="connsiteX37" fmla="*/ 1436914 w 2607901"/>
              <a:gd name="connsiteY37" fmla="*/ 2408634 h 2408634"/>
              <a:gd name="connsiteX38" fmla="*/ 1140822 w 2607901"/>
              <a:gd name="connsiteY38" fmla="*/ 2391217 h 2408634"/>
              <a:gd name="connsiteX39" fmla="*/ 1027611 w 2607901"/>
              <a:gd name="connsiteY39" fmla="*/ 2356383 h 2408634"/>
              <a:gd name="connsiteX40" fmla="*/ 957942 w 2607901"/>
              <a:gd name="connsiteY40" fmla="*/ 2347674 h 2408634"/>
              <a:gd name="connsiteX41" fmla="*/ 914400 w 2607901"/>
              <a:gd name="connsiteY41" fmla="*/ 2321548 h 2408634"/>
              <a:gd name="connsiteX42" fmla="*/ 809897 w 2607901"/>
              <a:gd name="connsiteY42" fmla="*/ 2286714 h 2408634"/>
              <a:gd name="connsiteX43" fmla="*/ 748937 w 2607901"/>
              <a:gd name="connsiteY43" fmla="*/ 2269297 h 2408634"/>
              <a:gd name="connsiteX44" fmla="*/ 696685 w 2607901"/>
              <a:gd name="connsiteY44" fmla="*/ 2243171 h 2408634"/>
              <a:gd name="connsiteX45" fmla="*/ 653142 w 2607901"/>
              <a:gd name="connsiteY45" fmla="*/ 2225754 h 2408634"/>
              <a:gd name="connsiteX46" fmla="*/ 505097 w 2607901"/>
              <a:gd name="connsiteY46" fmla="*/ 2147377 h 2408634"/>
              <a:gd name="connsiteX47" fmla="*/ 461554 w 2607901"/>
              <a:gd name="connsiteY47" fmla="*/ 2129960 h 2408634"/>
              <a:gd name="connsiteX48" fmla="*/ 391885 w 2607901"/>
              <a:gd name="connsiteY48" fmla="*/ 2077708 h 2408634"/>
              <a:gd name="connsiteX49" fmla="*/ 348342 w 2607901"/>
              <a:gd name="connsiteY49" fmla="*/ 2051583 h 2408634"/>
              <a:gd name="connsiteX50" fmla="*/ 278674 w 2607901"/>
              <a:gd name="connsiteY50" fmla="*/ 2016748 h 2408634"/>
              <a:gd name="connsiteX51" fmla="*/ 226422 w 2607901"/>
              <a:gd name="connsiteY51" fmla="*/ 1955788 h 2408634"/>
              <a:gd name="connsiteX52" fmla="*/ 182880 w 2607901"/>
              <a:gd name="connsiteY52" fmla="*/ 1842577 h 2408634"/>
              <a:gd name="connsiteX53" fmla="*/ 174171 w 2607901"/>
              <a:gd name="connsiteY53" fmla="*/ 1816451 h 2408634"/>
              <a:gd name="connsiteX54" fmla="*/ 130628 w 2607901"/>
              <a:gd name="connsiteY54" fmla="*/ 1772908 h 2408634"/>
              <a:gd name="connsiteX55" fmla="*/ 95794 w 2607901"/>
              <a:gd name="connsiteY55" fmla="*/ 1685823 h 2408634"/>
              <a:gd name="connsiteX56" fmla="*/ 87085 w 2607901"/>
              <a:gd name="connsiteY56" fmla="*/ 1650988 h 2408634"/>
              <a:gd name="connsiteX57" fmla="*/ 69668 w 2607901"/>
              <a:gd name="connsiteY57" fmla="*/ 1616154 h 2408634"/>
              <a:gd name="connsiteX58" fmla="*/ 60960 w 2607901"/>
              <a:gd name="connsiteY58" fmla="*/ 1590028 h 2408634"/>
              <a:gd name="connsiteX59" fmla="*/ 43542 w 2607901"/>
              <a:gd name="connsiteY59" fmla="*/ 1450691 h 2408634"/>
              <a:gd name="connsiteX60" fmla="*/ 8708 w 2607901"/>
              <a:gd name="connsiteY60" fmla="*/ 1346188 h 2408634"/>
              <a:gd name="connsiteX61" fmla="*/ 0 w 2607901"/>
              <a:gd name="connsiteY61" fmla="*/ 1311354 h 2408634"/>
              <a:gd name="connsiteX62" fmla="*/ 8708 w 2607901"/>
              <a:gd name="connsiteY62" fmla="*/ 1119766 h 2408634"/>
              <a:gd name="connsiteX63" fmla="*/ 26125 w 2607901"/>
              <a:gd name="connsiteY63" fmla="*/ 1032680 h 2408634"/>
              <a:gd name="connsiteX64" fmla="*/ 43542 w 2607901"/>
              <a:gd name="connsiteY64" fmla="*/ 1006554 h 2408634"/>
              <a:gd name="connsiteX65" fmla="*/ 69668 w 2607901"/>
              <a:gd name="connsiteY65" fmla="*/ 797548 h 2408634"/>
              <a:gd name="connsiteX66" fmla="*/ 87085 w 2607901"/>
              <a:gd name="connsiteY66" fmla="*/ 762714 h 2408634"/>
              <a:gd name="connsiteX67" fmla="*/ 130628 w 2607901"/>
              <a:gd name="connsiteY67" fmla="*/ 658211 h 2408634"/>
              <a:gd name="connsiteX68" fmla="*/ 174171 w 2607901"/>
              <a:gd name="connsiteY68" fmla="*/ 614668 h 2408634"/>
              <a:gd name="connsiteX69" fmla="*/ 243840 w 2607901"/>
              <a:gd name="connsiteY69" fmla="*/ 501457 h 2408634"/>
              <a:gd name="connsiteX70" fmla="*/ 269965 w 2607901"/>
              <a:gd name="connsiteY70" fmla="*/ 466623 h 2408634"/>
              <a:gd name="connsiteX71" fmla="*/ 330925 w 2607901"/>
              <a:gd name="connsiteY71" fmla="*/ 370828 h 2408634"/>
              <a:gd name="connsiteX72" fmla="*/ 339634 w 2607901"/>
              <a:gd name="connsiteY72" fmla="*/ 344703 h 2408634"/>
              <a:gd name="connsiteX73" fmla="*/ 383177 w 2607901"/>
              <a:gd name="connsiteY73" fmla="*/ 318577 h 2408634"/>
              <a:gd name="connsiteX74" fmla="*/ 452845 w 2607901"/>
              <a:gd name="connsiteY74" fmla="*/ 292451 h 2408634"/>
              <a:gd name="connsiteX75" fmla="*/ 470262 w 2607901"/>
              <a:gd name="connsiteY75" fmla="*/ 266326 h 2408634"/>
              <a:gd name="connsiteX76" fmla="*/ 566057 w 2607901"/>
              <a:gd name="connsiteY76" fmla="*/ 231491 h 2408634"/>
              <a:gd name="connsiteX77" fmla="*/ 609600 w 2607901"/>
              <a:gd name="connsiteY77" fmla="*/ 222783 h 2408634"/>
              <a:gd name="connsiteX78" fmla="*/ 644434 w 2607901"/>
              <a:gd name="connsiteY78" fmla="*/ 214074 h 2408634"/>
              <a:gd name="connsiteX79" fmla="*/ 670560 w 2607901"/>
              <a:gd name="connsiteY79" fmla="*/ 205366 h 2408634"/>
              <a:gd name="connsiteX80" fmla="*/ 722811 w 2607901"/>
              <a:gd name="connsiteY80" fmla="*/ 196657 h 2408634"/>
              <a:gd name="connsiteX81" fmla="*/ 748937 w 2607901"/>
              <a:gd name="connsiteY81" fmla="*/ 179240 h 2408634"/>
              <a:gd name="connsiteX82" fmla="*/ 792480 w 2607901"/>
              <a:gd name="connsiteY82" fmla="*/ 170531 h 2408634"/>
              <a:gd name="connsiteX83" fmla="*/ 827314 w 2607901"/>
              <a:gd name="connsiteY83" fmla="*/ 161823 h 2408634"/>
              <a:gd name="connsiteX84" fmla="*/ 914400 w 2607901"/>
              <a:gd name="connsiteY84" fmla="*/ 144406 h 2408634"/>
              <a:gd name="connsiteX85" fmla="*/ 966651 w 2607901"/>
              <a:gd name="connsiteY85" fmla="*/ 118280 h 2408634"/>
              <a:gd name="connsiteX86" fmla="*/ 992777 w 2607901"/>
              <a:gd name="connsiteY86" fmla="*/ 100863 h 2408634"/>
              <a:gd name="connsiteX87" fmla="*/ 1079862 w 2607901"/>
              <a:gd name="connsiteY87" fmla="*/ 74737 h 2408634"/>
              <a:gd name="connsiteX88" fmla="*/ 1123405 w 2607901"/>
              <a:gd name="connsiteY88" fmla="*/ 57320 h 2408634"/>
              <a:gd name="connsiteX89" fmla="*/ 1193074 w 2607901"/>
              <a:gd name="connsiteY89" fmla="*/ 39903 h 2408634"/>
              <a:gd name="connsiteX90" fmla="*/ 1219200 w 2607901"/>
              <a:gd name="connsiteY90" fmla="*/ 31194 h 2408634"/>
              <a:gd name="connsiteX91" fmla="*/ 1245325 w 2607901"/>
              <a:gd name="connsiteY91" fmla="*/ 5068 h 2408634"/>
              <a:gd name="connsiteX92" fmla="*/ 1428205 w 2607901"/>
              <a:gd name="connsiteY92" fmla="*/ 13777 h 2408634"/>
              <a:gd name="connsiteX93" fmla="*/ 1436914 w 2607901"/>
              <a:gd name="connsiteY93" fmla="*/ 22486 h 2408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2607901" h="2408634">
                <a:moveTo>
                  <a:pt x="1436914" y="22486"/>
                </a:moveTo>
                <a:lnTo>
                  <a:pt x="1436914" y="22486"/>
                </a:lnTo>
                <a:cubicBezTo>
                  <a:pt x="1480457" y="16680"/>
                  <a:pt x="1523623" y="4190"/>
                  <a:pt x="1567542" y="5068"/>
                </a:cubicBezTo>
                <a:cubicBezTo>
                  <a:pt x="1828655" y="10290"/>
                  <a:pt x="1809855" y="13341"/>
                  <a:pt x="1994262" y="66028"/>
                </a:cubicBezTo>
                <a:cubicBezTo>
                  <a:pt x="2003622" y="71788"/>
                  <a:pt x="2110093" y="132536"/>
                  <a:pt x="2142308" y="161823"/>
                </a:cubicBezTo>
                <a:cubicBezTo>
                  <a:pt x="2163571" y="181154"/>
                  <a:pt x="2190416" y="197080"/>
                  <a:pt x="2203268" y="222783"/>
                </a:cubicBezTo>
                <a:cubicBezTo>
                  <a:pt x="2286953" y="390150"/>
                  <a:pt x="2170223" y="165816"/>
                  <a:pt x="2264228" y="318577"/>
                </a:cubicBezTo>
                <a:cubicBezTo>
                  <a:pt x="2277836" y="340690"/>
                  <a:pt x="2283483" y="367475"/>
                  <a:pt x="2299062" y="388246"/>
                </a:cubicBezTo>
                <a:cubicBezTo>
                  <a:pt x="2325188" y="423080"/>
                  <a:pt x="2357968" y="453802"/>
                  <a:pt x="2377440" y="492748"/>
                </a:cubicBezTo>
                <a:cubicBezTo>
                  <a:pt x="2397276" y="532421"/>
                  <a:pt x="2405593" y="552396"/>
                  <a:pt x="2429691" y="588543"/>
                </a:cubicBezTo>
                <a:cubicBezTo>
                  <a:pt x="2502241" y="697367"/>
                  <a:pt x="2406054" y="540437"/>
                  <a:pt x="2481942" y="666920"/>
                </a:cubicBezTo>
                <a:cubicBezTo>
                  <a:pt x="2492951" y="710954"/>
                  <a:pt x="2500121" y="747200"/>
                  <a:pt x="2516777" y="788840"/>
                </a:cubicBezTo>
                <a:cubicBezTo>
                  <a:pt x="2521598" y="800893"/>
                  <a:pt x="2528388" y="812063"/>
                  <a:pt x="2534194" y="823674"/>
                </a:cubicBezTo>
                <a:cubicBezTo>
                  <a:pt x="2564111" y="943343"/>
                  <a:pt x="2546985" y="894839"/>
                  <a:pt x="2577737" y="971720"/>
                </a:cubicBezTo>
                <a:cubicBezTo>
                  <a:pt x="2580640" y="997846"/>
                  <a:pt x="2582124" y="1024168"/>
                  <a:pt x="2586445" y="1050097"/>
                </a:cubicBezTo>
                <a:cubicBezTo>
                  <a:pt x="2587954" y="1059152"/>
                  <a:pt x="2592632" y="1067396"/>
                  <a:pt x="2595154" y="1076223"/>
                </a:cubicBezTo>
                <a:cubicBezTo>
                  <a:pt x="2598442" y="1087731"/>
                  <a:pt x="2600959" y="1099446"/>
                  <a:pt x="2603862" y="1111057"/>
                </a:cubicBezTo>
                <a:cubicBezTo>
                  <a:pt x="2600959" y="1201046"/>
                  <a:pt x="2602631" y="1291299"/>
                  <a:pt x="2595154" y="1381023"/>
                </a:cubicBezTo>
                <a:cubicBezTo>
                  <a:pt x="2593856" y="1396601"/>
                  <a:pt x="2582680" y="1409736"/>
                  <a:pt x="2577737" y="1424566"/>
                </a:cubicBezTo>
                <a:cubicBezTo>
                  <a:pt x="2543749" y="1526529"/>
                  <a:pt x="2607901" y="1365563"/>
                  <a:pt x="2551611" y="1520360"/>
                </a:cubicBezTo>
                <a:cubicBezTo>
                  <a:pt x="2547175" y="1532560"/>
                  <a:pt x="2538299" y="1542878"/>
                  <a:pt x="2534194" y="1555194"/>
                </a:cubicBezTo>
                <a:cubicBezTo>
                  <a:pt x="2526624" y="1577903"/>
                  <a:pt x="2526207" y="1602861"/>
                  <a:pt x="2516777" y="1624863"/>
                </a:cubicBezTo>
                <a:cubicBezTo>
                  <a:pt x="2508068" y="1645183"/>
                  <a:pt x="2498206" y="1665047"/>
                  <a:pt x="2490651" y="1685823"/>
                </a:cubicBezTo>
                <a:cubicBezTo>
                  <a:pt x="2486561" y="1697071"/>
                  <a:pt x="2485230" y="1709149"/>
                  <a:pt x="2481942" y="1720657"/>
                </a:cubicBezTo>
                <a:cubicBezTo>
                  <a:pt x="2479420" y="1729483"/>
                  <a:pt x="2475756" y="1737957"/>
                  <a:pt x="2473234" y="1746783"/>
                </a:cubicBezTo>
                <a:cubicBezTo>
                  <a:pt x="2464141" y="1778607"/>
                  <a:pt x="2457574" y="1811178"/>
                  <a:pt x="2447108" y="1842577"/>
                </a:cubicBezTo>
                <a:cubicBezTo>
                  <a:pt x="2443003" y="1854893"/>
                  <a:pt x="2436571" y="1866402"/>
                  <a:pt x="2429691" y="1877411"/>
                </a:cubicBezTo>
                <a:cubicBezTo>
                  <a:pt x="2343571" y="2015202"/>
                  <a:pt x="2380467" y="1953634"/>
                  <a:pt x="2272937" y="2077708"/>
                </a:cubicBezTo>
                <a:cubicBezTo>
                  <a:pt x="2198594" y="2163490"/>
                  <a:pt x="2289461" y="2063283"/>
                  <a:pt x="2229394" y="2147377"/>
                </a:cubicBezTo>
                <a:cubicBezTo>
                  <a:pt x="2211995" y="2171736"/>
                  <a:pt x="2173526" y="2194832"/>
                  <a:pt x="2151017" y="2208337"/>
                </a:cubicBezTo>
                <a:cubicBezTo>
                  <a:pt x="2139885" y="2215016"/>
                  <a:pt x="2127238" y="2218950"/>
                  <a:pt x="2116182" y="2225754"/>
                </a:cubicBezTo>
                <a:cubicBezTo>
                  <a:pt x="2089441" y="2242210"/>
                  <a:pt x="2067441" y="2267633"/>
                  <a:pt x="2037805" y="2278006"/>
                </a:cubicBezTo>
                <a:cubicBezTo>
                  <a:pt x="2007542" y="2288598"/>
                  <a:pt x="1973942" y="2283811"/>
                  <a:pt x="1942011" y="2286714"/>
                </a:cubicBezTo>
                <a:cubicBezTo>
                  <a:pt x="1883545" y="2312699"/>
                  <a:pt x="1862130" y="2326579"/>
                  <a:pt x="1802674" y="2338966"/>
                </a:cubicBezTo>
                <a:cubicBezTo>
                  <a:pt x="1753616" y="2349186"/>
                  <a:pt x="1702167" y="2349244"/>
                  <a:pt x="1654628" y="2365091"/>
                </a:cubicBezTo>
                <a:cubicBezTo>
                  <a:pt x="1605791" y="2381371"/>
                  <a:pt x="1637412" y="2371572"/>
                  <a:pt x="1558834" y="2391217"/>
                </a:cubicBezTo>
                <a:cubicBezTo>
                  <a:pt x="1547223" y="2394120"/>
                  <a:pt x="1535909" y="2398735"/>
                  <a:pt x="1524000" y="2399926"/>
                </a:cubicBezTo>
                <a:lnTo>
                  <a:pt x="1436914" y="2408634"/>
                </a:lnTo>
                <a:lnTo>
                  <a:pt x="1140822" y="2391217"/>
                </a:lnTo>
                <a:cubicBezTo>
                  <a:pt x="1050111" y="2384414"/>
                  <a:pt x="1125652" y="2382527"/>
                  <a:pt x="1027611" y="2356383"/>
                </a:cubicBezTo>
                <a:cubicBezTo>
                  <a:pt x="1004997" y="2350353"/>
                  <a:pt x="981165" y="2350577"/>
                  <a:pt x="957942" y="2347674"/>
                </a:cubicBezTo>
                <a:cubicBezTo>
                  <a:pt x="943428" y="2338965"/>
                  <a:pt x="930051" y="2327993"/>
                  <a:pt x="914400" y="2321548"/>
                </a:cubicBezTo>
                <a:cubicBezTo>
                  <a:pt x="880447" y="2307567"/>
                  <a:pt x="844911" y="2297771"/>
                  <a:pt x="809897" y="2286714"/>
                </a:cubicBezTo>
                <a:cubicBezTo>
                  <a:pt x="789745" y="2280350"/>
                  <a:pt x="768661" y="2276883"/>
                  <a:pt x="748937" y="2269297"/>
                </a:cubicBezTo>
                <a:cubicBezTo>
                  <a:pt x="730762" y="2262307"/>
                  <a:pt x="714413" y="2251229"/>
                  <a:pt x="696685" y="2243171"/>
                </a:cubicBezTo>
                <a:cubicBezTo>
                  <a:pt x="682454" y="2236702"/>
                  <a:pt x="667124" y="2232745"/>
                  <a:pt x="653142" y="2225754"/>
                </a:cubicBezTo>
                <a:cubicBezTo>
                  <a:pt x="603200" y="2200783"/>
                  <a:pt x="556941" y="2168114"/>
                  <a:pt x="505097" y="2147377"/>
                </a:cubicBezTo>
                <a:cubicBezTo>
                  <a:pt x="490583" y="2141571"/>
                  <a:pt x="474867" y="2138153"/>
                  <a:pt x="461554" y="2129960"/>
                </a:cubicBezTo>
                <a:cubicBezTo>
                  <a:pt x="436831" y="2114746"/>
                  <a:pt x="416777" y="2092643"/>
                  <a:pt x="391885" y="2077708"/>
                </a:cubicBezTo>
                <a:cubicBezTo>
                  <a:pt x="377371" y="2069000"/>
                  <a:pt x="363245" y="2059608"/>
                  <a:pt x="348342" y="2051583"/>
                </a:cubicBezTo>
                <a:cubicBezTo>
                  <a:pt x="325482" y="2039273"/>
                  <a:pt x="297034" y="2035107"/>
                  <a:pt x="278674" y="2016748"/>
                </a:cubicBezTo>
                <a:cubicBezTo>
                  <a:pt x="242284" y="1980360"/>
                  <a:pt x="259937" y="2000476"/>
                  <a:pt x="226422" y="1955788"/>
                </a:cubicBezTo>
                <a:cubicBezTo>
                  <a:pt x="210935" y="1878347"/>
                  <a:pt x="227294" y="1940288"/>
                  <a:pt x="182880" y="1842577"/>
                </a:cubicBezTo>
                <a:cubicBezTo>
                  <a:pt x="179081" y="1834220"/>
                  <a:pt x="179679" y="1823795"/>
                  <a:pt x="174171" y="1816451"/>
                </a:cubicBezTo>
                <a:cubicBezTo>
                  <a:pt x="161855" y="1800030"/>
                  <a:pt x="145142" y="1787422"/>
                  <a:pt x="130628" y="1772908"/>
                </a:cubicBezTo>
                <a:cubicBezTo>
                  <a:pt x="117086" y="1741311"/>
                  <a:pt x="104766" y="1717226"/>
                  <a:pt x="95794" y="1685823"/>
                </a:cubicBezTo>
                <a:cubicBezTo>
                  <a:pt x="92506" y="1674314"/>
                  <a:pt x="91288" y="1662195"/>
                  <a:pt x="87085" y="1650988"/>
                </a:cubicBezTo>
                <a:cubicBezTo>
                  <a:pt x="82527" y="1638833"/>
                  <a:pt x="74782" y="1628086"/>
                  <a:pt x="69668" y="1616154"/>
                </a:cubicBezTo>
                <a:cubicBezTo>
                  <a:pt x="66052" y="1607717"/>
                  <a:pt x="63863" y="1598737"/>
                  <a:pt x="60960" y="1590028"/>
                </a:cubicBezTo>
                <a:cubicBezTo>
                  <a:pt x="55154" y="1543582"/>
                  <a:pt x="53350" y="1496459"/>
                  <a:pt x="43542" y="1450691"/>
                </a:cubicBezTo>
                <a:cubicBezTo>
                  <a:pt x="35848" y="1414788"/>
                  <a:pt x="17613" y="1381810"/>
                  <a:pt x="8708" y="1346188"/>
                </a:cubicBezTo>
                <a:lnTo>
                  <a:pt x="0" y="1311354"/>
                </a:lnTo>
                <a:cubicBezTo>
                  <a:pt x="2903" y="1247491"/>
                  <a:pt x="2741" y="1183416"/>
                  <a:pt x="8708" y="1119766"/>
                </a:cubicBezTo>
                <a:cubicBezTo>
                  <a:pt x="11471" y="1090292"/>
                  <a:pt x="9704" y="1057312"/>
                  <a:pt x="26125" y="1032680"/>
                </a:cubicBezTo>
                <a:lnTo>
                  <a:pt x="43542" y="1006554"/>
                </a:lnTo>
                <a:cubicBezTo>
                  <a:pt x="49451" y="935644"/>
                  <a:pt x="52296" y="867037"/>
                  <a:pt x="69668" y="797548"/>
                </a:cubicBezTo>
                <a:cubicBezTo>
                  <a:pt x="72817" y="784954"/>
                  <a:pt x="82264" y="774767"/>
                  <a:pt x="87085" y="762714"/>
                </a:cubicBezTo>
                <a:cubicBezTo>
                  <a:pt x="103153" y="722543"/>
                  <a:pt x="104254" y="694476"/>
                  <a:pt x="130628" y="658211"/>
                </a:cubicBezTo>
                <a:cubicBezTo>
                  <a:pt x="142701" y="641611"/>
                  <a:pt x="163987" y="632490"/>
                  <a:pt x="174171" y="614668"/>
                </a:cubicBezTo>
                <a:cubicBezTo>
                  <a:pt x="207516" y="556313"/>
                  <a:pt x="206643" y="554595"/>
                  <a:pt x="243840" y="501457"/>
                </a:cubicBezTo>
                <a:cubicBezTo>
                  <a:pt x="252163" y="489567"/>
                  <a:pt x="262173" y="478868"/>
                  <a:pt x="269965" y="466623"/>
                </a:cubicBezTo>
                <a:cubicBezTo>
                  <a:pt x="343532" y="351018"/>
                  <a:pt x="271204" y="450460"/>
                  <a:pt x="330925" y="370828"/>
                </a:cubicBezTo>
                <a:cubicBezTo>
                  <a:pt x="333828" y="362120"/>
                  <a:pt x="333143" y="351194"/>
                  <a:pt x="339634" y="344703"/>
                </a:cubicBezTo>
                <a:cubicBezTo>
                  <a:pt x="351603" y="332734"/>
                  <a:pt x="368823" y="327548"/>
                  <a:pt x="383177" y="318577"/>
                </a:cubicBezTo>
                <a:cubicBezTo>
                  <a:pt x="425387" y="292195"/>
                  <a:pt x="393708" y="304279"/>
                  <a:pt x="452845" y="292451"/>
                </a:cubicBezTo>
                <a:cubicBezTo>
                  <a:pt x="458651" y="283743"/>
                  <a:pt x="462861" y="273727"/>
                  <a:pt x="470262" y="266326"/>
                </a:cubicBezTo>
                <a:cubicBezTo>
                  <a:pt x="494940" y="241648"/>
                  <a:pt x="535096" y="237683"/>
                  <a:pt x="566057" y="231491"/>
                </a:cubicBezTo>
                <a:cubicBezTo>
                  <a:pt x="580571" y="228588"/>
                  <a:pt x="595151" y="225994"/>
                  <a:pt x="609600" y="222783"/>
                </a:cubicBezTo>
                <a:cubicBezTo>
                  <a:pt x="621284" y="220187"/>
                  <a:pt x="632926" y="217362"/>
                  <a:pt x="644434" y="214074"/>
                </a:cubicBezTo>
                <a:cubicBezTo>
                  <a:pt x="653260" y="211552"/>
                  <a:pt x="661599" y="207357"/>
                  <a:pt x="670560" y="205366"/>
                </a:cubicBezTo>
                <a:cubicBezTo>
                  <a:pt x="687797" y="201536"/>
                  <a:pt x="705394" y="199560"/>
                  <a:pt x="722811" y="196657"/>
                </a:cubicBezTo>
                <a:cubicBezTo>
                  <a:pt x="731520" y="190851"/>
                  <a:pt x="739137" y="182915"/>
                  <a:pt x="748937" y="179240"/>
                </a:cubicBezTo>
                <a:cubicBezTo>
                  <a:pt x="762796" y="174043"/>
                  <a:pt x="778031" y="173742"/>
                  <a:pt x="792480" y="170531"/>
                </a:cubicBezTo>
                <a:cubicBezTo>
                  <a:pt x="804164" y="167935"/>
                  <a:pt x="815611" y="164331"/>
                  <a:pt x="827314" y="161823"/>
                </a:cubicBezTo>
                <a:cubicBezTo>
                  <a:pt x="856260" y="155620"/>
                  <a:pt x="885371" y="150212"/>
                  <a:pt x="914400" y="144406"/>
                </a:cubicBezTo>
                <a:cubicBezTo>
                  <a:pt x="989256" y="94498"/>
                  <a:pt x="894554" y="154327"/>
                  <a:pt x="966651" y="118280"/>
                </a:cubicBezTo>
                <a:cubicBezTo>
                  <a:pt x="976013" y="113599"/>
                  <a:pt x="983008" y="104620"/>
                  <a:pt x="992777" y="100863"/>
                </a:cubicBezTo>
                <a:cubicBezTo>
                  <a:pt x="1021063" y="89984"/>
                  <a:pt x="1051111" y="84321"/>
                  <a:pt x="1079862" y="74737"/>
                </a:cubicBezTo>
                <a:cubicBezTo>
                  <a:pt x="1094692" y="69794"/>
                  <a:pt x="1108464" y="61917"/>
                  <a:pt x="1123405" y="57320"/>
                </a:cubicBezTo>
                <a:cubicBezTo>
                  <a:pt x="1146284" y="50280"/>
                  <a:pt x="1170365" y="47473"/>
                  <a:pt x="1193074" y="39903"/>
                </a:cubicBezTo>
                <a:lnTo>
                  <a:pt x="1219200" y="31194"/>
                </a:lnTo>
                <a:cubicBezTo>
                  <a:pt x="1227908" y="22485"/>
                  <a:pt x="1233052" y="6091"/>
                  <a:pt x="1245325" y="5068"/>
                </a:cubicBezTo>
                <a:cubicBezTo>
                  <a:pt x="1306143" y="0"/>
                  <a:pt x="1367218" y="11518"/>
                  <a:pt x="1428205" y="13777"/>
                </a:cubicBezTo>
                <a:cubicBezTo>
                  <a:pt x="1445610" y="14422"/>
                  <a:pt x="1435463" y="21035"/>
                  <a:pt x="1436914" y="22486"/>
                </a:cubicBezTo>
                <a:close/>
              </a:path>
            </a:pathLst>
          </a:custGeom>
          <a:solidFill>
            <a:srgbClr val="FF0000">
              <a:alpha val="1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63" name="자유형 162"/>
          <p:cNvSpPr/>
          <p:nvPr/>
        </p:nvSpPr>
        <p:spPr bwMode="auto">
          <a:xfrm>
            <a:off x="4286818" y="3359272"/>
            <a:ext cx="1951378" cy="1802275"/>
          </a:xfrm>
          <a:custGeom>
            <a:avLst/>
            <a:gdLst>
              <a:gd name="connsiteX0" fmla="*/ 1436914 w 2607901"/>
              <a:gd name="connsiteY0" fmla="*/ 22486 h 2408634"/>
              <a:gd name="connsiteX1" fmla="*/ 1436914 w 2607901"/>
              <a:gd name="connsiteY1" fmla="*/ 22486 h 2408634"/>
              <a:gd name="connsiteX2" fmla="*/ 1567542 w 2607901"/>
              <a:gd name="connsiteY2" fmla="*/ 5068 h 2408634"/>
              <a:gd name="connsiteX3" fmla="*/ 1994262 w 2607901"/>
              <a:gd name="connsiteY3" fmla="*/ 66028 h 2408634"/>
              <a:gd name="connsiteX4" fmla="*/ 2142308 w 2607901"/>
              <a:gd name="connsiteY4" fmla="*/ 161823 h 2408634"/>
              <a:gd name="connsiteX5" fmla="*/ 2203268 w 2607901"/>
              <a:gd name="connsiteY5" fmla="*/ 222783 h 2408634"/>
              <a:gd name="connsiteX6" fmla="*/ 2264228 w 2607901"/>
              <a:gd name="connsiteY6" fmla="*/ 318577 h 2408634"/>
              <a:gd name="connsiteX7" fmla="*/ 2299062 w 2607901"/>
              <a:gd name="connsiteY7" fmla="*/ 388246 h 2408634"/>
              <a:gd name="connsiteX8" fmla="*/ 2377440 w 2607901"/>
              <a:gd name="connsiteY8" fmla="*/ 492748 h 2408634"/>
              <a:gd name="connsiteX9" fmla="*/ 2429691 w 2607901"/>
              <a:gd name="connsiteY9" fmla="*/ 588543 h 2408634"/>
              <a:gd name="connsiteX10" fmla="*/ 2481942 w 2607901"/>
              <a:gd name="connsiteY10" fmla="*/ 666920 h 2408634"/>
              <a:gd name="connsiteX11" fmla="*/ 2516777 w 2607901"/>
              <a:gd name="connsiteY11" fmla="*/ 788840 h 2408634"/>
              <a:gd name="connsiteX12" fmla="*/ 2534194 w 2607901"/>
              <a:gd name="connsiteY12" fmla="*/ 823674 h 2408634"/>
              <a:gd name="connsiteX13" fmla="*/ 2577737 w 2607901"/>
              <a:gd name="connsiteY13" fmla="*/ 971720 h 2408634"/>
              <a:gd name="connsiteX14" fmla="*/ 2586445 w 2607901"/>
              <a:gd name="connsiteY14" fmla="*/ 1050097 h 2408634"/>
              <a:gd name="connsiteX15" fmla="*/ 2595154 w 2607901"/>
              <a:gd name="connsiteY15" fmla="*/ 1076223 h 2408634"/>
              <a:gd name="connsiteX16" fmla="*/ 2603862 w 2607901"/>
              <a:gd name="connsiteY16" fmla="*/ 1111057 h 2408634"/>
              <a:gd name="connsiteX17" fmla="*/ 2595154 w 2607901"/>
              <a:gd name="connsiteY17" fmla="*/ 1381023 h 2408634"/>
              <a:gd name="connsiteX18" fmla="*/ 2577737 w 2607901"/>
              <a:gd name="connsiteY18" fmla="*/ 1424566 h 2408634"/>
              <a:gd name="connsiteX19" fmla="*/ 2551611 w 2607901"/>
              <a:gd name="connsiteY19" fmla="*/ 1520360 h 2408634"/>
              <a:gd name="connsiteX20" fmla="*/ 2534194 w 2607901"/>
              <a:gd name="connsiteY20" fmla="*/ 1555194 h 2408634"/>
              <a:gd name="connsiteX21" fmla="*/ 2516777 w 2607901"/>
              <a:gd name="connsiteY21" fmla="*/ 1624863 h 2408634"/>
              <a:gd name="connsiteX22" fmla="*/ 2490651 w 2607901"/>
              <a:gd name="connsiteY22" fmla="*/ 1685823 h 2408634"/>
              <a:gd name="connsiteX23" fmla="*/ 2481942 w 2607901"/>
              <a:gd name="connsiteY23" fmla="*/ 1720657 h 2408634"/>
              <a:gd name="connsiteX24" fmla="*/ 2473234 w 2607901"/>
              <a:gd name="connsiteY24" fmla="*/ 1746783 h 2408634"/>
              <a:gd name="connsiteX25" fmla="*/ 2447108 w 2607901"/>
              <a:gd name="connsiteY25" fmla="*/ 1842577 h 2408634"/>
              <a:gd name="connsiteX26" fmla="*/ 2429691 w 2607901"/>
              <a:gd name="connsiteY26" fmla="*/ 1877411 h 2408634"/>
              <a:gd name="connsiteX27" fmla="*/ 2272937 w 2607901"/>
              <a:gd name="connsiteY27" fmla="*/ 2077708 h 2408634"/>
              <a:gd name="connsiteX28" fmla="*/ 2229394 w 2607901"/>
              <a:gd name="connsiteY28" fmla="*/ 2147377 h 2408634"/>
              <a:gd name="connsiteX29" fmla="*/ 2151017 w 2607901"/>
              <a:gd name="connsiteY29" fmla="*/ 2208337 h 2408634"/>
              <a:gd name="connsiteX30" fmla="*/ 2116182 w 2607901"/>
              <a:gd name="connsiteY30" fmla="*/ 2225754 h 2408634"/>
              <a:gd name="connsiteX31" fmla="*/ 2037805 w 2607901"/>
              <a:gd name="connsiteY31" fmla="*/ 2278006 h 2408634"/>
              <a:gd name="connsiteX32" fmla="*/ 1942011 w 2607901"/>
              <a:gd name="connsiteY32" fmla="*/ 2286714 h 2408634"/>
              <a:gd name="connsiteX33" fmla="*/ 1802674 w 2607901"/>
              <a:gd name="connsiteY33" fmla="*/ 2338966 h 2408634"/>
              <a:gd name="connsiteX34" fmla="*/ 1654628 w 2607901"/>
              <a:gd name="connsiteY34" fmla="*/ 2365091 h 2408634"/>
              <a:gd name="connsiteX35" fmla="*/ 1558834 w 2607901"/>
              <a:gd name="connsiteY35" fmla="*/ 2391217 h 2408634"/>
              <a:gd name="connsiteX36" fmla="*/ 1524000 w 2607901"/>
              <a:gd name="connsiteY36" fmla="*/ 2399926 h 2408634"/>
              <a:gd name="connsiteX37" fmla="*/ 1436914 w 2607901"/>
              <a:gd name="connsiteY37" fmla="*/ 2408634 h 2408634"/>
              <a:gd name="connsiteX38" fmla="*/ 1140822 w 2607901"/>
              <a:gd name="connsiteY38" fmla="*/ 2391217 h 2408634"/>
              <a:gd name="connsiteX39" fmla="*/ 1027611 w 2607901"/>
              <a:gd name="connsiteY39" fmla="*/ 2356383 h 2408634"/>
              <a:gd name="connsiteX40" fmla="*/ 957942 w 2607901"/>
              <a:gd name="connsiteY40" fmla="*/ 2347674 h 2408634"/>
              <a:gd name="connsiteX41" fmla="*/ 914400 w 2607901"/>
              <a:gd name="connsiteY41" fmla="*/ 2321548 h 2408634"/>
              <a:gd name="connsiteX42" fmla="*/ 809897 w 2607901"/>
              <a:gd name="connsiteY42" fmla="*/ 2286714 h 2408634"/>
              <a:gd name="connsiteX43" fmla="*/ 748937 w 2607901"/>
              <a:gd name="connsiteY43" fmla="*/ 2269297 h 2408634"/>
              <a:gd name="connsiteX44" fmla="*/ 696685 w 2607901"/>
              <a:gd name="connsiteY44" fmla="*/ 2243171 h 2408634"/>
              <a:gd name="connsiteX45" fmla="*/ 653142 w 2607901"/>
              <a:gd name="connsiteY45" fmla="*/ 2225754 h 2408634"/>
              <a:gd name="connsiteX46" fmla="*/ 505097 w 2607901"/>
              <a:gd name="connsiteY46" fmla="*/ 2147377 h 2408634"/>
              <a:gd name="connsiteX47" fmla="*/ 461554 w 2607901"/>
              <a:gd name="connsiteY47" fmla="*/ 2129960 h 2408634"/>
              <a:gd name="connsiteX48" fmla="*/ 391885 w 2607901"/>
              <a:gd name="connsiteY48" fmla="*/ 2077708 h 2408634"/>
              <a:gd name="connsiteX49" fmla="*/ 348342 w 2607901"/>
              <a:gd name="connsiteY49" fmla="*/ 2051583 h 2408634"/>
              <a:gd name="connsiteX50" fmla="*/ 278674 w 2607901"/>
              <a:gd name="connsiteY50" fmla="*/ 2016748 h 2408634"/>
              <a:gd name="connsiteX51" fmla="*/ 226422 w 2607901"/>
              <a:gd name="connsiteY51" fmla="*/ 1955788 h 2408634"/>
              <a:gd name="connsiteX52" fmla="*/ 182880 w 2607901"/>
              <a:gd name="connsiteY52" fmla="*/ 1842577 h 2408634"/>
              <a:gd name="connsiteX53" fmla="*/ 174171 w 2607901"/>
              <a:gd name="connsiteY53" fmla="*/ 1816451 h 2408634"/>
              <a:gd name="connsiteX54" fmla="*/ 130628 w 2607901"/>
              <a:gd name="connsiteY54" fmla="*/ 1772908 h 2408634"/>
              <a:gd name="connsiteX55" fmla="*/ 95794 w 2607901"/>
              <a:gd name="connsiteY55" fmla="*/ 1685823 h 2408634"/>
              <a:gd name="connsiteX56" fmla="*/ 87085 w 2607901"/>
              <a:gd name="connsiteY56" fmla="*/ 1650988 h 2408634"/>
              <a:gd name="connsiteX57" fmla="*/ 69668 w 2607901"/>
              <a:gd name="connsiteY57" fmla="*/ 1616154 h 2408634"/>
              <a:gd name="connsiteX58" fmla="*/ 60960 w 2607901"/>
              <a:gd name="connsiteY58" fmla="*/ 1590028 h 2408634"/>
              <a:gd name="connsiteX59" fmla="*/ 43542 w 2607901"/>
              <a:gd name="connsiteY59" fmla="*/ 1450691 h 2408634"/>
              <a:gd name="connsiteX60" fmla="*/ 8708 w 2607901"/>
              <a:gd name="connsiteY60" fmla="*/ 1346188 h 2408634"/>
              <a:gd name="connsiteX61" fmla="*/ 0 w 2607901"/>
              <a:gd name="connsiteY61" fmla="*/ 1311354 h 2408634"/>
              <a:gd name="connsiteX62" fmla="*/ 8708 w 2607901"/>
              <a:gd name="connsiteY62" fmla="*/ 1119766 h 2408634"/>
              <a:gd name="connsiteX63" fmla="*/ 26125 w 2607901"/>
              <a:gd name="connsiteY63" fmla="*/ 1032680 h 2408634"/>
              <a:gd name="connsiteX64" fmla="*/ 43542 w 2607901"/>
              <a:gd name="connsiteY64" fmla="*/ 1006554 h 2408634"/>
              <a:gd name="connsiteX65" fmla="*/ 69668 w 2607901"/>
              <a:gd name="connsiteY65" fmla="*/ 797548 h 2408634"/>
              <a:gd name="connsiteX66" fmla="*/ 87085 w 2607901"/>
              <a:gd name="connsiteY66" fmla="*/ 762714 h 2408634"/>
              <a:gd name="connsiteX67" fmla="*/ 130628 w 2607901"/>
              <a:gd name="connsiteY67" fmla="*/ 658211 h 2408634"/>
              <a:gd name="connsiteX68" fmla="*/ 174171 w 2607901"/>
              <a:gd name="connsiteY68" fmla="*/ 614668 h 2408634"/>
              <a:gd name="connsiteX69" fmla="*/ 243840 w 2607901"/>
              <a:gd name="connsiteY69" fmla="*/ 501457 h 2408634"/>
              <a:gd name="connsiteX70" fmla="*/ 269965 w 2607901"/>
              <a:gd name="connsiteY70" fmla="*/ 466623 h 2408634"/>
              <a:gd name="connsiteX71" fmla="*/ 330925 w 2607901"/>
              <a:gd name="connsiteY71" fmla="*/ 370828 h 2408634"/>
              <a:gd name="connsiteX72" fmla="*/ 339634 w 2607901"/>
              <a:gd name="connsiteY72" fmla="*/ 344703 h 2408634"/>
              <a:gd name="connsiteX73" fmla="*/ 383177 w 2607901"/>
              <a:gd name="connsiteY73" fmla="*/ 318577 h 2408634"/>
              <a:gd name="connsiteX74" fmla="*/ 452845 w 2607901"/>
              <a:gd name="connsiteY74" fmla="*/ 292451 h 2408634"/>
              <a:gd name="connsiteX75" fmla="*/ 470262 w 2607901"/>
              <a:gd name="connsiteY75" fmla="*/ 266326 h 2408634"/>
              <a:gd name="connsiteX76" fmla="*/ 566057 w 2607901"/>
              <a:gd name="connsiteY76" fmla="*/ 231491 h 2408634"/>
              <a:gd name="connsiteX77" fmla="*/ 609600 w 2607901"/>
              <a:gd name="connsiteY77" fmla="*/ 222783 h 2408634"/>
              <a:gd name="connsiteX78" fmla="*/ 644434 w 2607901"/>
              <a:gd name="connsiteY78" fmla="*/ 214074 h 2408634"/>
              <a:gd name="connsiteX79" fmla="*/ 670560 w 2607901"/>
              <a:gd name="connsiteY79" fmla="*/ 205366 h 2408634"/>
              <a:gd name="connsiteX80" fmla="*/ 722811 w 2607901"/>
              <a:gd name="connsiteY80" fmla="*/ 196657 h 2408634"/>
              <a:gd name="connsiteX81" fmla="*/ 748937 w 2607901"/>
              <a:gd name="connsiteY81" fmla="*/ 179240 h 2408634"/>
              <a:gd name="connsiteX82" fmla="*/ 792480 w 2607901"/>
              <a:gd name="connsiteY82" fmla="*/ 170531 h 2408634"/>
              <a:gd name="connsiteX83" fmla="*/ 827314 w 2607901"/>
              <a:gd name="connsiteY83" fmla="*/ 161823 h 2408634"/>
              <a:gd name="connsiteX84" fmla="*/ 914400 w 2607901"/>
              <a:gd name="connsiteY84" fmla="*/ 144406 h 2408634"/>
              <a:gd name="connsiteX85" fmla="*/ 966651 w 2607901"/>
              <a:gd name="connsiteY85" fmla="*/ 118280 h 2408634"/>
              <a:gd name="connsiteX86" fmla="*/ 992777 w 2607901"/>
              <a:gd name="connsiteY86" fmla="*/ 100863 h 2408634"/>
              <a:gd name="connsiteX87" fmla="*/ 1079862 w 2607901"/>
              <a:gd name="connsiteY87" fmla="*/ 74737 h 2408634"/>
              <a:gd name="connsiteX88" fmla="*/ 1123405 w 2607901"/>
              <a:gd name="connsiteY88" fmla="*/ 57320 h 2408634"/>
              <a:gd name="connsiteX89" fmla="*/ 1193074 w 2607901"/>
              <a:gd name="connsiteY89" fmla="*/ 39903 h 2408634"/>
              <a:gd name="connsiteX90" fmla="*/ 1219200 w 2607901"/>
              <a:gd name="connsiteY90" fmla="*/ 31194 h 2408634"/>
              <a:gd name="connsiteX91" fmla="*/ 1245325 w 2607901"/>
              <a:gd name="connsiteY91" fmla="*/ 5068 h 2408634"/>
              <a:gd name="connsiteX92" fmla="*/ 1428205 w 2607901"/>
              <a:gd name="connsiteY92" fmla="*/ 13777 h 2408634"/>
              <a:gd name="connsiteX93" fmla="*/ 1436914 w 2607901"/>
              <a:gd name="connsiteY93" fmla="*/ 22486 h 2408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2607901" h="2408634">
                <a:moveTo>
                  <a:pt x="1436914" y="22486"/>
                </a:moveTo>
                <a:lnTo>
                  <a:pt x="1436914" y="22486"/>
                </a:lnTo>
                <a:cubicBezTo>
                  <a:pt x="1480457" y="16680"/>
                  <a:pt x="1523623" y="4190"/>
                  <a:pt x="1567542" y="5068"/>
                </a:cubicBezTo>
                <a:cubicBezTo>
                  <a:pt x="1828655" y="10290"/>
                  <a:pt x="1809855" y="13341"/>
                  <a:pt x="1994262" y="66028"/>
                </a:cubicBezTo>
                <a:cubicBezTo>
                  <a:pt x="2003622" y="71788"/>
                  <a:pt x="2110093" y="132536"/>
                  <a:pt x="2142308" y="161823"/>
                </a:cubicBezTo>
                <a:cubicBezTo>
                  <a:pt x="2163571" y="181154"/>
                  <a:pt x="2190416" y="197080"/>
                  <a:pt x="2203268" y="222783"/>
                </a:cubicBezTo>
                <a:cubicBezTo>
                  <a:pt x="2286953" y="390150"/>
                  <a:pt x="2170223" y="165816"/>
                  <a:pt x="2264228" y="318577"/>
                </a:cubicBezTo>
                <a:cubicBezTo>
                  <a:pt x="2277836" y="340690"/>
                  <a:pt x="2283483" y="367475"/>
                  <a:pt x="2299062" y="388246"/>
                </a:cubicBezTo>
                <a:cubicBezTo>
                  <a:pt x="2325188" y="423080"/>
                  <a:pt x="2357968" y="453802"/>
                  <a:pt x="2377440" y="492748"/>
                </a:cubicBezTo>
                <a:cubicBezTo>
                  <a:pt x="2397276" y="532421"/>
                  <a:pt x="2405593" y="552396"/>
                  <a:pt x="2429691" y="588543"/>
                </a:cubicBezTo>
                <a:cubicBezTo>
                  <a:pt x="2502241" y="697367"/>
                  <a:pt x="2406054" y="540437"/>
                  <a:pt x="2481942" y="666920"/>
                </a:cubicBezTo>
                <a:cubicBezTo>
                  <a:pt x="2492951" y="710954"/>
                  <a:pt x="2500121" y="747200"/>
                  <a:pt x="2516777" y="788840"/>
                </a:cubicBezTo>
                <a:cubicBezTo>
                  <a:pt x="2521598" y="800893"/>
                  <a:pt x="2528388" y="812063"/>
                  <a:pt x="2534194" y="823674"/>
                </a:cubicBezTo>
                <a:cubicBezTo>
                  <a:pt x="2564111" y="943343"/>
                  <a:pt x="2546985" y="894839"/>
                  <a:pt x="2577737" y="971720"/>
                </a:cubicBezTo>
                <a:cubicBezTo>
                  <a:pt x="2580640" y="997846"/>
                  <a:pt x="2582124" y="1024168"/>
                  <a:pt x="2586445" y="1050097"/>
                </a:cubicBezTo>
                <a:cubicBezTo>
                  <a:pt x="2587954" y="1059152"/>
                  <a:pt x="2592632" y="1067396"/>
                  <a:pt x="2595154" y="1076223"/>
                </a:cubicBezTo>
                <a:cubicBezTo>
                  <a:pt x="2598442" y="1087731"/>
                  <a:pt x="2600959" y="1099446"/>
                  <a:pt x="2603862" y="1111057"/>
                </a:cubicBezTo>
                <a:cubicBezTo>
                  <a:pt x="2600959" y="1201046"/>
                  <a:pt x="2602631" y="1291299"/>
                  <a:pt x="2595154" y="1381023"/>
                </a:cubicBezTo>
                <a:cubicBezTo>
                  <a:pt x="2593856" y="1396601"/>
                  <a:pt x="2582680" y="1409736"/>
                  <a:pt x="2577737" y="1424566"/>
                </a:cubicBezTo>
                <a:cubicBezTo>
                  <a:pt x="2543749" y="1526529"/>
                  <a:pt x="2607901" y="1365563"/>
                  <a:pt x="2551611" y="1520360"/>
                </a:cubicBezTo>
                <a:cubicBezTo>
                  <a:pt x="2547175" y="1532560"/>
                  <a:pt x="2538299" y="1542878"/>
                  <a:pt x="2534194" y="1555194"/>
                </a:cubicBezTo>
                <a:cubicBezTo>
                  <a:pt x="2526624" y="1577903"/>
                  <a:pt x="2526207" y="1602861"/>
                  <a:pt x="2516777" y="1624863"/>
                </a:cubicBezTo>
                <a:cubicBezTo>
                  <a:pt x="2508068" y="1645183"/>
                  <a:pt x="2498206" y="1665047"/>
                  <a:pt x="2490651" y="1685823"/>
                </a:cubicBezTo>
                <a:cubicBezTo>
                  <a:pt x="2486561" y="1697071"/>
                  <a:pt x="2485230" y="1709149"/>
                  <a:pt x="2481942" y="1720657"/>
                </a:cubicBezTo>
                <a:cubicBezTo>
                  <a:pt x="2479420" y="1729483"/>
                  <a:pt x="2475756" y="1737957"/>
                  <a:pt x="2473234" y="1746783"/>
                </a:cubicBezTo>
                <a:cubicBezTo>
                  <a:pt x="2464141" y="1778607"/>
                  <a:pt x="2457574" y="1811178"/>
                  <a:pt x="2447108" y="1842577"/>
                </a:cubicBezTo>
                <a:cubicBezTo>
                  <a:pt x="2443003" y="1854893"/>
                  <a:pt x="2436571" y="1866402"/>
                  <a:pt x="2429691" y="1877411"/>
                </a:cubicBezTo>
                <a:cubicBezTo>
                  <a:pt x="2343571" y="2015202"/>
                  <a:pt x="2380467" y="1953634"/>
                  <a:pt x="2272937" y="2077708"/>
                </a:cubicBezTo>
                <a:cubicBezTo>
                  <a:pt x="2198594" y="2163490"/>
                  <a:pt x="2289461" y="2063283"/>
                  <a:pt x="2229394" y="2147377"/>
                </a:cubicBezTo>
                <a:cubicBezTo>
                  <a:pt x="2211995" y="2171736"/>
                  <a:pt x="2173526" y="2194832"/>
                  <a:pt x="2151017" y="2208337"/>
                </a:cubicBezTo>
                <a:cubicBezTo>
                  <a:pt x="2139885" y="2215016"/>
                  <a:pt x="2127238" y="2218950"/>
                  <a:pt x="2116182" y="2225754"/>
                </a:cubicBezTo>
                <a:cubicBezTo>
                  <a:pt x="2089441" y="2242210"/>
                  <a:pt x="2067441" y="2267633"/>
                  <a:pt x="2037805" y="2278006"/>
                </a:cubicBezTo>
                <a:cubicBezTo>
                  <a:pt x="2007542" y="2288598"/>
                  <a:pt x="1973942" y="2283811"/>
                  <a:pt x="1942011" y="2286714"/>
                </a:cubicBezTo>
                <a:cubicBezTo>
                  <a:pt x="1883545" y="2312699"/>
                  <a:pt x="1862130" y="2326579"/>
                  <a:pt x="1802674" y="2338966"/>
                </a:cubicBezTo>
                <a:cubicBezTo>
                  <a:pt x="1753616" y="2349186"/>
                  <a:pt x="1702167" y="2349244"/>
                  <a:pt x="1654628" y="2365091"/>
                </a:cubicBezTo>
                <a:cubicBezTo>
                  <a:pt x="1605791" y="2381371"/>
                  <a:pt x="1637412" y="2371572"/>
                  <a:pt x="1558834" y="2391217"/>
                </a:cubicBezTo>
                <a:cubicBezTo>
                  <a:pt x="1547223" y="2394120"/>
                  <a:pt x="1535909" y="2398735"/>
                  <a:pt x="1524000" y="2399926"/>
                </a:cubicBezTo>
                <a:lnTo>
                  <a:pt x="1436914" y="2408634"/>
                </a:lnTo>
                <a:lnTo>
                  <a:pt x="1140822" y="2391217"/>
                </a:lnTo>
                <a:cubicBezTo>
                  <a:pt x="1050111" y="2384414"/>
                  <a:pt x="1125652" y="2382527"/>
                  <a:pt x="1027611" y="2356383"/>
                </a:cubicBezTo>
                <a:cubicBezTo>
                  <a:pt x="1004997" y="2350353"/>
                  <a:pt x="981165" y="2350577"/>
                  <a:pt x="957942" y="2347674"/>
                </a:cubicBezTo>
                <a:cubicBezTo>
                  <a:pt x="943428" y="2338965"/>
                  <a:pt x="930051" y="2327993"/>
                  <a:pt x="914400" y="2321548"/>
                </a:cubicBezTo>
                <a:cubicBezTo>
                  <a:pt x="880447" y="2307567"/>
                  <a:pt x="844911" y="2297771"/>
                  <a:pt x="809897" y="2286714"/>
                </a:cubicBezTo>
                <a:cubicBezTo>
                  <a:pt x="789745" y="2280350"/>
                  <a:pt x="768661" y="2276883"/>
                  <a:pt x="748937" y="2269297"/>
                </a:cubicBezTo>
                <a:cubicBezTo>
                  <a:pt x="730762" y="2262307"/>
                  <a:pt x="714413" y="2251229"/>
                  <a:pt x="696685" y="2243171"/>
                </a:cubicBezTo>
                <a:cubicBezTo>
                  <a:pt x="682454" y="2236702"/>
                  <a:pt x="667124" y="2232745"/>
                  <a:pt x="653142" y="2225754"/>
                </a:cubicBezTo>
                <a:cubicBezTo>
                  <a:pt x="603200" y="2200783"/>
                  <a:pt x="556941" y="2168114"/>
                  <a:pt x="505097" y="2147377"/>
                </a:cubicBezTo>
                <a:cubicBezTo>
                  <a:pt x="490583" y="2141571"/>
                  <a:pt x="474867" y="2138153"/>
                  <a:pt x="461554" y="2129960"/>
                </a:cubicBezTo>
                <a:cubicBezTo>
                  <a:pt x="436831" y="2114746"/>
                  <a:pt x="416777" y="2092643"/>
                  <a:pt x="391885" y="2077708"/>
                </a:cubicBezTo>
                <a:cubicBezTo>
                  <a:pt x="377371" y="2069000"/>
                  <a:pt x="363245" y="2059608"/>
                  <a:pt x="348342" y="2051583"/>
                </a:cubicBezTo>
                <a:cubicBezTo>
                  <a:pt x="325482" y="2039273"/>
                  <a:pt x="297034" y="2035107"/>
                  <a:pt x="278674" y="2016748"/>
                </a:cubicBezTo>
                <a:cubicBezTo>
                  <a:pt x="242284" y="1980360"/>
                  <a:pt x="259937" y="2000476"/>
                  <a:pt x="226422" y="1955788"/>
                </a:cubicBezTo>
                <a:cubicBezTo>
                  <a:pt x="210935" y="1878347"/>
                  <a:pt x="227294" y="1940288"/>
                  <a:pt x="182880" y="1842577"/>
                </a:cubicBezTo>
                <a:cubicBezTo>
                  <a:pt x="179081" y="1834220"/>
                  <a:pt x="179679" y="1823795"/>
                  <a:pt x="174171" y="1816451"/>
                </a:cubicBezTo>
                <a:cubicBezTo>
                  <a:pt x="161855" y="1800030"/>
                  <a:pt x="145142" y="1787422"/>
                  <a:pt x="130628" y="1772908"/>
                </a:cubicBezTo>
                <a:cubicBezTo>
                  <a:pt x="117086" y="1741311"/>
                  <a:pt x="104766" y="1717226"/>
                  <a:pt x="95794" y="1685823"/>
                </a:cubicBezTo>
                <a:cubicBezTo>
                  <a:pt x="92506" y="1674314"/>
                  <a:pt x="91288" y="1662195"/>
                  <a:pt x="87085" y="1650988"/>
                </a:cubicBezTo>
                <a:cubicBezTo>
                  <a:pt x="82527" y="1638833"/>
                  <a:pt x="74782" y="1628086"/>
                  <a:pt x="69668" y="1616154"/>
                </a:cubicBezTo>
                <a:cubicBezTo>
                  <a:pt x="66052" y="1607717"/>
                  <a:pt x="63863" y="1598737"/>
                  <a:pt x="60960" y="1590028"/>
                </a:cubicBezTo>
                <a:cubicBezTo>
                  <a:pt x="55154" y="1543582"/>
                  <a:pt x="53350" y="1496459"/>
                  <a:pt x="43542" y="1450691"/>
                </a:cubicBezTo>
                <a:cubicBezTo>
                  <a:pt x="35848" y="1414788"/>
                  <a:pt x="17613" y="1381810"/>
                  <a:pt x="8708" y="1346188"/>
                </a:cubicBezTo>
                <a:lnTo>
                  <a:pt x="0" y="1311354"/>
                </a:lnTo>
                <a:cubicBezTo>
                  <a:pt x="2903" y="1247491"/>
                  <a:pt x="2741" y="1183416"/>
                  <a:pt x="8708" y="1119766"/>
                </a:cubicBezTo>
                <a:cubicBezTo>
                  <a:pt x="11471" y="1090292"/>
                  <a:pt x="9704" y="1057312"/>
                  <a:pt x="26125" y="1032680"/>
                </a:cubicBezTo>
                <a:lnTo>
                  <a:pt x="43542" y="1006554"/>
                </a:lnTo>
                <a:cubicBezTo>
                  <a:pt x="49451" y="935644"/>
                  <a:pt x="52296" y="867037"/>
                  <a:pt x="69668" y="797548"/>
                </a:cubicBezTo>
                <a:cubicBezTo>
                  <a:pt x="72817" y="784954"/>
                  <a:pt x="82264" y="774767"/>
                  <a:pt x="87085" y="762714"/>
                </a:cubicBezTo>
                <a:cubicBezTo>
                  <a:pt x="103153" y="722543"/>
                  <a:pt x="104254" y="694476"/>
                  <a:pt x="130628" y="658211"/>
                </a:cubicBezTo>
                <a:cubicBezTo>
                  <a:pt x="142701" y="641611"/>
                  <a:pt x="163987" y="632490"/>
                  <a:pt x="174171" y="614668"/>
                </a:cubicBezTo>
                <a:cubicBezTo>
                  <a:pt x="207516" y="556313"/>
                  <a:pt x="206643" y="554595"/>
                  <a:pt x="243840" y="501457"/>
                </a:cubicBezTo>
                <a:cubicBezTo>
                  <a:pt x="252163" y="489567"/>
                  <a:pt x="262173" y="478868"/>
                  <a:pt x="269965" y="466623"/>
                </a:cubicBezTo>
                <a:cubicBezTo>
                  <a:pt x="343532" y="351018"/>
                  <a:pt x="271204" y="450460"/>
                  <a:pt x="330925" y="370828"/>
                </a:cubicBezTo>
                <a:cubicBezTo>
                  <a:pt x="333828" y="362120"/>
                  <a:pt x="333143" y="351194"/>
                  <a:pt x="339634" y="344703"/>
                </a:cubicBezTo>
                <a:cubicBezTo>
                  <a:pt x="351603" y="332734"/>
                  <a:pt x="368823" y="327548"/>
                  <a:pt x="383177" y="318577"/>
                </a:cubicBezTo>
                <a:cubicBezTo>
                  <a:pt x="425387" y="292195"/>
                  <a:pt x="393708" y="304279"/>
                  <a:pt x="452845" y="292451"/>
                </a:cubicBezTo>
                <a:cubicBezTo>
                  <a:pt x="458651" y="283743"/>
                  <a:pt x="462861" y="273727"/>
                  <a:pt x="470262" y="266326"/>
                </a:cubicBezTo>
                <a:cubicBezTo>
                  <a:pt x="494940" y="241648"/>
                  <a:pt x="535096" y="237683"/>
                  <a:pt x="566057" y="231491"/>
                </a:cubicBezTo>
                <a:cubicBezTo>
                  <a:pt x="580571" y="228588"/>
                  <a:pt x="595151" y="225994"/>
                  <a:pt x="609600" y="222783"/>
                </a:cubicBezTo>
                <a:cubicBezTo>
                  <a:pt x="621284" y="220187"/>
                  <a:pt x="632926" y="217362"/>
                  <a:pt x="644434" y="214074"/>
                </a:cubicBezTo>
                <a:cubicBezTo>
                  <a:pt x="653260" y="211552"/>
                  <a:pt x="661599" y="207357"/>
                  <a:pt x="670560" y="205366"/>
                </a:cubicBezTo>
                <a:cubicBezTo>
                  <a:pt x="687797" y="201536"/>
                  <a:pt x="705394" y="199560"/>
                  <a:pt x="722811" y="196657"/>
                </a:cubicBezTo>
                <a:cubicBezTo>
                  <a:pt x="731520" y="190851"/>
                  <a:pt x="739137" y="182915"/>
                  <a:pt x="748937" y="179240"/>
                </a:cubicBezTo>
                <a:cubicBezTo>
                  <a:pt x="762796" y="174043"/>
                  <a:pt x="778031" y="173742"/>
                  <a:pt x="792480" y="170531"/>
                </a:cubicBezTo>
                <a:cubicBezTo>
                  <a:pt x="804164" y="167935"/>
                  <a:pt x="815611" y="164331"/>
                  <a:pt x="827314" y="161823"/>
                </a:cubicBezTo>
                <a:cubicBezTo>
                  <a:pt x="856260" y="155620"/>
                  <a:pt x="885371" y="150212"/>
                  <a:pt x="914400" y="144406"/>
                </a:cubicBezTo>
                <a:cubicBezTo>
                  <a:pt x="989256" y="94498"/>
                  <a:pt x="894554" y="154327"/>
                  <a:pt x="966651" y="118280"/>
                </a:cubicBezTo>
                <a:cubicBezTo>
                  <a:pt x="976013" y="113599"/>
                  <a:pt x="983008" y="104620"/>
                  <a:pt x="992777" y="100863"/>
                </a:cubicBezTo>
                <a:cubicBezTo>
                  <a:pt x="1021063" y="89984"/>
                  <a:pt x="1051111" y="84321"/>
                  <a:pt x="1079862" y="74737"/>
                </a:cubicBezTo>
                <a:cubicBezTo>
                  <a:pt x="1094692" y="69794"/>
                  <a:pt x="1108464" y="61917"/>
                  <a:pt x="1123405" y="57320"/>
                </a:cubicBezTo>
                <a:cubicBezTo>
                  <a:pt x="1146284" y="50280"/>
                  <a:pt x="1170365" y="47473"/>
                  <a:pt x="1193074" y="39903"/>
                </a:cubicBezTo>
                <a:lnTo>
                  <a:pt x="1219200" y="31194"/>
                </a:lnTo>
                <a:cubicBezTo>
                  <a:pt x="1227908" y="22485"/>
                  <a:pt x="1233052" y="6091"/>
                  <a:pt x="1245325" y="5068"/>
                </a:cubicBezTo>
                <a:cubicBezTo>
                  <a:pt x="1306143" y="0"/>
                  <a:pt x="1367218" y="11518"/>
                  <a:pt x="1428205" y="13777"/>
                </a:cubicBezTo>
                <a:cubicBezTo>
                  <a:pt x="1445610" y="14422"/>
                  <a:pt x="1435463" y="21035"/>
                  <a:pt x="1436914" y="22486"/>
                </a:cubicBezTo>
                <a:close/>
              </a:path>
            </a:pathLst>
          </a:custGeom>
          <a:solidFill>
            <a:srgbClr val="0070C0">
              <a:alpha val="1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64" name="자유형 163"/>
          <p:cNvSpPr/>
          <p:nvPr/>
        </p:nvSpPr>
        <p:spPr bwMode="auto">
          <a:xfrm>
            <a:off x="5943002" y="3359272"/>
            <a:ext cx="1951378" cy="1802275"/>
          </a:xfrm>
          <a:custGeom>
            <a:avLst/>
            <a:gdLst>
              <a:gd name="connsiteX0" fmla="*/ 1436914 w 2607901"/>
              <a:gd name="connsiteY0" fmla="*/ 22486 h 2408634"/>
              <a:gd name="connsiteX1" fmla="*/ 1436914 w 2607901"/>
              <a:gd name="connsiteY1" fmla="*/ 22486 h 2408634"/>
              <a:gd name="connsiteX2" fmla="*/ 1567542 w 2607901"/>
              <a:gd name="connsiteY2" fmla="*/ 5068 h 2408634"/>
              <a:gd name="connsiteX3" fmla="*/ 1994262 w 2607901"/>
              <a:gd name="connsiteY3" fmla="*/ 66028 h 2408634"/>
              <a:gd name="connsiteX4" fmla="*/ 2142308 w 2607901"/>
              <a:gd name="connsiteY4" fmla="*/ 161823 h 2408634"/>
              <a:gd name="connsiteX5" fmla="*/ 2203268 w 2607901"/>
              <a:gd name="connsiteY5" fmla="*/ 222783 h 2408634"/>
              <a:gd name="connsiteX6" fmla="*/ 2264228 w 2607901"/>
              <a:gd name="connsiteY6" fmla="*/ 318577 h 2408634"/>
              <a:gd name="connsiteX7" fmla="*/ 2299062 w 2607901"/>
              <a:gd name="connsiteY7" fmla="*/ 388246 h 2408634"/>
              <a:gd name="connsiteX8" fmla="*/ 2377440 w 2607901"/>
              <a:gd name="connsiteY8" fmla="*/ 492748 h 2408634"/>
              <a:gd name="connsiteX9" fmla="*/ 2429691 w 2607901"/>
              <a:gd name="connsiteY9" fmla="*/ 588543 h 2408634"/>
              <a:gd name="connsiteX10" fmla="*/ 2481942 w 2607901"/>
              <a:gd name="connsiteY10" fmla="*/ 666920 h 2408634"/>
              <a:gd name="connsiteX11" fmla="*/ 2516777 w 2607901"/>
              <a:gd name="connsiteY11" fmla="*/ 788840 h 2408634"/>
              <a:gd name="connsiteX12" fmla="*/ 2534194 w 2607901"/>
              <a:gd name="connsiteY12" fmla="*/ 823674 h 2408634"/>
              <a:gd name="connsiteX13" fmla="*/ 2577737 w 2607901"/>
              <a:gd name="connsiteY13" fmla="*/ 971720 h 2408634"/>
              <a:gd name="connsiteX14" fmla="*/ 2586445 w 2607901"/>
              <a:gd name="connsiteY14" fmla="*/ 1050097 h 2408634"/>
              <a:gd name="connsiteX15" fmla="*/ 2595154 w 2607901"/>
              <a:gd name="connsiteY15" fmla="*/ 1076223 h 2408634"/>
              <a:gd name="connsiteX16" fmla="*/ 2603862 w 2607901"/>
              <a:gd name="connsiteY16" fmla="*/ 1111057 h 2408634"/>
              <a:gd name="connsiteX17" fmla="*/ 2595154 w 2607901"/>
              <a:gd name="connsiteY17" fmla="*/ 1381023 h 2408634"/>
              <a:gd name="connsiteX18" fmla="*/ 2577737 w 2607901"/>
              <a:gd name="connsiteY18" fmla="*/ 1424566 h 2408634"/>
              <a:gd name="connsiteX19" fmla="*/ 2551611 w 2607901"/>
              <a:gd name="connsiteY19" fmla="*/ 1520360 h 2408634"/>
              <a:gd name="connsiteX20" fmla="*/ 2534194 w 2607901"/>
              <a:gd name="connsiteY20" fmla="*/ 1555194 h 2408634"/>
              <a:gd name="connsiteX21" fmla="*/ 2516777 w 2607901"/>
              <a:gd name="connsiteY21" fmla="*/ 1624863 h 2408634"/>
              <a:gd name="connsiteX22" fmla="*/ 2490651 w 2607901"/>
              <a:gd name="connsiteY22" fmla="*/ 1685823 h 2408634"/>
              <a:gd name="connsiteX23" fmla="*/ 2481942 w 2607901"/>
              <a:gd name="connsiteY23" fmla="*/ 1720657 h 2408634"/>
              <a:gd name="connsiteX24" fmla="*/ 2473234 w 2607901"/>
              <a:gd name="connsiteY24" fmla="*/ 1746783 h 2408634"/>
              <a:gd name="connsiteX25" fmla="*/ 2447108 w 2607901"/>
              <a:gd name="connsiteY25" fmla="*/ 1842577 h 2408634"/>
              <a:gd name="connsiteX26" fmla="*/ 2429691 w 2607901"/>
              <a:gd name="connsiteY26" fmla="*/ 1877411 h 2408634"/>
              <a:gd name="connsiteX27" fmla="*/ 2272937 w 2607901"/>
              <a:gd name="connsiteY27" fmla="*/ 2077708 h 2408634"/>
              <a:gd name="connsiteX28" fmla="*/ 2229394 w 2607901"/>
              <a:gd name="connsiteY28" fmla="*/ 2147377 h 2408634"/>
              <a:gd name="connsiteX29" fmla="*/ 2151017 w 2607901"/>
              <a:gd name="connsiteY29" fmla="*/ 2208337 h 2408634"/>
              <a:gd name="connsiteX30" fmla="*/ 2116182 w 2607901"/>
              <a:gd name="connsiteY30" fmla="*/ 2225754 h 2408634"/>
              <a:gd name="connsiteX31" fmla="*/ 2037805 w 2607901"/>
              <a:gd name="connsiteY31" fmla="*/ 2278006 h 2408634"/>
              <a:gd name="connsiteX32" fmla="*/ 1942011 w 2607901"/>
              <a:gd name="connsiteY32" fmla="*/ 2286714 h 2408634"/>
              <a:gd name="connsiteX33" fmla="*/ 1802674 w 2607901"/>
              <a:gd name="connsiteY33" fmla="*/ 2338966 h 2408634"/>
              <a:gd name="connsiteX34" fmla="*/ 1654628 w 2607901"/>
              <a:gd name="connsiteY34" fmla="*/ 2365091 h 2408634"/>
              <a:gd name="connsiteX35" fmla="*/ 1558834 w 2607901"/>
              <a:gd name="connsiteY35" fmla="*/ 2391217 h 2408634"/>
              <a:gd name="connsiteX36" fmla="*/ 1524000 w 2607901"/>
              <a:gd name="connsiteY36" fmla="*/ 2399926 h 2408634"/>
              <a:gd name="connsiteX37" fmla="*/ 1436914 w 2607901"/>
              <a:gd name="connsiteY37" fmla="*/ 2408634 h 2408634"/>
              <a:gd name="connsiteX38" fmla="*/ 1140822 w 2607901"/>
              <a:gd name="connsiteY38" fmla="*/ 2391217 h 2408634"/>
              <a:gd name="connsiteX39" fmla="*/ 1027611 w 2607901"/>
              <a:gd name="connsiteY39" fmla="*/ 2356383 h 2408634"/>
              <a:gd name="connsiteX40" fmla="*/ 957942 w 2607901"/>
              <a:gd name="connsiteY40" fmla="*/ 2347674 h 2408634"/>
              <a:gd name="connsiteX41" fmla="*/ 914400 w 2607901"/>
              <a:gd name="connsiteY41" fmla="*/ 2321548 h 2408634"/>
              <a:gd name="connsiteX42" fmla="*/ 809897 w 2607901"/>
              <a:gd name="connsiteY42" fmla="*/ 2286714 h 2408634"/>
              <a:gd name="connsiteX43" fmla="*/ 748937 w 2607901"/>
              <a:gd name="connsiteY43" fmla="*/ 2269297 h 2408634"/>
              <a:gd name="connsiteX44" fmla="*/ 696685 w 2607901"/>
              <a:gd name="connsiteY44" fmla="*/ 2243171 h 2408634"/>
              <a:gd name="connsiteX45" fmla="*/ 653142 w 2607901"/>
              <a:gd name="connsiteY45" fmla="*/ 2225754 h 2408634"/>
              <a:gd name="connsiteX46" fmla="*/ 505097 w 2607901"/>
              <a:gd name="connsiteY46" fmla="*/ 2147377 h 2408634"/>
              <a:gd name="connsiteX47" fmla="*/ 461554 w 2607901"/>
              <a:gd name="connsiteY47" fmla="*/ 2129960 h 2408634"/>
              <a:gd name="connsiteX48" fmla="*/ 391885 w 2607901"/>
              <a:gd name="connsiteY48" fmla="*/ 2077708 h 2408634"/>
              <a:gd name="connsiteX49" fmla="*/ 348342 w 2607901"/>
              <a:gd name="connsiteY49" fmla="*/ 2051583 h 2408634"/>
              <a:gd name="connsiteX50" fmla="*/ 278674 w 2607901"/>
              <a:gd name="connsiteY50" fmla="*/ 2016748 h 2408634"/>
              <a:gd name="connsiteX51" fmla="*/ 226422 w 2607901"/>
              <a:gd name="connsiteY51" fmla="*/ 1955788 h 2408634"/>
              <a:gd name="connsiteX52" fmla="*/ 182880 w 2607901"/>
              <a:gd name="connsiteY52" fmla="*/ 1842577 h 2408634"/>
              <a:gd name="connsiteX53" fmla="*/ 174171 w 2607901"/>
              <a:gd name="connsiteY53" fmla="*/ 1816451 h 2408634"/>
              <a:gd name="connsiteX54" fmla="*/ 130628 w 2607901"/>
              <a:gd name="connsiteY54" fmla="*/ 1772908 h 2408634"/>
              <a:gd name="connsiteX55" fmla="*/ 95794 w 2607901"/>
              <a:gd name="connsiteY55" fmla="*/ 1685823 h 2408634"/>
              <a:gd name="connsiteX56" fmla="*/ 87085 w 2607901"/>
              <a:gd name="connsiteY56" fmla="*/ 1650988 h 2408634"/>
              <a:gd name="connsiteX57" fmla="*/ 69668 w 2607901"/>
              <a:gd name="connsiteY57" fmla="*/ 1616154 h 2408634"/>
              <a:gd name="connsiteX58" fmla="*/ 60960 w 2607901"/>
              <a:gd name="connsiteY58" fmla="*/ 1590028 h 2408634"/>
              <a:gd name="connsiteX59" fmla="*/ 43542 w 2607901"/>
              <a:gd name="connsiteY59" fmla="*/ 1450691 h 2408634"/>
              <a:gd name="connsiteX60" fmla="*/ 8708 w 2607901"/>
              <a:gd name="connsiteY60" fmla="*/ 1346188 h 2408634"/>
              <a:gd name="connsiteX61" fmla="*/ 0 w 2607901"/>
              <a:gd name="connsiteY61" fmla="*/ 1311354 h 2408634"/>
              <a:gd name="connsiteX62" fmla="*/ 8708 w 2607901"/>
              <a:gd name="connsiteY62" fmla="*/ 1119766 h 2408634"/>
              <a:gd name="connsiteX63" fmla="*/ 26125 w 2607901"/>
              <a:gd name="connsiteY63" fmla="*/ 1032680 h 2408634"/>
              <a:gd name="connsiteX64" fmla="*/ 43542 w 2607901"/>
              <a:gd name="connsiteY64" fmla="*/ 1006554 h 2408634"/>
              <a:gd name="connsiteX65" fmla="*/ 69668 w 2607901"/>
              <a:gd name="connsiteY65" fmla="*/ 797548 h 2408634"/>
              <a:gd name="connsiteX66" fmla="*/ 87085 w 2607901"/>
              <a:gd name="connsiteY66" fmla="*/ 762714 h 2408634"/>
              <a:gd name="connsiteX67" fmla="*/ 130628 w 2607901"/>
              <a:gd name="connsiteY67" fmla="*/ 658211 h 2408634"/>
              <a:gd name="connsiteX68" fmla="*/ 174171 w 2607901"/>
              <a:gd name="connsiteY68" fmla="*/ 614668 h 2408634"/>
              <a:gd name="connsiteX69" fmla="*/ 243840 w 2607901"/>
              <a:gd name="connsiteY69" fmla="*/ 501457 h 2408634"/>
              <a:gd name="connsiteX70" fmla="*/ 269965 w 2607901"/>
              <a:gd name="connsiteY70" fmla="*/ 466623 h 2408634"/>
              <a:gd name="connsiteX71" fmla="*/ 330925 w 2607901"/>
              <a:gd name="connsiteY71" fmla="*/ 370828 h 2408634"/>
              <a:gd name="connsiteX72" fmla="*/ 339634 w 2607901"/>
              <a:gd name="connsiteY72" fmla="*/ 344703 h 2408634"/>
              <a:gd name="connsiteX73" fmla="*/ 383177 w 2607901"/>
              <a:gd name="connsiteY73" fmla="*/ 318577 h 2408634"/>
              <a:gd name="connsiteX74" fmla="*/ 452845 w 2607901"/>
              <a:gd name="connsiteY74" fmla="*/ 292451 h 2408634"/>
              <a:gd name="connsiteX75" fmla="*/ 470262 w 2607901"/>
              <a:gd name="connsiteY75" fmla="*/ 266326 h 2408634"/>
              <a:gd name="connsiteX76" fmla="*/ 566057 w 2607901"/>
              <a:gd name="connsiteY76" fmla="*/ 231491 h 2408634"/>
              <a:gd name="connsiteX77" fmla="*/ 609600 w 2607901"/>
              <a:gd name="connsiteY77" fmla="*/ 222783 h 2408634"/>
              <a:gd name="connsiteX78" fmla="*/ 644434 w 2607901"/>
              <a:gd name="connsiteY78" fmla="*/ 214074 h 2408634"/>
              <a:gd name="connsiteX79" fmla="*/ 670560 w 2607901"/>
              <a:gd name="connsiteY79" fmla="*/ 205366 h 2408634"/>
              <a:gd name="connsiteX80" fmla="*/ 722811 w 2607901"/>
              <a:gd name="connsiteY80" fmla="*/ 196657 h 2408634"/>
              <a:gd name="connsiteX81" fmla="*/ 748937 w 2607901"/>
              <a:gd name="connsiteY81" fmla="*/ 179240 h 2408634"/>
              <a:gd name="connsiteX82" fmla="*/ 792480 w 2607901"/>
              <a:gd name="connsiteY82" fmla="*/ 170531 h 2408634"/>
              <a:gd name="connsiteX83" fmla="*/ 827314 w 2607901"/>
              <a:gd name="connsiteY83" fmla="*/ 161823 h 2408634"/>
              <a:gd name="connsiteX84" fmla="*/ 914400 w 2607901"/>
              <a:gd name="connsiteY84" fmla="*/ 144406 h 2408634"/>
              <a:gd name="connsiteX85" fmla="*/ 966651 w 2607901"/>
              <a:gd name="connsiteY85" fmla="*/ 118280 h 2408634"/>
              <a:gd name="connsiteX86" fmla="*/ 992777 w 2607901"/>
              <a:gd name="connsiteY86" fmla="*/ 100863 h 2408634"/>
              <a:gd name="connsiteX87" fmla="*/ 1079862 w 2607901"/>
              <a:gd name="connsiteY87" fmla="*/ 74737 h 2408634"/>
              <a:gd name="connsiteX88" fmla="*/ 1123405 w 2607901"/>
              <a:gd name="connsiteY88" fmla="*/ 57320 h 2408634"/>
              <a:gd name="connsiteX89" fmla="*/ 1193074 w 2607901"/>
              <a:gd name="connsiteY89" fmla="*/ 39903 h 2408634"/>
              <a:gd name="connsiteX90" fmla="*/ 1219200 w 2607901"/>
              <a:gd name="connsiteY90" fmla="*/ 31194 h 2408634"/>
              <a:gd name="connsiteX91" fmla="*/ 1245325 w 2607901"/>
              <a:gd name="connsiteY91" fmla="*/ 5068 h 2408634"/>
              <a:gd name="connsiteX92" fmla="*/ 1428205 w 2607901"/>
              <a:gd name="connsiteY92" fmla="*/ 13777 h 2408634"/>
              <a:gd name="connsiteX93" fmla="*/ 1436914 w 2607901"/>
              <a:gd name="connsiteY93" fmla="*/ 22486 h 2408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2607901" h="2408634">
                <a:moveTo>
                  <a:pt x="1436914" y="22486"/>
                </a:moveTo>
                <a:lnTo>
                  <a:pt x="1436914" y="22486"/>
                </a:lnTo>
                <a:cubicBezTo>
                  <a:pt x="1480457" y="16680"/>
                  <a:pt x="1523623" y="4190"/>
                  <a:pt x="1567542" y="5068"/>
                </a:cubicBezTo>
                <a:cubicBezTo>
                  <a:pt x="1828655" y="10290"/>
                  <a:pt x="1809855" y="13341"/>
                  <a:pt x="1994262" y="66028"/>
                </a:cubicBezTo>
                <a:cubicBezTo>
                  <a:pt x="2003622" y="71788"/>
                  <a:pt x="2110093" y="132536"/>
                  <a:pt x="2142308" y="161823"/>
                </a:cubicBezTo>
                <a:cubicBezTo>
                  <a:pt x="2163571" y="181154"/>
                  <a:pt x="2190416" y="197080"/>
                  <a:pt x="2203268" y="222783"/>
                </a:cubicBezTo>
                <a:cubicBezTo>
                  <a:pt x="2286953" y="390150"/>
                  <a:pt x="2170223" y="165816"/>
                  <a:pt x="2264228" y="318577"/>
                </a:cubicBezTo>
                <a:cubicBezTo>
                  <a:pt x="2277836" y="340690"/>
                  <a:pt x="2283483" y="367475"/>
                  <a:pt x="2299062" y="388246"/>
                </a:cubicBezTo>
                <a:cubicBezTo>
                  <a:pt x="2325188" y="423080"/>
                  <a:pt x="2357968" y="453802"/>
                  <a:pt x="2377440" y="492748"/>
                </a:cubicBezTo>
                <a:cubicBezTo>
                  <a:pt x="2397276" y="532421"/>
                  <a:pt x="2405593" y="552396"/>
                  <a:pt x="2429691" y="588543"/>
                </a:cubicBezTo>
                <a:cubicBezTo>
                  <a:pt x="2502241" y="697367"/>
                  <a:pt x="2406054" y="540437"/>
                  <a:pt x="2481942" y="666920"/>
                </a:cubicBezTo>
                <a:cubicBezTo>
                  <a:pt x="2492951" y="710954"/>
                  <a:pt x="2500121" y="747200"/>
                  <a:pt x="2516777" y="788840"/>
                </a:cubicBezTo>
                <a:cubicBezTo>
                  <a:pt x="2521598" y="800893"/>
                  <a:pt x="2528388" y="812063"/>
                  <a:pt x="2534194" y="823674"/>
                </a:cubicBezTo>
                <a:cubicBezTo>
                  <a:pt x="2564111" y="943343"/>
                  <a:pt x="2546985" y="894839"/>
                  <a:pt x="2577737" y="971720"/>
                </a:cubicBezTo>
                <a:cubicBezTo>
                  <a:pt x="2580640" y="997846"/>
                  <a:pt x="2582124" y="1024168"/>
                  <a:pt x="2586445" y="1050097"/>
                </a:cubicBezTo>
                <a:cubicBezTo>
                  <a:pt x="2587954" y="1059152"/>
                  <a:pt x="2592632" y="1067396"/>
                  <a:pt x="2595154" y="1076223"/>
                </a:cubicBezTo>
                <a:cubicBezTo>
                  <a:pt x="2598442" y="1087731"/>
                  <a:pt x="2600959" y="1099446"/>
                  <a:pt x="2603862" y="1111057"/>
                </a:cubicBezTo>
                <a:cubicBezTo>
                  <a:pt x="2600959" y="1201046"/>
                  <a:pt x="2602631" y="1291299"/>
                  <a:pt x="2595154" y="1381023"/>
                </a:cubicBezTo>
                <a:cubicBezTo>
                  <a:pt x="2593856" y="1396601"/>
                  <a:pt x="2582680" y="1409736"/>
                  <a:pt x="2577737" y="1424566"/>
                </a:cubicBezTo>
                <a:cubicBezTo>
                  <a:pt x="2543749" y="1526529"/>
                  <a:pt x="2607901" y="1365563"/>
                  <a:pt x="2551611" y="1520360"/>
                </a:cubicBezTo>
                <a:cubicBezTo>
                  <a:pt x="2547175" y="1532560"/>
                  <a:pt x="2538299" y="1542878"/>
                  <a:pt x="2534194" y="1555194"/>
                </a:cubicBezTo>
                <a:cubicBezTo>
                  <a:pt x="2526624" y="1577903"/>
                  <a:pt x="2526207" y="1602861"/>
                  <a:pt x="2516777" y="1624863"/>
                </a:cubicBezTo>
                <a:cubicBezTo>
                  <a:pt x="2508068" y="1645183"/>
                  <a:pt x="2498206" y="1665047"/>
                  <a:pt x="2490651" y="1685823"/>
                </a:cubicBezTo>
                <a:cubicBezTo>
                  <a:pt x="2486561" y="1697071"/>
                  <a:pt x="2485230" y="1709149"/>
                  <a:pt x="2481942" y="1720657"/>
                </a:cubicBezTo>
                <a:cubicBezTo>
                  <a:pt x="2479420" y="1729483"/>
                  <a:pt x="2475756" y="1737957"/>
                  <a:pt x="2473234" y="1746783"/>
                </a:cubicBezTo>
                <a:cubicBezTo>
                  <a:pt x="2464141" y="1778607"/>
                  <a:pt x="2457574" y="1811178"/>
                  <a:pt x="2447108" y="1842577"/>
                </a:cubicBezTo>
                <a:cubicBezTo>
                  <a:pt x="2443003" y="1854893"/>
                  <a:pt x="2436571" y="1866402"/>
                  <a:pt x="2429691" y="1877411"/>
                </a:cubicBezTo>
                <a:cubicBezTo>
                  <a:pt x="2343571" y="2015202"/>
                  <a:pt x="2380467" y="1953634"/>
                  <a:pt x="2272937" y="2077708"/>
                </a:cubicBezTo>
                <a:cubicBezTo>
                  <a:pt x="2198594" y="2163490"/>
                  <a:pt x="2289461" y="2063283"/>
                  <a:pt x="2229394" y="2147377"/>
                </a:cubicBezTo>
                <a:cubicBezTo>
                  <a:pt x="2211995" y="2171736"/>
                  <a:pt x="2173526" y="2194832"/>
                  <a:pt x="2151017" y="2208337"/>
                </a:cubicBezTo>
                <a:cubicBezTo>
                  <a:pt x="2139885" y="2215016"/>
                  <a:pt x="2127238" y="2218950"/>
                  <a:pt x="2116182" y="2225754"/>
                </a:cubicBezTo>
                <a:cubicBezTo>
                  <a:pt x="2089441" y="2242210"/>
                  <a:pt x="2067441" y="2267633"/>
                  <a:pt x="2037805" y="2278006"/>
                </a:cubicBezTo>
                <a:cubicBezTo>
                  <a:pt x="2007542" y="2288598"/>
                  <a:pt x="1973942" y="2283811"/>
                  <a:pt x="1942011" y="2286714"/>
                </a:cubicBezTo>
                <a:cubicBezTo>
                  <a:pt x="1883545" y="2312699"/>
                  <a:pt x="1862130" y="2326579"/>
                  <a:pt x="1802674" y="2338966"/>
                </a:cubicBezTo>
                <a:cubicBezTo>
                  <a:pt x="1753616" y="2349186"/>
                  <a:pt x="1702167" y="2349244"/>
                  <a:pt x="1654628" y="2365091"/>
                </a:cubicBezTo>
                <a:cubicBezTo>
                  <a:pt x="1605791" y="2381371"/>
                  <a:pt x="1637412" y="2371572"/>
                  <a:pt x="1558834" y="2391217"/>
                </a:cubicBezTo>
                <a:cubicBezTo>
                  <a:pt x="1547223" y="2394120"/>
                  <a:pt x="1535909" y="2398735"/>
                  <a:pt x="1524000" y="2399926"/>
                </a:cubicBezTo>
                <a:lnTo>
                  <a:pt x="1436914" y="2408634"/>
                </a:lnTo>
                <a:lnTo>
                  <a:pt x="1140822" y="2391217"/>
                </a:lnTo>
                <a:cubicBezTo>
                  <a:pt x="1050111" y="2384414"/>
                  <a:pt x="1125652" y="2382527"/>
                  <a:pt x="1027611" y="2356383"/>
                </a:cubicBezTo>
                <a:cubicBezTo>
                  <a:pt x="1004997" y="2350353"/>
                  <a:pt x="981165" y="2350577"/>
                  <a:pt x="957942" y="2347674"/>
                </a:cubicBezTo>
                <a:cubicBezTo>
                  <a:pt x="943428" y="2338965"/>
                  <a:pt x="930051" y="2327993"/>
                  <a:pt x="914400" y="2321548"/>
                </a:cubicBezTo>
                <a:cubicBezTo>
                  <a:pt x="880447" y="2307567"/>
                  <a:pt x="844911" y="2297771"/>
                  <a:pt x="809897" y="2286714"/>
                </a:cubicBezTo>
                <a:cubicBezTo>
                  <a:pt x="789745" y="2280350"/>
                  <a:pt x="768661" y="2276883"/>
                  <a:pt x="748937" y="2269297"/>
                </a:cubicBezTo>
                <a:cubicBezTo>
                  <a:pt x="730762" y="2262307"/>
                  <a:pt x="714413" y="2251229"/>
                  <a:pt x="696685" y="2243171"/>
                </a:cubicBezTo>
                <a:cubicBezTo>
                  <a:pt x="682454" y="2236702"/>
                  <a:pt x="667124" y="2232745"/>
                  <a:pt x="653142" y="2225754"/>
                </a:cubicBezTo>
                <a:cubicBezTo>
                  <a:pt x="603200" y="2200783"/>
                  <a:pt x="556941" y="2168114"/>
                  <a:pt x="505097" y="2147377"/>
                </a:cubicBezTo>
                <a:cubicBezTo>
                  <a:pt x="490583" y="2141571"/>
                  <a:pt x="474867" y="2138153"/>
                  <a:pt x="461554" y="2129960"/>
                </a:cubicBezTo>
                <a:cubicBezTo>
                  <a:pt x="436831" y="2114746"/>
                  <a:pt x="416777" y="2092643"/>
                  <a:pt x="391885" y="2077708"/>
                </a:cubicBezTo>
                <a:cubicBezTo>
                  <a:pt x="377371" y="2069000"/>
                  <a:pt x="363245" y="2059608"/>
                  <a:pt x="348342" y="2051583"/>
                </a:cubicBezTo>
                <a:cubicBezTo>
                  <a:pt x="325482" y="2039273"/>
                  <a:pt x="297034" y="2035107"/>
                  <a:pt x="278674" y="2016748"/>
                </a:cubicBezTo>
                <a:cubicBezTo>
                  <a:pt x="242284" y="1980360"/>
                  <a:pt x="259937" y="2000476"/>
                  <a:pt x="226422" y="1955788"/>
                </a:cubicBezTo>
                <a:cubicBezTo>
                  <a:pt x="210935" y="1878347"/>
                  <a:pt x="227294" y="1940288"/>
                  <a:pt x="182880" y="1842577"/>
                </a:cubicBezTo>
                <a:cubicBezTo>
                  <a:pt x="179081" y="1834220"/>
                  <a:pt x="179679" y="1823795"/>
                  <a:pt x="174171" y="1816451"/>
                </a:cubicBezTo>
                <a:cubicBezTo>
                  <a:pt x="161855" y="1800030"/>
                  <a:pt x="145142" y="1787422"/>
                  <a:pt x="130628" y="1772908"/>
                </a:cubicBezTo>
                <a:cubicBezTo>
                  <a:pt x="117086" y="1741311"/>
                  <a:pt x="104766" y="1717226"/>
                  <a:pt x="95794" y="1685823"/>
                </a:cubicBezTo>
                <a:cubicBezTo>
                  <a:pt x="92506" y="1674314"/>
                  <a:pt x="91288" y="1662195"/>
                  <a:pt x="87085" y="1650988"/>
                </a:cubicBezTo>
                <a:cubicBezTo>
                  <a:pt x="82527" y="1638833"/>
                  <a:pt x="74782" y="1628086"/>
                  <a:pt x="69668" y="1616154"/>
                </a:cubicBezTo>
                <a:cubicBezTo>
                  <a:pt x="66052" y="1607717"/>
                  <a:pt x="63863" y="1598737"/>
                  <a:pt x="60960" y="1590028"/>
                </a:cubicBezTo>
                <a:cubicBezTo>
                  <a:pt x="55154" y="1543582"/>
                  <a:pt x="53350" y="1496459"/>
                  <a:pt x="43542" y="1450691"/>
                </a:cubicBezTo>
                <a:cubicBezTo>
                  <a:pt x="35848" y="1414788"/>
                  <a:pt x="17613" y="1381810"/>
                  <a:pt x="8708" y="1346188"/>
                </a:cubicBezTo>
                <a:lnTo>
                  <a:pt x="0" y="1311354"/>
                </a:lnTo>
                <a:cubicBezTo>
                  <a:pt x="2903" y="1247491"/>
                  <a:pt x="2741" y="1183416"/>
                  <a:pt x="8708" y="1119766"/>
                </a:cubicBezTo>
                <a:cubicBezTo>
                  <a:pt x="11471" y="1090292"/>
                  <a:pt x="9704" y="1057312"/>
                  <a:pt x="26125" y="1032680"/>
                </a:cubicBezTo>
                <a:lnTo>
                  <a:pt x="43542" y="1006554"/>
                </a:lnTo>
                <a:cubicBezTo>
                  <a:pt x="49451" y="935644"/>
                  <a:pt x="52296" y="867037"/>
                  <a:pt x="69668" y="797548"/>
                </a:cubicBezTo>
                <a:cubicBezTo>
                  <a:pt x="72817" y="784954"/>
                  <a:pt x="82264" y="774767"/>
                  <a:pt x="87085" y="762714"/>
                </a:cubicBezTo>
                <a:cubicBezTo>
                  <a:pt x="103153" y="722543"/>
                  <a:pt x="104254" y="694476"/>
                  <a:pt x="130628" y="658211"/>
                </a:cubicBezTo>
                <a:cubicBezTo>
                  <a:pt x="142701" y="641611"/>
                  <a:pt x="163987" y="632490"/>
                  <a:pt x="174171" y="614668"/>
                </a:cubicBezTo>
                <a:cubicBezTo>
                  <a:pt x="207516" y="556313"/>
                  <a:pt x="206643" y="554595"/>
                  <a:pt x="243840" y="501457"/>
                </a:cubicBezTo>
                <a:cubicBezTo>
                  <a:pt x="252163" y="489567"/>
                  <a:pt x="262173" y="478868"/>
                  <a:pt x="269965" y="466623"/>
                </a:cubicBezTo>
                <a:cubicBezTo>
                  <a:pt x="343532" y="351018"/>
                  <a:pt x="271204" y="450460"/>
                  <a:pt x="330925" y="370828"/>
                </a:cubicBezTo>
                <a:cubicBezTo>
                  <a:pt x="333828" y="362120"/>
                  <a:pt x="333143" y="351194"/>
                  <a:pt x="339634" y="344703"/>
                </a:cubicBezTo>
                <a:cubicBezTo>
                  <a:pt x="351603" y="332734"/>
                  <a:pt x="368823" y="327548"/>
                  <a:pt x="383177" y="318577"/>
                </a:cubicBezTo>
                <a:cubicBezTo>
                  <a:pt x="425387" y="292195"/>
                  <a:pt x="393708" y="304279"/>
                  <a:pt x="452845" y="292451"/>
                </a:cubicBezTo>
                <a:cubicBezTo>
                  <a:pt x="458651" y="283743"/>
                  <a:pt x="462861" y="273727"/>
                  <a:pt x="470262" y="266326"/>
                </a:cubicBezTo>
                <a:cubicBezTo>
                  <a:pt x="494940" y="241648"/>
                  <a:pt x="535096" y="237683"/>
                  <a:pt x="566057" y="231491"/>
                </a:cubicBezTo>
                <a:cubicBezTo>
                  <a:pt x="580571" y="228588"/>
                  <a:pt x="595151" y="225994"/>
                  <a:pt x="609600" y="222783"/>
                </a:cubicBezTo>
                <a:cubicBezTo>
                  <a:pt x="621284" y="220187"/>
                  <a:pt x="632926" y="217362"/>
                  <a:pt x="644434" y="214074"/>
                </a:cubicBezTo>
                <a:cubicBezTo>
                  <a:pt x="653260" y="211552"/>
                  <a:pt x="661599" y="207357"/>
                  <a:pt x="670560" y="205366"/>
                </a:cubicBezTo>
                <a:cubicBezTo>
                  <a:pt x="687797" y="201536"/>
                  <a:pt x="705394" y="199560"/>
                  <a:pt x="722811" y="196657"/>
                </a:cubicBezTo>
                <a:cubicBezTo>
                  <a:pt x="731520" y="190851"/>
                  <a:pt x="739137" y="182915"/>
                  <a:pt x="748937" y="179240"/>
                </a:cubicBezTo>
                <a:cubicBezTo>
                  <a:pt x="762796" y="174043"/>
                  <a:pt x="778031" y="173742"/>
                  <a:pt x="792480" y="170531"/>
                </a:cubicBezTo>
                <a:cubicBezTo>
                  <a:pt x="804164" y="167935"/>
                  <a:pt x="815611" y="164331"/>
                  <a:pt x="827314" y="161823"/>
                </a:cubicBezTo>
                <a:cubicBezTo>
                  <a:pt x="856260" y="155620"/>
                  <a:pt x="885371" y="150212"/>
                  <a:pt x="914400" y="144406"/>
                </a:cubicBezTo>
                <a:cubicBezTo>
                  <a:pt x="989256" y="94498"/>
                  <a:pt x="894554" y="154327"/>
                  <a:pt x="966651" y="118280"/>
                </a:cubicBezTo>
                <a:cubicBezTo>
                  <a:pt x="976013" y="113599"/>
                  <a:pt x="983008" y="104620"/>
                  <a:pt x="992777" y="100863"/>
                </a:cubicBezTo>
                <a:cubicBezTo>
                  <a:pt x="1021063" y="89984"/>
                  <a:pt x="1051111" y="84321"/>
                  <a:pt x="1079862" y="74737"/>
                </a:cubicBezTo>
                <a:cubicBezTo>
                  <a:pt x="1094692" y="69794"/>
                  <a:pt x="1108464" y="61917"/>
                  <a:pt x="1123405" y="57320"/>
                </a:cubicBezTo>
                <a:cubicBezTo>
                  <a:pt x="1146284" y="50280"/>
                  <a:pt x="1170365" y="47473"/>
                  <a:pt x="1193074" y="39903"/>
                </a:cubicBezTo>
                <a:lnTo>
                  <a:pt x="1219200" y="31194"/>
                </a:lnTo>
                <a:cubicBezTo>
                  <a:pt x="1227908" y="22485"/>
                  <a:pt x="1233052" y="6091"/>
                  <a:pt x="1245325" y="5068"/>
                </a:cubicBezTo>
                <a:cubicBezTo>
                  <a:pt x="1306143" y="0"/>
                  <a:pt x="1367218" y="11518"/>
                  <a:pt x="1428205" y="13777"/>
                </a:cubicBezTo>
                <a:cubicBezTo>
                  <a:pt x="1445610" y="14422"/>
                  <a:pt x="1435463" y="21035"/>
                  <a:pt x="1436914" y="22486"/>
                </a:cubicBezTo>
                <a:close/>
              </a:path>
            </a:pathLst>
          </a:custGeom>
          <a:solidFill>
            <a:srgbClr val="00B050">
              <a:alpha val="1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5122" name="Rectangle 70"/>
          <p:cNvSpPr>
            <a:spLocks noGrp="1" noChangeArrowheads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 smtClean="0"/>
              <a:t>집합</a:t>
            </a:r>
            <a:endParaRPr lang="en-US" altLang="ko-KR" smtClean="0"/>
          </a:p>
        </p:txBody>
      </p:sp>
      <p:sp>
        <p:nvSpPr>
          <p:cNvPr id="5123" name="Rectangle 71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E2D76D7-A14E-4F4B-8691-6349D35A472D}" type="slidenum">
              <a:rPr lang="en-US" altLang="ko-KR" smtClean="0"/>
              <a:pPr/>
              <a:t>1</a:t>
            </a:fld>
            <a:endParaRPr lang="en-US" altLang="ko-KR" smtClean="0"/>
          </a:p>
        </p:txBody>
      </p:sp>
      <p:sp>
        <p:nvSpPr>
          <p:cNvPr id="512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82880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dirty="0" smtClean="0">
                <a:ea typeface="맑은 고딕" pitchFamily="50" charset="-127"/>
              </a:rPr>
              <a:t>집합</a:t>
            </a:r>
            <a:endParaRPr lang="en-US" altLang="ko-KR" dirty="0" smtClean="0">
              <a:ea typeface="맑은 고딕" pitchFamily="50" charset="-127"/>
            </a:endParaRPr>
          </a:p>
        </p:txBody>
      </p:sp>
      <p:sp>
        <p:nvSpPr>
          <p:cNvPr id="10" name="날짜 개체 틀 9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Picture 2" descr="C:\Documents and Settings\kook\Local Settings\Temporary Internet Files\Content.IE5\AABAHNTD\MCj04289430000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4008" y="3645024"/>
            <a:ext cx="1163134" cy="1141691"/>
          </a:xfrm>
          <a:prstGeom prst="rect">
            <a:avLst/>
          </a:prstGeom>
          <a:noFill/>
        </p:spPr>
      </p:pic>
      <p:grpSp>
        <p:nvGrpSpPr>
          <p:cNvPr id="118" name="그룹 117"/>
          <p:cNvGrpSpPr/>
          <p:nvPr/>
        </p:nvGrpSpPr>
        <p:grpSpPr>
          <a:xfrm>
            <a:off x="2928926" y="3573586"/>
            <a:ext cx="1291942" cy="1239388"/>
            <a:chOff x="3417364" y="695252"/>
            <a:chExt cx="1273449" cy="1233576"/>
          </a:xfrm>
        </p:grpSpPr>
        <p:sp>
          <p:nvSpPr>
            <p:cNvPr id="5138" name="Freeform 18"/>
            <p:cNvSpPr>
              <a:spLocks/>
            </p:cNvSpPr>
            <p:nvPr/>
          </p:nvSpPr>
          <p:spPr bwMode="auto">
            <a:xfrm>
              <a:off x="4381796" y="1814192"/>
              <a:ext cx="132080" cy="114635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12" y="12"/>
                </a:cxn>
                <a:cxn ang="0">
                  <a:pos x="26" y="16"/>
                </a:cxn>
                <a:cxn ang="0">
                  <a:pos x="40" y="24"/>
                </a:cxn>
                <a:cxn ang="0">
                  <a:pos x="54" y="34"/>
                </a:cxn>
                <a:cxn ang="0">
                  <a:pos x="60" y="40"/>
                </a:cxn>
                <a:cxn ang="0">
                  <a:pos x="66" y="48"/>
                </a:cxn>
                <a:cxn ang="0">
                  <a:pos x="70" y="58"/>
                </a:cxn>
                <a:cxn ang="0">
                  <a:pos x="74" y="68"/>
                </a:cxn>
                <a:cxn ang="0">
                  <a:pos x="76" y="78"/>
                </a:cxn>
                <a:cxn ang="0">
                  <a:pos x="74" y="92"/>
                </a:cxn>
                <a:cxn ang="0">
                  <a:pos x="104" y="92"/>
                </a:cxn>
                <a:cxn ang="0">
                  <a:pos x="104" y="92"/>
                </a:cxn>
                <a:cxn ang="0">
                  <a:pos x="106" y="82"/>
                </a:cxn>
                <a:cxn ang="0">
                  <a:pos x="106" y="70"/>
                </a:cxn>
                <a:cxn ang="0">
                  <a:pos x="104" y="56"/>
                </a:cxn>
                <a:cxn ang="0">
                  <a:pos x="98" y="42"/>
                </a:cxn>
                <a:cxn ang="0">
                  <a:pos x="88" y="26"/>
                </a:cxn>
                <a:cxn ang="0">
                  <a:pos x="80" y="18"/>
                </a:cxn>
                <a:cxn ang="0">
                  <a:pos x="72" y="12"/>
                </a:cxn>
                <a:cxn ang="0">
                  <a:pos x="62" y="6"/>
                </a:cxn>
                <a:cxn ang="0">
                  <a:pos x="50" y="0"/>
                </a:cxn>
                <a:cxn ang="0">
                  <a:pos x="0" y="8"/>
                </a:cxn>
              </a:cxnLst>
              <a:rect l="0" t="0" r="r" b="b"/>
              <a:pathLst>
                <a:path w="106" h="92">
                  <a:moveTo>
                    <a:pt x="0" y="8"/>
                  </a:moveTo>
                  <a:lnTo>
                    <a:pt x="0" y="8"/>
                  </a:lnTo>
                  <a:lnTo>
                    <a:pt x="12" y="12"/>
                  </a:lnTo>
                  <a:lnTo>
                    <a:pt x="26" y="16"/>
                  </a:lnTo>
                  <a:lnTo>
                    <a:pt x="40" y="24"/>
                  </a:lnTo>
                  <a:lnTo>
                    <a:pt x="54" y="34"/>
                  </a:lnTo>
                  <a:lnTo>
                    <a:pt x="60" y="40"/>
                  </a:lnTo>
                  <a:lnTo>
                    <a:pt x="66" y="48"/>
                  </a:lnTo>
                  <a:lnTo>
                    <a:pt x="70" y="58"/>
                  </a:lnTo>
                  <a:lnTo>
                    <a:pt x="74" y="68"/>
                  </a:lnTo>
                  <a:lnTo>
                    <a:pt x="76" y="78"/>
                  </a:lnTo>
                  <a:lnTo>
                    <a:pt x="74" y="92"/>
                  </a:lnTo>
                  <a:lnTo>
                    <a:pt x="104" y="92"/>
                  </a:lnTo>
                  <a:lnTo>
                    <a:pt x="104" y="92"/>
                  </a:lnTo>
                  <a:lnTo>
                    <a:pt x="106" y="82"/>
                  </a:lnTo>
                  <a:lnTo>
                    <a:pt x="106" y="70"/>
                  </a:lnTo>
                  <a:lnTo>
                    <a:pt x="104" y="56"/>
                  </a:lnTo>
                  <a:lnTo>
                    <a:pt x="98" y="42"/>
                  </a:lnTo>
                  <a:lnTo>
                    <a:pt x="88" y="26"/>
                  </a:lnTo>
                  <a:lnTo>
                    <a:pt x="80" y="18"/>
                  </a:lnTo>
                  <a:lnTo>
                    <a:pt x="72" y="12"/>
                  </a:lnTo>
                  <a:lnTo>
                    <a:pt x="62" y="6"/>
                  </a:lnTo>
                  <a:lnTo>
                    <a:pt x="50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C586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5139" name="Freeform 19"/>
            <p:cNvSpPr>
              <a:spLocks/>
            </p:cNvSpPr>
            <p:nvPr/>
          </p:nvSpPr>
          <p:spPr bwMode="auto">
            <a:xfrm>
              <a:off x="4379304" y="1233539"/>
              <a:ext cx="72270" cy="498415"/>
            </a:xfrm>
            <a:custGeom>
              <a:avLst/>
              <a:gdLst/>
              <a:ahLst/>
              <a:cxnLst>
                <a:cxn ang="0">
                  <a:pos x="8" y="212"/>
                </a:cxn>
                <a:cxn ang="0">
                  <a:pos x="8" y="212"/>
                </a:cxn>
                <a:cxn ang="0">
                  <a:pos x="14" y="270"/>
                </a:cxn>
                <a:cxn ang="0">
                  <a:pos x="16" y="326"/>
                </a:cxn>
                <a:cxn ang="0">
                  <a:pos x="18" y="390"/>
                </a:cxn>
                <a:cxn ang="0">
                  <a:pos x="26" y="396"/>
                </a:cxn>
                <a:cxn ang="0">
                  <a:pos x="26" y="400"/>
                </a:cxn>
                <a:cxn ang="0">
                  <a:pos x="28" y="398"/>
                </a:cxn>
                <a:cxn ang="0">
                  <a:pos x="30" y="400"/>
                </a:cxn>
                <a:cxn ang="0">
                  <a:pos x="30" y="396"/>
                </a:cxn>
                <a:cxn ang="0">
                  <a:pos x="40" y="390"/>
                </a:cxn>
                <a:cxn ang="0">
                  <a:pos x="40" y="390"/>
                </a:cxn>
                <a:cxn ang="0">
                  <a:pos x="42" y="326"/>
                </a:cxn>
                <a:cxn ang="0">
                  <a:pos x="44" y="270"/>
                </a:cxn>
                <a:cxn ang="0">
                  <a:pos x="50" y="212"/>
                </a:cxn>
                <a:cxn ang="0">
                  <a:pos x="50" y="212"/>
                </a:cxn>
                <a:cxn ang="0">
                  <a:pos x="56" y="156"/>
                </a:cxn>
                <a:cxn ang="0">
                  <a:pos x="58" y="128"/>
                </a:cxn>
                <a:cxn ang="0">
                  <a:pos x="58" y="100"/>
                </a:cxn>
                <a:cxn ang="0">
                  <a:pos x="58" y="72"/>
                </a:cxn>
                <a:cxn ang="0">
                  <a:pos x="54" y="46"/>
                </a:cxn>
                <a:cxn ang="0">
                  <a:pos x="48" y="22"/>
                </a:cxn>
                <a:cxn ang="0">
                  <a:pos x="40" y="0"/>
                </a:cxn>
                <a:cxn ang="0">
                  <a:pos x="18" y="0"/>
                </a:cxn>
                <a:cxn ang="0">
                  <a:pos x="18" y="0"/>
                </a:cxn>
                <a:cxn ang="0">
                  <a:pos x="10" y="22"/>
                </a:cxn>
                <a:cxn ang="0">
                  <a:pos x="4" y="46"/>
                </a:cxn>
                <a:cxn ang="0">
                  <a:pos x="0" y="72"/>
                </a:cxn>
                <a:cxn ang="0">
                  <a:pos x="0" y="100"/>
                </a:cxn>
                <a:cxn ang="0">
                  <a:pos x="0" y="128"/>
                </a:cxn>
                <a:cxn ang="0">
                  <a:pos x="0" y="156"/>
                </a:cxn>
                <a:cxn ang="0">
                  <a:pos x="8" y="212"/>
                </a:cxn>
              </a:cxnLst>
              <a:rect l="0" t="0" r="r" b="b"/>
              <a:pathLst>
                <a:path w="58" h="400">
                  <a:moveTo>
                    <a:pt x="8" y="212"/>
                  </a:moveTo>
                  <a:lnTo>
                    <a:pt x="8" y="212"/>
                  </a:lnTo>
                  <a:lnTo>
                    <a:pt x="14" y="270"/>
                  </a:lnTo>
                  <a:lnTo>
                    <a:pt x="16" y="326"/>
                  </a:lnTo>
                  <a:lnTo>
                    <a:pt x="18" y="390"/>
                  </a:lnTo>
                  <a:lnTo>
                    <a:pt x="26" y="396"/>
                  </a:lnTo>
                  <a:lnTo>
                    <a:pt x="26" y="400"/>
                  </a:lnTo>
                  <a:lnTo>
                    <a:pt x="28" y="398"/>
                  </a:lnTo>
                  <a:lnTo>
                    <a:pt x="30" y="400"/>
                  </a:lnTo>
                  <a:lnTo>
                    <a:pt x="30" y="396"/>
                  </a:lnTo>
                  <a:lnTo>
                    <a:pt x="40" y="390"/>
                  </a:lnTo>
                  <a:lnTo>
                    <a:pt x="40" y="390"/>
                  </a:lnTo>
                  <a:lnTo>
                    <a:pt x="42" y="326"/>
                  </a:lnTo>
                  <a:lnTo>
                    <a:pt x="44" y="270"/>
                  </a:lnTo>
                  <a:lnTo>
                    <a:pt x="50" y="212"/>
                  </a:lnTo>
                  <a:lnTo>
                    <a:pt x="50" y="212"/>
                  </a:lnTo>
                  <a:lnTo>
                    <a:pt x="56" y="156"/>
                  </a:lnTo>
                  <a:lnTo>
                    <a:pt x="58" y="128"/>
                  </a:lnTo>
                  <a:lnTo>
                    <a:pt x="58" y="100"/>
                  </a:lnTo>
                  <a:lnTo>
                    <a:pt x="58" y="72"/>
                  </a:lnTo>
                  <a:lnTo>
                    <a:pt x="54" y="46"/>
                  </a:lnTo>
                  <a:lnTo>
                    <a:pt x="48" y="22"/>
                  </a:lnTo>
                  <a:lnTo>
                    <a:pt x="40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0" y="22"/>
                  </a:lnTo>
                  <a:lnTo>
                    <a:pt x="4" y="46"/>
                  </a:lnTo>
                  <a:lnTo>
                    <a:pt x="0" y="72"/>
                  </a:lnTo>
                  <a:lnTo>
                    <a:pt x="0" y="100"/>
                  </a:lnTo>
                  <a:lnTo>
                    <a:pt x="0" y="128"/>
                  </a:lnTo>
                  <a:lnTo>
                    <a:pt x="0" y="156"/>
                  </a:lnTo>
                  <a:lnTo>
                    <a:pt x="8" y="212"/>
                  </a:lnTo>
                  <a:close/>
                </a:path>
              </a:pathLst>
            </a:custGeom>
            <a:solidFill>
              <a:srgbClr val="D29E6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5140" name="Freeform 20"/>
            <p:cNvSpPr>
              <a:spLocks/>
            </p:cNvSpPr>
            <p:nvPr/>
          </p:nvSpPr>
          <p:spPr bwMode="auto">
            <a:xfrm>
              <a:off x="4379304" y="1233539"/>
              <a:ext cx="72270" cy="498415"/>
            </a:xfrm>
            <a:custGeom>
              <a:avLst/>
              <a:gdLst/>
              <a:ahLst/>
              <a:cxnLst>
                <a:cxn ang="0">
                  <a:pos x="8" y="212"/>
                </a:cxn>
                <a:cxn ang="0">
                  <a:pos x="8" y="212"/>
                </a:cxn>
                <a:cxn ang="0">
                  <a:pos x="14" y="270"/>
                </a:cxn>
                <a:cxn ang="0">
                  <a:pos x="16" y="326"/>
                </a:cxn>
                <a:cxn ang="0">
                  <a:pos x="18" y="390"/>
                </a:cxn>
                <a:cxn ang="0">
                  <a:pos x="26" y="396"/>
                </a:cxn>
                <a:cxn ang="0">
                  <a:pos x="26" y="400"/>
                </a:cxn>
                <a:cxn ang="0">
                  <a:pos x="28" y="398"/>
                </a:cxn>
                <a:cxn ang="0">
                  <a:pos x="30" y="400"/>
                </a:cxn>
                <a:cxn ang="0">
                  <a:pos x="30" y="396"/>
                </a:cxn>
                <a:cxn ang="0">
                  <a:pos x="40" y="390"/>
                </a:cxn>
                <a:cxn ang="0">
                  <a:pos x="40" y="390"/>
                </a:cxn>
                <a:cxn ang="0">
                  <a:pos x="42" y="326"/>
                </a:cxn>
                <a:cxn ang="0">
                  <a:pos x="44" y="270"/>
                </a:cxn>
                <a:cxn ang="0">
                  <a:pos x="50" y="212"/>
                </a:cxn>
                <a:cxn ang="0">
                  <a:pos x="50" y="212"/>
                </a:cxn>
                <a:cxn ang="0">
                  <a:pos x="56" y="156"/>
                </a:cxn>
                <a:cxn ang="0">
                  <a:pos x="58" y="128"/>
                </a:cxn>
                <a:cxn ang="0">
                  <a:pos x="58" y="100"/>
                </a:cxn>
                <a:cxn ang="0">
                  <a:pos x="58" y="72"/>
                </a:cxn>
                <a:cxn ang="0">
                  <a:pos x="54" y="46"/>
                </a:cxn>
                <a:cxn ang="0">
                  <a:pos x="48" y="22"/>
                </a:cxn>
                <a:cxn ang="0">
                  <a:pos x="40" y="0"/>
                </a:cxn>
                <a:cxn ang="0">
                  <a:pos x="18" y="0"/>
                </a:cxn>
                <a:cxn ang="0">
                  <a:pos x="18" y="0"/>
                </a:cxn>
                <a:cxn ang="0">
                  <a:pos x="10" y="22"/>
                </a:cxn>
                <a:cxn ang="0">
                  <a:pos x="4" y="46"/>
                </a:cxn>
                <a:cxn ang="0">
                  <a:pos x="0" y="72"/>
                </a:cxn>
                <a:cxn ang="0">
                  <a:pos x="0" y="100"/>
                </a:cxn>
                <a:cxn ang="0">
                  <a:pos x="0" y="128"/>
                </a:cxn>
                <a:cxn ang="0">
                  <a:pos x="0" y="156"/>
                </a:cxn>
                <a:cxn ang="0">
                  <a:pos x="8" y="212"/>
                </a:cxn>
              </a:cxnLst>
              <a:rect l="0" t="0" r="r" b="b"/>
              <a:pathLst>
                <a:path w="58" h="400">
                  <a:moveTo>
                    <a:pt x="8" y="212"/>
                  </a:moveTo>
                  <a:lnTo>
                    <a:pt x="8" y="212"/>
                  </a:lnTo>
                  <a:lnTo>
                    <a:pt x="14" y="270"/>
                  </a:lnTo>
                  <a:lnTo>
                    <a:pt x="16" y="326"/>
                  </a:lnTo>
                  <a:lnTo>
                    <a:pt x="18" y="390"/>
                  </a:lnTo>
                  <a:lnTo>
                    <a:pt x="26" y="396"/>
                  </a:lnTo>
                  <a:lnTo>
                    <a:pt x="26" y="400"/>
                  </a:lnTo>
                  <a:lnTo>
                    <a:pt x="28" y="398"/>
                  </a:lnTo>
                  <a:lnTo>
                    <a:pt x="30" y="400"/>
                  </a:lnTo>
                  <a:lnTo>
                    <a:pt x="30" y="396"/>
                  </a:lnTo>
                  <a:lnTo>
                    <a:pt x="40" y="390"/>
                  </a:lnTo>
                  <a:lnTo>
                    <a:pt x="40" y="390"/>
                  </a:lnTo>
                  <a:lnTo>
                    <a:pt x="42" y="326"/>
                  </a:lnTo>
                  <a:lnTo>
                    <a:pt x="44" y="270"/>
                  </a:lnTo>
                  <a:lnTo>
                    <a:pt x="50" y="212"/>
                  </a:lnTo>
                  <a:lnTo>
                    <a:pt x="50" y="212"/>
                  </a:lnTo>
                  <a:lnTo>
                    <a:pt x="56" y="156"/>
                  </a:lnTo>
                  <a:lnTo>
                    <a:pt x="58" y="128"/>
                  </a:lnTo>
                  <a:lnTo>
                    <a:pt x="58" y="100"/>
                  </a:lnTo>
                  <a:lnTo>
                    <a:pt x="58" y="72"/>
                  </a:lnTo>
                  <a:lnTo>
                    <a:pt x="54" y="46"/>
                  </a:lnTo>
                  <a:lnTo>
                    <a:pt x="48" y="22"/>
                  </a:lnTo>
                  <a:lnTo>
                    <a:pt x="40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0" y="22"/>
                  </a:lnTo>
                  <a:lnTo>
                    <a:pt x="4" y="46"/>
                  </a:lnTo>
                  <a:lnTo>
                    <a:pt x="0" y="72"/>
                  </a:lnTo>
                  <a:lnTo>
                    <a:pt x="0" y="100"/>
                  </a:lnTo>
                  <a:lnTo>
                    <a:pt x="0" y="128"/>
                  </a:lnTo>
                  <a:lnTo>
                    <a:pt x="0" y="156"/>
                  </a:lnTo>
                  <a:lnTo>
                    <a:pt x="8" y="212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5141" name="Freeform 21"/>
            <p:cNvSpPr>
              <a:spLocks/>
            </p:cNvSpPr>
            <p:nvPr/>
          </p:nvSpPr>
          <p:spPr bwMode="auto">
            <a:xfrm>
              <a:off x="4391764" y="1721986"/>
              <a:ext cx="49841" cy="64794"/>
            </a:xfrm>
            <a:custGeom>
              <a:avLst/>
              <a:gdLst/>
              <a:ahLst/>
              <a:cxnLst>
                <a:cxn ang="0">
                  <a:pos x="0" y="26"/>
                </a:cxn>
                <a:cxn ang="0">
                  <a:pos x="0" y="26"/>
                </a:cxn>
                <a:cxn ang="0">
                  <a:pos x="2" y="16"/>
                </a:cxn>
                <a:cxn ang="0">
                  <a:pos x="6" y="8"/>
                </a:cxn>
                <a:cxn ang="0">
                  <a:pos x="12" y="2"/>
                </a:cxn>
                <a:cxn ang="0">
                  <a:pos x="20" y="0"/>
                </a:cxn>
                <a:cxn ang="0">
                  <a:pos x="20" y="0"/>
                </a:cxn>
                <a:cxn ang="0">
                  <a:pos x="28" y="2"/>
                </a:cxn>
                <a:cxn ang="0">
                  <a:pos x="34" y="8"/>
                </a:cxn>
                <a:cxn ang="0">
                  <a:pos x="38" y="16"/>
                </a:cxn>
                <a:cxn ang="0">
                  <a:pos x="40" y="26"/>
                </a:cxn>
                <a:cxn ang="0">
                  <a:pos x="40" y="26"/>
                </a:cxn>
                <a:cxn ang="0">
                  <a:pos x="38" y="36"/>
                </a:cxn>
                <a:cxn ang="0">
                  <a:pos x="34" y="46"/>
                </a:cxn>
                <a:cxn ang="0">
                  <a:pos x="28" y="50"/>
                </a:cxn>
                <a:cxn ang="0">
                  <a:pos x="20" y="52"/>
                </a:cxn>
                <a:cxn ang="0">
                  <a:pos x="20" y="52"/>
                </a:cxn>
                <a:cxn ang="0">
                  <a:pos x="12" y="50"/>
                </a:cxn>
                <a:cxn ang="0">
                  <a:pos x="6" y="46"/>
                </a:cxn>
                <a:cxn ang="0">
                  <a:pos x="2" y="36"/>
                </a:cxn>
                <a:cxn ang="0">
                  <a:pos x="0" y="26"/>
                </a:cxn>
              </a:cxnLst>
              <a:rect l="0" t="0" r="r" b="b"/>
              <a:pathLst>
                <a:path w="40" h="52">
                  <a:moveTo>
                    <a:pt x="0" y="26"/>
                  </a:moveTo>
                  <a:lnTo>
                    <a:pt x="0" y="26"/>
                  </a:lnTo>
                  <a:lnTo>
                    <a:pt x="2" y="16"/>
                  </a:lnTo>
                  <a:lnTo>
                    <a:pt x="6" y="8"/>
                  </a:lnTo>
                  <a:lnTo>
                    <a:pt x="12" y="2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8" y="2"/>
                  </a:lnTo>
                  <a:lnTo>
                    <a:pt x="34" y="8"/>
                  </a:lnTo>
                  <a:lnTo>
                    <a:pt x="38" y="16"/>
                  </a:lnTo>
                  <a:lnTo>
                    <a:pt x="40" y="26"/>
                  </a:lnTo>
                  <a:lnTo>
                    <a:pt x="40" y="26"/>
                  </a:lnTo>
                  <a:lnTo>
                    <a:pt x="38" y="36"/>
                  </a:lnTo>
                  <a:lnTo>
                    <a:pt x="34" y="46"/>
                  </a:lnTo>
                  <a:lnTo>
                    <a:pt x="28" y="50"/>
                  </a:lnTo>
                  <a:lnTo>
                    <a:pt x="20" y="52"/>
                  </a:lnTo>
                  <a:lnTo>
                    <a:pt x="20" y="52"/>
                  </a:lnTo>
                  <a:lnTo>
                    <a:pt x="12" y="50"/>
                  </a:lnTo>
                  <a:lnTo>
                    <a:pt x="6" y="46"/>
                  </a:lnTo>
                  <a:lnTo>
                    <a:pt x="2" y="36"/>
                  </a:lnTo>
                  <a:lnTo>
                    <a:pt x="0" y="26"/>
                  </a:lnTo>
                  <a:close/>
                </a:path>
              </a:pathLst>
            </a:custGeom>
            <a:solidFill>
              <a:srgbClr val="D29E6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5142" name="Freeform 22"/>
            <p:cNvSpPr>
              <a:spLocks/>
            </p:cNvSpPr>
            <p:nvPr/>
          </p:nvSpPr>
          <p:spPr bwMode="auto">
            <a:xfrm>
              <a:off x="4391764" y="1721986"/>
              <a:ext cx="49841" cy="64794"/>
            </a:xfrm>
            <a:custGeom>
              <a:avLst/>
              <a:gdLst/>
              <a:ahLst/>
              <a:cxnLst>
                <a:cxn ang="0">
                  <a:pos x="0" y="26"/>
                </a:cxn>
                <a:cxn ang="0">
                  <a:pos x="0" y="26"/>
                </a:cxn>
                <a:cxn ang="0">
                  <a:pos x="2" y="16"/>
                </a:cxn>
                <a:cxn ang="0">
                  <a:pos x="6" y="8"/>
                </a:cxn>
                <a:cxn ang="0">
                  <a:pos x="12" y="2"/>
                </a:cxn>
                <a:cxn ang="0">
                  <a:pos x="20" y="0"/>
                </a:cxn>
                <a:cxn ang="0">
                  <a:pos x="20" y="0"/>
                </a:cxn>
                <a:cxn ang="0">
                  <a:pos x="28" y="2"/>
                </a:cxn>
                <a:cxn ang="0">
                  <a:pos x="34" y="8"/>
                </a:cxn>
                <a:cxn ang="0">
                  <a:pos x="38" y="16"/>
                </a:cxn>
                <a:cxn ang="0">
                  <a:pos x="40" y="26"/>
                </a:cxn>
                <a:cxn ang="0">
                  <a:pos x="40" y="26"/>
                </a:cxn>
                <a:cxn ang="0">
                  <a:pos x="38" y="36"/>
                </a:cxn>
                <a:cxn ang="0">
                  <a:pos x="34" y="46"/>
                </a:cxn>
                <a:cxn ang="0">
                  <a:pos x="28" y="50"/>
                </a:cxn>
                <a:cxn ang="0">
                  <a:pos x="20" y="52"/>
                </a:cxn>
                <a:cxn ang="0">
                  <a:pos x="20" y="52"/>
                </a:cxn>
                <a:cxn ang="0">
                  <a:pos x="12" y="50"/>
                </a:cxn>
                <a:cxn ang="0">
                  <a:pos x="6" y="46"/>
                </a:cxn>
                <a:cxn ang="0">
                  <a:pos x="2" y="36"/>
                </a:cxn>
                <a:cxn ang="0">
                  <a:pos x="0" y="26"/>
                </a:cxn>
              </a:cxnLst>
              <a:rect l="0" t="0" r="r" b="b"/>
              <a:pathLst>
                <a:path w="40" h="52">
                  <a:moveTo>
                    <a:pt x="0" y="26"/>
                  </a:moveTo>
                  <a:lnTo>
                    <a:pt x="0" y="26"/>
                  </a:lnTo>
                  <a:lnTo>
                    <a:pt x="2" y="16"/>
                  </a:lnTo>
                  <a:lnTo>
                    <a:pt x="6" y="8"/>
                  </a:lnTo>
                  <a:lnTo>
                    <a:pt x="12" y="2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8" y="2"/>
                  </a:lnTo>
                  <a:lnTo>
                    <a:pt x="34" y="8"/>
                  </a:lnTo>
                  <a:lnTo>
                    <a:pt x="38" y="16"/>
                  </a:lnTo>
                  <a:lnTo>
                    <a:pt x="40" y="26"/>
                  </a:lnTo>
                  <a:lnTo>
                    <a:pt x="40" y="26"/>
                  </a:lnTo>
                  <a:lnTo>
                    <a:pt x="38" y="36"/>
                  </a:lnTo>
                  <a:lnTo>
                    <a:pt x="34" y="46"/>
                  </a:lnTo>
                  <a:lnTo>
                    <a:pt x="28" y="50"/>
                  </a:lnTo>
                  <a:lnTo>
                    <a:pt x="20" y="52"/>
                  </a:lnTo>
                  <a:lnTo>
                    <a:pt x="20" y="52"/>
                  </a:lnTo>
                  <a:lnTo>
                    <a:pt x="12" y="50"/>
                  </a:lnTo>
                  <a:lnTo>
                    <a:pt x="6" y="46"/>
                  </a:lnTo>
                  <a:lnTo>
                    <a:pt x="2" y="36"/>
                  </a:lnTo>
                  <a:lnTo>
                    <a:pt x="0" y="26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5143" name="Freeform 23"/>
            <p:cNvSpPr>
              <a:spLocks/>
            </p:cNvSpPr>
            <p:nvPr/>
          </p:nvSpPr>
          <p:spPr bwMode="auto">
            <a:xfrm>
              <a:off x="4379304" y="1151301"/>
              <a:ext cx="67286" cy="87223"/>
            </a:xfrm>
            <a:custGeom>
              <a:avLst/>
              <a:gdLst/>
              <a:ahLst/>
              <a:cxnLst>
                <a:cxn ang="0">
                  <a:pos x="0" y="36"/>
                </a:cxn>
                <a:cxn ang="0">
                  <a:pos x="0" y="36"/>
                </a:cxn>
                <a:cxn ang="0">
                  <a:pos x="2" y="22"/>
                </a:cxn>
                <a:cxn ang="0">
                  <a:pos x="8" y="10"/>
                </a:cxn>
                <a:cxn ang="0">
                  <a:pos x="16" y="4"/>
                </a:cxn>
                <a:cxn ang="0">
                  <a:pos x="22" y="2"/>
                </a:cxn>
                <a:cxn ang="0">
                  <a:pos x="28" y="0"/>
                </a:cxn>
                <a:cxn ang="0">
                  <a:pos x="28" y="0"/>
                </a:cxn>
                <a:cxn ang="0">
                  <a:pos x="32" y="2"/>
                </a:cxn>
                <a:cxn ang="0">
                  <a:pos x="38" y="4"/>
                </a:cxn>
                <a:cxn ang="0">
                  <a:pos x="46" y="10"/>
                </a:cxn>
                <a:cxn ang="0">
                  <a:pos x="52" y="22"/>
                </a:cxn>
                <a:cxn ang="0">
                  <a:pos x="54" y="36"/>
                </a:cxn>
                <a:cxn ang="0">
                  <a:pos x="54" y="36"/>
                </a:cxn>
                <a:cxn ang="0">
                  <a:pos x="52" y="50"/>
                </a:cxn>
                <a:cxn ang="0">
                  <a:pos x="46" y="60"/>
                </a:cxn>
                <a:cxn ang="0">
                  <a:pos x="38" y="68"/>
                </a:cxn>
                <a:cxn ang="0">
                  <a:pos x="32" y="70"/>
                </a:cxn>
                <a:cxn ang="0">
                  <a:pos x="28" y="70"/>
                </a:cxn>
                <a:cxn ang="0">
                  <a:pos x="28" y="70"/>
                </a:cxn>
                <a:cxn ang="0">
                  <a:pos x="22" y="70"/>
                </a:cxn>
                <a:cxn ang="0">
                  <a:pos x="16" y="68"/>
                </a:cxn>
                <a:cxn ang="0">
                  <a:pos x="8" y="60"/>
                </a:cxn>
                <a:cxn ang="0">
                  <a:pos x="2" y="50"/>
                </a:cxn>
                <a:cxn ang="0">
                  <a:pos x="0" y="36"/>
                </a:cxn>
              </a:cxnLst>
              <a:rect l="0" t="0" r="r" b="b"/>
              <a:pathLst>
                <a:path w="54" h="70">
                  <a:moveTo>
                    <a:pt x="0" y="36"/>
                  </a:moveTo>
                  <a:lnTo>
                    <a:pt x="0" y="36"/>
                  </a:lnTo>
                  <a:lnTo>
                    <a:pt x="2" y="22"/>
                  </a:lnTo>
                  <a:lnTo>
                    <a:pt x="8" y="10"/>
                  </a:lnTo>
                  <a:lnTo>
                    <a:pt x="16" y="4"/>
                  </a:lnTo>
                  <a:lnTo>
                    <a:pt x="22" y="2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32" y="2"/>
                  </a:lnTo>
                  <a:lnTo>
                    <a:pt x="38" y="4"/>
                  </a:lnTo>
                  <a:lnTo>
                    <a:pt x="46" y="10"/>
                  </a:lnTo>
                  <a:lnTo>
                    <a:pt x="52" y="22"/>
                  </a:lnTo>
                  <a:lnTo>
                    <a:pt x="54" y="36"/>
                  </a:lnTo>
                  <a:lnTo>
                    <a:pt x="54" y="36"/>
                  </a:lnTo>
                  <a:lnTo>
                    <a:pt x="52" y="50"/>
                  </a:lnTo>
                  <a:lnTo>
                    <a:pt x="46" y="60"/>
                  </a:lnTo>
                  <a:lnTo>
                    <a:pt x="38" y="68"/>
                  </a:lnTo>
                  <a:lnTo>
                    <a:pt x="32" y="70"/>
                  </a:lnTo>
                  <a:lnTo>
                    <a:pt x="28" y="70"/>
                  </a:lnTo>
                  <a:lnTo>
                    <a:pt x="28" y="70"/>
                  </a:lnTo>
                  <a:lnTo>
                    <a:pt x="22" y="70"/>
                  </a:lnTo>
                  <a:lnTo>
                    <a:pt x="16" y="68"/>
                  </a:lnTo>
                  <a:lnTo>
                    <a:pt x="8" y="60"/>
                  </a:lnTo>
                  <a:lnTo>
                    <a:pt x="2" y="50"/>
                  </a:lnTo>
                  <a:lnTo>
                    <a:pt x="0" y="36"/>
                  </a:lnTo>
                  <a:close/>
                </a:path>
              </a:pathLst>
            </a:custGeom>
            <a:solidFill>
              <a:srgbClr val="D29E6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5144" name="Freeform 24"/>
            <p:cNvSpPr>
              <a:spLocks/>
            </p:cNvSpPr>
            <p:nvPr/>
          </p:nvSpPr>
          <p:spPr bwMode="auto">
            <a:xfrm>
              <a:off x="4379304" y="1151301"/>
              <a:ext cx="67286" cy="87223"/>
            </a:xfrm>
            <a:custGeom>
              <a:avLst/>
              <a:gdLst/>
              <a:ahLst/>
              <a:cxnLst>
                <a:cxn ang="0">
                  <a:pos x="0" y="36"/>
                </a:cxn>
                <a:cxn ang="0">
                  <a:pos x="0" y="36"/>
                </a:cxn>
                <a:cxn ang="0">
                  <a:pos x="2" y="22"/>
                </a:cxn>
                <a:cxn ang="0">
                  <a:pos x="8" y="10"/>
                </a:cxn>
                <a:cxn ang="0">
                  <a:pos x="16" y="4"/>
                </a:cxn>
                <a:cxn ang="0">
                  <a:pos x="22" y="2"/>
                </a:cxn>
                <a:cxn ang="0">
                  <a:pos x="28" y="0"/>
                </a:cxn>
                <a:cxn ang="0">
                  <a:pos x="28" y="0"/>
                </a:cxn>
                <a:cxn ang="0">
                  <a:pos x="32" y="2"/>
                </a:cxn>
                <a:cxn ang="0">
                  <a:pos x="38" y="4"/>
                </a:cxn>
                <a:cxn ang="0">
                  <a:pos x="46" y="10"/>
                </a:cxn>
                <a:cxn ang="0">
                  <a:pos x="52" y="22"/>
                </a:cxn>
                <a:cxn ang="0">
                  <a:pos x="54" y="36"/>
                </a:cxn>
                <a:cxn ang="0">
                  <a:pos x="54" y="36"/>
                </a:cxn>
                <a:cxn ang="0">
                  <a:pos x="52" y="50"/>
                </a:cxn>
                <a:cxn ang="0">
                  <a:pos x="46" y="60"/>
                </a:cxn>
                <a:cxn ang="0">
                  <a:pos x="38" y="68"/>
                </a:cxn>
                <a:cxn ang="0">
                  <a:pos x="32" y="70"/>
                </a:cxn>
                <a:cxn ang="0">
                  <a:pos x="28" y="70"/>
                </a:cxn>
                <a:cxn ang="0">
                  <a:pos x="28" y="70"/>
                </a:cxn>
                <a:cxn ang="0">
                  <a:pos x="22" y="70"/>
                </a:cxn>
                <a:cxn ang="0">
                  <a:pos x="16" y="68"/>
                </a:cxn>
                <a:cxn ang="0">
                  <a:pos x="8" y="60"/>
                </a:cxn>
                <a:cxn ang="0">
                  <a:pos x="2" y="50"/>
                </a:cxn>
                <a:cxn ang="0">
                  <a:pos x="0" y="36"/>
                </a:cxn>
              </a:cxnLst>
              <a:rect l="0" t="0" r="r" b="b"/>
              <a:pathLst>
                <a:path w="54" h="70">
                  <a:moveTo>
                    <a:pt x="0" y="36"/>
                  </a:moveTo>
                  <a:lnTo>
                    <a:pt x="0" y="36"/>
                  </a:lnTo>
                  <a:lnTo>
                    <a:pt x="2" y="22"/>
                  </a:lnTo>
                  <a:lnTo>
                    <a:pt x="8" y="10"/>
                  </a:lnTo>
                  <a:lnTo>
                    <a:pt x="16" y="4"/>
                  </a:lnTo>
                  <a:lnTo>
                    <a:pt x="22" y="2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32" y="2"/>
                  </a:lnTo>
                  <a:lnTo>
                    <a:pt x="38" y="4"/>
                  </a:lnTo>
                  <a:lnTo>
                    <a:pt x="46" y="10"/>
                  </a:lnTo>
                  <a:lnTo>
                    <a:pt x="52" y="22"/>
                  </a:lnTo>
                  <a:lnTo>
                    <a:pt x="54" y="36"/>
                  </a:lnTo>
                  <a:lnTo>
                    <a:pt x="54" y="36"/>
                  </a:lnTo>
                  <a:lnTo>
                    <a:pt x="52" y="50"/>
                  </a:lnTo>
                  <a:lnTo>
                    <a:pt x="46" y="60"/>
                  </a:lnTo>
                  <a:lnTo>
                    <a:pt x="38" y="68"/>
                  </a:lnTo>
                  <a:lnTo>
                    <a:pt x="32" y="70"/>
                  </a:lnTo>
                  <a:lnTo>
                    <a:pt x="28" y="70"/>
                  </a:lnTo>
                  <a:lnTo>
                    <a:pt x="28" y="70"/>
                  </a:lnTo>
                  <a:lnTo>
                    <a:pt x="22" y="70"/>
                  </a:lnTo>
                  <a:lnTo>
                    <a:pt x="16" y="68"/>
                  </a:lnTo>
                  <a:lnTo>
                    <a:pt x="8" y="60"/>
                  </a:lnTo>
                  <a:lnTo>
                    <a:pt x="2" y="50"/>
                  </a:lnTo>
                  <a:lnTo>
                    <a:pt x="0" y="36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5145" name="Freeform 25"/>
            <p:cNvSpPr>
              <a:spLocks/>
            </p:cNvSpPr>
            <p:nvPr/>
          </p:nvSpPr>
          <p:spPr bwMode="auto">
            <a:xfrm>
              <a:off x="3736349" y="1335714"/>
              <a:ext cx="174445" cy="149524"/>
            </a:xfrm>
            <a:custGeom>
              <a:avLst/>
              <a:gdLst/>
              <a:ahLst/>
              <a:cxnLst>
                <a:cxn ang="0">
                  <a:pos x="140" y="94"/>
                </a:cxn>
                <a:cxn ang="0">
                  <a:pos x="140" y="94"/>
                </a:cxn>
                <a:cxn ang="0">
                  <a:pos x="136" y="82"/>
                </a:cxn>
                <a:cxn ang="0">
                  <a:pos x="130" y="70"/>
                </a:cxn>
                <a:cxn ang="0">
                  <a:pos x="122" y="54"/>
                </a:cxn>
                <a:cxn ang="0">
                  <a:pos x="112" y="38"/>
                </a:cxn>
                <a:cxn ang="0">
                  <a:pos x="98" y="22"/>
                </a:cxn>
                <a:cxn ang="0">
                  <a:pos x="82" y="8"/>
                </a:cxn>
                <a:cxn ang="0">
                  <a:pos x="72" y="4"/>
                </a:cxn>
                <a:cxn ang="0">
                  <a:pos x="62" y="0"/>
                </a:cxn>
                <a:cxn ang="0">
                  <a:pos x="62" y="0"/>
                </a:cxn>
                <a:cxn ang="0">
                  <a:pos x="54" y="6"/>
                </a:cxn>
                <a:cxn ang="0">
                  <a:pos x="46" y="12"/>
                </a:cxn>
                <a:cxn ang="0">
                  <a:pos x="36" y="24"/>
                </a:cxn>
                <a:cxn ang="0">
                  <a:pos x="26" y="38"/>
                </a:cxn>
                <a:cxn ang="0">
                  <a:pos x="16" y="56"/>
                </a:cxn>
                <a:cxn ang="0">
                  <a:pos x="8" y="76"/>
                </a:cxn>
                <a:cxn ang="0">
                  <a:pos x="0" y="102"/>
                </a:cxn>
                <a:cxn ang="0">
                  <a:pos x="0" y="102"/>
                </a:cxn>
                <a:cxn ang="0">
                  <a:pos x="18" y="108"/>
                </a:cxn>
                <a:cxn ang="0">
                  <a:pos x="36" y="114"/>
                </a:cxn>
                <a:cxn ang="0">
                  <a:pos x="58" y="118"/>
                </a:cxn>
                <a:cxn ang="0">
                  <a:pos x="82" y="120"/>
                </a:cxn>
                <a:cxn ang="0">
                  <a:pos x="94" y="120"/>
                </a:cxn>
                <a:cxn ang="0">
                  <a:pos x="104" y="118"/>
                </a:cxn>
                <a:cxn ang="0">
                  <a:pos x="114" y="116"/>
                </a:cxn>
                <a:cxn ang="0">
                  <a:pos x="124" y="110"/>
                </a:cxn>
                <a:cxn ang="0">
                  <a:pos x="132" y="104"/>
                </a:cxn>
                <a:cxn ang="0">
                  <a:pos x="140" y="94"/>
                </a:cxn>
              </a:cxnLst>
              <a:rect l="0" t="0" r="r" b="b"/>
              <a:pathLst>
                <a:path w="140" h="120">
                  <a:moveTo>
                    <a:pt x="140" y="94"/>
                  </a:moveTo>
                  <a:lnTo>
                    <a:pt x="140" y="94"/>
                  </a:lnTo>
                  <a:lnTo>
                    <a:pt x="136" y="82"/>
                  </a:lnTo>
                  <a:lnTo>
                    <a:pt x="130" y="70"/>
                  </a:lnTo>
                  <a:lnTo>
                    <a:pt x="122" y="54"/>
                  </a:lnTo>
                  <a:lnTo>
                    <a:pt x="112" y="38"/>
                  </a:lnTo>
                  <a:lnTo>
                    <a:pt x="98" y="22"/>
                  </a:lnTo>
                  <a:lnTo>
                    <a:pt x="82" y="8"/>
                  </a:lnTo>
                  <a:lnTo>
                    <a:pt x="72" y="4"/>
                  </a:lnTo>
                  <a:lnTo>
                    <a:pt x="62" y="0"/>
                  </a:lnTo>
                  <a:lnTo>
                    <a:pt x="62" y="0"/>
                  </a:lnTo>
                  <a:lnTo>
                    <a:pt x="54" y="6"/>
                  </a:lnTo>
                  <a:lnTo>
                    <a:pt x="46" y="12"/>
                  </a:lnTo>
                  <a:lnTo>
                    <a:pt x="36" y="24"/>
                  </a:lnTo>
                  <a:lnTo>
                    <a:pt x="26" y="38"/>
                  </a:lnTo>
                  <a:lnTo>
                    <a:pt x="16" y="56"/>
                  </a:lnTo>
                  <a:lnTo>
                    <a:pt x="8" y="76"/>
                  </a:lnTo>
                  <a:lnTo>
                    <a:pt x="0" y="102"/>
                  </a:lnTo>
                  <a:lnTo>
                    <a:pt x="0" y="102"/>
                  </a:lnTo>
                  <a:lnTo>
                    <a:pt x="18" y="108"/>
                  </a:lnTo>
                  <a:lnTo>
                    <a:pt x="36" y="114"/>
                  </a:lnTo>
                  <a:lnTo>
                    <a:pt x="58" y="118"/>
                  </a:lnTo>
                  <a:lnTo>
                    <a:pt x="82" y="120"/>
                  </a:lnTo>
                  <a:lnTo>
                    <a:pt x="94" y="120"/>
                  </a:lnTo>
                  <a:lnTo>
                    <a:pt x="104" y="118"/>
                  </a:lnTo>
                  <a:lnTo>
                    <a:pt x="114" y="116"/>
                  </a:lnTo>
                  <a:lnTo>
                    <a:pt x="124" y="110"/>
                  </a:lnTo>
                  <a:lnTo>
                    <a:pt x="132" y="104"/>
                  </a:lnTo>
                  <a:lnTo>
                    <a:pt x="140" y="94"/>
                  </a:lnTo>
                  <a:close/>
                </a:path>
              </a:pathLst>
            </a:custGeom>
            <a:solidFill>
              <a:srgbClr val="C2167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5146" name="Freeform 26"/>
            <p:cNvSpPr>
              <a:spLocks/>
            </p:cNvSpPr>
            <p:nvPr/>
          </p:nvSpPr>
          <p:spPr bwMode="auto">
            <a:xfrm>
              <a:off x="3736349" y="1335714"/>
              <a:ext cx="174445" cy="149524"/>
            </a:xfrm>
            <a:custGeom>
              <a:avLst/>
              <a:gdLst/>
              <a:ahLst/>
              <a:cxnLst>
                <a:cxn ang="0">
                  <a:pos x="140" y="94"/>
                </a:cxn>
                <a:cxn ang="0">
                  <a:pos x="140" y="94"/>
                </a:cxn>
                <a:cxn ang="0">
                  <a:pos x="136" y="82"/>
                </a:cxn>
                <a:cxn ang="0">
                  <a:pos x="130" y="70"/>
                </a:cxn>
                <a:cxn ang="0">
                  <a:pos x="122" y="54"/>
                </a:cxn>
                <a:cxn ang="0">
                  <a:pos x="112" y="38"/>
                </a:cxn>
                <a:cxn ang="0">
                  <a:pos x="98" y="22"/>
                </a:cxn>
                <a:cxn ang="0">
                  <a:pos x="82" y="8"/>
                </a:cxn>
                <a:cxn ang="0">
                  <a:pos x="72" y="4"/>
                </a:cxn>
                <a:cxn ang="0">
                  <a:pos x="62" y="0"/>
                </a:cxn>
                <a:cxn ang="0">
                  <a:pos x="62" y="0"/>
                </a:cxn>
                <a:cxn ang="0">
                  <a:pos x="54" y="6"/>
                </a:cxn>
                <a:cxn ang="0">
                  <a:pos x="46" y="12"/>
                </a:cxn>
                <a:cxn ang="0">
                  <a:pos x="36" y="24"/>
                </a:cxn>
                <a:cxn ang="0">
                  <a:pos x="26" y="38"/>
                </a:cxn>
                <a:cxn ang="0">
                  <a:pos x="16" y="56"/>
                </a:cxn>
                <a:cxn ang="0">
                  <a:pos x="8" y="76"/>
                </a:cxn>
                <a:cxn ang="0">
                  <a:pos x="0" y="102"/>
                </a:cxn>
                <a:cxn ang="0">
                  <a:pos x="0" y="102"/>
                </a:cxn>
                <a:cxn ang="0">
                  <a:pos x="18" y="108"/>
                </a:cxn>
                <a:cxn ang="0">
                  <a:pos x="36" y="114"/>
                </a:cxn>
                <a:cxn ang="0">
                  <a:pos x="58" y="118"/>
                </a:cxn>
                <a:cxn ang="0">
                  <a:pos x="82" y="120"/>
                </a:cxn>
                <a:cxn ang="0">
                  <a:pos x="94" y="120"/>
                </a:cxn>
                <a:cxn ang="0">
                  <a:pos x="104" y="118"/>
                </a:cxn>
                <a:cxn ang="0">
                  <a:pos x="114" y="116"/>
                </a:cxn>
                <a:cxn ang="0">
                  <a:pos x="124" y="110"/>
                </a:cxn>
                <a:cxn ang="0">
                  <a:pos x="132" y="104"/>
                </a:cxn>
                <a:cxn ang="0">
                  <a:pos x="140" y="94"/>
                </a:cxn>
              </a:cxnLst>
              <a:rect l="0" t="0" r="r" b="b"/>
              <a:pathLst>
                <a:path w="140" h="120">
                  <a:moveTo>
                    <a:pt x="140" y="94"/>
                  </a:moveTo>
                  <a:lnTo>
                    <a:pt x="140" y="94"/>
                  </a:lnTo>
                  <a:lnTo>
                    <a:pt x="136" y="82"/>
                  </a:lnTo>
                  <a:lnTo>
                    <a:pt x="130" y="70"/>
                  </a:lnTo>
                  <a:lnTo>
                    <a:pt x="122" y="54"/>
                  </a:lnTo>
                  <a:lnTo>
                    <a:pt x="112" y="38"/>
                  </a:lnTo>
                  <a:lnTo>
                    <a:pt x="98" y="22"/>
                  </a:lnTo>
                  <a:lnTo>
                    <a:pt x="82" y="8"/>
                  </a:lnTo>
                  <a:lnTo>
                    <a:pt x="72" y="4"/>
                  </a:lnTo>
                  <a:lnTo>
                    <a:pt x="62" y="0"/>
                  </a:lnTo>
                  <a:lnTo>
                    <a:pt x="62" y="0"/>
                  </a:lnTo>
                  <a:lnTo>
                    <a:pt x="54" y="6"/>
                  </a:lnTo>
                  <a:lnTo>
                    <a:pt x="46" y="12"/>
                  </a:lnTo>
                  <a:lnTo>
                    <a:pt x="36" y="24"/>
                  </a:lnTo>
                  <a:lnTo>
                    <a:pt x="26" y="38"/>
                  </a:lnTo>
                  <a:lnTo>
                    <a:pt x="16" y="56"/>
                  </a:lnTo>
                  <a:lnTo>
                    <a:pt x="8" y="76"/>
                  </a:lnTo>
                  <a:lnTo>
                    <a:pt x="0" y="102"/>
                  </a:lnTo>
                  <a:lnTo>
                    <a:pt x="0" y="102"/>
                  </a:lnTo>
                  <a:lnTo>
                    <a:pt x="18" y="108"/>
                  </a:lnTo>
                  <a:lnTo>
                    <a:pt x="36" y="114"/>
                  </a:lnTo>
                  <a:lnTo>
                    <a:pt x="58" y="118"/>
                  </a:lnTo>
                  <a:lnTo>
                    <a:pt x="82" y="120"/>
                  </a:lnTo>
                  <a:lnTo>
                    <a:pt x="94" y="120"/>
                  </a:lnTo>
                  <a:lnTo>
                    <a:pt x="104" y="118"/>
                  </a:lnTo>
                  <a:lnTo>
                    <a:pt x="114" y="116"/>
                  </a:lnTo>
                  <a:lnTo>
                    <a:pt x="124" y="110"/>
                  </a:lnTo>
                  <a:lnTo>
                    <a:pt x="132" y="104"/>
                  </a:lnTo>
                  <a:lnTo>
                    <a:pt x="140" y="94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5147" name="Freeform 27"/>
            <p:cNvSpPr>
              <a:spLocks/>
            </p:cNvSpPr>
            <p:nvPr/>
          </p:nvSpPr>
          <p:spPr bwMode="auto">
            <a:xfrm>
              <a:off x="3504586" y="1480255"/>
              <a:ext cx="351382" cy="211826"/>
            </a:xfrm>
            <a:custGeom>
              <a:avLst/>
              <a:gdLst/>
              <a:ahLst/>
              <a:cxnLst>
                <a:cxn ang="0">
                  <a:pos x="282" y="2"/>
                </a:cxn>
                <a:cxn ang="0">
                  <a:pos x="282" y="2"/>
                </a:cxn>
                <a:cxn ang="0">
                  <a:pos x="274" y="0"/>
                </a:cxn>
                <a:cxn ang="0">
                  <a:pos x="252" y="0"/>
                </a:cxn>
                <a:cxn ang="0">
                  <a:pos x="220" y="2"/>
                </a:cxn>
                <a:cxn ang="0">
                  <a:pos x="180" y="8"/>
                </a:cxn>
                <a:cxn ang="0">
                  <a:pos x="158" y="14"/>
                </a:cxn>
                <a:cxn ang="0">
                  <a:pos x="134" y="20"/>
                </a:cxn>
                <a:cxn ang="0">
                  <a:pos x="112" y="28"/>
                </a:cxn>
                <a:cxn ang="0">
                  <a:pos x="88" y="40"/>
                </a:cxn>
                <a:cxn ang="0">
                  <a:pos x="64" y="54"/>
                </a:cxn>
                <a:cxn ang="0">
                  <a:pos x="42" y="70"/>
                </a:cxn>
                <a:cxn ang="0">
                  <a:pos x="20" y="88"/>
                </a:cxn>
                <a:cxn ang="0">
                  <a:pos x="0" y="110"/>
                </a:cxn>
                <a:cxn ang="0">
                  <a:pos x="0" y="110"/>
                </a:cxn>
                <a:cxn ang="0">
                  <a:pos x="4" y="114"/>
                </a:cxn>
                <a:cxn ang="0">
                  <a:pos x="10" y="124"/>
                </a:cxn>
                <a:cxn ang="0">
                  <a:pos x="18" y="142"/>
                </a:cxn>
                <a:cxn ang="0">
                  <a:pos x="20" y="156"/>
                </a:cxn>
                <a:cxn ang="0">
                  <a:pos x="22" y="170"/>
                </a:cxn>
                <a:cxn ang="0">
                  <a:pos x="22" y="170"/>
                </a:cxn>
                <a:cxn ang="0">
                  <a:pos x="24" y="166"/>
                </a:cxn>
                <a:cxn ang="0">
                  <a:pos x="32" y="150"/>
                </a:cxn>
                <a:cxn ang="0">
                  <a:pos x="48" y="128"/>
                </a:cxn>
                <a:cxn ang="0">
                  <a:pos x="58" y="116"/>
                </a:cxn>
                <a:cxn ang="0">
                  <a:pos x="72" y="102"/>
                </a:cxn>
                <a:cxn ang="0">
                  <a:pos x="88" y="88"/>
                </a:cxn>
                <a:cxn ang="0">
                  <a:pos x="106" y="74"/>
                </a:cxn>
                <a:cxn ang="0">
                  <a:pos x="128" y="60"/>
                </a:cxn>
                <a:cxn ang="0">
                  <a:pos x="152" y="46"/>
                </a:cxn>
                <a:cxn ang="0">
                  <a:pos x="178" y="34"/>
                </a:cxn>
                <a:cxn ang="0">
                  <a:pos x="210" y="22"/>
                </a:cxn>
                <a:cxn ang="0">
                  <a:pos x="244" y="10"/>
                </a:cxn>
                <a:cxn ang="0">
                  <a:pos x="282" y="2"/>
                </a:cxn>
              </a:cxnLst>
              <a:rect l="0" t="0" r="r" b="b"/>
              <a:pathLst>
                <a:path w="282" h="170">
                  <a:moveTo>
                    <a:pt x="282" y="2"/>
                  </a:moveTo>
                  <a:lnTo>
                    <a:pt x="282" y="2"/>
                  </a:lnTo>
                  <a:lnTo>
                    <a:pt x="274" y="0"/>
                  </a:lnTo>
                  <a:lnTo>
                    <a:pt x="252" y="0"/>
                  </a:lnTo>
                  <a:lnTo>
                    <a:pt x="220" y="2"/>
                  </a:lnTo>
                  <a:lnTo>
                    <a:pt x="180" y="8"/>
                  </a:lnTo>
                  <a:lnTo>
                    <a:pt x="158" y="14"/>
                  </a:lnTo>
                  <a:lnTo>
                    <a:pt x="134" y="20"/>
                  </a:lnTo>
                  <a:lnTo>
                    <a:pt x="112" y="28"/>
                  </a:lnTo>
                  <a:lnTo>
                    <a:pt x="88" y="40"/>
                  </a:lnTo>
                  <a:lnTo>
                    <a:pt x="64" y="54"/>
                  </a:lnTo>
                  <a:lnTo>
                    <a:pt x="42" y="70"/>
                  </a:lnTo>
                  <a:lnTo>
                    <a:pt x="20" y="88"/>
                  </a:lnTo>
                  <a:lnTo>
                    <a:pt x="0" y="110"/>
                  </a:lnTo>
                  <a:lnTo>
                    <a:pt x="0" y="110"/>
                  </a:lnTo>
                  <a:lnTo>
                    <a:pt x="4" y="114"/>
                  </a:lnTo>
                  <a:lnTo>
                    <a:pt x="10" y="124"/>
                  </a:lnTo>
                  <a:lnTo>
                    <a:pt x="18" y="142"/>
                  </a:lnTo>
                  <a:lnTo>
                    <a:pt x="20" y="156"/>
                  </a:lnTo>
                  <a:lnTo>
                    <a:pt x="22" y="170"/>
                  </a:lnTo>
                  <a:lnTo>
                    <a:pt x="22" y="170"/>
                  </a:lnTo>
                  <a:lnTo>
                    <a:pt x="24" y="166"/>
                  </a:lnTo>
                  <a:lnTo>
                    <a:pt x="32" y="150"/>
                  </a:lnTo>
                  <a:lnTo>
                    <a:pt x="48" y="128"/>
                  </a:lnTo>
                  <a:lnTo>
                    <a:pt x="58" y="116"/>
                  </a:lnTo>
                  <a:lnTo>
                    <a:pt x="72" y="102"/>
                  </a:lnTo>
                  <a:lnTo>
                    <a:pt x="88" y="88"/>
                  </a:lnTo>
                  <a:lnTo>
                    <a:pt x="106" y="74"/>
                  </a:lnTo>
                  <a:lnTo>
                    <a:pt x="128" y="60"/>
                  </a:lnTo>
                  <a:lnTo>
                    <a:pt x="152" y="46"/>
                  </a:lnTo>
                  <a:lnTo>
                    <a:pt x="178" y="34"/>
                  </a:lnTo>
                  <a:lnTo>
                    <a:pt x="210" y="22"/>
                  </a:lnTo>
                  <a:lnTo>
                    <a:pt x="244" y="10"/>
                  </a:lnTo>
                  <a:lnTo>
                    <a:pt x="282" y="2"/>
                  </a:lnTo>
                  <a:close/>
                </a:path>
              </a:pathLst>
            </a:custGeom>
            <a:solidFill>
              <a:srgbClr val="C2167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5148" name="Freeform 28"/>
            <p:cNvSpPr>
              <a:spLocks/>
            </p:cNvSpPr>
            <p:nvPr/>
          </p:nvSpPr>
          <p:spPr bwMode="auto">
            <a:xfrm>
              <a:off x="3504586" y="1480255"/>
              <a:ext cx="351382" cy="211826"/>
            </a:xfrm>
            <a:custGeom>
              <a:avLst/>
              <a:gdLst/>
              <a:ahLst/>
              <a:cxnLst>
                <a:cxn ang="0">
                  <a:pos x="282" y="2"/>
                </a:cxn>
                <a:cxn ang="0">
                  <a:pos x="282" y="2"/>
                </a:cxn>
                <a:cxn ang="0">
                  <a:pos x="274" y="0"/>
                </a:cxn>
                <a:cxn ang="0">
                  <a:pos x="252" y="0"/>
                </a:cxn>
                <a:cxn ang="0">
                  <a:pos x="220" y="2"/>
                </a:cxn>
                <a:cxn ang="0">
                  <a:pos x="180" y="8"/>
                </a:cxn>
                <a:cxn ang="0">
                  <a:pos x="158" y="14"/>
                </a:cxn>
                <a:cxn ang="0">
                  <a:pos x="134" y="20"/>
                </a:cxn>
                <a:cxn ang="0">
                  <a:pos x="112" y="28"/>
                </a:cxn>
                <a:cxn ang="0">
                  <a:pos x="88" y="40"/>
                </a:cxn>
                <a:cxn ang="0">
                  <a:pos x="64" y="54"/>
                </a:cxn>
                <a:cxn ang="0">
                  <a:pos x="42" y="70"/>
                </a:cxn>
                <a:cxn ang="0">
                  <a:pos x="20" y="88"/>
                </a:cxn>
                <a:cxn ang="0">
                  <a:pos x="0" y="110"/>
                </a:cxn>
                <a:cxn ang="0">
                  <a:pos x="0" y="110"/>
                </a:cxn>
                <a:cxn ang="0">
                  <a:pos x="4" y="114"/>
                </a:cxn>
                <a:cxn ang="0">
                  <a:pos x="10" y="124"/>
                </a:cxn>
                <a:cxn ang="0">
                  <a:pos x="18" y="142"/>
                </a:cxn>
                <a:cxn ang="0">
                  <a:pos x="20" y="156"/>
                </a:cxn>
                <a:cxn ang="0">
                  <a:pos x="22" y="170"/>
                </a:cxn>
                <a:cxn ang="0">
                  <a:pos x="22" y="170"/>
                </a:cxn>
                <a:cxn ang="0">
                  <a:pos x="24" y="166"/>
                </a:cxn>
                <a:cxn ang="0">
                  <a:pos x="32" y="150"/>
                </a:cxn>
                <a:cxn ang="0">
                  <a:pos x="48" y="128"/>
                </a:cxn>
                <a:cxn ang="0">
                  <a:pos x="58" y="116"/>
                </a:cxn>
                <a:cxn ang="0">
                  <a:pos x="72" y="102"/>
                </a:cxn>
                <a:cxn ang="0">
                  <a:pos x="88" y="88"/>
                </a:cxn>
                <a:cxn ang="0">
                  <a:pos x="106" y="74"/>
                </a:cxn>
                <a:cxn ang="0">
                  <a:pos x="128" y="60"/>
                </a:cxn>
                <a:cxn ang="0">
                  <a:pos x="152" y="46"/>
                </a:cxn>
                <a:cxn ang="0">
                  <a:pos x="178" y="34"/>
                </a:cxn>
                <a:cxn ang="0">
                  <a:pos x="210" y="22"/>
                </a:cxn>
                <a:cxn ang="0">
                  <a:pos x="244" y="10"/>
                </a:cxn>
                <a:cxn ang="0">
                  <a:pos x="282" y="2"/>
                </a:cxn>
              </a:cxnLst>
              <a:rect l="0" t="0" r="r" b="b"/>
              <a:pathLst>
                <a:path w="282" h="170">
                  <a:moveTo>
                    <a:pt x="282" y="2"/>
                  </a:moveTo>
                  <a:lnTo>
                    <a:pt x="282" y="2"/>
                  </a:lnTo>
                  <a:lnTo>
                    <a:pt x="274" y="0"/>
                  </a:lnTo>
                  <a:lnTo>
                    <a:pt x="252" y="0"/>
                  </a:lnTo>
                  <a:lnTo>
                    <a:pt x="220" y="2"/>
                  </a:lnTo>
                  <a:lnTo>
                    <a:pt x="180" y="8"/>
                  </a:lnTo>
                  <a:lnTo>
                    <a:pt x="158" y="14"/>
                  </a:lnTo>
                  <a:lnTo>
                    <a:pt x="134" y="20"/>
                  </a:lnTo>
                  <a:lnTo>
                    <a:pt x="112" y="28"/>
                  </a:lnTo>
                  <a:lnTo>
                    <a:pt x="88" y="40"/>
                  </a:lnTo>
                  <a:lnTo>
                    <a:pt x="64" y="54"/>
                  </a:lnTo>
                  <a:lnTo>
                    <a:pt x="42" y="70"/>
                  </a:lnTo>
                  <a:lnTo>
                    <a:pt x="20" y="88"/>
                  </a:lnTo>
                  <a:lnTo>
                    <a:pt x="0" y="110"/>
                  </a:lnTo>
                  <a:lnTo>
                    <a:pt x="0" y="110"/>
                  </a:lnTo>
                  <a:lnTo>
                    <a:pt x="4" y="114"/>
                  </a:lnTo>
                  <a:lnTo>
                    <a:pt x="10" y="124"/>
                  </a:lnTo>
                  <a:lnTo>
                    <a:pt x="18" y="142"/>
                  </a:lnTo>
                  <a:lnTo>
                    <a:pt x="20" y="156"/>
                  </a:lnTo>
                  <a:lnTo>
                    <a:pt x="22" y="170"/>
                  </a:lnTo>
                  <a:lnTo>
                    <a:pt x="22" y="170"/>
                  </a:lnTo>
                  <a:lnTo>
                    <a:pt x="24" y="166"/>
                  </a:lnTo>
                  <a:lnTo>
                    <a:pt x="32" y="150"/>
                  </a:lnTo>
                  <a:lnTo>
                    <a:pt x="48" y="128"/>
                  </a:lnTo>
                  <a:lnTo>
                    <a:pt x="58" y="116"/>
                  </a:lnTo>
                  <a:lnTo>
                    <a:pt x="72" y="102"/>
                  </a:lnTo>
                  <a:lnTo>
                    <a:pt x="88" y="88"/>
                  </a:lnTo>
                  <a:lnTo>
                    <a:pt x="106" y="74"/>
                  </a:lnTo>
                  <a:lnTo>
                    <a:pt x="128" y="60"/>
                  </a:lnTo>
                  <a:lnTo>
                    <a:pt x="152" y="46"/>
                  </a:lnTo>
                  <a:lnTo>
                    <a:pt x="178" y="34"/>
                  </a:lnTo>
                  <a:lnTo>
                    <a:pt x="210" y="22"/>
                  </a:lnTo>
                  <a:lnTo>
                    <a:pt x="244" y="10"/>
                  </a:lnTo>
                  <a:lnTo>
                    <a:pt x="282" y="2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5149" name="Freeform 29"/>
            <p:cNvSpPr>
              <a:spLocks/>
            </p:cNvSpPr>
            <p:nvPr/>
          </p:nvSpPr>
          <p:spPr bwMode="auto">
            <a:xfrm>
              <a:off x="4092715" y="1151301"/>
              <a:ext cx="231763" cy="309017"/>
            </a:xfrm>
            <a:custGeom>
              <a:avLst/>
              <a:gdLst/>
              <a:ahLst/>
              <a:cxnLst>
                <a:cxn ang="0">
                  <a:pos x="6" y="2"/>
                </a:cxn>
                <a:cxn ang="0">
                  <a:pos x="6" y="2"/>
                </a:cxn>
                <a:cxn ang="0">
                  <a:pos x="10" y="0"/>
                </a:cxn>
                <a:cxn ang="0">
                  <a:pos x="16" y="0"/>
                </a:cxn>
                <a:cxn ang="0">
                  <a:pos x="22" y="0"/>
                </a:cxn>
                <a:cxn ang="0">
                  <a:pos x="30" y="4"/>
                </a:cxn>
                <a:cxn ang="0">
                  <a:pos x="38" y="8"/>
                </a:cxn>
                <a:cxn ang="0">
                  <a:pos x="46" y="18"/>
                </a:cxn>
                <a:cxn ang="0">
                  <a:pos x="54" y="30"/>
                </a:cxn>
                <a:cxn ang="0">
                  <a:pos x="54" y="30"/>
                </a:cxn>
                <a:cxn ang="0">
                  <a:pos x="62" y="48"/>
                </a:cxn>
                <a:cxn ang="0">
                  <a:pos x="74" y="66"/>
                </a:cxn>
                <a:cxn ang="0">
                  <a:pos x="102" y="104"/>
                </a:cxn>
                <a:cxn ang="0">
                  <a:pos x="130" y="136"/>
                </a:cxn>
                <a:cxn ang="0">
                  <a:pos x="146" y="154"/>
                </a:cxn>
                <a:cxn ang="0">
                  <a:pos x="186" y="166"/>
                </a:cxn>
                <a:cxn ang="0">
                  <a:pos x="186" y="166"/>
                </a:cxn>
                <a:cxn ang="0">
                  <a:pos x="186" y="174"/>
                </a:cxn>
                <a:cxn ang="0">
                  <a:pos x="186" y="190"/>
                </a:cxn>
                <a:cxn ang="0">
                  <a:pos x="184" y="214"/>
                </a:cxn>
                <a:cxn ang="0">
                  <a:pos x="180" y="228"/>
                </a:cxn>
                <a:cxn ang="0">
                  <a:pos x="174" y="242"/>
                </a:cxn>
                <a:cxn ang="0">
                  <a:pos x="174" y="242"/>
                </a:cxn>
                <a:cxn ang="0">
                  <a:pos x="172" y="244"/>
                </a:cxn>
                <a:cxn ang="0">
                  <a:pos x="168" y="246"/>
                </a:cxn>
                <a:cxn ang="0">
                  <a:pos x="162" y="248"/>
                </a:cxn>
                <a:cxn ang="0">
                  <a:pos x="152" y="244"/>
                </a:cxn>
                <a:cxn ang="0">
                  <a:pos x="142" y="236"/>
                </a:cxn>
                <a:cxn ang="0">
                  <a:pos x="130" y="226"/>
                </a:cxn>
                <a:cxn ang="0">
                  <a:pos x="118" y="214"/>
                </a:cxn>
                <a:cxn ang="0">
                  <a:pos x="90" y="184"/>
                </a:cxn>
                <a:cxn ang="0">
                  <a:pos x="62" y="152"/>
                </a:cxn>
                <a:cxn ang="0">
                  <a:pos x="38" y="120"/>
                </a:cxn>
                <a:cxn ang="0">
                  <a:pos x="8" y="76"/>
                </a:cxn>
                <a:cxn ang="0">
                  <a:pos x="8" y="76"/>
                </a:cxn>
                <a:cxn ang="0">
                  <a:pos x="2" y="66"/>
                </a:cxn>
                <a:cxn ang="0">
                  <a:pos x="0" y="54"/>
                </a:cxn>
                <a:cxn ang="0">
                  <a:pos x="0" y="42"/>
                </a:cxn>
                <a:cxn ang="0">
                  <a:pos x="0" y="30"/>
                </a:cxn>
                <a:cxn ang="0">
                  <a:pos x="4" y="10"/>
                </a:cxn>
                <a:cxn ang="0">
                  <a:pos x="6" y="2"/>
                </a:cxn>
              </a:cxnLst>
              <a:rect l="0" t="0" r="r" b="b"/>
              <a:pathLst>
                <a:path w="186" h="248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lnTo>
                    <a:pt x="16" y="0"/>
                  </a:lnTo>
                  <a:lnTo>
                    <a:pt x="22" y="0"/>
                  </a:lnTo>
                  <a:lnTo>
                    <a:pt x="30" y="4"/>
                  </a:lnTo>
                  <a:lnTo>
                    <a:pt x="38" y="8"/>
                  </a:lnTo>
                  <a:lnTo>
                    <a:pt x="46" y="18"/>
                  </a:lnTo>
                  <a:lnTo>
                    <a:pt x="54" y="30"/>
                  </a:lnTo>
                  <a:lnTo>
                    <a:pt x="54" y="30"/>
                  </a:lnTo>
                  <a:lnTo>
                    <a:pt x="62" y="48"/>
                  </a:lnTo>
                  <a:lnTo>
                    <a:pt x="74" y="66"/>
                  </a:lnTo>
                  <a:lnTo>
                    <a:pt x="102" y="104"/>
                  </a:lnTo>
                  <a:lnTo>
                    <a:pt x="130" y="136"/>
                  </a:lnTo>
                  <a:lnTo>
                    <a:pt x="146" y="154"/>
                  </a:lnTo>
                  <a:lnTo>
                    <a:pt x="186" y="166"/>
                  </a:lnTo>
                  <a:lnTo>
                    <a:pt x="186" y="166"/>
                  </a:lnTo>
                  <a:lnTo>
                    <a:pt x="186" y="174"/>
                  </a:lnTo>
                  <a:lnTo>
                    <a:pt x="186" y="190"/>
                  </a:lnTo>
                  <a:lnTo>
                    <a:pt x="184" y="214"/>
                  </a:lnTo>
                  <a:lnTo>
                    <a:pt x="180" y="228"/>
                  </a:lnTo>
                  <a:lnTo>
                    <a:pt x="174" y="242"/>
                  </a:lnTo>
                  <a:lnTo>
                    <a:pt x="174" y="242"/>
                  </a:lnTo>
                  <a:lnTo>
                    <a:pt x="172" y="244"/>
                  </a:lnTo>
                  <a:lnTo>
                    <a:pt x="168" y="246"/>
                  </a:lnTo>
                  <a:lnTo>
                    <a:pt x="162" y="248"/>
                  </a:lnTo>
                  <a:lnTo>
                    <a:pt x="152" y="244"/>
                  </a:lnTo>
                  <a:lnTo>
                    <a:pt x="142" y="236"/>
                  </a:lnTo>
                  <a:lnTo>
                    <a:pt x="130" y="226"/>
                  </a:lnTo>
                  <a:lnTo>
                    <a:pt x="118" y="214"/>
                  </a:lnTo>
                  <a:lnTo>
                    <a:pt x="90" y="184"/>
                  </a:lnTo>
                  <a:lnTo>
                    <a:pt x="62" y="152"/>
                  </a:lnTo>
                  <a:lnTo>
                    <a:pt x="38" y="120"/>
                  </a:lnTo>
                  <a:lnTo>
                    <a:pt x="8" y="76"/>
                  </a:lnTo>
                  <a:lnTo>
                    <a:pt x="8" y="76"/>
                  </a:lnTo>
                  <a:lnTo>
                    <a:pt x="2" y="66"/>
                  </a:lnTo>
                  <a:lnTo>
                    <a:pt x="0" y="54"/>
                  </a:lnTo>
                  <a:lnTo>
                    <a:pt x="0" y="42"/>
                  </a:lnTo>
                  <a:lnTo>
                    <a:pt x="0" y="30"/>
                  </a:lnTo>
                  <a:lnTo>
                    <a:pt x="4" y="10"/>
                  </a:lnTo>
                  <a:lnTo>
                    <a:pt x="6" y="2"/>
                  </a:lnTo>
                  <a:close/>
                </a:path>
              </a:pathLst>
            </a:custGeom>
            <a:solidFill>
              <a:srgbClr val="FDBF8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5150" name="Freeform 30"/>
            <p:cNvSpPr>
              <a:spLocks/>
            </p:cNvSpPr>
            <p:nvPr/>
          </p:nvSpPr>
          <p:spPr bwMode="auto">
            <a:xfrm>
              <a:off x="4092715" y="1151301"/>
              <a:ext cx="231763" cy="309017"/>
            </a:xfrm>
            <a:custGeom>
              <a:avLst/>
              <a:gdLst/>
              <a:ahLst/>
              <a:cxnLst>
                <a:cxn ang="0">
                  <a:pos x="6" y="2"/>
                </a:cxn>
                <a:cxn ang="0">
                  <a:pos x="6" y="2"/>
                </a:cxn>
                <a:cxn ang="0">
                  <a:pos x="10" y="0"/>
                </a:cxn>
                <a:cxn ang="0">
                  <a:pos x="16" y="0"/>
                </a:cxn>
                <a:cxn ang="0">
                  <a:pos x="22" y="0"/>
                </a:cxn>
                <a:cxn ang="0">
                  <a:pos x="30" y="4"/>
                </a:cxn>
                <a:cxn ang="0">
                  <a:pos x="38" y="8"/>
                </a:cxn>
                <a:cxn ang="0">
                  <a:pos x="46" y="18"/>
                </a:cxn>
                <a:cxn ang="0">
                  <a:pos x="54" y="30"/>
                </a:cxn>
                <a:cxn ang="0">
                  <a:pos x="54" y="30"/>
                </a:cxn>
                <a:cxn ang="0">
                  <a:pos x="62" y="48"/>
                </a:cxn>
                <a:cxn ang="0">
                  <a:pos x="74" y="66"/>
                </a:cxn>
                <a:cxn ang="0">
                  <a:pos x="102" y="104"/>
                </a:cxn>
                <a:cxn ang="0">
                  <a:pos x="130" y="136"/>
                </a:cxn>
                <a:cxn ang="0">
                  <a:pos x="146" y="154"/>
                </a:cxn>
                <a:cxn ang="0">
                  <a:pos x="186" y="166"/>
                </a:cxn>
                <a:cxn ang="0">
                  <a:pos x="186" y="166"/>
                </a:cxn>
                <a:cxn ang="0">
                  <a:pos x="186" y="174"/>
                </a:cxn>
                <a:cxn ang="0">
                  <a:pos x="186" y="190"/>
                </a:cxn>
                <a:cxn ang="0">
                  <a:pos x="184" y="214"/>
                </a:cxn>
                <a:cxn ang="0">
                  <a:pos x="180" y="228"/>
                </a:cxn>
                <a:cxn ang="0">
                  <a:pos x="174" y="242"/>
                </a:cxn>
                <a:cxn ang="0">
                  <a:pos x="174" y="242"/>
                </a:cxn>
                <a:cxn ang="0">
                  <a:pos x="172" y="244"/>
                </a:cxn>
                <a:cxn ang="0">
                  <a:pos x="168" y="246"/>
                </a:cxn>
                <a:cxn ang="0">
                  <a:pos x="162" y="248"/>
                </a:cxn>
                <a:cxn ang="0">
                  <a:pos x="152" y="244"/>
                </a:cxn>
                <a:cxn ang="0">
                  <a:pos x="142" y="236"/>
                </a:cxn>
                <a:cxn ang="0">
                  <a:pos x="130" y="226"/>
                </a:cxn>
                <a:cxn ang="0">
                  <a:pos x="118" y="214"/>
                </a:cxn>
                <a:cxn ang="0">
                  <a:pos x="90" y="184"/>
                </a:cxn>
                <a:cxn ang="0">
                  <a:pos x="62" y="152"/>
                </a:cxn>
                <a:cxn ang="0">
                  <a:pos x="38" y="120"/>
                </a:cxn>
                <a:cxn ang="0">
                  <a:pos x="8" y="76"/>
                </a:cxn>
                <a:cxn ang="0">
                  <a:pos x="8" y="76"/>
                </a:cxn>
                <a:cxn ang="0">
                  <a:pos x="2" y="66"/>
                </a:cxn>
                <a:cxn ang="0">
                  <a:pos x="0" y="54"/>
                </a:cxn>
                <a:cxn ang="0">
                  <a:pos x="0" y="42"/>
                </a:cxn>
                <a:cxn ang="0">
                  <a:pos x="0" y="30"/>
                </a:cxn>
                <a:cxn ang="0">
                  <a:pos x="4" y="10"/>
                </a:cxn>
                <a:cxn ang="0">
                  <a:pos x="6" y="2"/>
                </a:cxn>
              </a:cxnLst>
              <a:rect l="0" t="0" r="r" b="b"/>
              <a:pathLst>
                <a:path w="186" h="248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lnTo>
                    <a:pt x="16" y="0"/>
                  </a:lnTo>
                  <a:lnTo>
                    <a:pt x="22" y="0"/>
                  </a:lnTo>
                  <a:lnTo>
                    <a:pt x="30" y="4"/>
                  </a:lnTo>
                  <a:lnTo>
                    <a:pt x="38" y="8"/>
                  </a:lnTo>
                  <a:lnTo>
                    <a:pt x="46" y="18"/>
                  </a:lnTo>
                  <a:lnTo>
                    <a:pt x="54" y="30"/>
                  </a:lnTo>
                  <a:lnTo>
                    <a:pt x="54" y="30"/>
                  </a:lnTo>
                  <a:lnTo>
                    <a:pt x="62" y="48"/>
                  </a:lnTo>
                  <a:lnTo>
                    <a:pt x="74" y="66"/>
                  </a:lnTo>
                  <a:lnTo>
                    <a:pt x="102" y="104"/>
                  </a:lnTo>
                  <a:lnTo>
                    <a:pt x="130" y="136"/>
                  </a:lnTo>
                  <a:lnTo>
                    <a:pt x="146" y="154"/>
                  </a:lnTo>
                  <a:lnTo>
                    <a:pt x="186" y="166"/>
                  </a:lnTo>
                  <a:lnTo>
                    <a:pt x="186" y="166"/>
                  </a:lnTo>
                  <a:lnTo>
                    <a:pt x="186" y="174"/>
                  </a:lnTo>
                  <a:lnTo>
                    <a:pt x="186" y="190"/>
                  </a:lnTo>
                  <a:lnTo>
                    <a:pt x="184" y="214"/>
                  </a:lnTo>
                  <a:lnTo>
                    <a:pt x="180" y="228"/>
                  </a:lnTo>
                  <a:lnTo>
                    <a:pt x="174" y="242"/>
                  </a:lnTo>
                  <a:lnTo>
                    <a:pt x="174" y="242"/>
                  </a:lnTo>
                  <a:lnTo>
                    <a:pt x="172" y="244"/>
                  </a:lnTo>
                  <a:lnTo>
                    <a:pt x="168" y="246"/>
                  </a:lnTo>
                  <a:lnTo>
                    <a:pt x="162" y="248"/>
                  </a:lnTo>
                  <a:lnTo>
                    <a:pt x="152" y="244"/>
                  </a:lnTo>
                  <a:lnTo>
                    <a:pt x="142" y="236"/>
                  </a:lnTo>
                  <a:lnTo>
                    <a:pt x="130" y="226"/>
                  </a:lnTo>
                  <a:lnTo>
                    <a:pt x="118" y="214"/>
                  </a:lnTo>
                  <a:lnTo>
                    <a:pt x="90" y="184"/>
                  </a:lnTo>
                  <a:lnTo>
                    <a:pt x="62" y="152"/>
                  </a:lnTo>
                  <a:lnTo>
                    <a:pt x="38" y="120"/>
                  </a:lnTo>
                  <a:lnTo>
                    <a:pt x="8" y="76"/>
                  </a:lnTo>
                  <a:lnTo>
                    <a:pt x="8" y="76"/>
                  </a:lnTo>
                  <a:lnTo>
                    <a:pt x="2" y="66"/>
                  </a:lnTo>
                  <a:lnTo>
                    <a:pt x="0" y="54"/>
                  </a:lnTo>
                  <a:lnTo>
                    <a:pt x="0" y="42"/>
                  </a:lnTo>
                  <a:lnTo>
                    <a:pt x="0" y="30"/>
                  </a:lnTo>
                  <a:lnTo>
                    <a:pt x="4" y="10"/>
                  </a:lnTo>
                  <a:lnTo>
                    <a:pt x="6" y="2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5151" name="Freeform 31"/>
            <p:cNvSpPr>
              <a:spLocks/>
            </p:cNvSpPr>
            <p:nvPr/>
          </p:nvSpPr>
          <p:spPr bwMode="auto">
            <a:xfrm>
              <a:off x="4242240" y="1088999"/>
              <a:ext cx="82238" cy="284096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24" y="0"/>
                </a:cxn>
                <a:cxn ang="0">
                  <a:pos x="44" y="100"/>
                </a:cxn>
                <a:cxn ang="0">
                  <a:pos x="60" y="174"/>
                </a:cxn>
                <a:cxn ang="0">
                  <a:pos x="66" y="216"/>
                </a:cxn>
                <a:cxn ang="0">
                  <a:pos x="66" y="216"/>
                </a:cxn>
                <a:cxn ang="0">
                  <a:pos x="66" y="224"/>
                </a:cxn>
                <a:cxn ang="0">
                  <a:pos x="62" y="228"/>
                </a:cxn>
                <a:cxn ang="0">
                  <a:pos x="56" y="228"/>
                </a:cxn>
                <a:cxn ang="0">
                  <a:pos x="48" y="228"/>
                </a:cxn>
                <a:cxn ang="0">
                  <a:pos x="40" y="228"/>
                </a:cxn>
                <a:cxn ang="0">
                  <a:pos x="34" y="224"/>
                </a:cxn>
                <a:cxn ang="0">
                  <a:pos x="26" y="220"/>
                </a:cxn>
                <a:cxn ang="0">
                  <a:pos x="22" y="214"/>
                </a:cxn>
                <a:cxn ang="0">
                  <a:pos x="22" y="214"/>
                </a:cxn>
                <a:cxn ang="0">
                  <a:pos x="16" y="208"/>
                </a:cxn>
                <a:cxn ang="0">
                  <a:pos x="16" y="202"/>
                </a:cxn>
                <a:cxn ang="0">
                  <a:pos x="16" y="192"/>
                </a:cxn>
                <a:cxn ang="0">
                  <a:pos x="16" y="170"/>
                </a:cxn>
                <a:cxn ang="0">
                  <a:pos x="16" y="170"/>
                </a:cxn>
                <a:cxn ang="0">
                  <a:pos x="14" y="124"/>
                </a:cxn>
                <a:cxn ang="0">
                  <a:pos x="12" y="78"/>
                </a:cxn>
                <a:cxn ang="0">
                  <a:pos x="12" y="78"/>
                </a:cxn>
                <a:cxn ang="0">
                  <a:pos x="8" y="54"/>
                </a:cxn>
                <a:cxn ang="0">
                  <a:pos x="6" y="34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0" y="10"/>
                </a:cxn>
                <a:cxn ang="0">
                  <a:pos x="4" y="8"/>
                </a:cxn>
                <a:cxn ang="0">
                  <a:pos x="12" y="4"/>
                </a:cxn>
                <a:cxn ang="0">
                  <a:pos x="24" y="0"/>
                </a:cxn>
              </a:cxnLst>
              <a:rect l="0" t="0" r="r" b="b"/>
              <a:pathLst>
                <a:path w="66" h="228">
                  <a:moveTo>
                    <a:pt x="24" y="0"/>
                  </a:moveTo>
                  <a:lnTo>
                    <a:pt x="24" y="0"/>
                  </a:lnTo>
                  <a:lnTo>
                    <a:pt x="44" y="100"/>
                  </a:lnTo>
                  <a:lnTo>
                    <a:pt x="60" y="174"/>
                  </a:lnTo>
                  <a:lnTo>
                    <a:pt x="66" y="216"/>
                  </a:lnTo>
                  <a:lnTo>
                    <a:pt x="66" y="216"/>
                  </a:lnTo>
                  <a:lnTo>
                    <a:pt x="66" y="224"/>
                  </a:lnTo>
                  <a:lnTo>
                    <a:pt x="62" y="228"/>
                  </a:lnTo>
                  <a:lnTo>
                    <a:pt x="56" y="228"/>
                  </a:lnTo>
                  <a:lnTo>
                    <a:pt x="48" y="228"/>
                  </a:lnTo>
                  <a:lnTo>
                    <a:pt x="40" y="228"/>
                  </a:lnTo>
                  <a:lnTo>
                    <a:pt x="34" y="224"/>
                  </a:lnTo>
                  <a:lnTo>
                    <a:pt x="26" y="220"/>
                  </a:lnTo>
                  <a:lnTo>
                    <a:pt x="22" y="214"/>
                  </a:lnTo>
                  <a:lnTo>
                    <a:pt x="22" y="214"/>
                  </a:lnTo>
                  <a:lnTo>
                    <a:pt x="16" y="208"/>
                  </a:lnTo>
                  <a:lnTo>
                    <a:pt x="16" y="202"/>
                  </a:lnTo>
                  <a:lnTo>
                    <a:pt x="16" y="192"/>
                  </a:lnTo>
                  <a:lnTo>
                    <a:pt x="16" y="170"/>
                  </a:lnTo>
                  <a:lnTo>
                    <a:pt x="16" y="170"/>
                  </a:lnTo>
                  <a:lnTo>
                    <a:pt x="14" y="124"/>
                  </a:lnTo>
                  <a:lnTo>
                    <a:pt x="12" y="78"/>
                  </a:lnTo>
                  <a:lnTo>
                    <a:pt x="12" y="78"/>
                  </a:lnTo>
                  <a:lnTo>
                    <a:pt x="8" y="54"/>
                  </a:lnTo>
                  <a:lnTo>
                    <a:pt x="6" y="34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0"/>
                  </a:lnTo>
                  <a:lnTo>
                    <a:pt x="4" y="8"/>
                  </a:lnTo>
                  <a:lnTo>
                    <a:pt x="12" y="4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FDBF8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5152" name="Freeform 32"/>
            <p:cNvSpPr>
              <a:spLocks/>
            </p:cNvSpPr>
            <p:nvPr/>
          </p:nvSpPr>
          <p:spPr bwMode="auto">
            <a:xfrm>
              <a:off x="4242240" y="1088999"/>
              <a:ext cx="82238" cy="284096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24" y="0"/>
                </a:cxn>
                <a:cxn ang="0">
                  <a:pos x="44" y="100"/>
                </a:cxn>
                <a:cxn ang="0">
                  <a:pos x="60" y="174"/>
                </a:cxn>
                <a:cxn ang="0">
                  <a:pos x="66" y="216"/>
                </a:cxn>
                <a:cxn ang="0">
                  <a:pos x="66" y="216"/>
                </a:cxn>
                <a:cxn ang="0">
                  <a:pos x="66" y="224"/>
                </a:cxn>
                <a:cxn ang="0">
                  <a:pos x="62" y="228"/>
                </a:cxn>
                <a:cxn ang="0">
                  <a:pos x="56" y="228"/>
                </a:cxn>
                <a:cxn ang="0">
                  <a:pos x="48" y="228"/>
                </a:cxn>
                <a:cxn ang="0">
                  <a:pos x="40" y="228"/>
                </a:cxn>
                <a:cxn ang="0">
                  <a:pos x="34" y="224"/>
                </a:cxn>
                <a:cxn ang="0">
                  <a:pos x="26" y="220"/>
                </a:cxn>
                <a:cxn ang="0">
                  <a:pos x="22" y="214"/>
                </a:cxn>
                <a:cxn ang="0">
                  <a:pos x="22" y="214"/>
                </a:cxn>
                <a:cxn ang="0">
                  <a:pos x="16" y="208"/>
                </a:cxn>
                <a:cxn ang="0">
                  <a:pos x="16" y="202"/>
                </a:cxn>
                <a:cxn ang="0">
                  <a:pos x="16" y="192"/>
                </a:cxn>
                <a:cxn ang="0">
                  <a:pos x="16" y="170"/>
                </a:cxn>
                <a:cxn ang="0">
                  <a:pos x="16" y="170"/>
                </a:cxn>
                <a:cxn ang="0">
                  <a:pos x="14" y="124"/>
                </a:cxn>
                <a:cxn ang="0">
                  <a:pos x="12" y="78"/>
                </a:cxn>
                <a:cxn ang="0">
                  <a:pos x="12" y="78"/>
                </a:cxn>
                <a:cxn ang="0">
                  <a:pos x="8" y="54"/>
                </a:cxn>
                <a:cxn ang="0">
                  <a:pos x="6" y="34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0" y="10"/>
                </a:cxn>
                <a:cxn ang="0">
                  <a:pos x="4" y="8"/>
                </a:cxn>
                <a:cxn ang="0">
                  <a:pos x="12" y="4"/>
                </a:cxn>
                <a:cxn ang="0">
                  <a:pos x="24" y="0"/>
                </a:cxn>
              </a:cxnLst>
              <a:rect l="0" t="0" r="r" b="b"/>
              <a:pathLst>
                <a:path w="66" h="228">
                  <a:moveTo>
                    <a:pt x="24" y="0"/>
                  </a:moveTo>
                  <a:lnTo>
                    <a:pt x="24" y="0"/>
                  </a:lnTo>
                  <a:lnTo>
                    <a:pt x="44" y="100"/>
                  </a:lnTo>
                  <a:lnTo>
                    <a:pt x="60" y="174"/>
                  </a:lnTo>
                  <a:lnTo>
                    <a:pt x="66" y="216"/>
                  </a:lnTo>
                  <a:lnTo>
                    <a:pt x="66" y="216"/>
                  </a:lnTo>
                  <a:lnTo>
                    <a:pt x="66" y="224"/>
                  </a:lnTo>
                  <a:lnTo>
                    <a:pt x="62" y="228"/>
                  </a:lnTo>
                  <a:lnTo>
                    <a:pt x="56" y="228"/>
                  </a:lnTo>
                  <a:lnTo>
                    <a:pt x="48" y="228"/>
                  </a:lnTo>
                  <a:lnTo>
                    <a:pt x="40" y="228"/>
                  </a:lnTo>
                  <a:lnTo>
                    <a:pt x="34" y="224"/>
                  </a:lnTo>
                  <a:lnTo>
                    <a:pt x="26" y="220"/>
                  </a:lnTo>
                  <a:lnTo>
                    <a:pt x="22" y="214"/>
                  </a:lnTo>
                  <a:lnTo>
                    <a:pt x="22" y="214"/>
                  </a:lnTo>
                  <a:lnTo>
                    <a:pt x="16" y="208"/>
                  </a:lnTo>
                  <a:lnTo>
                    <a:pt x="16" y="202"/>
                  </a:lnTo>
                  <a:lnTo>
                    <a:pt x="16" y="192"/>
                  </a:lnTo>
                  <a:lnTo>
                    <a:pt x="16" y="170"/>
                  </a:lnTo>
                  <a:lnTo>
                    <a:pt x="16" y="170"/>
                  </a:lnTo>
                  <a:lnTo>
                    <a:pt x="14" y="124"/>
                  </a:lnTo>
                  <a:lnTo>
                    <a:pt x="12" y="78"/>
                  </a:lnTo>
                  <a:lnTo>
                    <a:pt x="12" y="78"/>
                  </a:lnTo>
                  <a:lnTo>
                    <a:pt x="8" y="54"/>
                  </a:lnTo>
                  <a:lnTo>
                    <a:pt x="6" y="34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0"/>
                  </a:lnTo>
                  <a:lnTo>
                    <a:pt x="4" y="8"/>
                  </a:lnTo>
                  <a:lnTo>
                    <a:pt x="12" y="4"/>
                  </a:lnTo>
                  <a:lnTo>
                    <a:pt x="24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5153" name="Freeform 33"/>
            <p:cNvSpPr>
              <a:spLocks/>
            </p:cNvSpPr>
            <p:nvPr/>
          </p:nvSpPr>
          <p:spPr bwMode="auto">
            <a:xfrm>
              <a:off x="3893350" y="834808"/>
              <a:ext cx="224286" cy="500907"/>
            </a:xfrm>
            <a:custGeom>
              <a:avLst/>
              <a:gdLst/>
              <a:ahLst/>
              <a:cxnLst>
                <a:cxn ang="0">
                  <a:pos x="180" y="98"/>
                </a:cxn>
                <a:cxn ang="0">
                  <a:pos x="180" y="98"/>
                </a:cxn>
                <a:cxn ang="0">
                  <a:pos x="168" y="120"/>
                </a:cxn>
                <a:cxn ang="0">
                  <a:pos x="148" y="166"/>
                </a:cxn>
                <a:cxn ang="0">
                  <a:pos x="138" y="192"/>
                </a:cxn>
                <a:cxn ang="0">
                  <a:pos x="132" y="216"/>
                </a:cxn>
                <a:cxn ang="0">
                  <a:pos x="130" y="226"/>
                </a:cxn>
                <a:cxn ang="0">
                  <a:pos x="130" y="234"/>
                </a:cxn>
                <a:cxn ang="0">
                  <a:pos x="132" y="242"/>
                </a:cxn>
                <a:cxn ang="0">
                  <a:pos x="138" y="246"/>
                </a:cxn>
                <a:cxn ang="0">
                  <a:pos x="138" y="246"/>
                </a:cxn>
                <a:cxn ang="0">
                  <a:pos x="146" y="252"/>
                </a:cxn>
                <a:cxn ang="0">
                  <a:pos x="154" y="262"/>
                </a:cxn>
                <a:cxn ang="0">
                  <a:pos x="158" y="272"/>
                </a:cxn>
                <a:cxn ang="0">
                  <a:pos x="160" y="284"/>
                </a:cxn>
                <a:cxn ang="0">
                  <a:pos x="160" y="296"/>
                </a:cxn>
                <a:cxn ang="0">
                  <a:pos x="158" y="310"/>
                </a:cxn>
                <a:cxn ang="0">
                  <a:pos x="152" y="336"/>
                </a:cxn>
                <a:cxn ang="0">
                  <a:pos x="144" y="362"/>
                </a:cxn>
                <a:cxn ang="0">
                  <a:pos x="134" y="382"/>
                </a:cxn>
                <a:cxn ang="0">
                  <a:pos x="124" y="402"/>
                </a:cxn>
                <a:cxn ang="0">
                  <a:pos x="124" y="402"/>
                </a:cxn>
                <a:cxn ang="0">
                  <a:pos x="110" y="386"/>
                </a:cxn>
                <a:cxn ang="0">
                  <a:pos x="76" y="346"/>
                </a:cxn>
                <a:cxn ang="0">
                  <a:pos x="54" y="322"/>
                </a:cxn>
                <a:cxn ang="0">
                  <a:pos x="34" y="294"/>
                </a:cxn>
                <a:cxn ang="0">
                  <a:pos x="16" y="264"/>
                </a:cxn>
                <a:cxn ang="0">
                  <a:pos x="0" y="236"/>
                </a:cxn>
                <a:cxn ang="0">
                  <a:pos x="0" y="236"/>
                </a:cxn>
                <a:cxn ang="0">
                  <a:pos x="10" y="236"/>
                </a:cxn>
                <a:cxn ang="0">
                  <a:pos x="18" y="236"/>
                </a:cxn>
                <a:cxn ang="0">
                  <a:pos x="30" y="232"/>
                </a:cxn>
                <a:cxn ang="0">
                  <a:pos x="42" y="224"/>
                </a:cxn>
                <a:cxn ang="0">
                  <a:pos x="52" y="210"/>
                </a:cxn>
                <a:cxn ang="0">
                  <a:pos x="58" y="202"/>
                </a:cxn>
                <a:cxn ang="0">
                  <a:pos x="62" y="192"/>
                </a:cxn>
                <a:cxn ang="0">
                  <a:pos x="66" y="178"/>
                </a:cxn>
                <a:cxn ang="0">
                  <a:pos x="70" y="164"/>
                </a:cxn>
                <a:cxn ang="0">
                  <a:pos x="70" y="164"/>
                </a:cxn>
                <a:cxn ang="0">
                  <a:pos x="74" y="132"/>
                </a:cxn>
                <a:cxn ang="0">
                  <a:pos x="80" y="88"/>
                </a:cxn>
                <a:cxn ang="0">
                  <a:pos x="82" y="64"/>
                </a:cxn>
                <a:cxn ang="0">
                  <a:pos x="82" y="42"/>
                </a:cxn>
                <a:cxn ang="0">
                  <a:pos x="82" y="22"/>
                </a:cxn>
                <a:cxn ang="0">
                  <a:pos x="78" y="6"/>
                </a:cxn>
                <a:cxn ang="0">
                  <a:pos x="78" y="6"/>
                </a:cxn>
                <a:cxn ang="0">
                  <a:pos x="78" y="2"/>
                </a:cxn>
                <a:cxn ang="0">
                  <a:pos x="80" y="0"/>
                </a:cxn>
                <a:cxn ang="0">
                  <a:pos x="84" y="2"/>
                </a:cxn>
                <a:cxn ang="0">
                  <a:pos x="90" y="6"/>
                </a:cxn>
                <a:cxn ang="0">
                  <a:pos x="106" y="20"/>
                </a:cxn>
                <a:cxn ang="0">
                  <a:pos x="124" y="40"/>
                </a:cxn>
                <a:cxn ang="0">
                  <a:pos x="162" y="80"/>
                </a:cxn>
                <a:cxn ang="0">
                  <a:pos x="180" y="98"/>
                </a:cxn>
              </a:cxnLst>
              <a:rect l="0" t="0" r="r" b="b"/>
              <a:pathLst>
                <a:path w="180" h="402">
                  <a:moveTo>
                    <a:pt x="180" y="98"/>
                  </a:moveTo>
                  <a:lnTo>
                    <a:pt x="180" y="98"/>
                  </a:lnTo>
                  <a:lnTo>
                    <a:pt x="168" y="120"/>
                  </a:lnTo>
                  <a:lnTo>
                    <a:pt x="148" y="166"/>
                  </a:lnTo>
                  <a:lnTo>
                    <a:pt x="138" y="192"/>
                  </a:lnTo>
                  <a:lnTo>
                    <a:pt x="132" y="216"/>
                  </a:lnTo>
                  <a:lnTo>
                    <a:pt x="130" y="226"/>
                  </a:lnTo>
                  <a:lnTo>
                    <a:pt x="130" y="234"/>
                  </a:lnTo>
                  <a:lnTo>
                    <a:pt x="132" y="242"/>
                  </a:lnTo>
                  <a:lnTo>
                    <a:pt x="138" y="246"/>
                  </a:lnTo>
                  <a:lnTo>
                    <a:pt x="138" y="246"/>
                  </a:lnTo>
                  <a:lnTo>
                    <a:pt x="146" y="252"/>
                  </a:lnTo>
                  <a:lnTo>
                    <a:pt x="154" y="262"/>
                  </a:lnTo>
                  <a:lnTo>
                    <a:pt x="158" y="272"/>
                  </a:lnTo>
                  <a:lnTo>
                    <a:pt x="160" y="284"/>
                  </a:lnTo>
                  <a:lnTo>
                    <a:pt x="160" y="296"/>
                  </a:lnTo>
                  <a:lnTo>
                    <a:pt x="158" y="310"/>
                  </a:lnTo>
                  <a:lnTo>
                    <a:pt x="152" y="336"/>
                  </a:lnTo>
                  <a:lnTo>
                    <a:pt x="144" y="362"/>
                  </a:lnTo>
                  <a:lnTo>
                    <a:pt x="134" y="382"/>
                  </a:lnTo>
                  <a:lnTo>
                    <a:pt x="124" y="402"/>
                  </a:lnTo>
                  <a:lnTo>
                    <a:pt x="124" y="402"/>
                  </a:lnTo>
                  <a:lnTo>
                    <a:pt x="110" y="386"/>
                  </a:lnTo>
                  <a:lnTo>
                    <a:pt x="76" y="346"/>
                  </a:lnTo>
                  <a:lnTo>
                    <a:pt x="54" y="322"/>
                  </a:lnTo>
                  <a:lnTo>
                    <a:pt x="34" y="294"/>
                  </a:lnTo>
                  <a:lnTo>
                    <a:pt x="16" y="264"/>
                  </a:lnTo>
                  <a:lnTo>
                    <a:pt x="0" y="236"/>
                  </a:lnTo>
                  <a:lnTo>
                    <a:pt x="0" y="236"/>
                  </a:lnTo>
                  <a:lnTo>
                    <a:pt x="10" y="236"/>
                  </a:lnTo>
                  <a:lnTo>
                    <a:pt x="18" y="236"/>
                  </a:lnTo>
                  <a:lnTo>
                    <a:pt x="30" y="232"/>
                  </a:lnTo>
                  <a:lnTo>
                    <a:pt x="42" y="224"/>
                  </a:lnTo>
                  <a:lnTo>
                    <a:pt x="52" y="210"/>
                  </a:lnTo>
                  <a:lnTo>
                    <a:pt x="58" y="202"/>
                  </a:lnTo>
                  <a:lnTo>
                    <a:pt x="62" y="192"/>
                  </a:lnTo>
                  <a:lnTo>
                    <a:pt x="66" y="178"/>
                  </a:lnTo>
                  <a:lnTo>
                    <a:pt x="70" y="164"/>
                  </a:lnTo>
                  <a:lnTo>
                    <a:pt x="70" y="164"/>
                  </a:lnTo>
                  <a:lnTo>
                    <a:pt x="74" y="132"/>
                  </a:lnTo>
                  <a:lnTo>
                    <a:pt x="80" y="88"/>
                  </a:lnTo>
                  <a:lnTo>
                    <a:pt x="82" y="64"/>
                  </a:lnTo>
                  <a:lnTo>
                    <a:pt x="82" y="42"/>
                  </a:lnTo>
                  <a:lnTo>
                    <a:pt x="82" y="22"/>
                  </a:lnTo>
                  <a:lnTo>
                    <a:pt x="78" y="6"/>
                  </a:lnTo>
                  <a:lnTo>
                    <a:pt x="78" y="6"/>
                  </a:lnTo>
                  <a:lnTo>
                    <a:pt x="78" y="2"/>
                  </a:lnTo>
                  <a:lnTo>
                    <a:pt x="80" y="0"/>
                  </a:lnTo>
                  <a:lnTo>
                    <a:pt x="84" y="2"/>
                  </a:lnTo>
                  <a:lnTo>
                    <a:pt x="90" y="6"/>
                  </a:lnTo>
                  <a:lnTo>
                    <a:pt x="106" y="20"/>
                  </a:lnTo>
                  <a:lnTo>
                    <a:pt x="124" y="40"/>
                  </a:lnTo>
                  <a:lnTo>
                    <a:pt x="162" y="80"/>
                  </a:lnTo>
                  <a:lnTo>
                    <a:pt x="180" y="98"/>
                  </a:lnTo>
                  <a:close/>
                </a:path>
              </a:pathLst>
            </a:custGeom>
            <a:solidFill>
              <a:srgbClr val="FDBF8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5154" name="Freeform 34"/>
            <p:cNvSpPr>
              <a:spLocks/>
            </p:cNvSpPr>
            <p:nvPr/>
          </p:nvSpPr>
          <p:spPr bwMode="auto">
            <a:xfrm>
              <a:off x="3893350" y="834808"/>
              <a:ext cx="224286" cy="500907"/>
            </a:xfrm>
            <a:custGeom>
              <a:avLst/>
              <a:gdLst/>
              <a:ahLst/>
              <a:cxnLst>
                <a:cxn ang="0">
                  <a:pos x="180" y="98"/>
                </a:cxn>
                <a:cxn ang="0">
                  <a:pos x="180" y="98"/>
                </a:cxn>
                <a:cxn ang="0">
                  <a:pos x="168" y="120"/>
                </a:cxn>
                <a:cxn ang="0">
                  <a:pos x="148" y="166"/>
                </a:cxn>
                <a:cxn ang="0">
                  <a:pos x="138" y="192"/>
                </a:cxn>
                <a:cxn ang="0">
                  <a:pos x="132" y="216"/>
                </a:cxn>
                <a:cxn ang="0">
                  <a:pos x="130" y="226"/>
                </a:cxn>
                <a:cxn ang="0">
                  <a:pos x="130" y="234"/>
                </a:cxn>
                <a:cxn ang="0">
                  <a:pos x="132" y="242"/>
                </a:cxn>
                <a:cxn ang="0">
                  <a:pos x="138" y="246"/>
                </a:cxn>
                <a:cxn ang="0">
                  <a:pos x="138" y="246"/>
                </a:cxn>
                <a:cxn ang="0">
                  <a:pos x="146" y="252"/>
                </a:cxn>
                <a:cxn ang="0">
                  <a:pos x="154" y="262"/>
                </a:cxn>
                <a:cxn ang="0">
                  <a:pos x="158" y="272"/>
                </a:cxn>
                <a:cxn ang="0">
                  <a:pos x="160" y="284"/>
                </a:cxn>
                <a:cxn ang="0">
                  <a:pos x="160" y="296"/>
                </a:cxn>
                <a:cxn ang="0">
                  <a:pos x="158" y="310"/>
                </a:cxn>
                <a:cxn ang="0">
                  <a:pos x="152" y="336"/>
                </a:cxn>
                <a:cxn ang="0">
                  <a:pos x="144" y="362"/>
                </a:cxn>
                <a:cxn ang="0">
                  <a:pos x="134" y="382"/>
                </a:cxn>
                <a:cxn ang="0">
                  <a:pos x="124" y="402"/>
                </a:cxn>
                <a:cxn ang="0">
                  <a:pos x="124" y="402"/>
                </a:cxn>
                <a:cxn ang="0">
                  <a:pos x="110" y="386"/>
                </a:cxn>
                <a:cxn ang="0">
                  <a:pos x="76" y="346"/>
                </a:cxn>
                <a:cxn ang="0">
                  <a:pos x="54" y="322"/>
                </a:cxn>
                <a:cxn ang="0">
                  <a:pos x="34" y="294"/>
                </a:cxn>
                <a:cxn ang="0">
                  <a:pos x="16" y="264"/>
                </a:cxn>
                <a:cxn ang="0">
                  <a:pos x="0" y="236"/>
                </a:cxn>
                <a:cxn ang="0">
                  <a:pos x="0" y="236"/>
                </a:cxn>
                <a:cxn ang="0">
                  <a:pos x="10" y="236"/>
                </a:cxn>
                <a:cxn ang="0">
                  <a:pos x="18" y="236"/>
                </a:cxn>
                <a:cxn ang="0">
                  <a:pos x="30" y="232"/>
                </a:cxn>
                <a:cxn ang="0">
                  <a:pos x="42" y="224"/>
                </a:cxn>
                <a:cxn ang="0">
                  <a:pos x="52" y="210"/>
                </a:cxn>
                <a:cxn ang="0">
                  <a:pos x="58" y="202"/>
                </a:cxn>
                <a:cxn ang="0">
                  <a:pos x="62" y="192"/>
                </a:cxn>
                <a:cxn ang="0">
                  <a:pos x="66" y="178"/>
                </a:cxn>
                <a:cxn ang="0">
                  <a:pos x="70" y="164"/>
                </a:cxn>
                <a:cxn ang="0">
                  <a:pos x="70" y="164"/>
                </a:cxn>
                <a:cxn ang="0">
                  <a:pos x="74" y="132"/>
                </a:cxn>
                <a:cxn ang="0">
                  <a:pos x="80" y="88"/>
                </a:cxn>
                <a:cxn ang="0">
                  <a:pos x="82" y="64"/>
                </a:cxn>
                <a:cxn ang="0">
                  <a:pos x="82" y="42"/>
                </a:cxn>
                <a:cxn ang="0">
                  <a:pos x="82" y="22"/>
                </a:cxn>
                <a:cxn ang="0">
                  <a:pos x="78" y="6"/>
                </a:cxn>
                <a:cxn ang="0">
                  <a:pos x="78" y="6"/>
                </a:cxn>
                <a:cxn ang="0">
                  <a:pos x="78" y="2"/>
                </a:cxn>
                <a:cxn ang="0">
                  <a:pos x="80" y="0"/>
                </a:cxn>
                <a:cxn ang="0">
                  <a:pos x="84" y="2"/>
                </a:cxn>
                <a:cxn ang="0">
                  <a:pos x="90" y="6"/>
                </a:cxn>
                <a:cxn ang="0">
                  <a:pos x="106" y="20"/>
                </a:cxn>
                <a:cxn ang="0">
                  <a:pos x="124" y="40"/>
                </a:cxn>
                <a:cxn ang="0">
                  <a:pos x="162" y="80"/>
                </a:cxn>
                <a:cxn ang="0">
                  <a:pos x="180" y="98"/>
                </a:cxn>
              </a:cxnLst>
              <a:rect l="0" t="0" r="r" b="b"/>
              <a:pathLst>
                <a:path w="180" h="402">
                  <a:moveTo>
                    <a:pt x="180" y="98"/>
                  </a:moveTo>
                  <a:lnTo>
                    <a:pt x="180" y="98"/>
                  </a:lnTo>
                  <a:lnTo>
                    <a:pt x="168" y="120"/>
                  </a:lnTo>
                  <a:lnTo>
                    <a:pt x="148" y="166"/>
                  </a:lnTo>
                  <a:lnTo>
                    <a:pt x="138" y="192"/>
                  </a:lnTo>
                  <a:lnTo>
                    <a:pt x="132" y="216"/>
                  </a:lnTo>
                  <a:lnTo>
                    <a:pt x="130" y="226"/>
                  </a:lnTo>
                  <a:lnTo>
                    <a:pt x="130" y="234"/>
                  </a:lnTo>
                  <a:lnTo>
                    <a:pt x="132" y="242"/>
                  </a:lnTo>
                  <a:lnTo>
                    <a:pt x="138" y="246"/>
                  </a:lnTo>
                  <a:lnTo>
                    <a:pt x="138" y="246"/>
                  </a:lnTo>
                  <a:lnTo>
                    <a:pt x="146" y="252"/>
                  </a:lnTo>
                  <a:lnTo>
                    <a:pt x="154" y="262"/>
                  </a:lnTo>
                  <a:lnTo>
                    <a:pt x="158" y="272"/>
                  </a:lnTo>
                  <a:lnTo>
                    <a:pt x="160" y="284"/>
                  </a:lnTo>
                  <a:lnTo>
                    <a:pt x="160" y="296"/>
                  </a:lnTo>
                  <a:lnTo>
                    <a:pt x="158" y="310"/>
                  </a:lnTo>
                  <a:lnTo>
                    <a:pt x="152" y="336"/>
                  </a:lnTo>
                  <a:lnTo>
                    <a:pt x="144" y="362"/>
                  </a:lnTo>
                  <a:lnTo>
                    <a:pt x="134" y="382"/>
                  </a:lnTo>
                  <a:lnTo>
                    <a:pt x="124" y="402"/>
                  </a:lnTo>
                  <a:lnTo>
                    <a:pt x="124" y="402"/>
                  </a:lnTo>
                  <a:lnTo>
                    <a:pt x="110" y="386"/>
                  </a:lnTo>
                  <a:lnTo>
                    <a:pt x="76" y="346"/>
                  </a:lnTo>
                  <a:lnTo>
                    <a:pt x="54" y="322"/>
                  </a:lnTo>
                  <a:lnTo>
                    <a:pt x="34" y="294"/>
                  </a:lnTo>
                  <a:lnTo>
                    <a:pt x="16" y="264"/>
                  </a:lnTo>
                  <a:lnTo>
                    <a:pt x="0" y="236"/>
                  </a:lnTo>
                  <a:lnTo>
                    <a:pt x="0" y="236"/>
                  </a:lnTo>
                  <a:lnTo>
                    <a:pt x="10" y="236"/>
                  </a:lnTo>
                  <a:lnTo>
                    <a:pt x="18" y="236"/>
                  </a:lnTo>
                  <a:lnTo>
                    <a:pt x="30" y="232"/>
                  </a:lnTo>
                  <a:lnTo>
                    <a:pt x="42" y="224"/>
                  </a:lnTo>
                  <a:lnTo>
                    <a:pt x="52" y="210"/>
                  </a:lnTo>
                  <a:lnTo>
                    <a:pt x="58" y="202"/>
                  </a:lnTo>
                  <a:lnTo>
                    <a:pt x="62" y="192"/>
                  </a:lnTo>
                  <a:lnTo>
                    <a:pt x="66" y="178"/>
                  </a:lnTo>
                  <a:lnTo>
                    <a:pt x="70" y="164"/>
                  </a:lnTo>
                  <a:lnTo>
                    <a:pt x="70" y="164"/>
                  </a:lnTo>
                  <a:lnTo>
                    <a:pt x="74" y="132"/>
                  </a:lnTo>
                  <a:lnTo>
                    <a:pt x="80" y="88"/>
                  </a:lnTo>
                  <a:lnTo>
                    <a:pt x="82" y="64"/>
                  </a:lnTo>
                  <a:lnTo>
                    <a:pt x="82" y="42"/>
                  </a:lnTo>
                  <a:lnTo>
                    <a:pt x="82" y="22"/>
                  </a:lnTo>
                  <a:lnTo>
                    <a:pt x="78" y="6"/>
                  </a:lnTo>
                  <a:lnTo>
                    <a:pt x="78" y="6"/>
                  </a:lnTo>
                  <a:lnTo>
                    <a:pt x="78" y="2"/>
                  </a:lnTo>
                  <a:lnTo>
                    <a:pt x="80" y="0"/>
                  </a:lnTo>
                  <a:lnTo>
                    <a:pt x="84" y="2"/>
                  </a:lnTo>
                  <a:lnTo>
                    <a:pt x="90" y="6"/>
                  </a:lnTo>
                  <a:lnTo>
                    <a:pt x="106" y="20"/>
                  </a:lnTo>
                  <a:lnTo>
                    <a:pt x="124" y="40"/>
                  </a:lnTo>
                  <a:lnTo>
                    <a:pt x="162" y="80"/>
                  </a:lnTo>
                  <a:lnTo>
                    <a:pt x="180" y="98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5155" name="Freeform 35"/>
            <p:cNvSpPr>
              <a:spLocks/>
            </p:cNvSpPr>
            <p:nvPr/>
          </p:nvSpPr>
          <p:spPr bwMode="auto">
            <a:xfrm>
              <a:off x="3908302" y="760046"/>
              <a:ext cx="286588" cy="296557"/>
            </a:xfrm>
            <a:custGeom>
              <a:avLst/>
              <a:gdLst/>
              <a:ahLst/>
              <a:cxnLst>
                <a:cxn ang="0">
                  <a:pos x="152" y="8"/>
                </a:cxn>
                <a:cxn ang="0">
                  <a:pos x="176" y="24"/>
                </a:cxn>
                <a:cxn ang="0">
                  <a:pos x="196" y="42"/>
                </a:cxn>
                <a:cxn ang="0">
                  <a:pos x="210" y="68"/>
                </a:cxn>
                <a:cxn ang="0">
                  <a:pos x="212" y="84"/>
                </a:cxn>
                <a:cxn ang="0">
                  <a:pos x="214" y="118"/>
                </a:cxn>
                <a:cxn ang="0">
                  <a:pos x="212" y="128"/>
                </a:cxn>
                <a:cxn ang="0">
                  <a:pos x="216" y="142"/>
                </a:cxn>
                <a:cxn ang="0">
                  <a:pos x="224" y="152"/>
                </a:cxn>
                <a:cxn ang="0">
                  <a:pos x="230" y="158"/>
                </a:cxn>
                <a:cxn ang="0">
                  <a:pos x="230" y="164"/>
                </a:cxn>
                <a:cxn ang="0">
                  <a:pos x="220" y="172"/>
                </a:cxn>
                <a:cxn ang="0">
                  <a:pos x="218" y="174"/>
                </a:cxn>
                <a:cxn ang="0">
                  <a:pos x="222" y="182"/>
                </a:cxn>
                <a:cxn ang="0">
                  <a:pos x="220" y="188"/>
                </a:cxn>
                <a:cxn ang="0">
                  <a:pos x="216" y="194"/>
                </a:cxn>
                <a:cxn ang="0">
                  <a:pos x="218" y="198"/>
                </a:cxn>
                <a:cxn ang="0">
                  <a:pos x="214" y="206"/>
                </a:cxn>
                <a:cxn ang="0">
                  <a:pos x="210" y="208"/>
                </a:cxn>
                <a:cxn ang="0">
                  <a:pos x="206" y="214"/>
                </a:cxn>
                <a:cxn ang="0">
                  <a:pos x="208" y="220"/>
                </a:cxn>
                <a:cxn ang="0">
                  <a:pos x="206" y="234"/>
                </a:cxn>
                <a:cxn ang="0">
                  <a:pos x="200" y="238"/>
                </a:cxn>
                <a:cxn ang="0">
                  <a:pos x="178" y="238"/>
                </a:cxn>
                <a:cxn ang="0">
                  <a:pos x="146" y="234"/>
                </a:cxn>
                <a:cxn ang="0">
                  <a:pos x="108" y="222"/>
                </a:cxn>
                <a:cxn ang="0">
                  <a:pos x="68" y="198"/>
                </a:cxn>
                <a:cxn ang="0">
                  <a:pos x="48" y="182"/>
                </a:cxn>
                <a:cxn ang="0">
                  <a:pos x="16" y="140"/>
                </a:cxn>
                <a:cxn ang="0">
                  <a:pos x="6" y="116"/>
                </a:cxn>
                <a:cxn ang="0">
                  <a:pos x="0" y="92"/>
                </a:cxn>
                <a:cxn ang="0">
                  <a:pos x="2" y="66"/>
                </a:cxn>
                <a:cxn ang="0">
                  <a:pos x="12" y="44"/>
                </a:cxn>
                <a:cxn ang="0">
                  <a:pos x="32" y="22"/>
                </a:cxn>
                <a:cxn ang="0">
                  <a:pos x="42" y="14"/>
                </a:cxn>
                <a:cxn ang="0">
                  <a:pos x="60" y="6"/>
                </a:cxn>
                <a:cxn ang="0">
                  <a:pos x="90" y="0"/>
                </a:cxn>
                <a:cxn ang="0">
                  <a:pos x="126" y="2"/>
                </a:cxn>
                <a:cxn ang="0">
                  <a:pos x="152" y="8"/>
                </a:cxn>
              </a:cxnLst>
              <a:rect l="0" t="0" r="r" b="b"/>
              <a:pathLst>
                <a:path w="230" h="238">
                  <a:moveTo>
                    <a:pt x="152" y="8"/>
                  </a:moveTo>
                  <a:lnTo>
                    <a:pt x="152" y="8"/>
                  </a:lnTo>
                  <a:lnTo>
                    <a:pt x="160" y="12"/>
                  </a:lnTo>
                  <a:lnTo>
                    <a:pt x="176" y="24"/>
                  </a:lnTo>
                  <a:lnTo>
                    <a:pt x="186" y="32"/>
                  </a:lnTo>
                  <a:lnTo>
                    <a:pt x="196" y="42"/>
                  </a:lnTo>
                  <a:lnTo>
                    <a:pt x="204" y="54"/>
                  </a:lnTo>
                  <a:lnTo>
                    <a:pt x="210" y="68"/>
                  </a:lnTo>
                  <a:lnTo>
                    <a:pt x="210" y="68"/>
                  </a:lnTo>
                  <a:lnTo>
                    <a:pt x="212" y="84"/>
                  </a:lnTo>
                  <a:lnTo>
                    <a:pt x="214" y="100"/>
                  </a:lnTo>
                  <a:lnTo>
                    <a:pt x="214" y="118"/>
                  </a:lnTo>
                  <a:lnTo>
                    <a:pt x="214" y="118"/>
                  </a:lnTo>
                  <a:lnTo>
                    <a:pt x="212" y="128"/>
                  </a:lnTo>
                  <a:lnTo>
                    <a:pt x="214" y="136"/>
                  </a:lnTo>
                  <a:lnTo>
                    <a:pt x="216" y="142"/>
                  </a:lnTo>
                  <a:lnTo>
                    <a:pt x="218" y="146"/>
                  </a:lnTo>
                  <a:lnTo>
                    <a:pt x="224" y="152"/>
                  </a:lnTo>
                  <a:lnTo>
                    <a:pt x="230" y="158"/>
                  </a:lnTo>
                  <a:lnTo>
                    <a:pt x="230" y="158"/>
                  </a:lnTo>
                  <a:lnTo>
                    <a:pt x="230" y="160"/>
                  </a:lnTo>
                  <a:lnTo>
                    <a:pt x="230" y="164"/>
                  </a:lnTo>
                  <a:lnTo>
                    <a:pt x="226" y="168"/>
                  </a:lnTo>
                  <a:lnTo>
                    <a:pt x="220" y="172"/>
                  </a:lnTo>
                  <a:lnTo>
                    <a:pt x="220" y="172"/>
                  </a:lnTo>
                  <a:lnTo>
                    <a:pt x="218" y="174"/>
                  </a:lnTo>
                  <a:lnTo>
                    <a:pt x="218" y="178"/>
                  </a:lnTo>
                  <a:lnTo>
                    <a:pt x="222" y="182"/>
                  </a:lnTo>
                  <a:lnTo>
                    <a:pt x="222" y="182"/>
                  </a:lnTo>
                  <a:lnTo>
                    <a:pt x="220" y="188"/>
                  </a:lnTo>
                  <a:lnTo>
                    <a:pt x="218" y="190"/>
                  </a:lnTo>
                  <a:lnTo>
                    <a:pt x="216" y="194"/>
                  </a:lnTo>
                  <a:lnTo>
                    <a:pt x="216" y="194"/>
                  </a:lnTo>
                  <a:lnTo>
                    <a:pt x="218" y="198"/>
                  </a:lnTo>
                  <a:lnTo>
                    <a:pt x="216" y="202"/>
                  </a:lnTo>
                  <a:lnTo>
                    <a:pt x="214" y="206"/>
                  </a:lnTo>
                  <a:lnTo>
                    <a:pt x="214" y="206"/>
                  </a:lnTo>
                  <a:lnTo>
                    <a:pt x="210" y="208"/>
                  </a:lnTo>
                  <a:lnTo>
                    <a:pt x="208" y="210"/>
                  </a:lnTo>
                  <a:lnTo>
                    <a:pt x="206" y="214"/>
                  </a:lnTo>
                  <a:lnTo>
                    <a:pt x="206" y="214"/>
                  </a:lnTo>
                  <a:lnTo>
                    <a:pt x="208" y="220"/>
                  </a:lnTo>
                  <a:lnTo>
                    <a:pt x="208" y="228"/>
                  </a:lnTo>
                  <a:lnTo>
                    <a:pt x="206" y="234"/>
                  </a:lnTo>
                  <a:lnTo>
                    <a:pt x="202" y="238"/>
                  </a:lnTo>
                  <a:lnTo>
                    <a:pt x="200" y="238"/>
                  </a:lnTo>
                  <a:lnTo>
                    <a:pt x="200" y="238"/>
                  </a:lnTo>
                  <a:lnTo>
                    <a:pt x="178" y="238"/>
                  </a:lnTo>
                  <a:lnTo>
                    <a:pt x="162" y="236"/>
                  </a:lnTo>
                  <a:lnTo>
                    <a:pt x="146" y="234"/>
                  </a:lnTo>
                  <a:lnTo>
                    <a:pt x="126" y="228"/>
                  </a:lnTo>
                  <a:lnTo>
                    <a:pt x="108" y="222"/>
                  </a:lnTo>
                  <a:lnTo>
                    <a:pt x="88" y="212"/>
                  </a:lnTo>
                  <a:lnTo>
                    <a:pt x="68" y="198"/>
                  </a:lnTo>
                  <a:lnTo>
                    <a:pt x="68" y="198"/>
                  </a:lnTo>
                  <a:lnTo>
                    <a:pt x="48" y="182"/>
                  </a:lnTo>
                  <a:lnTo>
                    <a:pt x="30" y="162"/>
                  </a:lnTo>
                  <a:lnTo>
                    <a:pt x="16" y="140"/>
                  </a:lnTo>
                  <a:lnTo>
                    <a:pt x="10" y="128"/>
                  </a:lnTo>
                  <a:lnTo>
                    <a:pt x="6" y="116"/>
                  </a:lnTo>
                  <a:lnTo>
                    <a:pt x="2" y="104"/>
                  </a:lnTo>
                  <a:lnTo>
                    <a:pt x="0" y="92"/>
                  </a:lnTo>
                  <a:lnTo>
                    <a:pt x="0" y="80"/>
                  </a:lnTo>
                  <a:lnTo>
                    <a:pt x="2" y="66"/>
                  </a:lnTo>
                  <a:lnTo>
                    <a:pt x="6" y="54"/>
                  </a:lnTo>
                  <a:lnTo>
                    <a:pt x="12" y="44"/>
                  </a:lnTo>
                  <a:lnTo>
                    <a:pt x="20" y="32"/>
                  </a:lnTo>
                  <a:lnTo>
                    <a:pt x="32" y="22"/>
                  </a:lnTo>
                  <a:lnTo>
                    <a:pt x="32" y="22"/>
                  </a:lnTo>
                  <a:lnTo>
                    <a:pt x="42" y="14"/>
                  </a:lnTo>
                  <a:lnTo>
                    <a:pt x="50" y="10"/>
                  </a:lnTo>
                  <a:lnTo>
                    <a:pt x="60" y="6"/>
                  </a:lnTo>
                  <a:lnTo>
                    <a:pt x="70" y="2"/>
                  </a:lnTo>
                  <a:lnTo>
                    <a:pt x="90" y="0"/>
                  </a:lnTo>
                  <a:lnTo>
                    <a:pt x="110" y="0"/>
                  </a:lnTo>
                  <a:lnTo>
                    <a:pt x="126" y="2"/>
                  </a:lnTo>
                  <a:lnTo>
                    <a:pt x="140" y="6"/>
                  </a:lnTo>
                  <a:lnTo>
                    <a:pt x="152" y="8"/>
                  </a:lnTo>
                  <a:close/>
                </a:path>
              </a:pathLst>
            </a:custGeom>
            <a:solidFill>
              <a:srgbClr val="FDBF8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5156" name="Freeform 36"/>
            <p:cNvSpPr>
              <a:spLocks/>
            </p:cNvSpPr>
            <p:nvPr/>
          </p:nvSpPr>
          <p:spPr bwMode="auto">
            <a:xfrm>
              <a:off x="3908302" y="760046"/>
              <a:ext cx="286588" cy="296557"/>
            </a:xfrm>
            <a:custGeom>
              <a:avLst/>
              <a:gdLst/>
              <a:ahLst/>
              <a:cxnLst>
                <a:cxn ang="0">
                  <a:pos x="152" y="8"/>
                </a:cxn>
                <a:cxn ang="0">
                  <a:pos x="176" y="24"/>
                </a:cxn>
                <a:cxn ang="0">
                  <a:pos x="196" y="42"/>
                </a:cxn>
                <a:cxn ang="0">
                  <a:pos x="210" y="68"/>
                </a:cxn>
                <a:cxn ang="0">
                  <a:pos x="212" y="84"/>
                </a:cxn>
                <a:cxn ang="0">
                  <a:pos x="214" y="118"/>
                </a:cxn>
                <a:cxn ang="0">
                  <a:pos x="212" y="128"/>
                </a:cxn>
                <a:cxn ang="0">
                  <a:pos x="216" y="142"/>
                </a:cxn>
                <a:cxn ang="0">
                  <a:pos x="224" y="152"/>
                </a:cxn>
                <a:cxn ang="0">
                  <a:pos x="230" y="158"/>
                </a:cxn>
                <a:cxn ang="0">
                  <a:pos x="230" y="164"/>
                </a:cxn>
                <a:cxn ang="0">
                  <a:pos x="220" y="172"/>
                </a:cxn>
                <a:cxn ang="0">
                  <a:pos x="218" y="174"/>
                </a:cxn>
                <a:cxn ang="0">
                  <a:pos x="222" y="182"/>
                </a:cxn>
                <a:cxn ang="0">
                  <a:pos x="220" y="188"/>
                </a:cxn>
                <a:cxn ang="0">
                  <a:pos x="216" y="194"/>
                </a:cxn>
                <a:cxn ang="0">
                  <a:pos x="218" y="198"/>
                </a:cxn>
                <a:cxn ang="0">
                  <a:pos x="214" y="206"/>
                </a:cxn>
                <a:cxn ang="0">
                  <a:pos x="210" y="208"/>
                </a:cxn>
                <a:cxn ang="0">
                  <a:pos x="206" y="214"/>
                </a:cxn>
                <a:cxn ang="0">
                  <a:pos x="208" y="220"/>
                </a:cxn>
                <a:cxn ang="0">
                  <a:pos x="206" y="234"/>
                </a:cxn>
                <a:cxn ang="0">
                  <a:pos x="200" y="238"/>
                </a:cxn>
                <a:cxn ang="0">
                  <a:pos x="178" y="238"/>
                </a:cxn>
                <a:cxn ang="0">
                  <a:pos x="146" y="234"/>
                </a:cxn>
                <a:cxn ang="0">
                  <a:pos x="108" y="222"/>
                </a:cxn>
                <a:cxn ang="0">
                  <a:pos x="68" y="198"/>
                </a:cxn>
                <a:cxn ang="0">
                  <a:pos x="48" y="182"/>
                </a:cxn>
                <a:cxn ang="0">
                  <a:pos x="16" y="140"/>
                </a:cxn>
                <a:cxn ang="0">
                  <a:pos x="6" y="116"/>
                </a:cxn>
                <a:cxn ang="0">
                  <a:pos x="0" y="92"/>
                </a:cxn>
                <a:cxn ang="0">
                  <a:pos x="2" y="66"/>
                </a:cxn>
                <a:cxn ang="0">
                  <a:pos x="12" y="44"/>
                </a:cxn>
                <a:cxn ang="0">
                  <a:pos x="32" y="22"/>
                </a:cxn>
                <a:cxn ang="0">
                  <a:pos x="42" y="14"/>
                </a:cxn>
                <a:cxn ang="0">
                  <a:pos x="60" y="6"/>
                </a:cxn>
                <a:cxn ang="0">
                  <a:pos x="90" y="0"/>
                </a:cxn>
                <a:cxn ang="0">
                  <a:pos x="126" y="2"/>
                </a:cxn>
                <a:cxn ang="0">
                  <a:pos x="152" y="8"/>
                </a:cxn>
              </a:cxnLst>
              <a:rect l="0" t="0" r="r" b="b"/>
              <a:pathLst>
                <a:path w="230" h="238">
                  <a:moveTo>
                    <a:pt x="152" y="8"/>
                  </a:moveTo>
                  <a:lnTo>
                    <a:pt x="152" y="8"/>
                  </a:lnTo>
                  <a:lnTo>
                    <a:pt x="160" y="12"/>
                  </a:lnTo>
                  <a:lnTo>
                    <a:pt x="176" y="24"/>
                  </a:lnTo>
                  <a:lnTo>
                    <a:pt x="186" y="32"/>
                  </a:lnTo>
                  <a:lnTo>
                    <a:pt x="196" y="42"/>
                  </a:lnTo>
                  <a:lnTo>
                    <a:pt x="204" y="54"/>
                  </a:lnTo>
                  <a:lnTo>
                    <a:pt x="210" y="68"/>
                  </a:lnTo>
                  <a:lnTo>
                    <a:pt x="210" y="68"/>
                  </a:lnTo>
                  <a:lnTo>
                    <a:pt x="212" y="84"/>
                  </a:lnTo>
                  <a:lnTo>
                    <a:pt x="214" y="100"/>
                  </a:lnTo>
                  <a:lnTo>
                    <a:pt x="214" y="118"/>
                  </a:lnTo>
                  <a:lnTo>
                    <a:pt x="214" y="118"/>
                  </a:lnTo>
                  <a:lnTo>
                    <a:pt x="212" y="128"/>
                  </a:lnTo>
                  <a:lnTo>
                    <a:pt x="214" y="136"/>
                  </a:lnTo>
                  <a:lnTo>
                    <a:pt x="216" y="142"/>
                  </a:lnTo>
                  <a:lnTo>
                    <a:pt x="218" y="146"/>
                  </a:lnTo>
                  <a:lnTo>
                    <a:pt x="224" y="152"/>
                  </a:lnTo>
                  <a:lnTo>
                    <a:pt x="230" y="158"/>
                  </a:lnTo>
                  <a:lnTo>
                    <a:pt x="230" y="158"/>
                  </a:lnTo>
                  <a:lnTo>
                    <a:pt x="230" y="160"/>
                  </a:lnTo>
                  <a:lnTo>
                    <a:pt x="230" y="164"/>
                  </a:lnTo>
                  <a:lnTo>
                    <a:pt x="226" y="168"/>
                  </a:lnTo>
                  <a:lnTo>
                    <a:pt x="220" y="172"/>
                  </a:lnTo>
                  <a:lnTo>
                    <a:pt x="220" y="172"/>
                  </a:lnTo>
                  <a:lnTo>
                    <a:pt x="218" y="174"/>
                  </a:lnTo>
                  <a:lnTo>
                    <a:pt x="218" y="178"/>
                  </a:lnTo>
                  <a:lnTo>
                    <a:pt x="222" y="182"/>
                  </a:lnTo>
                  <a:lnTo>
                    <a:pt x="222" y="182"/>
                  </a:lnTo>
                  <a:lnTo>
                    <a:pt x="220" y="188"/>
                  </a:lnTo>
                  <a:lnTo>
                    <a:pt x="218" y="190"/>
                  </a:lnTo>
                  <a:lnTo>
                    <a:pt x="216" y="194"/>
                  </a:lnTo>
                  <a:lnTo>
                    <a:pt x="216" y="194"/>
                  </a:lnTo>
                  <a:lnTo>
                    <a:pt x="218" y="198"/>
                  </a:lnTo>
                  <a:lnTo>
                    <a:pt x="216" y="202"/>
                  </a:lnTo>
                  <a:lnTo>
                    <a:pt x="214" y="206"/>
                  </a:lnTo>
                  <a:lnTo>
                    <a:pt x="214" y="206"/>
                  </a:lnTo>
                  <a:lnTo>
                    <a:pt x="210" y="208"/>
                  </a:lnTo>
                  <a:lnTo>
                    <a:pt x="208" y="210"/>
                  </a:lnTo>
                  <a:lnTo>
                    <a:pt x="206" y="214"/>
                  </a:lnTo>
                  <a:lnTo>
                    <a:pt x="206" y="214"/>
                  </a:lnTo>
                  <a:lnTo>
                    <a:pt x="208" y="220"/>
                  </a:lnTo>
                  <a:lnTo>
                    <a:pt x="208" y="228"/>
                  </a:lnTo>
                  <a:lnTo>
                    <a:pt x="206" y="234"/>
                  </a:lnTo>
                  <a:lnTo>
                    <a:pt x="202" y="238"/>
                  </a:lnTo>
                  <a:lnTo>
                    <a:pt x="200" y="238"/>
                  </a:lnTo>
                  <a:lnTo>
                    <a:pt x="200" y="238"/>
                  </a:lnTo>
                  <a:lnTo>
                    <a:pt x="178" y="238"/>
                  </a:lnTo>
                  <a:lnTo>
                    <a:pt x="162" y="236"/>
                  </a:lnTo>
                  <a:lnTo>
                    <a:pt x="146" y="234"/>
                  </a:lnTo>
                  <a:lnTo>
                    <a:pt x="126" y="228"/>
                  </a:lnTo>
                  <a:lnTo>
                    <a:pt x="108" y="222"/>
                  </a:lnTo>
                  <a:lnTo>
                    <a:pt x="88" y="212"/>
                  </a:lnTo>
                  <a:lnTo>
                    <a:pt x="68" y="198"/>
                  </a:lnTo>
                  <a:lnTo>
                    <a:pt x="68" y="198"/>
                  </a:lnTo>
                  <a:lnTo>
                    <a:pt x="48" y="182"/>
                  </a:lnTo>
                  <a:lnTo>
                    <a:pt x="30" y="162"/>
                  </a:lnTo>
                  <a:lnTo>
                    <a:pt x="16" y="140"/>
                  </a:lnTo>
                  <a:lnTo>
                    <a:pt x="10" y="128"/>
                  </a:lnTo>
                  <a:lnTo>
                    <a:pt x="6" y="116"/>
                  </a:lnTo>
                  <a:lnTo>
                    <a:pt x="2" y="104"/>
                  </a:lnTo>
                  <a:lnTo>
                    <a:pt x="0" y="92"/>
                  </a:lnTo>
                  <a:lnTo>
                    <a:pt x="0" y="80"/>
                  </a:lnTo>
                  <a:lnTo>
                    <a:pt x="2" y="66"/>
                  </a:lnTo>
                  <a:lnTo>
                    <a:pt x="6" y="54"/>
                  </a:lnTo>
                  <a:lnTo>
                    <a:pt x="12" y="44"/>
                  </a:lnTo>
                  <a:lnTo>
                    <a:pt x="20" y="32"/>
                  </a:lnTo>
                  <a:lnTo>
                    <a:pt x="32" y="22"/>
                  </a:lnTo>
                  <a:lnTo>
                    <a:pt x="32" y="22"/>
                  </a:lnTo>
                  <a:lnTo>
                    <a:pt x="42" y="14"/>
                  </a:lnTo>
                  <a:lnTo>
                    <a:pt x="50" y="10"/>
                  </a:lnTo>
                  <a:lnTo>
                    <a:pt x="60" y="6"/>
                  </a:lnTo>
                  <a:lnTo>
                    <a:pt x="70" y="2"/>
                  </a:lnTo>
                  <a:lnTo>
                    <a:pt x="90" y="0"/>
                  </a:lnTo>
                  <a:lnTo>
                    <a:pt x="110" y="0"/>
                  </a:lnTo>
                  <a:lnTo>
                    <a:pt x="126" y="2"/>
                  </a:lnTo>
                  <a:lnTo>
                    <a:pt x="140" y="6"/>
                  </a:lnTo>
                  <a:lnTo>
                    <a:pt x="152" y="8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5157" name="Freeform 37"/>
            <p:cNvSpPr>
              <a:spLocks/>
            </p:cNvSpPr>
            <p:nvPr/>
          </p:nvSpPr>
          <p:spPr bwMode="auto">
            <a:xfrm>
              <a:off x="4147541" y="986824"/>
              <a:ext cx="37381" cy="32397"/>
            </a:xfrm>
            <a:custGeom>
              <a:avLst/>
              <a:gdLst/>
              <a:ahLst/>
              <a:cxnLst>
                <a:cxn ang="0">
                  <a:pos x="30" y="0"/>
                </a:cxn>
                <a:cxn ang="0">
                  <a:pos x="30" y="0"/>
                </a:cxn>
                <a:cxn ang="0">
                  <a:pos x="28" y="0"/>
                </a:cxn>
                <a:cxn ang="0">
                  <a:pos x="22" y="4"/>
                </a:cxn>
                <a:cxn ang="0">
                  <a:pos x="22" y="4"/>
                </a:cxn>
                <a:cxn ang="0">
                  <a:pos x="12" y="10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6" y="20"/>
                </a:cxn>
                <a:cxn ang="0">
                  <a:pos x="12" y="24"/>
                </a:cxn>
                <a:cxn ang="0">
                  <a:pos x="18" y="26"/>
                </a:cxn>
                <a:cxn ang="0">
                  <a:pos x="18" y="26"/>
                </a:cxn>
                <a:cxn ang="0">
                  <a:pos x="22" y="24"/>
                </a:cxn>
                <a:cxn ang="0">
                  <a:pos x="26" y="22"/>
                </a:cxn>
                <a:cxn ang="0">
                  <a:pos x="26" y="16"/>
                </a:cxn>
                <a:cxn ang="0">
                  <a:pos x="26" y="12"/>
                </a:cxn>
                <a:cxn ang="0">
                  <a:pos x="26" y="12"/>
                </a:cxn>
                <a:cxn ang="0">
                  <a:pos x="28" y="8"/>
                </a:cxn>
                <a:cxn ang="0">
                  <a:pos x="30" y="4"/>
                </a:cxn>
                <a:cxn ang="0">
                  <a:pos x="30" y="0"/>
                </a:cxn>
              </a:cxnLst>
              <a:rect l="0" t="0" r="r" b="b"/>
              <a:pathLst>
                <a:path w="30" h="26">
                  <a:moveTo>
                    <a:pt x="30" y="0"/>
                  </a:moveTo>
                  <a:lnTo>
                    <a:pt x="30" y="0"/>
                  </a:lnTo>
                  <a:lnTo>
                    <a:pt x="28" y="0"/>
                  </a:lnTo>
                  <a:lnTo>
                    <a:pt x="22" y="4"/>
                  </a:lnTo>
                  <a:lnTo>
                    <a:pt x="22" y="4"/>
                  </a:lnTo>
                  <a:lnTo>
                    <a:pt x="12" y="10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6" y="20"/>
                  </a:lnTo>
                  <a:lnTo>
                    <a:pt x="12" y="24"/>
                  </a:lnTo>
                  <a:lnTo>
                    <a:pt x="18" y="26"/>
                  </a:lnTo>
                  <a:lnTo>
                    <a:pt x="18" y="26"/>
                  </a:lnTo>
                  <a:lnTo>
                    <a:pt x="22" y="24"/>
                  </a:lnTo>
                  <a:lnTo>
                    <a:pt x="26" y="22"/>
                  </a:lnTo>
                  <a:lnTo>
                    <a:pt x="26" y="16"/>
                  </a:lnTo>
                  <a:lnTo>
                    <a:pt x="26" y="12"/>
                  </a:lnTo>
                  <a:lnTo>
                    <a:pt x="26" y="12"/>
                  </a:lnTo>
                  <a:lnTo>
                    <a:pt x="28" y="8"/>
                  </a:lnTo>
                  <a:lnTo>
                    <a:pt x="30" y="4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FB867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5158" name="Freeform 38"/>
            <p:cNvSpPr>
              <a:spLocks/>
            </p:cNvSpPr>
            <p:nvPr/>
          </p:nvSpPr>
          <p:spPr bwMode="auto">
            <a:xfrm>
              <a:off x="4147541" y="986824"/>
              <a:ext cx="37381" cy="32397"/>
            </a:xfrm>
            <a:custGeom>
              <a:avLst/>
              <a:gdLst/>
              <a:ahLst/>
              <a:cxnLst>
                <a:cxn ang="0">
                  <a:pos x="30" y="0"/>
                </a:cxn>
                <a:cxn ang="0">
                  <a:pos x="30" y="0"/>
                </a:cxn>
                <a:cxn ang="0">
                  <a:pos x="28" y="0"/>
                </a:cxn>
                <a:cxn ang="0">
                  <a:pos x="22" y="4"/>
                </a:cxn>
                <a:cxn ang="0">
                  <a:pos x="22" y="4"/>
                </a:cxn>
                <a:cxn ang="0">
                  <a:pos x="12" y="10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6" y="20"/>
                </a:cxn>
                <a:cxn ang="0">
                  <a:pos x="12" y="24"/>
                </a:cxn>
                <a:cxn ang="0">
                  <a:pos x="18" y="26"/>
                </a:cxn>
                <a:cxn ang="0">
                  <a:pos x="18" y="26"/>
                </a:cxn>
                <a:cxn ang="0">
                  <a:pos x="22" y="24"/>
                </a:cxn>
                <a:cxn ang="0">
                  <a:pos x="26" y="22"/>
                </a:cxn>
                <a:cxn ang="0">
                  <a:pos x="26" y="16"/>
                </a:cxn>
                <a:cxn ang="0">
                  <a:pos x="26" y="12"/>
                </a:cxn>
                <a:cxn ang="0">
                  <a:pos x="26" y="12"/>
                </a:cxn>
                <a:cxn ang="0">
                  <a:pos x="28" y="8"/>
                </a:cxn>
                <a:cxn ang="0">
                  <a:pos x="30" y="4"/>
                </a:cxn>
                <a:cxn ang="0">
                  <a:pos x="30" y="0"/>
                </a:cxn>
              </a:cxnLst>
              <a:rect l="0" t="0" r="r" b="b"/>
              <a:pathLst>
                <a:path w="30" h="26">
                  <a:moveTo>
                    <a:pt x="30" y="0"/>
                  </a:moveTo>
                  <a:lnTo>
                    <a:pt x="30" y="0"/>
                  </a:lnTo>
                  <a:lnTo>
                    <a:pt x="28" y="0"/>
                  </a:lnTo>
                  <a:lnTo>
                    <a:pt x="22" y="4"/>
                  </a:lnTo>
                  <a:lnTo>
                    <a:pt x="22" y="4"/>
                  </a:lnTo>
                  <a:lnTo>
                    <a:pt x="12" y="10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6" y="20"/>
                  </a:lnTo>
                  <a:lnTo>
                    <a:pt x="12" y="24"/>
                  </a:lnTo>
                  <a:lnTo>
                    <a:pt x="18" y="26"/>
                  </a:lnTo>
                  <a:lnTo>
                    <a:pt x="18" y="26"/>
                  </a:lnTo>
                  <a:lnTo>
                    <a:pt x="22" y="24"/>
                  </a:lnTo>
                  <a:lnTo>
                    <a:pt x="26" y="22"/>
                  </a:lnTo>
                  <a:lnTo>
                    <a:pt x="26" y="16"/>
                  </a:lnTo>
                  <a:lnTo>
                    <a:pt x="26" y="12"/>
                  </a:lnTo>
                  <a:lnTo>
                    <a:pt x="26" y="12"/>
                  </a:lnTo>
                  <a:lnTo>
                    <a:pt x="28" y="8"/>
                  </a:lnTo>
                  <a:lnTo>
                    <a:pt x="30" y="4"/>
                  </a:lnTo>
                  <a:lnTo>
                    <a:pt x="3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5159" name="Freeform 39"/>
            <p:cNvSpPr>
              <a:spLocks/>
            </p:cNvSpPr>
            <p:nvPr/>
          </p:nvSpPr>
          <p:spPr bwMode="auto">
            <a:xfrm>
              <a:off x="4147541" y="986824"/>
              <a:ext cx="37381" cy="17445"/>
            </a:xfrm>
            <a:custGeom>
              <a:avLst/>
              <a:gdLst/>
              <a:ahLst/>
              <a:cxnLst>
                <a:cxn ang="0">
                  <a:pos x="0" y="12"/>
                </a:cxn>
                <a:cxn ang="0">
                  <a:pos x="0" y="12"/>
                </a:cxn>
                <a:cxn ang="0">
                  <a:pos x="4" y="14"/>
                </a:cxn>
                <a:cxn ang="0">
                  <a:pos x="14" y="14"/>
                </a:cxn>
                <a:cxn ang="0">
                  <a:pos x="14" y="14"/>
                </a:cxn>
                <a:cxn ang="0">
                  <a:pos x="22" y="12"/>
                </a:cxn>
                <a:cxn ang="0">
                  <a:pos x="26" y="12"/>
                </a:cxn>
                <a:cxn ang="0">
                  <a:pos x="26" y="12"/>
                </a:cxn>
                <a:cxn ang="0">
                  <a:pos x="28" y="8"/>
                </a:cxn>
                <a:cxn ang="0">
                  <a:pos x="30" y="4"/>
                </a:cxn>
                <a:cxn ang="0">
                  <a:pos x="30" y="0"/>
                </a:cxn>
                <a:cxn ang="0">
                  <a:pos x="30" y="0"/>
                </a:cxn>
                <a:cxn ang="0">
                  <a:pos x="28" y="0"/>
                </a:cxn>
                <a:cxn ang="0">
                  <a:pos x="22" y="2"/>
                </a:cxn>
                <a:cxn ang="0">
                  <a:pos x="22" y="2"/>
                </a:cxn>
                <a:cxn ang="0">
                  <a:pos x="10" y="10"/>
                </a:cxn>
                <a:cxn ang="0">
                  <a:pos x="4" y="12"/>
                </a:cxn>
                <a:cxn ang="0">
                  <a:pos x="0" y="12"/>
                </a:cxn>
              </a:cxnLst>
              <a:rect l="0" t="0" r="r" b="b"/>
              <a:pathLst>
                <a:path w="30" h="14">
                  <a:moveTo>
                    <a:pt x="0" y="12"/>
                  </a:moveTo>
                  <a:lnTo>
                    <a:pt x="0" y="12"/>
                  </a:lnTo>
                  <a:lnTo>
                    <a:pt x="4" y="14"/>
                  </a:lnTo>
                  <a:lnTo>
                    <a:pt x="14" y="14"/>
                  </a:lnTo>
                  <a:lnTo>
                    <a:pt x="14" y="14"/>
                  </a:lnTo>
                  <a:lnTo>
                    <a:pt x="22" y="12"/>
                  </a:lnTo>
                  <a:lnTo>
                    <a:pt x="26" y="12"/>
                  </a:lnTo>
                  <a:lnTo>
                    <a:pt x="26" y="12"/>
                  </a:lnTo>
                  <a:lnTo>
                    <a:pt x="28" y="8"/>
                  </a:lnTo>
                  <a:lnTo>
                    <a:pt x="30" y="4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28" y="0"/>
                  </a:lnTo>
                  <a:lnTo>
                    <a:pt x="22" y="2"/>
                  </a:lnTo>
                  <a:lnTo>
                    <a:pt x="22" y="2"/>
                  </a:lnTo>
                  <a:lnTo>
                    <a:pt x="10" y="10"/>
                  </a:lnTo>
                  <a:lnTo>
                    <a:pt x="4" y="12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FB7B6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5160" name="Freeform 40"/>
            <p:cNvSpPr>
              <a:spLocks/>
            </p:cNvSpPr>
            <p:nvPr/>
          </p:nvSpPr>
          <p:spPr bwMode="auto">
            <a:xfrm>
              <a:off x="4147541" y="986824"/>
              <a:ext cx="37381" cy="17445"/>
            </a:xfrm>
            <a:custGeom>
              <a:avLst/>
              <a:gdLst/>
              <a:ahLst/>
              <a:cxnLst>
                <a:cxn ang="0">
                  <a:pos x="0" y="12"/>
                </a:cxn>
                <a:cxn ang="0">
                  <a:pos x="0" y="12"/>
                </a:cxn>
                <a:cxn ang="0">
                  <a:pos x="4" y="14"/>
                </a:cxn>
                <a:cxn ang="0">
                  <a:pos x="14" y="14"/>
                </a:cxn>
                <a:cxn ang="0">
                  <a:pos x="14" y="14"/>
                </a:cxn>
                <a:cxn ang="0">
                  <a:pos x="22" y="12"/>
                </a:cxn>
                <a:cxn ang="0">
                  <a:pos x="26" y="12"/>
                </a:cxn>
                <a:cxn ang="0">
                  <a:pos x="26" y="12"/>
                </a:cxn>
                <a:cxn ang="0">
                  <a:pos x="28" y="8"/>
                </a:cxn>
                <a:cxn ang="0">
                  <a:pos x="30" y="4"/>
                </a:cxn>
                <a:cxn ang="0">
                  <a:pos x="30" y="0"/>
                </a:cxn>
                <a:cxn ang="0">
                  <a:pos x="30" y="0"/>
                </a:cxn>
                <a:cxn ang="0">
                  <a:pos x="28" y="0"/>
                </a:cxn>
                <a:cxn ang="0">
                  <a:pos x="22" y="2"/>
                </a:cxn>
                <a:cxn ang="0">
                  <a:pos x="22" y="2"/>
                </a:cxn>
                <a:cxn ang="0">
                  <a:pos x="10" y="10"/>
                </a:cxn>
                <a:cxn ang="0">
                  <a:pos x="4" y="12"/>
                </a:cxn>
                <a:cxn ang="0">
                  <a:pos x="0" y="12"/>
                </a:cxn>
              </a:cxnLst>
              <a:rect l="0" t="0" r="r" b="b"/>
              <a:pathLst>
                <a:path w="30" h="14">
                  <a:moveTo>
                    <a:pt x="0" y="12"/>
                  </a:moveTo>
                  <a:lnTo>
                    <a:pt x="0" y="12"/>
                  </a:lnTo>
                  <a:lnTo>
                    <a:pt x="4" y="14"/>
                  </a:lnTo>
                  <a:lnTo>
                    <a:pt x="14" y="14"/>
                  </a:lnTo>
                  <a:lnTo>
                    <a:pt x="14" y="14"/>
                  </a:lnTo>
                  <a:lnTo>
                    <a:pt x="22" y="12"/>
                  </a:lnTo>
                  <a:lnTo>
                    <a:pt x="26" y="12"/>
                  </a:lnTo>
                  <a:lnTo>
                    <a:pt x="26" y="12"/>
                  </a:lnTo>
                  <a:lnTo>
                    <a:pt x="28" y="8"/>
                  </a:lnTo>
                  <a:lnTo>
                    <a:pt x="30" y="4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28" y="0"/>
                  </a:lnTo>
                  <a:lnTo>
                    <a:pt x="22" y="2"/>
                  </a:lnTo>
                  <a:lnTo>
                    <a:pt x="22" y="2"/>
                  </a:lnTo>
                  <a:lnTo>
                    <a:pt x="10" y="10"/>
                  </a:lnTo>
                  <a:lnTo>
                    <a:pt x="4" y="12"/>
                  </a:lnTo>
                  <a:lnTo>
                    <a:pt x="0" y="12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5161" name="Freeform 41"/>
            <p:cNvSpPr>
              <a:spLocks/>
            </p:cNvSpPr>
            <p:nvPr/>
          </p:nvSpPr>
          <p:spPr bwMode="auto">
            <a:xfrm>
              <a:off x="4237256" y="986824"/>
              <a:ext cx="39873" cy="124604"/>
            </a:xfrm>
            <a:custGeom>
              <a:avLst/>
              <a:gdLst/>
              <a:ahLst/>
              <a:cxnLst>
                <a:cxn ang="0">
                  <a:pos x="4" y="94"/>
                </a:cxn>
                <a:cxn ang="0">
                  <a:pos x="4" y="94"/>
                </a:cxn>
                <a:cxn ang="0">
                  <a:pos x="2" y="90"/>
                </a:cxn>
                <a:cxn ang="0">
                  <a:pos x="0" y="84"/>
                </a:cxn>
                <a:cxn ang="0">
                  <a:pos x="0" y="74"/>
                </a:cxn>
                <a:cxn ang="0">
                  <a:pos x="0" y="74"/>
                </a:cxn>
                <a:cxn ang="0">
                  <a:pos x="4" y="62"/>
                </a:cxn>
                <a:cxn ang="0">
                  <a:pos x="10" y="48"/>
                </a:cxn>
                <a:cxn ang="0">
                  <a:pos x="22" y="18"/>
                </a:cxn>
                <a:cxn ang="0">
                  <a:pos x="22" y="18"/>
                </a:cxn>
                <a:cxn ang="0">
                  <a:pos x="26" y="2"/>
                </a:cxn>
                <a:cxn ang="0">
                  <a:pos x="26" y="0"/>
                </a:cxn>
                <a:cxn ang="0">
                  <a:pos x="26" y="0"/>
                </a:cxn>
                <a:cxn ang="0">
                  <a:pos x="28" y="2"/>
                </a:cxn>
                <a:cxn ang="0">
                  <a:pos x="30" y="6"/>
                </a:cxn>
                <a:cxn ang="0">
                  <a:pos x="32" y="12"/>
                </a:cxn>
                <a:cxn ang="0">
                  <a:pos x="32" y="12"/>
                </a:cxn>
                <a:cxn ang="0">
                  <a:pos x="30" y="20"/>
                </a:cxn>
                <a:cxn ang="0">
                  <a:pos x="26" y="28"/>
                </a:cxn>
                <a:cxn ang="0">
                  <a:pos x="24" y="36"/>
                </a:cxn>
                <a:cxn ang="0">
                  <a:pos x="22" y="42"/>
                </a:cxn>
                <a:cxn ang="0">
                  <a:pos x="22" y="42"/>
                </a:cxn>
                <a:cxn ang="0">
                  <a:pos x="22" y="46"/>
                </a:cxn>
                <a:cxn ang="0">
                  <a:pos x="24" y="52"/>
                </a:cxn>
                <a:cxn ang="0">
                  <a:pos x="26" y="58"/>
                </a:cxn>
                <a:cxn ang="0">
                  <a:pos x="26" y="66"/>
                </a:cxn>
                <a:cxn ang="0">
                  <a:pos x="26" y="66"/>
                </a:cxn>
                <a:cxn ang="0">
                  <a:pos x="24" y="76"/>
                </a:cxn>
                <a:cxn ang="0">
                  <a:pos x="20" y="86"/>
                </a:cxn>
                <a:cxn ang="0">
                  <a:pos x="16" y="96"/>
                </a:cxn>
                <a:cxn ang="0">
                  <a:pos x="12" y="100"/>
                </a:cxn>
                <a:cxn ang="0">
                  <a:pos x="12" y="100"/>
                </a:cxn>
                <a:cxn ang="0">
                  <a:pos x="8" y="98"/>
                </a:cxn>
                <a:cxn ang="0">
                  <a:pos x="6" y="98"/>
                </a:cxn>
                <a:cxn ang="0">
                  <a:pos x="4" y="94"/>
                </a:cxn>
              </a:cxnLst>
              <a:rect l="0" t="0" r="r" b="b"/>
              <a:pathLst>
                <a:path w="32" h="100">
                  <a:moveTo>
                    <a:pt x="4" y="94"/>
                  </a:moveTo>
                  <a:lnTo>
                    <a:pt x="4" y="94"/>
                  </a:lnTo>
                  <a:lnTo>
                    <a:pt x="2" y="90"/>
                  </a:lnTo>
                  <a:lnTo>
                    <a:pt x="0" y="84"/>
                  </a:lnTo>
                  <a:lnTo>
                    <a:pt x="0" y="74"/>
                  </a:lnTo>
                  <a:lnTo>
                    <a:pt x="0" y="74"/>
                  </a:lnTo>
                  <a:lnTo>
                    <a:pt x="4" y="62"/>
                  </a:lnTo>
                  <a:lnTo>
                    <a:pt x="10" y="48"/>
                  </a:lnTo>
                  <a:lnTo>
                    <a:pt x="22" y="18"/>
                  </a:lnTo>
                  <a:lnTo>
                    <a:pt x="22" y="18"/>
                  </a:lnTo>
                  <a:lnTo>
                    <a:pt x="26" y="2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8" y="2"/>
                  </a:lnTo>
                  <a:lnTo>
                    <a:pt x="30" y="6"/>
                  </a:lnTo>
                  <a:lnTo>
                    <a:pt x="32" y="12"/>
                  </a:lnTo>
                  <a:lnTo>
                    <a:pt x="32" y="12"/>
                  </a:lnTo>
                  <a:lnTo>
                    <a:pt x="30" y="20"/>
                  </a:lnTo>
                  <a:lnTo>
                    <a:pt x="26" y="28"/>
                  </a:lnTo>
                  <a:lnTo>
                    <a:pt x="24" y="36"/>
                  </a:lnTo>
                  <a:lnTo>
                    <a:pt x="22" y="42"/>
                  </a:lnTo>
                  <a:lnTo>
                    <a:pt x="22" y="42"/>
                  </a:lnTo>
                  <a:lnTo>
                    <a:pt x="22" y="46"/>
                  </a:lnTo>
                  <a:lnTo>
                    <a:pt x="24" y="52"/>
                  </a:lnTo>
                  <a:lnTo>
                    <a:pt x="26" y="58"/>
                  </a:lnTo>
                  <a:lnTo>
                    <a:pt x="26" y="66"/>
                  </a:lnTo>
                  <a:lnTo>
                    <a:pt x="26" y="66"/>
                  </a:lnTo>
                  <a:lnTo>
                    <a:pt x="24" y="76"/>
                  </a:lnTo>
                  <a:lnTo>
                    <a:pt x="20" y="86"/>
                  </a:lnTo>
                  <a:lnTo>
                    <a:pt x="16" y="96"/>
                  </a:lnTo>
                  <a:lnTo>
                    <a:pt x="12" y="100"/>
                  </a:lnTo>
                  <a:lnTo>
                    <a:pt x="12" y="100"/>
                  </a:lnTo>
                  <a:lnTo>
                    <a:pt x="8" y="98"/>
                  </a:lnTo>
                  <a:lnTo>
                    <a:pt x="6" y="98"/>
                  </a:lnTo>
                  <a:lnTo>
                    <a:pt x="4" y="94"/>
                  </a:lnTo>
                  <a:close/>
                </a:path>
              </a:pathLst>
            </a:custGeom>
            <a:solidFill>
              <a:srgbClr val="FDBF8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5162" name="Freeform 42"/>
            <p:cNvSpPr>
              <a:spLocks/>
            </p:cNvSpPr>
            <p:nvPr/>
          </p:nvSpPr>
          <p:spPr bwMode="auto">
            <a:xfrm>
              <a:off x="4237256" y="986824"/>
              <a:ext cx="39873" cy="124604"/>
            </a:xfrm>
            <a:custGeom>
              <a:avLst/>
              <a:gdLst/>
              <a:ahLst/>
              <a:cxnLst>
                <a:cxn ang="0">
                  <a:pos x="4" y="94"/>
                </a:cxn>
                <a:cxn ang="0">
                  <a:pos x="4" y="94"/>
                </a:cxn>
                <a:cxn ang="0">
                  <a:pos x="2" y="90"/>
                </a:cxn>
                <a:cxn ang="0">
                  <a:pos x="0" y="84"/>
                </a:cxn>
                <a:cxn ang="0">
                  <a:pos x="0" y="74"/>
                </a:cxn>
                <a:cxn ang="0">
                  <a:pos x="0" y="74"/>
                </a:cxn>
                <a:cxn ang="0">
                  <a:pos x="4" y="62"/>
                </a:cxn>
                <a:cxn ang="0">
                  <a:pos x="10" y="48"/>
                </a:cxn>
                <a:cxn ang="0">
                  <a:pos x="22" y="18"/>
                </a:cxn>
                <a:cxn ang="0">
                  <a:pos x="22" y="18"/>
                </a:cxn>
                <a:cxn ang="0">
                  <a:pos x="26" y="2"/>
                </a:cxn>
                <a:cxn ang="0">
                  <a:pos x="26" y="0"/>
                </a:cxn>
                <a:cxn ang="0">
                  <a:pos x="26" y="0"/>
                </a:cxn>
                <a:cxn ang="0">
                  <a:pos x="28" y="2"/>
                </a:cxn>
                <a:cxn ang="0">
                  <a:pos x="30" y="6"/>
                </a:cxn>
                <a:cxn ang="0">
                  <a:pos x="32" y="12"/>
                </a:cxn>
                <a:cxn ang="0">
                  <a:pos x="32" y="12"/>
                </a:cxn>
                <a:cxn ang="0">
                  <a:pos x="30" y="20"/>
                </a:cxn>
                <a:cxn ang="0">
                  <a:pos x="26" y="28"/>
                </a:cxn>
                <a:cxn ang="0">
                  <a:pos x="24" y="36"/>
                </a:cxn>
                <a:cxn ang="0">
                  <a:pos x="22" y="42"/>
                </a:cxn>
                <a:cxn ang="0">
                  <a:pos x="22" y="42"/>
                </a:cxn>
                <a:cxn ang="0">
                  <a:pos x="22" y="46"/>
                </a:cxn>
                <a:cxn ang="0">
                  <a:pos x="24" y="52"/>
                </a:cxn>
                <a:cxn ang="0">
                  <a:pos x="26" y="58"/>
                </a:cxn>
                <a:cxn ang="0">
                  <a:pos x="26" y="66"/>
                </a:cxn>
                <a:cxn ang="0">
                  <a:pos x="26" y="66"/>
                </a:cxn>
                <a:cxn ang="0">
                  <a:pos x="24" y="76"/>
                </a:cxn>
                <a:cxn ang="0">
                  <a:pos x="20" y="86"/>
                </a:cxn>
                <a:cxn ang="0">
                  <a:pos x="16" y="96"/>
                </a:cxn>
                <a:cxn ang="0">
                  <a:pos x="12" y="100"/>
                </a:cxn>
                <a:cxn ang="0">
                  <a:pos x="12" y="100"/>
                </a:cxn>
                <a:cxn ang="0">
                  <a:pos x="8" y="98"/>
                </a:cxn>
                <a:cxn ang="0">
                  <a:pos x="6" y="98"/>
                </a:cxn>
                <a:cxn ang="0">
                  <a:pos x="4" y="94"/>
                </a:cxn>
              </a:cxnLst>
              <a:rect l="0" t="0" r="r" b="b"/>
              <a:pathLst>
                <a:path w="32" h="100">
                  <a:moveTo>
                    <a:pt x="4" y="94"/>
                  </a:moveTo>
                  <a:lnTo>
                    <a:pt x="4" y="94"/>
                  </a:lnTo>
                  <a:lnTo>
                    <a:pt x="2" y="90"/>
                  </a:lnTo>
                  <a:lnTo>
                    <a:pt x="0" y="84"/>
                  </a:lnTo>
                  <a:lnTo>
                    <a:pt x="0" y="74"/>
                  </a:lnTo>
                  <a:lnTo>
                    <a:pt x="0" y="74"/>
                  </a:lnTo>
                  <a:lnTo>
                    <a:pt x="4" y="62"/>
                  </a:lnTo>
                  <a:lnTo>
                    <a:pt x="10" y="48"/>
                  </a:lnTo>
                  <a:lnTo>
                    <a:pt x="22" y="18"/>
                  </a:lnTo>
                  <a:lnTo>
                    <a:pt x="22" y="18"/>
                  </a:lnTo>
                  <a:lnTo>
                    <a:pt x="26" y="2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8" y="2"/>
                  </a:lnTo>
                  <a:lnTo>
                    <a:pt x="30" y="6"/>
                  </a:lnTo>
                  <a:lnTo>
                    <a:pt x="32" y="12"/>
                  </a:lnTo>
                  <a:lnTo>
                    <a:pt x="32" y="12"/>
                  </a:lnTo>
                  <a:lnTo>
                    <a:pt x="30" y="20"/>
                  </a:lnTo>
                  <a:lnTo>
                    <a:pt x="26" y="28"/>
                  </a:lnTo>
                  <a:lnTo>
                    <a:pt x="24" y="36"/>
                  </a:lnTo>
                  <a:lnTo>
                    <a:pt x="22" y="42"/>
                  </a:lnTo>
                  <a:lnTo>
                    <a:pt x="22" y="42"/>
                  </a:lnTo>
                  <a:lnTo>
                    <a:pt x="22" y="46"/>
                  </a:lnTo>
                  <a:lnTo>
                    <a:pt x="24" y="52"/>
                  </a:lnTo>
                  <a:lnTo>
                    <a:pt x="26" y="58"/>
                  </a:lnTo>
                  <a:lnTo>
                    <a:pt x="26" y="66"/>
                  </a:lnTo>
                  <a:lnTo>
                    <a:pt x="26" y="66"/>
                  </a:lnTo>
                  <a:lnTo>
                    <a:pt x="24" y="76"/>
                  </a:lnTo>
                  <a:lnTo>
                    <a:pt x="20" y="86"/>
                  </a:lnTo>
                  <a:lnTo>
                    <a:pt x="16" y="96"/>
                  </a:lnTo>
                  <a:lnTo>
                    <a:pt x="12" y="100"/>
                  </a:lnTo>
                  <a:lnTo>
                    <a:pt x="12" y="100"/>
                  </a:lnTo>
                  <a:lnTo>
                    <a:pt x="8" y="98"/>
                  </a:lnTo>
                  <a:lnTo>
                    <a:pt x="6" y="98"/>
                  </a:lnTo>
                  <a:lnTo>
                    <a:pt x="4" y="94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5163" name="Freeform 43"/>
            <p:cNvSpPr>
              <a:spLocks/>
            </p:cNvSpPr>
            <p:nvPr/>
          </p:nvSpPr>
          <p:spPr bwMode="auto">
            <a:xfrm>
              <a:off x="4247224" y="954427"/>
              <a:ext cx="124604" cy="161985"/>
            </a:xfrm>
            <a:custGeom>
              <a:avLst/>
              <a:gdLst/>
              <a:ahLst/>
              <a:cxnLst>
                <a:cxn ang="0">
                  <a:pos x="10" y="76"/>
                </a:cxn>
                <a:cxn ang="0">
                  <a:pos x="22" y="74"/>
                </a:cxn>
                <a:cxn ang="0">
                  <a:pos x="30" y="66"/>
                </a:cxn>
                <a:cxn ang="0">
                  <a:pos x="40" y="56"/>
                </a:cxn>
                <a:cxn ang="0">
                  <a:pos x="42" y="48"/>
                </a:cxn>
                <a:cxn ang="0">
                  <a:pos x="50" y="34"/>
                </a:cxn>
                <a:cxn ang="0">
                  <a:pos x="42" y="20"/>
                </a:cxn>
                <a:cxn ang="0">
                  <a:pos x="36" y="14"/>
                </a:cxn>
                <a:cxn ang="0">
                  <a:pos x="32" y="0"/>
                </a:cxn>
                <a:cxn ang="0">
                  <a:pos x="38" y="6"/>
                </a:cxn>
                <a:cxn ang="0">
                  <a:pos x="48" y="16"/>
                </a:cxn>
                <a:cxn ang="0">
                  <a:pos x="56" y="28"/>
                </a:cxn>
                <a:cxn ang="0">
                  <a:pos x="46" y="62"/>
                </a:cxn>
                <a:cxn ang="0">
                  <a:pos x="54" y="72"/>
                </a:cxn>
                <a:cxn ang="0">
                  <a:pos x="58" y="78"/>
                </a:cxn>
                <a:cxn ang="0">
                  <a:pos x="60" y="82"/>
                </a:cxn>
                <a:cxn ang="0">
                  <a:pos x="66" y="76"/>
                </a:cxn>
                <a:cxn ang="0">
                  <a:pos x="80" y="64"/>
                </a:cxn>
                <a:cxn ang="0">
                  <a:pos x="88" y="46"/>
                </a:cxn>
                <a:cxn ang="0">
                  <a:pos x="94" y="38"/>
                </a:cxn>
                <a:cxn ang="0">
                  <a:pos x="98" y="34"/>
                </a:cxn>
                <a:cxn ang="0">
                  <a:pos x="100" y="38"/>
                </a:cxn>
                <a:cxn ang="0">
                  <a:pos x="98" y="42"/>
                </a:cxn>
                <a:cxn ang="0">
                  <a:pos x="86" y="68"/>
                </a:cxn>
                <a:cxn ang="0">
                  <a:pos x="68" y="88"/>
                </a:cxn>
                <a:cxn ang="0">
                  <a:pos x="60" y="94"/>
                </a:cxn>
                <a:cxn ang="0">
                  <a:pos x="48" y="100"/>
                </a:cxn>
                <a:cxn ang="0">
                  <a:pos x="16" y="122"/>
                </a:cxn>
                <a:cxn ang="0">
                  <a:pos x="10" y="128"/>
                </a:cxn>
                <a:cxn ang="0">
                  <a:pos x="6" y="130"/>
                </a:cxn>
                <a:cxn ang="0">
                  <a:pos x="0" y="118"/>
                </a:cxn>
                <a:cxn ang="0">
                  <a:pos x="2" y="108"/>
                </a:cxn>
                <a:cxn ang="0">
                  <a:pos x="10" y="76"/>
                </a:cxn>
              </a:cxnLst>
              <a:rect l="0" t="0" r="r" b="b"/>
              <a:pathLst>
                <a:path w="100" h="130">
                  <a:moveTo>
                    <a:pt x="10" y="76"/>
                  </a:moveTo>
                  <a:lnTo>
                    <a:pt x="10" y="76"/>
                  </a:lnTo>
                  <a:lnTo>
                    <a:pt x="16" y="74"/>
                  </a:lnTo>
                  <a:lnTo>
                    <a:pt x="22" y="74"/>
                  </a:lnTo>
                  <a:lnTo>
                    <a:pt x="22" y="74"/>
                  </a:lnTo>
                  <a:lnTo>
                    <a:pt x="30" y="66"/>
                  </a:lnTo>
                  <a:lnTo>
                    <a:pt x="34" y="62"/>
                  </a:lnTo>
                  <a:lnTo>
                    <a:pt x="40" y="56"/>
                  </a:lnTo>
                  <a:lnTo>
                    <a:pt x="40" y="56"/>
                  </a:lnTo>
                  <a:lnTo>
                    <a:pt x="42" y="48"/>
                  </a:lnTo>
                  <a:lnTo>
                    <a:pt x="46" y="42"/>
                  </a:lnTo>
                  <a:lnTo>
                    <a:pt x="50" y="34"/>
                  </a:lnTo>
                  <a:lnTo>
                    <a:pt x="50" y="34"/>
                  </a:lnTo>
                  <a:lnTo>
                    <a:pt x="42" y="20"/>
                  </a:lnTo>
                  <a:lnTo>
                    <a:pt x="42" y="20"/>
                  </a:lnTo>
                  <a:lnTo>
                    <a:pt x="36" y="14"/>
                  </a:lnTo>
                  <a:lnTo>
                    <a:pt x="32" y="6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38" y="6"/>
                  </a:lnTo>
                  <a:lnTo>
                    <a:pt x="48" y="16"/>
                  </a:lnTo>
                  <a:lnTo>
                    <a:pt x="48" y="16"/>
                  </a:lnTo>
                  <a:lnTo>
                    <a:pt x="52" y="22"/>
                  </a:lnTo>
                  <a:lnTo>
                    <a:pt x="56" y="28"/>
                  </a:lnTo>
                  <a:lnTo>
                    <a:pt x="60" y="36"/>
                  </a:lnTo>
                  <a:lnTo>
                    <a:pt x="46" y="62"/>
                  </a:lnTo>
                  <a:lnTo>
                    <a:pt x="46" y="62"/>
                  </a:lnTo>
                  <a:lnTo>
                    <a:pt x="54" y="72"/>
                  </a:lnTo>
                  <a:lnTo>
                    <a:pt x="54" y="72"/>
                  </a:lnTo>
                  <a:lnTo>
                    <a:pt x="58" y="78"/>
                  </a:lnTo>
                  <a:lnTo>
                    <a:pt x="60" y="82"/>
                  </a:lnTo>
                  <a:lnTo>
                    <a:pt x="60" y="82"/>
                  </a:lnTo>
                  <a:lnTo>
                    <a:pt x="62" y="80"/>
                  </a:lnTo>
                  <a:lnTo>
                    <a:pt x="66" y="76"/>
                  </a:lnTo>
                  <a:lnTo>
                    <a:pt x="72" y="70"/>
                  </a:lnTo>
                  <a:lnTo>
                    <a:pt x="80" y="64"/>
                  </a:lnTo>
                  <a:lnTo>
                    <a:pt x="80" y="64"/>
                  </a:lnTo>
                  <a:lnTo>
                    <a:pt x="88" y="46"/>
                  </a:lnTo>
                  <a:lnTo>
                    <a:pt x="88" y="46"/>
                  </a:lnTo>
                  <a:lnTo>
                    <a:pt x="94" y="38"/>
                  </a:lnTo>
                  <a:lnTo>
                    <a:pt x="98" y="34"/>
                  </a:lnTo>
                  <a:lnTo>
                    <a:pt x="98" y="34"/>
                  </a:lnTo>
                  <a:lnTo>
                    <a:pt x="100" y="36"/>
                  </a:lnTo>
                  <a:lnTo>
                    <a:pt x="100" y="38"/>
                  </a:lnTo>
                  <a:lnTo>
                    <a:pt x="98" y="42"/>
                  </a:lnTo>
                  <a:lnTo>
                    <a:pt x="98" y="42"/>
                  </a:lnTo>
                  <a:lnTo>
                    <a:pt x="90" y="56"/>
                  </a:lnTo>
                  <a:lnTo>
                    <a:pt x="86" y="68"/>
                  </a:lnTo>
                  <a:lnTo>
                    <a:pt x="86" y="68"/>
                  </a:lnTo>
                  <a:lnTo>
                    <a:pt x="68" y="88"/>
                  </a:lnTo>
                  <a:lnTo>
                    <a:pt x="68" y="88"/>
                  </a:lnTo>
                  <a:lnTo>
                    <a:pt x="60" y="94"/>
                  </a:lnTo>
                  <a:lnTo>
                    <a:pt x="48" y="100"/>
                  </a:lnTo>
                  <a:lnTo>
                    <a:pt x="48" y="100"/>
                  </a:lnTo>
                  <a:lnTo>
                    <a:pt x="28" y="114"/>
                  </a:lnTo>
                  <a:lnTo>
                    <a:pt x="16" y="122"/>
                  </a:lnTo>
                  <a:lnTo>
                    <a:pt x="10" y="128"/>
                  </a:lnTo>
                  <a:lnTo>
                    <a:pt x="10" y="128"/>
                  </a:lnTo>
                  <a:lnTo>
                    <a:pt x="8" y="130"/>
                  </a:lnTo>
                  <a:lnTo>
                    <a:pt x="6" y="130"/>
                  </a:lnTo>
                  <a:lnTo>
                    <a:pt x="4" y="126"/>
                  </a:lnTo>
                  <a:lnTo>
                    <a:pt x="0" y="118"/>
                  </a:lnTo>
                  <a:lnTo>
                    <a:pt x="0" y="118"/>
                  </a:lnTo>
                  <a:lnTo>
                    <a:pt x="2" y="108"/>
                  </a:lnTo>
                  <a:lnTo>
                    <a:pt x="6" y="94"/>
                  </a:lnTo>
                  <a:lnTo>
                    <a:pt x="10" y="76"/>
                  </a:lnTo>
                  <a:close/>
                </a:path>
              </a:pathLst>
            </a:custGeom>
            <a:solidFill>
              <a:srgbClr val="FDBF8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5164" name="Freeform 44"/>
            <p:cNvSpPr>
              <a:spLocks/>
            </p:cNvSpPr>
            <p:nvPr/>
          </p:nvSpPr>
          <p:spPr bwMode="auto">
            <a:xfrm>
              <a:off x="4247224" y="954427"/>
              <a:ext cx="124604" cy="161985"/>
            </a:xfrm>
            <a:custGeom>
              <a:avLst/>
              <a:gdLst/>
              <a:ahLst/>
              <a:cxnLst>
                <a:cxn ang="0">
                  <a:pos x="10" y="76"/>
                </a:cxn>
                <a:cxn ang="0">
                  <a:pos x="22" y="74"/>
                </a:cxn>
                <a:cxn ang="0">
                  <a:pos x="30" y="66"/>
                </a:cxn>
                <a:cxn ang="0">
                  <a:pos x="40" y="56"/>
                </a:cxn>
                <a:cxn ang="0">
                  <a:pos x="42" y="48"/>
                </a:cxn>
                <a:cxn ang="0">
                  <a:pos x="50" y="34"/>
                </a:cxn>
                <a:cxn ang="0">
                  <a:pos x="42" y="20"/>
                </a:cxn>
                <a:cxn ang="0">
                  <a:pos x="36" y="14"/>
                </a:cxn>
                <a:cxn ang="0">
                  <a:pos x="32" y="0"/>
                </a:cxn>
                <a:cxn ang="0">
                  <a:pos x="38" y="6"/>
                </a:cxn>
                <a:cxn ang="0">
                  <a:pos x="48" y="16"/>
                </a:cxn>
                <a:cxn ang="0">
                  <a:pos x="56" y="28"/>
                </a:cxn>
                <a:cxn ang="0">
                  <a:pos x="46" y="62"/>
                </a:cxn>
                <a:cxn ang="0">
                  <a:pos x="54" y="72"/>
                </a:cxn>
                <a:cxn ang="0">
                  <a:pos x="58" y="78"/>
                </a:cxn>
                <a:cxn ang="0">
                  <a:pos x="60" y="82"/>
                </a:cxn>
                <a:cxn ang="0">
                  <a:pos x="66" y="76"/>
                </a:cxn>
                <a:cxn ang="0">
                  <a:pos x="80" y="64"/>
                </a:cxn>
                <a:cxn ang="0">
                  <a:pos x="88" y="46"/>
                </a:cxn>
                <a:cxn ang="0">
                  <a:pos x="94" y="38"/>
                </a:cxn>
                <a:cxn ang="0">
                  <a:pos x="98" y="34"/>
                </a:cxn>
                <a:cxn ang="0">
                  <a:pos x="100" y="38"/>
                </a:cxn>
                <a:cxn ang="0">
                  <a:pos x="98" y="42"/>
                </a:cxn>
                <a:cxn ang="0">
                  <a:pos x="86" y="68"/>
                </a:cxn>
                <a:cxn ang="0">
                  <a:pos x="68" y="88"/>
                </a:cxn>
                <a:cxn ang="0">
                  <a:pos x="60" y="94"/>
                </a:cxn>
                <a:cxn ang="0">
                  <a:pos x="48" y="100"/>
                </a:cxn>
                <a:cxn ang="0">
                  <a:pos x="16" y="122"/>
                </a:cxn>
                <a:cxn ang="0">
                  <a:pos x="10" y="128"/>
                </a:cxn>
                <a:cxn ang="0">
                  <a:pos x="6" y="130"/>
                </a:cxn>
                <a:cxn ang="0">
                  <a:pos x="0" y="118"/>
                </a:cxn>
                <a:cxn ang="0">
                  <a:pos x="2" y="108"/>
                </a:cxn>
                <a:cxn ang="0">
                  <a:pos x="10" y="76"/>
                </a:cxn>
              </a:cxnLst>
              <a:rect l="0" t="0" r="r" b="b"/>
              <a:pathLst>
                <a:path w="100" h="130">
                  <a:moveTo>
                    <a:pt x="10" y="76"/>
                  </a:moveTo>
                  <a:lnTo>
                    <a:pt x="10" y="76"/>
                  </a:lnTo>
                  <a:lnTo>
                    <a:pt x="16" y="74"/>
                  </a:lnTo>
                  <a:lnTo>
                    <a:pt x="22" y="74"/>
                  </a:lnTo>
                  <a:lnTo>
                    <a:pt x="22" y="74"/>
                  </a:lnTo>
                  <a:lnTo>
                    <a:pt x="30" y="66"/>
                  </a:lnTo>
                  <a:lnTo>
                    <a:pt x="34" y="62"/>
                  </a:lnTo>
                  <a:lnTo>
                    <a:pt x="40" y="56"/>
                  </a:lnTo>
                  <a:lnTo>
                    <a:pt x="40" y="56"/>
                  </a:lnTo>
                  <a:lnTo>
                    <a:pt x="42" y="48"/>
                  </a:lnTo>
                  <a:lnTo>
                    <a:pt x="46" y="42"/>
                  </a:lnTo>
                  <a:lnTo>
                    <a:pt x="50" y="34"/>
                  </a:lnTo>
                  <a:lnTo>
                    <a:pt x="50" y="34"/>
                  </a:lnTo>
                  <a:lnTo>
                    <a:pt x="42" y="20"/>
                  </a:lnTo>
                  <a:lnTo>
                    <a:pt x="42" y="20"/>
                  </a:lnTo>
                  <a:lnTo>
                    <a:pt x="36" y="14"/>
                  </a:lnTo>
                  <a:lnTo>
                    <a:pt x="32" y="6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38" y="6"/>
                  </a:lnTo>
                  <a:lnTo>
                    <a:pt x="48" y="16"/>
                  </a:lnTo>
                  <a:lnTo>
                    <a:pt x="48" y="16"/>
                  </a:lnTo>
                  <a:lnTo>
                    <a:pt x="52" y="22"/>
                  </a:lnTo>
                  <a:lnTo>
                    <a:pt x="56" y="28"/>
                  </a:lnTo>
                  <a:lnTo>
                    <a:pt x="60" y="36"/>
                  </a:lnTo>
                  <a:lnTo>
                    <a:pt x="46" y="62"/>
                  </a:lnTo>
                  <a:lnTo>
                    <a:pt x="46" y="62"/>
                  </a:lnTo>
                  <a:lnTo>
                    <a:pt x="54" y="72"/>
                  </a:lnTo>
                  <a:lnTo>
                    <a:pt x="54" y="72"/>
                  </a:lnTo>
                  <a:lnTo>
                    <a:pt x="58" y="78"/>
                  </a:lnTo>
                  <a:lnTo>
                    <a:pt x="60" y="82"/>
                  </a:lnTo>
                  <a:lnTo>
                    <a:pt x="60" y="82"/>
                  </a:lnTo>
                  <a:lnTo>
                    <a:pt x="62" y="80"/>
                  </a:lnTo>
                  <a:lnTo>
                    <a:pt x="66" y="76"/>
                  </a:lnTo>
                  <a:lnTo>
                    <a:pt x="72" y="70"/>
                  </a:lnTo>
                  <a:lnTo>
                    <a:pt x="80" y="64"/>
                  </a:lnTo>
                  <a:lnTo>
                    <a:pt x="80" y="64"/>
                  </a:lnTo>
                  <a:lnTo>
                    <a:pt x="88" y="46"/>
                  </a:lnTo>
                  <a:lnTo>
                    <a:pt x="88" y="46"/>
                  </a:lnTo>
                  <a:lnTo>
                    <a:pt x="94" y="38"/>
                  </a:lnTo>
                  <a:lnTo>
                    <a:pt x="98" y="34"/>
                  </a:lnTo>
                  <a:lnTo>
                    <a:pt x="98" y="34"/>
                  </a:lnTo>
                  <a:lnTo>
                    <a:pt x="100" y="36"/>
                  </a:lnTo>
                  <a:lnTo>
                    <a:pt x="100" y="38"/>
                  </a:lnTo>
                  <a:lnTo>
                    <a:pt x="98" y="42"/>
                  </a:lnTo>
                  <a:lnTo>
                    <a:pt x="98" y="42"/>
                  </a:lnTo>
                  <a:lnTo>
                    <a:pt x="90" y="56"/>
                  </a:lnTo>
                  <a:lnTo>
                    <a:pt x="86" y="68"/>
                  </a:lnTo>
                  <a:lnTo>
                    <a:pt x="86" y="68"/>
                  </a:lnTo>
                  <a:lnTo>
                    <a:pt x="68" y="88"/>
                  </a:lnTo>
                  <a:lnTo>
                    <a:pt x="68" y="88"/>
                  </a:lnTo>
                  <a:lnTo>
                    <a:pt x="60" y="94"/>
                  </a:lnTo>
                  <a:lnTo>
                    <a:pt x="48" y="100"/>
                  </a:lnTo>
                  <a:lnTo>
                    <a:pt x="48" y="100"/>
                  </a:lnTo>
                  <a:lnTo>
                    <a:pt x="28" y="114"/>
                  </a:lnTo>
                  <a:lnTo>
                    <a:pt x="16" y="122"/>
                  </a:lnTo>
                  <a:lnTo>
                    <a:pt x="10" y="128"/>
                  </a:lnTo>
                  <a:lnTo>
                    <a:pt x="10" y="128"/>
                  </a:lnTo>
                  <a:lnTo>
                    <a:pt x="8" y="130"/>
                  </a:lnTo>
                  <a:lnTo>
                    <a:pt x="6" y="130"/>
                  </a:lnTo>
                  <a:lnTo>
                    <a:pt x="4" y="126"/>
                  </a:lnTo>
                  <a:lnTo>
                    <a:pt x="0" y="118"/>
                  </a:lnTo>
                  <a:lnTo>
                    <a:pt x="0" y="118"/>
                  </a:lnTo>
                  <a:lnTo>
                    <a:pt x="2" y="108"/>
                  </a:lnTo>
                  <a:lnTo>
                    <a:pt x="6" y="94"/>
                  </a:lnTo>
                  <a:lnTo>
                    <a:pt x="10" y="76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5165" name="Freeform 45"/>
            <p:cNvSpPr>
              <a:spLocks/>
            </p:cNvSpPr>
            <p:nvPr/>
          </p:nvSpPr>
          <p:spPr bwMode="auto">
            <a:xfrm>
              <a:off x="4292081" y="986824"/>
              <a:ext cx="47349" cy="79746"/>
            </a:xfrm>
            <a:custGeom>
              <a:avLst/>
              <a:gdLst/>
              <a:ahLst/>
              <a:cxnLst>
                <a:cxn ang="0">
                  <a:pos x="16" y="64"/>
                </a:cxn>
                <a:cxn ang="0">
                  <a:pos x="16" y="64"/>
                </a:cxn>
                <a:cxn ang="0">
                  <a:pos x="20" y="62"/>
                </a:cxn>
                <a:cxn ang="0">
                  <a:pos x="26" y="58"/>
                </a:cxn>
                <a:cxn ang="0">
                  <a:pos x="28" y="52"/>
                </a:cxn>
                <a:cxn ang="0">
                  <a:pos x="28" y="52"/>
                </a:cxn>
                <a:cxn ang="0">
                  <a:pos x="30" y="46"/>
                </a:cxn>
                <a:cxn ang="0">
                  <a:pos x="34" y="40"/>
                </a:cxn>
                <a:cxn ang="0">
                  <a:pos x="38" y="32"/>
                </a:cxn>
                <a:cxn ang="0">
                  <a:pos x="38" y="32"/>
                </a:cxn>
                <a:cxn ang="0">
                  <a:pos x="38" y="30"/>
                </a:cxn>
                <a:cxn ang="0">
                  <a:pos x="38" y="26"/>
                </a:cxn>
                <a:cxn ang="0">
                  <a:pos x="36" y="24"/>
                </a:cxn>
                <a:cxn ang="0">
                  <a:pos x="32" y="20"/>
                </a:cxn>
                <a:cxn ang="0">
                  <a:pos x="32" y="20"/>
                </a:cxn>
                <a:cxn ang="0">
                  <a:pos x="18" y="12"/>
                </a:cxn>
                <a:cxn ang="0">
                  <a:pos x="10" y="8"/>
                </a:cxn>
                <a:cxn ang="0">
                  <a:pos x="4" y="2"/>
                </a:cxn>
                <a:cxn ang="0">
                  <a:pos x="4" y="2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2" y="8"/>
                </a:cxn>
                <a:cxn ang="0">
                  <a:pos x="4" y="12"/>
                </a:cxn>
                <a:cxn ang="0">
                  <a:pos x="4" y="12"/>
                </a:cxn>
                <a:cxn ang="0">
                  <a:pos x="16" y="22"/>
                </a:cxn>
                <a:cxn ang="0">
                  <a:pos x="24" y="26"/>
                </a:cxn>
                <a:cxn ang="0">
                  <a:pos x="24" y="26"/>
                </a:cxn>
                <a:cxn ang="0">
                  <a:pos x="20" y="36"/>
                </a:cxn>
                <a:cxn ang="0">
                  <a:pos x="18" y="44"/>
                </a:cxn>
                <a:cxn ang="0">
                  <a:pos x="14" y="48"/>
                </a:cxn>
                <a:cxn ang="0">
                  <a:pos x="14" y="48"/>
                </a:cxn>
                <a:cxn ang="0">
                  <a:pos x="14" y="52"/>
                </a:cxn>
                <a:cxn ang="0">
                  <a:pos x="14" y="58"/>
                </a:cxn>
                <a:cxn ang="0">
                  <a:pos x="16" y="64"/>
                </a:cxn>
              </a:cxnLst>
              <a:rect l="0" t="0" r="r" b="b"/>
              <a:pathLst>
                <a:path w="38" h="64">
                  <a:moveTo>
                    <a:pt x="16" y="64"/>
                  </a:moveTo>
                  <a:lnTo>
                    <a:pt x="16" y="64"/>
                  </a:lnTo>
                  <a:lnTo>
                    <a:pt x="20" y="62"/>
                  </a:lnTo>
                  <a:lnTo>
                    <a:pt x="26" y="58"/>
                  </a:lnTo>
                  <a:lnTo>
                    <a:pt x="28" y="52"/>
                  </a:lnTo>
                  <a:lnTo>
                    <a:pt x="28" y="52"/>
                  </a:lnTo>
                  <a:lnTo>
                    <a:pt x="30" y="46"/>
                  </a:lnTo>
                  <a:lnTo>
                    <a:pt x="34" y="40"/>
                  </a:lnTo>
                  <a:lnTo>
                    <a:pt x="38" y="32"/>
                  </a:lnTo>
                  <a:lnTo>
                    <a:pt x="38" y="32"/>
                  </a:lnTo>
                  <a:lnTo>
                    <a:pt x="38" y="30"/>
                  </a:lnTo>
                  <a:lnTo>
                    <a:pt x="38" y="26"/>
                  </a:lnTo>
                  <a:lnTo>
                    <a:pt x="36" y="24"/>
                  </a:lnTo>
                  <a:lnTo>
                    <a:pt x="32" y="20"/>
                  </a:lnTo>
                  <a:lnTo>
                    <a:pt x="32" y="20"/>
                  </a:lnTo>
                  <a:lnTo>
                    <a:pt x="18" y="12"/>
                  </a:lnTo>
                  <a:lnTo>
                    <a:pt x="10" y="8"/>
                  </a:lnTo>
                  <a:lnTo>
                    <a:pt x="4" y="2"/>
                  </a:lnTo>
                  <a:lnTo>
                    <a:pt x="4" y="2"/>
                  </a:lnTo>
                  <a:lnTo>
                    <a:pt x="0" y="0"/>
                  </a:lnTo>
                  <a:lnTo>
                    <a:pt x="0" y="2"/>
                  </a:lnTo>
                  <a:lnTo>
                    <a:pt x="2" y="8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16" y="22"/>
                  </a:lnTo>
                  <a:lnTo>
                    <a:pt x="24" y="26"/>
                  </a:lnTo>
                  <a:lnTo>
                    <a:pt x="24" y="26"/>
                  </a:lnTo>
                  <a:lnTo>
                    <a:pt x="20" y="36"/>
                  </a:lnTo>
                  <a:lnTo>
                    <a:pt x="18" y="44"/>
                  </a:lnTo>
                  <a:lnTo>
                    <a:pt x="14" y="48"/>
                  </a:lnTo>
                  <a:lnTo>
                    <a:pt x="14" y="48"/>
                  </a:lnTo>
                  <a:lnTo>
                    <a:pt x="14" y="52"/>
                  </a:lnTo>
                  <a:lnTo>
                    <a:pt x="14" y="58"/>
                  </a:lnTo>
                  <a:lnTo>
                    <a:pt x="16" y="64"/>
                  </a:lnTo>
                  <a:close/>
                </a:path>
              </a:pathLst>
            </a:custGeom>
            <a:solidFill>
              <a:srgbClr val="FDBF8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5166" name="Freeform 46"/>
            <p:cNvSpPr>
              <a:spLocks/>
            </p:cNvSpPr>
            <p:nvPr/>
          </p:nvSpPr>
          <p:spPr bwMode="auto">
            <a:xfrm>
              <a:off x="4292081" y="986824"/>
              <a:ext cx="47349" cy="79746"/>
            </a:xfrm>
            <a:custGeom>
              <a:avLst/>
              <a:gdLst/>
              <a:ahLst/>
              <a:cxnLst>
                <a:cxn ang="0">
                  <a:pos x="16" y="64"/>
                </a:cxn>
                <a:cxn ang="0">
                  <a:pos x="16" y="64"/>
                </a:cxn>
                <a:cxn ang="0">
                  <a:pos x="20" y="62"/>
                </a:cxn>
                <a:cxn ang="0">
                  <a:pos x="26" y="58"/>
                </a:cxn>
                <a:cxn ang="0">
                  <a:pos x="28" y="52"/>
                </a:cxn>
                <a:cxn ang="0">
                  <a:pos x="28" y="52"/>
                </a:cxn>
                <a:cxn ang="0">
                  <a:pos x="30" y="46"/>
                </a:cxn>
                <a:cxn ang="0">
                  <a:pos x="34" y="40"/>
                </a:cxn>
                <a:cxn ang="0">
                  <a:pos x="38" y="32"/>
                </a:cxn>
                <a:cxn ang="0">
                  <a:pos x="38" y="32"/>
                </a:cxn>
                <a:cxn ang="0">
                  <a:pos x="38" y="30"/>
                </a:cxn>
                <a:cxn ang="0">
                  <a:pos x="38" y="26"/>
                </a:cxn>
                <a:cxn ang="0">
                  <a:pos x="36" y="24"/>
                </a:cxn>
                <a:cxn ang="0">
                  <a:pos x="32" y="20"/>
                </a:cxn>
                <a:cxn ang="0">
                  <a:pos x="32" y="20"/>
                </a:cxn>
                <a:cxn ang="0">
                  <a:pos x="18" y="12"/>
                </a:cxn>
                <a:cxn ang="0">
                  <a:pos x="10" y="8"/>
                </a:cxn>
                <a:cxn ang="0">
                  <a:pos x="4" y="2"/>
                </a:cxn>
                <a:cxn ang="0">
                  <a:pos x="4" y="2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2" y="8"/>
                </a:cxn>
                <a:cxn ang="0">
                  <a:pos x="4" y="12"/>
                </a:cxn>
                <a:cxn ang="0">
                  <a:pos x="4" y="12"/>
                </a:cxn>
                <a:cxn ang="0">
                  <a:pos x="16" y="22"/>
                </a:cxn>
                <a:cxn ang="0">
                  <a:pos x="24" y="26"/>
                </a:cxn>
                <a:cxn ang="0">
                  <a:pos x="24" y="26"/>
                </a:cxn>
                <a:cxn ang="0">
                  <a:pos x="20" y="36"/>
                </a:cxn>
                <a:cxn ang="0">
                  <a:pos x="18" y="44"/>
                </a:cxn>
                <a:cxn ang="0">
                  <a:pos x="14" y="48"/>
                </a:cxn>
                <a:cxn ang="0">
                  <a:pos x="14" y="48"/>
                </a:cxn>
                <a:cxn ang="0">
                  <a:pos x="14" y="52"/>
                </a:cxn>
                <a:cxn ang="0">
                  <a:pos x="14" y="58"/>
                </a:cxn>
                <a:cxn ang="0">
                  <a:pos x="16" y="64"/>
                </a:cxn>
              </a:cxnLst>
              <a:rect l="0" t="0" r="r" b="b"/>
              <a:pathLst>
                <a:path w="38" h="64">
                  <a:moveTo>
                    <a:pt x="16" y="64"/>
                  </a:moveTo>
                  <a:lnTo>
                    <a:pt x="16" y="64"/>
                  </a:lnTo>
                  <a:lnTo>
                    <a:pt x="20" y="62"/>
                  </a:lnTo>
                  <a:lnTo>
                    <a:pt x="26" y="58"/>
                  </a:lnTo>
                  <a:lnTo>
                    <a:pt x="28" y="52"/>
                  </a:lnTo>
                  <a:lnTo>
                    <a:pt x="28" y="52"/>
                  </a:lnTo>
                  <a:lnTo>
                    <a:pt x="30" y="46"/>
                  </a:lnTo>
                  <a:lnTo>
                    <a:pt x="34" y="40"/>
                  </a:lnTo>
                  <a:lnTo>
                    <a:pt x="38" y="32"/>
                  </a:lnTo>
                  <a:lnTo>
                    <a:pt x="38" y="32"/>
                  </a:lnTo>
                  <a:lnTo>
                    <a:pt x="38" y="30"/>
                  </a:lnTo>
                  <a:lnTo>
                    <a:pt x="38" y="26"/>
                  </a:lnTo>
                  <a:lnTo>
                    <a:pt x="36" y="24"/>
                  </a:lnTo>
                  <a:lnTo>
                    <a:pt x="32" y="20"/>
                  </a:lnTo>
                  <a:lnTo>
                    <a:pt x="32" y="20"/>
                  </a:lnTo>
                  <a:lnTo>
                    <a:pt x="18" y="12"/>
                  </a:lnTo>
                  <a:lnTo>
                    <a:pt x="10" y="8"/>
                  </a:lnTo>
                  <a:lnTo>
                    <a:pt x="4" y="2"/>
                  </a:lnTo>
                  <a:lnTo>
                    <a:pt x="4" y="2"/>
                  </a:lnTo>
                  <a:lnTo>
                    <a:pt x="0" y="0"/>
                  </a:lnTo>
                  <a:lnTo>
                    <a:pt x="0" y="2"/>
                  </a:lnTo>
                  <a:lnTo>
                    <a:pt x="2" y="8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16" y="22"/>
                  </a:lnTo>
                  <a:lnTo>
                    <a:pt x="24" y="26"/>
                  </a:lnTo>
                  <a:lnTo>
                    <a:pt x="24" y="26"/>
                  </a:lnTo>
                  <a:lnTo>
                    <a:pt x="20" y="36"/>
                  </a:lnTo>
                  <a:lnTo>
                    <a:pt x="18" y="44"/>
                  </a:lnTo>
                  <a:lnTo>
                    <a:pt x="14" y="48"/>
                  </a:lnTo>
                  <a:lnTo>
                    <a:pt x="14" y="48"/>
                  </a:lnTo>
                  <a:lnTo>
                    <a:pt x="14" y="52"/>
                  </a:lnTo>
                  <a:lnTo>
                    <a:pt x="14" y="58"/>
                  </a:lnTo>
                  <a:lnTo>
                    <a:pt x="16" y="64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5167" name="Freeform 47"/>
            <p:cNvSpPr>
              <a:spLocks/>
            </p:cNvSpPr>
            <p:nvPr/>
          </p:nvSpPr>
          <p:spPr bwMode="auto">
            <a:xfrm>
              <a:off x="4282113" y="981840"/>
              <a:ext cx="47349" cy="82238"/>
            </a:xfrm>
            <a:custGeom>
              <a:avLst/>
              <a:gdLst/>
              <a:ahLst/>
              <a:cxnLst>
                <a:cxn ang="0">
                  <a:pos x="16" y="66"/>
                </a:cxn>
                <a:cxn ang="0">
                  <a:pos x="16" y="66"/>
                </a:cxn>
                <a:cxn ang="0">
                  <a:pos x="20" y="62"/>
                </a:cxn>
                <a:cxn ang="0">
                  <a:pos x="24" y="58"/>
                </a:cxn>
                <a:cxn ang="0">
                  <a:pos x="28" y="52"/>
                </a:cxn>
                <a:cxn ang="0">
                  <a:pos x="28" y="52"/>
                </a:cxn>
                <a:cxn ang="0">
                  <a:pos x="30" y="46"/>
                </a:cxn>
                <a:cxn ang="0">
                  <a:pos x="32" y="42"/>
                </a:cxn>
                <a:cxn ang="0">
                  <a:pos x="38" y="34"/>
                </a:cxn>
                <a:cxn ang="0">
                  <a:pos x="38" y="34"/>
                </a:cxn>
                <a:cxn ang="0">
                  <a:pos x="38" y="30"/>
                </a:cxn>
                <a:cxn ang="0">
                  <a:pos x="38" y="26"/>
                </a:cxn>
                <a:cxn ang="0">
                  <a:pos x="36" y="24"/>
                </a:cxn>
                <a:cxn ang="0">
                  <a:pos x="32" y="22"/>
                </a:cxn>
                <a:cxn ang="0">
                  <a:pos x="32" y="22"/>
                </a:cxn>
                <a:cxn ang="0">
                  <a:pos x="18" y="14"/>
                </a:cxn>
                <a:cxn ang="0">
                  <a:pos x="10" y="8"/>
                </a:cxn>
                <a:cxn ang="0">
                  <a:pos x="4" y="2"/>
                </a:cxn>
                <a:cxn ang="0">
                  <a:pos x="4" y="2"/>
                </a:cxn>
                <a:cxn ang="0">
                  <a:pos x="0" y="0"/>
                </a:cxn>
                <a:cxn ang="0">
                  <a:pos x="0" y="4"/>
                </a:cxn>
                <a:cxn ang="0">
                  <a:pos x="2" y="8"/>
                </a:cxn>
                <a:cxn ang="0">
                  <a:pos x="4" y="12"/>
                </a:cxn>
                <a:cxn ang="0">
                  <a:pos x="4" y="12"/>
                </a:cxn>
                <a:cxn ang="0">
                  <a:pos x="16" y="22"/>
                </a:cxn>
                <a:cxn ang="0">
                  <a:pos x="24" y="28"/>
                </a:cxn>
                <a:cxn ang="0">
                  <a:pos x="24" y="28"/>
                </a:cxn>
                <a:cxn ang="0">
                  <a:pos x="20" y="36"/>
                </a:cxn>
                <a:cxn ang="0">
                  <a:pos x="18" y="44"/>
                </a:cxn>
                <a:cxn ang="0">
                  <a:pos x="14" y="48"/>
                </a:cxn>
                <a:cxn ang="0">
                  <a:pos x="14" y="48"/>
                </a:cxn>
                <a:cxn ang="0">
                  <a:pos x="12" y="52"/>
                </a:cxn>
                <a:cxn ang="0">
                  <a:pos x="14" y="58"/>
                </a:cxn>
                <a:cxn ang="0">
                  <a:pos x="16" y="66"/>
                </a:cxn>
              </a:cxnLst>
              <a:rect l="0" t="0" r="r" b="b"/>
              <a:pathLst>
                <a:path w="38" h="66">
                  <a:moveTo>
                    <a:pt x="16" y="66"/>
                  </a:moveTo>
                  <a:lnTo>
                    <a:pt x="16" y="66"/>
                  </a:lnTo>
                  <a:lnTo>
                    <a:pt x="20" y="62"/>
                  </a:lnTo>
                  <a:lnTo>
                    <a:pt x="24" y="58"/>
                  </a:lnTo>
                  <a:lnTo>
                    <a:pt x="28" y="52"/>
                  </a:lnTo>
                  <a:lnTo>
                    <a:pt x="28" y="52"/>
                  </a:lnTo>
                  <a:lnTo>
                    <a:pt x="30" y="46"/>
                  </a:lnTo>
                  <a:lnTo>
                    <a:pt x="32" y="42"/>
                  </a:lnTo>
                  <a:lnTo>
                    <a:pt x="38" y="34"/>
                  </a:lnTo>
                  <a:lnTo>
                    <a:pt x="38" y="34"/>
                  </a:lnTo>
                  <a:lnTo>
                    <a:pt x="38" y="30"/>
                  </a:lnTo>
                  <a:lnTo>
                    <a:pt x="38" y="26"/>
                  </a:lnTo>
                  <a:lnTo>
                    <a:pt x="36" y="24"/>
                  </a:lnTo>
                  <a:lnTo>
                    <a:pt x="32" y="22"/>
                  </a:lnTo>
                  <a:lnTo>
                    <a:pt x="32" y="22"/>
                  </a:lnTo>
                  <a:lnTo>
                    <a:pt x="18" y="14"/>
                  </a:lnTo>
                  <a:lnTo>
                    <a:pt x="10" y="8"/>
                  </a:lnTo>
                  <a:lnTo>
                    <a:pt x="4" y="2"/>
                  </a:lnTo>
                  <a:lnTo>
                    <a:pt x="4" y="2"/>
                  </a:lnTo>
                  <a:lnTo>
                    <a:pt x="0" y="0"/>
                  </a:lnTo>
                  <a:lnTo>
                    <a:pt x="0" y="4"/>
                  </a:lnTo>
                  <a:lnTo>
                    <a:pt x="2" y="8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16" y="22"/>
                  </a:lnTo>
                  <a:lnTo>
                    <a:pt x="24" y="28"/>
                  </a:lnTo>
                  <a:lnTo>
                    <a:pt x="24" y="28"/>
                  </a:lnTo>
                  <a:lnTo>
                    <a:pt x="20" y="36"/>
                  </a:lnTo>
                  <a:lnTo>
                    <a:pt x="18" y="44"/>
                  </a:lnTo>
                  <a:lnTo>
                    <a:pt x="14" y="48"/>
                  </a:lnTo>
                  <a:lnTo>
                    <a:pt x="14" y="48"/>
                  </a:lnTo>
                  <a:lnTo>
                    <a:pt x="12" y="52"/>
                  </a:lnTo>
                  <a:lnTo>
                    <a:pt x="14" y="58"/>
                  </a:lnTo>
                  <a:lnTo>
                    <a:pt x="16" y="66"/>
                  </a:lnTo>
                  <a:close/>
                </a:path>
              </a:pathLst>
            </a:custGeom>
            <a:solidFill>
              <a:srgbClr val="FDBF8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5168" name="Freeform 48"/>
            <p:cNvSpPr>
              <a:spLocks/>
            </p:cNvSpPr>
            <p:nvPr/>
          </p:nvSpPr>
          <p:spPr bwMode="auto">
            <a:xfrm>
              <a:off x="4282113" y="981840"/>
              <a:ext cx="47349" cy="82238"/>
            </a:xfrm>
            <a:custGeom>
              <a:avLst/>
              <a:gdLst/>
              <a:ahLst/>
              <a:cxnLst>
                <a:cxn ang="0">
                  <a:pos x="16" y="66"/>
                </a:cxn>
                <a:cxn ang="0">
                  <a:pos x="16" y="66"/>
                </a:cxn>
                <a:cxn ang="0">
                  <a:pos x="20" y="62"/>
                </a:cxn>
                <a:cxn ang="0">
                  <a:pos x="24" y="58"/>
                </a:cxn>
                <a:cxn ang="0">
                  <a:pos x="28" y="52"/>
                </a:cxn>
                <a:cxn ang="0">
                  <a:pos x="28" y="52"/>
                </a:cxn>
                <a:cxn ang="0">
                  <a:pos x="30" y="46"/>
                </a:cxn>
                <a:cxn ang="0">
                  <a:pos x="32" y="42"/>
                </a:cxn>
                <a:cxn ang="0">
                  <a:pos x="38" y="34"/>
                </a:cxn>
                <a:cxn ang="0">
                  <a:pos x="38" y="34"/>
                </a:cxn>
                <a:cxn ang="0">
                  <a:pos x="38" y="30"/>
                </a:cxn>
                <a:cxn ang="0">
                  <a:pos x="38" y="26"/>
                </a:cxn>
                <a:cxn ang="0">
                  <a:pos x="36" y="24"/>
                </a:cxn>
                <a:cxn ang="0">
                  <a:pos x="32" y="22"/>
                </a:cxn>
                <a:cxn ang="0">
                  <a:pos x="32" y="22"/>
                </a:cxn>
                <a:cxn ang="0">
                  <a:pos x="18" y="14"/>
                </a:cxn>
                <a:cxn ang="0">
                  <a:pos x="10" y="8"/>
                </a:cxn>
                <a:cxn ang="0">
                  <a:pos x="4" y="2"/>
                </a:cxn>
                <a:cxn ang="0">
                  <a:pos x="4" y="2"/>
                </a:cxn>
                <a:cxn ang="0">
                  <a:pos x="0" y="0"/>
                </a:cxn>
                <a:cxn ang="0">
                  <a:pos x="0" y="4"/>
                </a:cxn>
                <a:cxn ang="0">
                  <a:pos x="2" y="8"/>
                </a:cxn>
                <a:cxn ang="0">
                  <a:pos x="4" y="12"/>
                </a:cxn>
                <a:cxn ang="0">
                  <a:pos x="4" y="12"/>
                </a:cxn>
                <a:cxn ang="0">
                  <a:pos x="16" y="22"/>
                </a:cxn>
                <a:cxn ang="0">
                  <a:pos x="24" y="28"/>
                </a:cxn>
                <a:cxn ang="0">
                  <a:pos x="24" y="28"/>
                </a:cxn>
                <a:cxn ang="0">
                  <a:pos x="20" y="36"/>
                </a:cxn>
                <a:cxn ang="0">
                  <a:pos x="18" y="44"/>
                </a:cxn>
                <a:cxn ang="0">
                  <a:pos x="14" y="48"/>
                </a:cxn>
                <a:cxn ang="0">
                  <a:pos x="14" y="48"/>
                </a:cxn>
                <a:cxn ang="0">
                  <a:pos x="12" y="52"/>
                </a:cxn>
                <a:cxn ang="0">
                  <a:pos x="14" y="58"/>
                </a:cxn>
                <a:cxn ang="0">
                  <a:pos x="16" y="66"/>
                </a:cxn>
              </a:cxnLst>
              <a:rect l="0" t="0" r="r" b="b"/>
              <a:pathLst>
                <a:path w="38" h="66">
                  <a:moveTo>
                    <a:pt x="16" y="66"/>
                  </a:moveTo>
                  <a:lnTo>
                    <a:pt x="16" y="66"/>
                  </a:lnTo>
                  <a:lnTo>
                    <a:pt x="20" y="62"/>
                  </a:lnTo>
                  <a:lnTo>
                    <a:pt x="24" y="58"/>
                  </a:lnTo>
                  <a:lnTo>
                    <a:pt x="28" y="52"/>
                  </a:lnTo>
                  <a:lnTo>
                    <a:pt x="28" y="52"/>
                  </a:lnTo>
                  <a:lnTo>
                    <a:pt x="30" y="46"/>
                  </a:lnTo>
                  <a:lnTo>
                    <a:pt x="32" y="42"/>
                  </a:lnTo>
                  <a:lnTo>
                    <a:pt x="38" y="34"/>
                  </a:lnTo>
                  <a:lnTo>
                    <a:pt x="38" y="34"/>
                  </a:lnTo>
                  <a:lnTo>
                    <a:pt x="38" y="30"/>
                  </a:lnTo>
                  <a:lnTo>
                    <a:pt x="38" y="26"/>
                  </a:lnTo>
                  <a:lnTo>
                    <a:pt x="36" y="24"/>
                  </a:lnTo>
                  <a:lnTo>
                    <a:pt x="32" y="22"/>
                  </a:lnTo>
                  <a:lnTo>
                    <a:pt x="32" y="22"/>
                  </a:lnTo>
                  <a:lnTo>
                    <a:pt x="18" y="14"/>
                  </a:lnTo>
                  <a:lnTo>
                    <a:pt x="10" y="8"/>
                  </a:lnTo>
                  <a:lnTo>
                    <a:pt x="4" y="2"/>
                  </a:lnTo>
                  <a:lnTo>
                    <a:pt x="4" y="2"/>
                  </a:lnTo>
                  <a:lnTo>
                    <a:pt x="0" y="0"/>
                  </a:lnTo>
                  <a:lnTo>
                    <a:pt x="0" y="4"/>
                  </a:lnTo>
                  <a:lnTo>
                    <a:pt x="2" y="8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16" y="22"/>
                  </a:lnTo>
                  <a:lnTo>
                    <a:pt x="24" y="28"/>
                  </a:lnTo>
                  <a:lnTo>
                    <a:pt x="24" y="28"/>
                  </a:lnTo>
                  <a:lnTo>
                    <a:pt x="20" y="36"/>
                  </a:lnTo>
                  <a:lnTo>
                    <a:pt x="18" y="44"/>
                  </a:lnTo>
                  <a:lnTo>
                    <a:pt x="14" y="48"/>
                  </a:lnTo>
                  <a:lnTo>
                    <a:pt x="14" y="48"/>
                  </a:lnTo>
                  <a:lnTo>
                    <a:pt x="12" y="52"/>
                  </a:lnTo>
                  <a:lnTo>
                    <a:pt x="14" y="58"/>
                  </a:lnTo>
                  <a:lnTo>
                    <a:pt x="16" y="66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5169" name="Freeform 49"/>
            <p:cNvSpPr>
              <a:spLocks/>
            </p:cNvSpPr>
            <p:nvPr/>
          </p:nvSpPr>
          <p:spPr bwMode="auto">
            <a:xfrm>
              <a:off x="4264668" y="966888"/>
              <a:ext cx="39873" cy="54826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10" y="0"/>
                </a:cxn>
                <a:cxn ang="0">
                  <a:pos x="6" y="0"/>
                </a:cxn>
                <a:cxn ang="0">
                  <a:pos x="2" y="4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10" y="22"/>
                </a:cxn>
                <a:cxn ang="0">
                  <a:pos x="20" y="34"/>
                </a:cxn>
                <a:cxn ang="0">
                  <a:pos x="28" y="44"/>
                </a:cxn>
                <a:cxn ang="0">
                  <a:pos x="28" y="44"/>
                </a:cxn>
                <a:cxn ang="0">
                  <a:pos x="30" y="42"/>
                </a:cxn>
                <a:cxn ang="0">
                  <a:pos x="32" y="40"/>
                </a:cxn>
                <a:cxn ang="0">
                  <a:pos x="32" y="40"/>
                </a:cxn>
                <a:cxn ang="0">
                  <a:pos x="28" y="28"/>
                </a:cxn>
                <a:cxn ang="0">
                  <a:pos x="20" y="14"/>
                </a:cxn>
                <a:cxn ang="0">
                  <a:pos x="10" y="0"/>
                </a:cxn>
              </a:cxnLst>
              <a:rect l="0" t="0" r="r" b="b"/>
              <a:pathLst>
                <a:path w="32" h="44">
                  <a:moveTo>
                    <a:pt x="10" y="0"/>
                  </a:moveTo>
                  <a:lnTo>
                    <a:pt x="10" y="0"/>
                  </a:lnTo>
                  <a:lnTo>
                    <a:pt x="6" y="0"/>
                  </a:lnTo>
                  <a:lnTo>
                    <a:pt x="2" y="4"/>
                  </a:lnTo>
                  <a:lnTo>
                    <a:pt x="0" y="8"/>
                  </a:lnTo>
                  <a:lnTo>
                    <a:pt x="0" y="8"/>
                  </a:lnTo>
                  <a:lnTo>
                    <a:pt x="10" y="22"/>
                  </a:lnTo>
                  <a:lnTo>
                    <a:pt x="20" y="34"/>
                  </a:lnTo>
                  <a:lnTo>
                    <a:pt x="28" y="44"/>
                  </a:lnTo>
                  <a:lnTo>
                    <a:pt x="28" y="44"/>
                  </a:lnTo>
                  <a:lnTo>
                    <a:pt x="30" y="42"/>
                  </a:lnTo>
                  <a:lnTo>
                    <a:pt x="32" y="40"/>
                  </a:lnTo>
                  <a:lnTo>
                    <a:pt x="32" y="40"/>
                  </a:lnTo>
                  <a:lnTo>
                    <a:pt x="28" y="28"/>
                  </a:lnTo>
                  <a:lnTo>
                    <a:pt x="20" y="14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5170" name="Freeform 50"/>
            <p:cNvSpPr>
              <a:spLocks/>
            </p:cNvSpPr>
            <p:nvPr/>
          </p:nvSpPr>
          <p:spPr bwMode="auto">
            <a:xfrm>
              <a:off x="4264668" y="966888"/>
              <a:ext cx="39873" cy="54826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10" y="0"/>
                </a:cxn>
                <a:cxn ang="0">
                  <a:pos x="6" y="0"/>
                </a:cxn>
                <a:cxn ang="0">
                  <a:pos x="2" y="4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10" y="22"/>
                </a:cxn>
                <a:cxn ang="0">
                  <a:pos x="20" y="34"/>
                </a:cxn>
                <a:cxn ang="0">
                  <a:pos x="28" y="44"/>
                </a:cxn>
                <a:cxn ang="0">
                  <a:pos x="28" y="44"/>
                </a:cxn>
                <a:cxn ang="0">
                  <a:pos x="30" y="42"/>
                </a:cxn>
                <a:cxn ang="0">
                  <a:pos x="32" y="40"/>
                </a:cxn>
                <a:cxn ang="0">
                  <a:pos x="32" y="40"/>
                </a:cxn>
                <a:cxn ang="0">
                  <a:pos x="28" y="28"/>
                </a:cxn>
                <a:cxn ang="0">
                  <a:pos x="20" y="14"/>
                </a:cxn>
                <a:cxn ang="0">
                  <a:pos x="10" y="0"/>
                </a:cxn>
              </a:cxnLst>
              <a:rect l="0" t="0" r="r" b="b"/>
              <a:pathLst>
                <a:path w="32" h="44">
                  <a:moveTo>
                    <a:pt x="10" y="0"/>
                  </a:moveTo>
                  <a:lnTo>
                    <a:pt x="10" y="0"/>
                  </a:lnTo>
                  <a:lnTo>
                    <a:pt x="6" y="0"/>
                  </a:lnTo>
                  <a:lnTo>
                    <a:pt x="2" y="4"/>
                  </a:lnTo>
                  <a:lnTo>
                    <a:pt x="0" y="8"/>
                  </a:lnTo>
                  <a:lnTo>
                    <a:pt x="0" y="8"/>
                  </a:lnTo>
                  <a:lnTo>
                    <a:pt x="10" y="22"/>
                  </a:lnTo>
                  <a:lnTo>
                    <a:pt x="20" y="34"/>
                  </a:lnTo>
                  <a:lnTo>
                    <a:pt x="28" y="44"/>
                  </a:lnTo>
                  <a:lnTo>
                    <a:pt x="28" y="44"/>
                  </a:lnTo>
                  <a:lnTo>
                    <a:pt x="30" y="42"/>
                  </a:lnTo>
                  <a:lnTo>
                    <a:pt x="32" y="40"/>
                  </a:lnTo>
                  <a:lnTo>
                    <a:pt x="32" y="40"/>
                  </a:lnTo>
                  <a:lnTo>
                    <a:pt x="28" y="28"/>
                  </a:lnTo>
                  <a:lnTo>
                    <a:pt x="20" y="14"/>
                  </a:lnTo>
                  <a:lnTo>
                    <a:pt x="1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5171" name="Freeform 51"/>
            <p:cNvSpPr>
              <a:spLocks/>
            </p:cNvSpPr>
            <p:nvPr/>
          </p:nvSpPr>
          <p:spPr bwMode="auto">
            <a:xfrm>
              <a:off x="4232271" y="927014"/>
              <a:ext cx="42365" cy="49841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2"/>
                </a:cxn>
                <a:cxn ang="0">
                  <a:pos x="32" y="40"/>
                </a:cxn>
                <a:cxn ang="0">
                  <a:pos x="32" y="40"/>
                </a:cxn>
                <a:cxn ang="0">
                  <a:pos x="32" y="40"/>
                </a:cxn>
                <a:cxn ang="0">
                  <a:pos x="34" y="40"/>
                </a:cxn>
                <a:cxn ang="0">
                  <a:pos x="34" y="40"/>
                </a:cxn>
                <a:cxn ang="0">
                  <a:pos x="18" y="2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2"/>
                </a:cxn>
              </a:cxnLst>
              <a:rect l="0" t="0" r="r" b="b"/>
              <a:pathLst>
                <a:path w="34" h="40">
                  <a:moveTo>
                    <a:pt x="0" y="2"/>
                  </a:moveTo>
                  <a:lnTo>
                    <a:pt x="0" y="2"/>
                  </a:lnTo>
                  <a:lnTo>
                    <a:pt x="32" y="40"/>
                  </a:lnTo>
                  <a:lnTo>
                    <a:pt x="32" y="40"/>
                  </a:lnTo>
                  <a:lnTo>
                    <a:pt x="32" y="40"/>
                  </a:lnTo>
                  <a:lnTo>
                    <a:pt x="34" y="40"/>
                  </a:lnTo>
                  <a:lnTo>
                    <a:pt x="34" y="40"/>
                  </a:lnTo>
                  <a:lnTo>
                    <a:pt x="18" y="2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5172" name="Freeform 52"/>
            <p:cNvSpPr>
              <a:spLocks/>
            </p:cNvSpPr>
            <p:nvPr/>
          </p:nvSpPr>
          <p:spPr bwMode="auto">
            <a:xfrm>
              <a:off x="4232271" y="927014"/>
              <a:ext cx="42365" cy="49841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2"/>
                </a:cxn>
                <a:cxn ang="0">
                  <a:pos x="32" y="40"/>
                </a:cxn>
                <a:cxn ang="0">
                  <a:pos x="32" y="40"/>
                </a:cxn>
                <a:cxn ang="0">
                  <a:pos x="32" y="40"/>
                </a:cxn>
                <a:cxn ang="0">
                  <a:pos x="34" y="40"/>
                </a:cxn>
                <a:cxn ang="0">
                  <a:pos x="34" y="40"/>
                </a:cxn>
                <a:cxn ang="0">
                  <a:pos x="18" y="2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2"/>
                </a:cxn>
              </a:cxnLst>
              <a:rect l="0" t="0" r="r" b="b"/>
              <a:pathLst>
                <a:path w="34" h="40">
                  <a:moveTo>
                    <a:pt x="0" y="2"/>
                  </a:moveTo>
                  <a:lnTo>
                    <a:pt x="0" y="2"/>
                  </a:lnTo>
                  <a:lnTo>
                    <a:pt x="32" y="40"/>
                  </a:lnTo>
                  <a:lnTo>
                    <a:pt x="32" y="40"/>
                  </a:lnTo>
                  <a:lnTo>
                    <a:pt x="32" y="40"/>
                  </a:lnTo>
                  <a:lnTo>
                    <a:pt x="34" y="40"/>
                  </a:lnTo>
                  <a:lnTo>
                    <a:pt x="34" y="40"/>
                  </a:lnTo>
                  <a:lnTo>
                    <a:pt x="18" y="2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5173" name="Freeform 53"/>
            <p:cNvSpPr>
              <a:spLocks/>
            </p:cNvSpPr>
            <p:nvPr/>
          </p:nvSpPr>
          <p:spPr bwMode="auto">
            <a:xfrm>
              <a:off x="4227287" y="922030"/>
              <a:ext cx="22429" cy="24921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0"/>
                </a:cxn>
                <a:cxn ang="0">
                  <a:pos x="2" y="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2" y="6"/>
                </a:cxn>
                <a:cxn ang="0">
                  <a:pos x="4" y="8"/>
                </a:cxn>
                <a:cxn ang="0">
                  <a:pos x="4" y="10"/>
                </a:cxn>
                <a:cxn ang="0">
                  <a:pos x="4" y="10"/>
                </a:cxn>
                <a:cxn ang="0">
                  <a:pos x="6" y="10"/>
                </a:cxn>
                <a:cxn ang="0">
                  <a:pos x="8" y="12"/>
                </a:cxn>
                <a:cxn ang="0">
                  <a:pos x="6" y="14"/>
                </a:cxn>
                <a:cxn ang="0">
                  <a:pos x="6" y="14"/>
                </a:cxn>
                <a:cxn ang="0">
                  <a:pos x="10" y="14"/>
                </a:cxn>
                <a:cxn ang="0">
                  <a:pos x="10" y="16"/>
                </a:cxn>
                <a:cxn ang="0">
                  <a:pos x="10" y="18"/>
                </a:cxn>
                <a:cxn ang="0">
                  <a:pos x="10" y="18"/>
                </a:cxn>
                <a:cxn ang="0">
                  <a:pos x="12" y="18"/>
                </a:cxn>
                <a:cxn ang="0">
                  <a:pos x="14" y="18"/>
                </a:cxn>
                <a:cxn ang="0">
                  <a:pos x="14" y="20"/>
                </a:cxn>
                <a:cxn ang="0">
                  <a:pos x="14" y="20"/>
                </a:cxn>
                <a:cxn ang="0">
                  <a:pos x="16" y="18"/>
                </a:cxn>
                <a:cxn ang="0">
                  <a:pos x="18" y="14"/>
                </a:cxn>
                <a:cxn ang="0">
                  <a:pos x="18" y="14"/>
                </a:cxn>
                <a:cxn ang="0">
                  <a:pos x="16" y="14"/>
                </a:cxn>
                <a:cxn ang="0">
                  <a:pos x="16" y="12"/>
                </a:cxn>
                <a:cxn ang="0">
                  <a:pos x="16" y="12"/>
                </a:cxn>
                <a:cxn ang="0">
                  <a:pos x="16" y="12"/>
                </a:cxn>
                <a:cxn ang="0">
                  <a:pos x="14" y="10"/>
                </a:cxn>
                <a:cxn ang="0">
                  <a:pos x="14" y="8"/>
                </a:cxn>
                <a:cxn ang="0">
                  <a:pos x="14" y="8"/>
                </a:cxn>
                <a:cxn ang="0">
                  <a:pos x="12" y="6"/>
                </a:cxn>
                <a:cxn ang="0">
                  <a:pos x="10" y="6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8" y="4"/>
                </a:cxn>
                <a:cxn ang="0">
                  <a:pos x="6" y="2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2" y="0"/>
                </a:cxn>
              </a:cxnLst>
              <a:rect l="0" t="0" r="r" b="b"/>
              <a:pathLst>
                <a:path w="18" h="20">
                  <a:moveTo>
                    <a:pt x="2" y="0"/>
                  </a:moveTo>
                  <a:lnTo>
                    <a:pt x="2" y="0"/>
                  </a:lnTo>
                  <a:lnTo>
                    <a:pt x="2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6"/>
                  </a:lnTo>
                  <a:lnTo>
                    <a:pt x="4" y="8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6" y="10"/>
                  </a:lnTo>
                  <a:lnTo>
                    <a:pt x="8" y="12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10" y="14"/>
                  </a:lnTo>
                  <a:lnTo>
                    <a:pt x="10" y="16"/>
                  </a:lnTo>
                  <a:lnTo>
                    <a:pt x="10" y="18"/>
                  </a:lnTo>
                  <a:lnTo>
                    <a:pt x="10" y="18"/>
                  </a:lnTo>
                  <a:lnTo>
                    <a:pt x="12" y="18"/>
                  </a:lnTo>
                  <a:lnTo>
                    <a:pt x="14" y="18"/>
                  </a:lnTo>
                  <a:lnTo>
                    <a:pt x="14" y="20"/>
                  </a:lnTo>
                  <a:lnTo>
                    <a:pt x="14" y="20"/>
                  </a:lnTo>
                  <a:lnTo>
                    <a:pt x="16" y="18"/>
                  </a:lnTo>
                  <a:lnTo>
                    <a:pt x="18" y="14"/>
                  </a:lnTo>
                  <a:lnTo>
                    <a:pt x="18" y="14"/>
                  </a:lnTo>
                  <a:lnTo>
                    <a:pt x="16" y="14"/>
                  </a:lnTo>
                  <a:lnTo>
                    <a:pt x="16" y="12"/>
                  </a:lnTo>
                  <a:lnTo>
                    <a:pt x="16" y="12"/>
                  </a:lnTo>
                  <a:lnTo>
                    <a:pt x="16" y="12"/>
                  </a:lnTo>
                  <a:lnTo>
                    <a:pt x="14" y="10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12" y="6"/>
                  </a:lnTo>
                  <a:lnTo>
                    <a:pt x="10" y="6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8" y="4"/>
                  </a:lnTo>
                  <a:lnTo>
                    <a:pt x="6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5174" name="Freeform 54"/>
            <p:cNvSpPr>
              <a:spLocks/>
            </p:cNvSpPr>
            <p:nvPr/>
          </p:nvSpPr>
          <p:spPr bwMode="auto">
            <a:xfrm>
              <a:off x="4227287" y="922030"/>
              <a:ext cx="22429" cy="24921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0"/>
                </a:cxn>
                <a:cxn ang="0">
                  <a:pos x="2" y="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2" y="6"/>
                </a:cxn>
                <a:cxn ang="0">
                  <a:pos x="4" y="8"/>
                </a:cxn>
                <a:cxn ang="0">
                  <a:pos x="4" y="10"/>
                </a:cxn>
                <a:cxn ang="0">
                  <a:pos x="4" y="10"/>
                </a:cxn>
                <a:cxn ang="0">
                  <a:pos x="6" y="10"/>
                </a:cxn>
                <a:cxn ang="0">
                  <a:pos x="8" y="12"/>
                </a:cxn>
                <a:cxn ang="0">
                  <a:pos x="6" y="14"/>
                </a:cxn>
                <a:cxn ang="0">
                  <a:pos x="6" y="14"/>
                </a:cxn>
                <a:cxn ang="0">
                  <a:pos x="10" y="14"/>
                </a:cxn>
                <a:cxn ang="0">
                  <a:pos x="10" y="16"/>
                </a:cxn>
                <a:cxn ang="0">
                  <a:pos x="10" y="18"/>
                </a:cxn>
                <a:cxn ang="0">
                  <a:pos x="10" y="18"/>
                </a:cxn>
                <a:cxn ang="0">
                  <a:pos x="12" y="18"/>
                </a:cxn>
                <a:cxn ang="0">
                  <a:pos x="14" y="18"/>
                </a:cxn>
                <a:cxn ang="0">
                  <a:pos x="14" y="20"/>
                </a:cxn>
                <a:cxn ang="0">
                  <a:pos x="14" y="20"/>
                </a:cxn>
                <a:cxn ang="0">
                  <a:pos x="16" y="18"/>
                </a:cxn>
                <a:cxn ang="0">
                  <a:pos x="18" y="14"/>
                </a:cxn>
                <a:cxn ang="0">
                  <a:pos x="18" y="14"/>
                </a:cxn>
                <a:cxn ang="0">
                  <a:pos x="16" y="14"/>
                </a:cxn>
                <a:cxn ang="0">
                  <a:pos x="16" y="12"/>
                </a:cxn>
                <a:cxn ang="0">
                  <a:pos x="16" y="12"/>
                </a:cxn>
                <a:cxn ang="0">
                  <a:pos x="16" y="12"/>
                </a:cxn>
                <a:cxn ang="0">
                  <a:pos x="14" y="10"/>
                </a:cxn>
                <a:cxn ang="0">
                  <a:pos x="14" y="8"/>
                </a:cxn>
                <a:cxn ang="0">
                  <a:pos x="14" y="8"/>
                </a:cxn>
                <a:cxn ang="0">
                  <a:pos x="12" y="6"/>
                </a:cxn>
                <a:cxn ang="0">
                  <a:pos x="10" y="6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8" y="4"/>
                </a:cxn>
                <a:cxn ang="0">
                  <a:pos x="6" y="2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2" y="0"/>
                </a:cxn>
              </a:cxnLst>
              <a:rect l="0" t="0" r="r" b="b"/>
              <a:pathLst>
                <a:path w="18" h="20">
                  <a:moveTo>
                    <a:pt x="2" y="0"/>
                  </a:moveTo>
                  <a:lnTo>
                    <a:pt x="2" y="0"/>
                  </a:lnTo>
                  <a:lnTo>
                    <a:pt x="2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6"/>
                  </a:lnTo>
                  <a:lnTo>
                    <a:pt x="4" y="8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6" y="10"/>
                  </a:lnTo>
                  <a:lnTo>
                    <a:pt x="8" y="12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10" y="14"/>
                  </a:lnTo>
                  <a:lnTo>
                    <a:pt x="10" y="16"/>
                  </a:lnTo>
                  <a:lnTo>
                    <a:pt x="10" y="18"/>
                  </a:lnTo>
                  <a:lnTo>
                    <a:pt x="10" y="18"/>
                  </a:lnTo>
                  <a:lnTo>
                    <a:pt x="12" y="18"/>
                  </a:lnTo>
                  <a:lnTo>
                    <a:pt x="14" y="18"/>
                  </a:lnTo>
                  <a:lnTo>
                    <a:pt x="14" y="20"/>
                  </a:lnTo>
                  <a:lnTo>
                    <a:pt x="14" y="20"/>
                  </a:lnTo>
                  <a:lnTo>
                    <a:pt x="16" y="18"/>
                  </a:lnTo>
                  <a:lnTo>
                    <a:pt x="18" y="14"/>
                  </a:lnTo>
                  <a:lnTo>
                    <a:pt x="18" y="14"/>
                  </a:lnTo>
                  <a:lnTo>
                    <a:pt x="16" y="14"/>
                  </a:lnTo>
                  <a:lnTo>
                    <a:pt x="16" y="12"/>
                  </a:lnTo>
                  <a:lnTo>
                    <a:pt x="16" y="12"/>
                  </a:lnTo>
                  <a:lnTo>
                    <a:pt x="16" y="12"/>
                  </a:lnTo>
                  <a:lnTo>
                    <a:pt x="14" y="10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12" y="6"/>
                  </a:lnTo>
                  <a:lnTo>
                    <a:pt x="10" y="6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8" y="4"/>
                  </a:lnTo>
                  <a:lnTo>
                    <a:pt x="6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2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5175" name="Freeform 55"/>
            <p:cNvSpPr>
              <a:spLocks/>
            </p:cNvSpPr>
            <p:nvPr/>
          </p:nvSpPr>
          <p:spPr bwMode="auto">
            <a:xfrm>
              <a:off x="4125112" y="924522"/>
              <a:ext cx="47349" cy="9968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24" y="0"/>
                </a:cxn>
                <a:cxn ang="0">
                  <a:pos x="24" y="0"/>
                </a:cxn>
                <a:cxn ang="0">
                  <a:pos x="28" y="4"/>
                </a:cxn>
                <a:cxn ang="0">
                  <a:pos x="32" y="4"/>
                </a:cxn>
                <a:cxn ang="0">
                  <a:pos x="38" y="2"/>
                </a:cxn>
                <a:cxn ang="0">
                  <a:pos x="38" y="2"/>
                </a:cxn>
                <a:cxn ang="0">
                  <a:pos x="38" y="4"/>
                </a:cxn>
                <a:cxn ang="0">
                  <a:pos x="32" y="6"/>
                </a:cxn>
                <a:cxn ang="0">
                  <a:pos x="20" y="8"/>
                </a:cxn>
                <a:cxn ang="0">
                  <a:pos x="0" y="8"/>
                </a:cxn>
              </a:cxnLst>
              <a:rect l="0" t="0" r="r" b="b"/>
              <a:pathLst>
                <a:path w="38" h="8">
                  <a:moveTo>
                    <a:pt x="0" y="8"/>
                  </a:moveTo>
                  <a:lnTo>
                    <a:pt x="0" y="8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8" y="4"/>
                  </a:lnTo>
                  <a:lnTo>
                    <a:pt x="32" y="4"/>
                  </a:lnTo>
                  <a:lnTo>
                    <a:pt x="38" y="2"/>
                  </a:lnTo>
                  <a:lnTo>
                    <a:pt x="38" y="2"/>
                  </a:lnTo>
                  <a:lnTo>
                    <a:pt x="38" y="4"/>
                  </a:lnTo>
                  <a:lnTo>
                    <a:pt x="32" y="6"/>
                  </a:lnTo>
                  <a:lnTo>
                    <a:pt x="20" y="8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5176" name="Freeform 56"/>
            <p:cNvSpPr>
              <a:spLocks/>
            </p:cNvSpPr>
            <p:nvPr/>
          </p:nvSpPr>
          <p:spPr bwMode="auto">
            <a:xfrm>
              <a:off x="4125112" y="924522"/>
              <a:ext cx="47349" cy="9968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24" y="0"/>
                </a:cxn>
                <a:cxn ang="0">
                  <a:pos x="24" y="0"/>
                </a:cxn>
                <a:cxn ang="0">
                  <a:pos x="28" y="4"/>
                </a:cxn>
                <a:cxn ang="0">
                  <a:pos x="32" y="4"/>
                </a:cxn>
                <a:cxn ang="0">
                  <a:pos x="38" y="2"/>
                </a:cxn>
                <a:cxn ang="0">
                  <a:pos x="38" y="2"/>
                </a:cxn>
                <a:cxn ang="0">
                  <a:pos x="38" y="4"/>
                </a:cxn>
                <a:cxn ang="0">
                  <a:pos x="32" y="6"/>
                </a:cxn>
                <a:cxn ang="0">
                  <a:pos x="20" y="8"/>
                </a:cxn>
                <a:cxn ang="0">
                  <a:pos x="0" y="8"/>
                </a:cxn>
              </a:cxnLst>
              <a:rect l="0" t="0" r="r" b="b"/>
              <a:pathLst>
                <a:path w="38" h="8">
                  <a:moveTo>
                    <a:pt x="0" y="8"/>
                  </a:moveTo>
                  <a:lnTo>
                    <a:pt x="0" y="8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8" y="4"/>
                  </a:lnTo>
                  <a:lnTo>
                    <a:pt x="32" y="4"/>
                  </a:lnTo>
                  <a:lnTo>
                    <a:pt x="38" y="2"/>
                  </a:lnTo>
                  <a:lnTo>
                    <a:pt x="38" y="2"/>
                  </a:lnTo>
                  <a:lnTo>
                    <a:pt x="38" y="4"/>
                  </a:lnTo>
                  <a:lnTo>
                    <a:pt x="32" y="6"/>
                  </a:lnTo>
                  <a:lnTo>
                    <a:pt x="20" y="8"/>
                  </a:lnTo>
                  <a:lnTo>
                    <a:pt x="0" y="8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5177" name="Freeform 57"/>
            <p:cNvSpPr>
              <a:spLocks/>
            </p:cNvSpPr>
            <p:nvPr/>
          </p:nvSpPr>
          <p:spPr bwMode="auto">
            <a:xfrm>
              <a:off x="3833540" y="1111428"/>
              <a:ext cx="316493" cy="229271"/>
            </a:xfrm>
            <a:custGeom>
              <a:avLst/>
              <a:gdLst/>
              <a:ahLst/>
              <a:cxnLst>
                <a:cxn ang="0">
                  <a:pos x="176" y="16"/>
                </a:cxn>
                <a:cxn ang="0">
                  <a:pos x="176" y="16"/>
                </a:cxn>
                <a:cxn ang="0">
                  <a:pos x="178" y="18"/>
                </a:cxn>
                <a:cxn ang="0">
                  <a:pos x="182" y="22"/>
                </a:cxn>
                <a:cxn ang="0">
                  <a:pos x="190" y="26"/>
                </a:cxn>
                <a:cxn ang="0">
                  <a:pos x="202" y="28"/>
                </a:cxn>
                <a:cxn ang="0">
                  <a:pos x="202" y="28"/>
                </a:cxn>
                <a:cxn ang="0">
                  <a:pos x="216" y="28"/>
                </a:cxn>
                <a:cxn ang="0">
                  <a:pos x="226" y="30"/>
                </a:cxn>
                <a:cxn ang="0">
                  <a:pos x="236" y="34"/>
                </a:cxn>
                <a:cxn ang="0">
                  <a:pos x="244" y="40"/>
                </a:cxn>
                <a:cxn ang="0">
                  <a:pos x="250" y="46"/>
                </a:cxn>
                <a:cxn ang="0">
                  <a:pos x="254" y="54"/>
                </a:cxn>
                <a:cxn ang="0">
                  <a:pos x="254" y="64"/>
                </a:cxn>
                <a:cxn ang="0">
                  <a:pos x="252" y="74"/>
                </a:cxn>
                <a:cxn ang="0">
                  <a:pos x="252" y="74"/>
                </a:cxn>
                <a:cxn ang="0">
                  <a:pos x="246" y="98"/>
                </a:cxn>
                <a:cxn ang="0">
                  <a:pos x="240" y="124"/>
                </a:cxn>
                <a:cxn ang="0">
                  <a:pos x="236" y="148"/>
                </a:cxn>
                <a:cxn ang="0">
                  <a:pos x="236" y="170"/>
                </a:cxn>
                <a:cxn ang="0">
                  <a:pos x="236" y="170"/>
                </a:cxn>
                <a:cxn ang="0">
                  <a:pos x="218" y="174"/>
                </a:cxn>
                <a:cxn ang="0">
                  <a:pos x="200" y="180"/>
                </a:cxn>
                <a:cxn ang="0">
                  <a:pos x="174" y="182"/>
                </a:cxn>
                <a:cxn ang="0">
                  <a:pos x="142" y="184"/>
                </a:cxn>
                <a:cxn ang="0">
                  <a:pos x="106" y="182"/>
                </a:cxn>
                <a:cxn ang="0">
                  <a:pos x="88" y="180"/>
                </a:cxn>
                <a:cxn ang="0">
                  <a:pos x="68" y="176"/>
                </a:cxn>
                <a:cxn ang="0">
                  <a:pos x="46" y="172"/>
                </a:cxn>
                <a:cxn ang="0">
                  <a:pos x="24" y="164"/>
                </a:cxn>
                <a:cxn ang="0">
                  <a:pos x="24" y="164"/>
                </a:cxn>
                <a:cxn ang="0">
                  <a:pos x="12" y="128"/>
                </a:cxn>
                <a:cxn ang="0">
                  <a:pos x="4" y="96"/>
                </a:cxn>
                <a:cxn ang="0">
                  <a:pos x="0" y="82"/>
                </a:cxn>
                <a:cxn ang="0">
                  <a:pos x="0" y="70"/>
                </a:cxn>
                <a:cxn ang="0">
                  <a:pos x="0" y="70"/>
                </a:cxn>
                <a:cxn ang="0">
                  <a:pos x="2" y="52"/>
                </a:cxn>
                <a:cxn ang="0">
                  <a:pos x="2" y="42"/>
                </a:cxn>
                <a:cxn ang="0">
                  <a:pos x="4" y="34"/>
                </a:cxn>
                <a:cxn ang="0">
                  <a:pos x="8" y="26"/>
                </a:cxn>
                <a:cxn ang="0">
                  <a:pos x="14" y="20"/>
                </a:cxn>
                <a:cxn ang="0">
                  <a:pos x="24" y="16"/>
                </a:cxn>
                <a:cxn ang="0">
                  <a:pos x="36" y="14"/>
                </a:cxn>
                <a:cxn ang="0">
                  <a:pos x="36" y="14"/>
                </a:cxn>
                <a:cxn ang="0">
                  <a:pos x="50" y="14"/>
                </a:cxn>
                <a:cxn ang="0">
                  <a:pos x="66" y="12"/>
                </a:cxn>
                <a:cxn ang="0">
                  <a:pos x="92" y="8"/>
                </a:cxn>
                <a:cxn ang="0">
                  <a:pos x="120" y="0"/>
                </a:cxn>
                <a:cxn ang="0">
                  <a:pos x="176" y="16"/>
                </a:cxn>
              </a:cxnLst>
              <a:rect l="0" t="0" r="r" b="b"/>
              <a:pathLst>
                <a:path w="254" h="184">
                  <a:moveTo>
                    <a:pt x="176" y="16"/>
                  </a:moveTo>
                  <a:lnTo>
                    <a:pt x="176" y="16"/>
                  </a:lnTo>
                  <a:lnTo>
                    <a:pt x="178" y="18"/>
                  </a:lnTo>
                  <a:lnTo>
                    <a:pt x="182" y="22"/>
                  </a:lnTo>
                  <a:lnTo>
                    <a:pt x="190" y="26"/>
                  </a:lnTo>
                  <a:lnTo>
                    <a:pt x="202" y="28"/>
                  </a:lnTo>
                  <a:lnTo>
                    <a:pt x="202" y="28"/>
                  </a:lnTo>
                  <a:lnTo>
                    <a:pt x="216" y="28"/>
                  </a:lnTo>
                  <a:lnTo>
                    <a:pt x="226" y="30"/>
                  </a:lnTo>
                  <a:lnTo>
                    <a:pt x="236" y="34"/>
                  </a:lnTo>
                  <a:lnTo>
                    <a:pt x="244" y="40"/>
                  </a:lnTo>
                  <a:lnTo>
                    <a:pt x="250" y="46"/>
                  </a:lnTo>
                  <a:lnTo>
                    <a:pt x="254" y="54"/>
                  </a:lnTo>
                  <a:lnTo>
                    <a:pt x="254" y="64"/>
                  </a:lnTo>
                  <a:lnTo>
                    <a:pt x="252" y="74"/>
                  </a:lnTo>
                  <a:lnTo>
                    <a:pt x="252" y="74"/>
                  </a:lnTo>
                  <a:lnTo>
                    <a:pt x="246" y="98"/>
                  </a:lnTo>
                  <a:lnTo>
                    <a:pt x="240" y="124"/>
                  </a:lnTo>
                  <a:lnTo>
                    <a:pt x="236" y="148"/>
                  </a:lnTo>
                  <a:lnTo>
                    <a:pt x="236" y="170"/>
                  </a:lnTo>
                  <a:lnTo>
                    <a:pt x="236" y="170"/>
                  </a:lnTo>
                  <a:lnTo>
                    <a:pt x="218" y="174"/>
                  </a:lnTo>
                  <a:lnTo>
                    <a:pt x="200" y="180"/>
                  </a:lnTo>
                  <a:lnTo>
                    <a:pt x="174" y="182"/>
                  </a:lnTo>
                  <a:lnTo>
                    <a:pt x="142" y="184"/>
                  </a:lnTo>
                  <a:lnTo>
                    <a:pt x="106" y="182"/>
                  </a:lnTo>
                  <a:lnTo>
                    <a:pt x="88" y="180"/>
                  </a:lnTo>
                  <a:lnTo>
                    <a:pt x="68" y="176"/>
                  </a:lnTo>
                  <a:lnTo>
                    <a:pt x="46" y="172"/>
                  </a:lnTo>
                  <a:lnTo>
                    <a:pt x="24" y="164"/>
                  </a:lnTo>
                  <a:lnTo>
                    <a:pt x="24" y="164"/>
                  </a:lnTo>
                  <a:lnTo>
                    <a:pt x="12" y="128"/>
                  </a:lnTo>
                  <a:lnTo>
                    <a:pt x="4" y="96"/>
                  </a:lnTo>
                  <a:lnTo>
                    <a:pt x="0" y="82"/>
                  </a:lnTo>
                  <a:lnTo>
                    <a:pt x="0" y="70"/>
                  </a:lnTo>
                  <a:lnTo>
                    <a:pt x="0" y="70"/>
                  </a:lnTo>
                  <a:lnTo>
                    <a:pt x="2" y="52"/>
                  </a:lnTo>
                  <a:lnTo>
                    <a:pt x="2" y="42"/>
                  </a:lnTo>
                  <a:lnTo>
                    <a:pt x="4" y="34"/>
                  </a:lnTo>
                  <a:lnTo>
                    <a:pt x="8" y="26"/>
                  </a:lnTo>
                  <a:lnTo>
                    <a:pt x="14" y="20"/>
                  </a:lnTo>
                  <a:lnTo>
                    <a:pt x="24" y="16"/>
                  </a:lnTo>
                  <a:lnTo>
                    <a:pt x="36" y="14"/>
                  </a:lnTo>
                  <a:lnTo>
                    <a:pt x="36" y="14"/>
                  </a:lnTo>
                  <a:lnTo>
                    <a:pt x="50" y="14"/>
                  </a:lnTo>
                  <a:lnTo>
                    <a:pt x="66" y="12"/>
                  </a:lnTo>
                  <a:lnTo>
                    <a:pt x="92" y="8"/>
                  </a:lnTo>
                  <a:lnTo>
                    <a:pt x="120" y="0"/>
                  </a:lnTo>
                  <a:lnTo>
                    <a:pt x="176" y="16"/>
                  </a:lnTo>
                  <a:close/>
                </a:path>
              </a:pathLst>
            </a:custGeom>
            <a:solidFill>
              <a:srgbClr val="FDBF8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5178" name="Freeform 58"/>
            <p:cNvSpPr>
              <a:spLocks/>
            </p:cNvSpPr>
            <p:nvPr/>
          </p:nvSpPr>
          <p:spPr bwMode="auto">
            <a:xfrm>
              <a:off x="3848492" y="1241016"/>
              <a:ext cx="286588" cy="281604"/>
            </a:xfrm>
            <a:custGeom>
              <a:avLst/>
              <a:gdLst/>
              <a:ahLst/>
              <a:cxnLst>
                <a:cxn ang="0">
                  <a:pos x="6" y="36"/>
                </a:cxn>
                <a:cxn ang="0">
                  <a:pos x="6" y="36"/>
                </a:cxn>
                <a:cxn ang="0">
                  <a:pos x="24" y="26"/>
                </a:cxn>
                <a:cxn ang="0">
                  <a:pos x="44" y="20"/>
                </a:cxn>
                <a:cxn ang="0">
                  <a:pos x="70" y="12"/>
                </a:cxn>
                <a:cxn ang="0">
                  <a:pos x="102" y="4"/>
                </a:cxn>
                <a:cxn ang="0">
                  <a:pos x="136" y="0"/>
                </a:cxn>
                <a:cxn ang="0">
                  <a:pos x="156" y="0"/>
                </a:cxn>
                <a:cxn ang="0">
                  <a:pos x="176" y="0"/>
                </a:cxn>
                <a:cxn ang="0">
                  <a:pos x="196" y="2"/>
                </a:cxn>
                <a:cxn ang="0">
                  <a:pos x="216" y="6"/>
                </a:cxn>
                <a:cxn ang="0">
                  <a:pos x="216" y="6"/>
                </a:cxn>
                <a:cxn ang="0">
                  <a:pos x="224" y="34"/>
                </a:cxn>
                <a:cxn ang="0">
                  <a:pos x="230" y="58"/>
                </a:cxn>
                <a:cxn ang="0">
                  <a:pos x="230" y="68"/>
                </a:cxn>
                <a:cxn ang="0">
                  <a:pos x="230" y="76"/>
                </a:cxn>
                <a:cxn ang="0">
                  <a:pos x="230" y="76"/>
                </a:cxn>
                <a:cxn ang="0">
                  <a:pos x="228" y="84"/>
                </a:cxn>
                <a:cxn ang="0">
                  <a:pos x="220" y="94"/>
                </a:cxn>
                <a:cxn ang="0">
                  <a:pos x="198" y="120"/>
                </a:cxn>
                <a:cxn ang="0">
                  <a:pos x="184" y="138"/>
                </a:cxn>
                <a:cxn ang="0">
                  <a:pos x="170" y="162"/>
                </a:cxn>
                <a:cxn ang="0">
                  <a:pos x="156" y="190"/>
                </a:cxn>
                <a:cxn ang="0">
                  <a:pos x="144" y="226"/>
                </a:cxn>
                <a:cxn ang="0">
                  <a:pos x="144" y="226"/>
                </a:cxn>
                <a:cxn ang="0">
                  <a:pos x="130" y="226"/>
                </a:cxn>
                <a:cxn ang="0">
                  <a:pos x="114" y="226"/>
                </a:cxn>
                <a:cxn ang="0">
                  <a:pos x="92" y="224"/>
                </a:cxn>
                <a:cxn ang="0">
                  <a:pos x="70" y="220"/>
                </a:cxn>
                <a:cxn ang="0">
                  <a:pos x="46" y="212"/>
                </a:cxn>
                <a:cxn ang="0">
                  <a:pos x="22" y="200"/>
                </a:cxn>
                <a:cxn ang="0">
                  <a:pos x="10" y="192"/>
                </a:cxn>
                <a:cxn ang="0">
                  <a:pos x="0" y="184"/>
                </a:cxn>
                <a:cxn ang="0">
                  <a:pos x="0" y="184"/>
                </a:cxn>
                <a:cxn ang="0">
                  <a:pos x="2" y="182"/>
                </a:cxn>
                <a:cxn ang="0">
                  <a:pos x="8" y="178"/>
                </a:cxn>
                <a:cxn ang="0">
                  <a:pos x="16" y="172"/>
                </a:cxn>
                <a:cxn ang="0">
                  <a:pos x="24" y="158"/>
                </a:cxn>
                <a:cxn ang="0">
                  <a:pos x="26" y="150"/>
                </a:cxn>
                <a:cxn ang="0">
                  <a:pos x="28" y="140"/>
                </a:cxn>
                <a:cxn ang="0">
                  <a:pos x="30" y="126"/>
                </a:cxn>
                <a:cxn ang="0">
                  <a:pos x="30" y="112"/>
                </a:cxn>
                <a:cxn ang="0">
                  <a:pos x="26" y="96"/>
                </a:cxn>
                <a:cxn ang="0">
                  <a:pos x="22" y="78"/>
                </a:cxn>
                <a:cxn ang="0">
                  <a:pos x="16" y="58"/>
                </a:cxn>
                <a:cxn ang="0">
                  <a:pos x="6" y="36"/>
                </a:cxn>
              </a:cxnLst>
              <a:rect l="0" t="0" r="r" b="b"/>
              <a:pathLst>
                <a:path w="230" h="226">
                  <a:moveTo>
                    <a:pt x="6" y="36"/>
                  </a:moveTo>
                  <a:lnTo>
                    <a:pt x="6" y="36"/>
                  </a:lnTo>
                  <a:lnTo>
                    <a:pt x="24" y="26"/>
                  </a:lnTo>
                  <a:lnTo>
                    <a:pt x="44" y="20"/>
                  </a:lnTo>
                  <a:lnTo>
                    <a:pt x="70" y="12"/>
                  </a:lnTo>
                  <a:lnTo>
                    <a:pt x="102" y="4"/>
                  </a:lnTo>
                  <a:lnTo>
                    <a:pt x="136" y="0"/>
                  </a:lnTo>
                  <a:lnTo>
                    <a:pt x="156" y="0"/>
                  </a:lnTo>
                  <a:lnTo>
                    <a:pt x="176" y="0"/>
                  </a:lnTo>
                  <a:lnTo>
                    <a:pt x="196" y="2"/>
                  </a:lnTo>
                  <a:lnTo>
                    <a:pt x="216" y="6"/>
                  </a:lnTo>
                  <a:lnTo>
                    <a:pt x="216" y="6"/>
                  </a:lnTo>
                  <a:lnTo>
                    <a:pt x="224" y="34"/>
                  </a:lnTo>
                  <a:lnTo>
                    <a:pt x="230" y="58"/>
                  </a:lnTo>
                  <a:lnTo>
                    <a:pt x="230" y="68"/>
                  </a:lnTo>
                  <a:lnTo>
                    <a:pt x="230" y="76"/>
                  </a:lnTo>
                  <a:lnTo>
                    <a:pt x="230" y="76"/>
                  </a:lnTo>
                  <a:lnTo>
                    <a:pt x="228" y="84"/>
                  </a:lnTo>
                  <a:lnTo>
                    <a:pt x="220" y="94"/>
                  </a:lnTo>
                  <a:lnTo>
                    <a:pt x="198" y="120"/>
                  </a:lnTo>
                  <a:lnTo>
                    <a:pt x="184" y="138"/>
                  </a:lnTo>
                  <a:lnTo>
                    <a:pt x="170" y="162"/>
                  </a:lnTo>
                  <a:lnTo>
                    <a:pt x="156" y="190"/>
                  </a:lnTo>
                  <a:lnTo>
                    <a:pt x="144" y="226"/>
                  </a:lnTo>
                  <a:lnTo>
                    <a:pt x="144" y="226"/>
                  </a:lnTo>
                  <a:lnTo>
                    <a:pt x="130" y="226"/>
                  </a:lnTo>
                  <a:lnTo>
                    <a:pt x="114" y="226"/>
                  </a:lnTo>
                  <a:lnTo>
                    <a:pt x="92" y="224"/>
                  </a:lnTo>
                  <a:lnTo>
                    <a:pt x="70" y="220"/>
                  </a:lnTo>
                  <a:lnTo>
                    <a:pt x="46" y="212"/>
                  </a:lnTo>
                  <a:lnTo>
                    <a:pt x="22" y="200"/>
                  </a:lnTo>
                  <a:lnTo>
                    <a:pt x="10" y="192"/>
                  </a:lnTo>
                  <a:lnTo>
                    <a:pt x="0" y="184"/>
                  </a:lnTo>
                  <a:lnTo>
                    <a:pt x="0" y="184"/>
                  </a:lnTo>
                  <a:lnTo>
                    <a:pt x="2" y="182"/>
                  </a:lnTo>
                  <a:lnTo>
                    <a:pt x="8" y="178"/>
                  </a:lnTo>
                  <a:lnTo>
                    <a:pt x="16" y="172"/>
                  </a:lnTo>
                  <a:lnTo>
                    <a:pt x="24" y="158"/>
                  </a:lnTo>
                  <a:lnTo>
                    <a:pt x="26" y="150"/>
                  </a:lnTo>
                  <a:lnTo>
                    <a:pt x="28" y="140"/>
                  </a:lnTo>
                  <a:lnTo>
                    <a:pt x="30" y="126"/>
                  </a:lnTo>
                  <a:lnTo>
                    <a:pt x="30" y="112"/>
                  </a:lnTo>
                  <a:lnTo>
                    <a:pt x="26" y="96"/>
                  </a:lnTo>
                  <a:lnTo>
                    <a:pt x="22" y="78"/>
                  </a:lnTo>
                  <a:lnTo>
                    <a:pt x="16" y="58"/>
                  </a:lnTo>
                  <a:lnTo>
                    <a:pt x="6" y="36"/>
                  </a:lnTo>
                  <a:close/>
                </a:path>
              </a:pathLst>
            </a:custGeom>
            <a:solidFill>
              <a:srgbClr val="E9499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5179" name="Freeform 59"/>
            <p:cNvSpPr>
              <a:spLocks/>
            </p:cNvSpPr>
            <p:nvPr/>
          </p:nvSpPr>
          <p:spPr bwMode="auto">
            <a:xfrm>
              <a:off x="3848492" y="1241016"/>
              <a:ext cx="286588" cy="281604"/>
            </a:xfrm>
            <a:custGeom>
              <a:avLst/>
              <a:gdLst/>
              <a:ahLst/>
              <a:cxnLst>
                <a:cxn ang="0">
                  <a:pos x="6" y="36"/>
                </a:cxn>
                <a:cxn ang="0">
                  <a:pos x="6" y="36"/>
                </a:cxn>
                <a:cxn ang="0">
                  <a:pos x="24" y="26"/>
                </a:cxn>
                <a:cxn ang="0">
                  <a:pos x="44" y="20"/>
                </a:cxn>
                <a:cxn ang="0">
                  <a:pos x="70" y="12"/>
                </a:cxn>
                <a:cxn ang="0">
                  <a:pos x="102" y="4"/>
                </a:cxn>
                <a:cxn ang="0">
                  <a:pos x="136" y="0"/>
                </a:cxn>
                <a:cxn ang="0">
                  <a:pos x="156" y="0"/>
                </a:cxn>
                <a:cxn ang="0">
                  <a:pos x="176" y="0"/>
                </a:cxn>
                <a:cxn ang="0">
                  <a:pos x="196" y="2"/>
                </a:cxn>
                <a:cxn ang="0">
                  <a:pos x="216" y="6"/>
                </a:cxn>
                <a:cxn ang="0">
                  <a:pos x="216" y="6"/>
                </a:cxn>
                <a:cxn ang="0">
                  <a:pos x="224" y="34"/>
                </a:cxn>
                <a:cxn ang="0">
                  <a:pos x="230" y="58"/>
                </a:cxn>
                <a:cxn ang="0">
                  <a:pos x="230" y="68"/>
                </a:cxn>
                <a:cxn ang="0">
                  <a:pos x="230" y="76"/>
                </a:cxn>
                <a:cxn ang="0">
                  <a:pos x="230" y="76"/>
                </a:cxn>
                <a:cxn ang="0">
                  <a:pos x="228" y="84"/>
                </a:cxn>
                <a:cxn ang="0">
                  <a:pos x="220" y="94"/>
                </a:cxn>
                <a:cxn ang="0">
                  <a:pos x="198" y="120"/>
                </a:cxn>
                <a:cxn ang="0">
                  <a:pos x="184" y="138"/>
                </a:cxn>
                <a:cxn ang="0">
                  <a:pos x="170" y="162"/>
                </a:cxn>
                <a:cxn ang="0">
                  <a:pos x="156" y="190"/>
                </a:cxn>
                <a:cxn ang="0">
                  <a:pos x="144" y="226"/>
                </a:cxn>
                <a:cxn ang="0">
                  <a:pos x="144" y="226"/>
                </a:cxn>
                <a:cxn ang="0">
                  <a:pos x="130" y="226"/>
                </a:cxn>
                <a:cxn ang="0">
                  <a:pos x="114" y="226"/>
                </a:cxn>
                <a:cxn ang="0">
                  <a:pos x="92" y="224"/>
                </a:cxn>
                <a:cxn ang="0">
                  <a:pos x="70" y="220"/>
                </a:cxn>
                <a:cxn ang="0">
                  <a:pos x="46" y="212"/>
                </a:cxn>
                <a:cxn ang="0">
                  <a:pos x="22" y="200"/>
                </a:cxn>
                <a:cxn ang="0">
                  <a:pos x="10" y="192"/>
                </a:cxn>
                <a:cxn ang="0">
                  <a:pos x="0" y="184"/>
                </a:cxn>
                <a:cxn ang="0">
                  <a:pos x="0" y="184"/>
                </a:cxn>
                <a:cxn ang="0">
                  <a:pos x="2" y="182"/>
                </a:cxn>
                <a:cxn ang="0">
                  <a:pos x="8" y="178"/>
                </a:cxn>
                <a:cxn ang="0">
                  <a:pos x="16" y="172"/>
                </a:cxn>
                <a:cxn ang="0">
                  <a:pos x="24" y="158"/>
                </a:cxn>
                <a:cxn ang="0">
                  <a:pos x="26" y="150"/>
                </a:cxn>
                <a:cxn ang="0">
                  <a:pos x="28" y="140"/>
                </a:cxn>
                <a:cxn ang="0">
                  <a:pos x="30" y="126"/>
                </a:cxn>
                <a:cxn ang="0">
                  <a:pos x="30" y="112"/>
                </a:cxn>
                <a:cxn ang="0">
                  <a:pos x="26" y="96"/>
                </a:cxn>
                <a:cxn ang="0">
                  <a:pos x="22" y="78"/>
                </a:cxn>
                <a:cxn ang="0">
                  <a:pos x="16" y="58"/>
                </a:cxn>
                <a:cxn ang="0">
                  <a:pos x="6" y="36"/>
                </a:cxn>
              </a:cxnLst>
              <a:rect l="0" t="0" r="r" b="b"/>
              <a:pathLst>
                <a:path w="230" h="226">
                  <a:moveTo>
                    <a:pt x="6" y="36"/>
                  </a:moveTo>
                  <a:lnTo>
                    <a:pt x="6" y="36"/>
                  </a:lnTo>
                  <a:lnTo>
                    <a:pt x="24" y="26"/>
                  </a:lnTo>
                  <a:lnTo>
                    <a:pt x="44" y="20"/>
                  </a:lnTo>
                  <a:lnTo>
                    <a:pt x="70" y="12"/>
                  </a:lnTo>
                  <a:lnTo>
                    <a:pt x="102" y="4"/>
                  </a:lnTo>
                  <a:lnTo>
                    <a:pt x="136" y="0"/>
                  </a:lnTo>
                  <a:lnTo>
                    <a:pt x="156" y="0"/>
                  </a:lnTo>
                  <a:lnTo>
                    <a:pt x="176" y="0"/>
                  </a:lnTo>
                  <a:lnTo>
                    <a:pt x="196" y="2"/>
                  </a:lnTo>
                  <a:lnTo>
                    <a:pt x="216" y="6"/>
                  </a:lnTo>
                  <a:lnTo>
                    <a:pt x="216" y="6"/>
                  </a:lnTo>
                  <a:lnTo>
                    <a:pt x="224" y="34"/>
                  </a:lnTo>
                  <a:lnTo>
                    <a:pt x="230" y="58"/>
                  </a:lnTo>
                  <a:lnTo>
                    <a:pt x="230" y="68"/>
                  </a:lnTo>
                  <a:lnTo>
                    <a:pt x="230" y="76"/>
                  </a:lnTo>
                  <a:lnTo>
                    <a:pt x="230" y="76"/>
                  </a:lnTo>
                  <a:lnTo>
                    <a:pt x="228" y="84"/>
                  </a:lnTo>
                  <a:lnTo>
                    <a:pt x="220" y="94"/>
                  </a:lnTo>
                  <a:lnTo>
                    <a:pt x="198" y="120"/>
                  </a:lnTo>
                  <a:lnTo>
                    <a:pt x="184" y="138"/>
                  </a:lnTo>
                  <a:lnTo>
                    <a:pt x="170" y="162"/>
                  </a:lnTo>
                  <a:lnTo>
                    <a:pt x="156" y="190"/>
                  </a:lnTo>
                  <a:lnTo>
                    <a:pt x="144" y="226"/>
                  </a:lnTo>
                  <a:lnTo>
                    <a:pt x="144" y="226"/>
                  </a:lnTo>
                  <a:lnTo>
                    <a:pt x="130" y="226"/>
                  </a:lnTo>
                  <a:lnTo>
                    <a:pt x="114" y="226"/>
                  </a:lnTo>
                  <a:lnTo>
                    <a:pt x="92" y="224"/>
                  </a:lnTo>
                  <a:lnTo>
                    <a:pt x="70" y="220"/>
                  </a:lnTo>
                  <a:lnTo>
                    <a:pt x="46" y="212"/>
                  </a:lnTo>
                  <a:lnTo>
                    <a:pt x="22" y="200"/>
                  </a:lnTo>
                  <a:lnTo>
                    <a:pt x="10" y="192"/>
                  </a:lnTo>
                  <a:lnTo>
                    <a:pt x="0" y="184"/>
                  </a:lnTo>
                  <a:lnTo>
                    <a:pt x="0" y="184"/>
                  </a:lnTo>
                  <a:lnTo>
                    <a:pt x="2" y="182"/>
                  </a:lnTo>
                  <a:lnTo>
                    <a:pt x="8" y="178"/>
                  </a:lnTo>
                  <a:lnTo>
                    <a:pt x="16" y="172"/>
                  </a:lnTo>
                  <a:lnTo>
                    <a:pt x="24" y="158"/>
                  </a:lnTo>
                  <a:lnTo>
                    <a:pt x="26" y="150"/>
                  </a:lnTo>
                  <a:lnTo>
                    <a:pt x="28" y="140"/>
                  </a:lnTo>
                  <a:lnTo>
                    <a:pt x="30" y="126"/>
                  </a:lnTo>
                  <a:lnTo>
                    <a:pt x="30" y="112"/>
                  </a:lnTo>
                  <a:lnTo>
                    <a:pt x="26" y="96"/>
                  </a:lnTo>
                  <a:lnTo>
                    <a:pt x="22" y="78"/>
                  </a:lnTo>
                  <a:lnTo>
                    <a:pt x="16" y="58"/>
                  </a:lnTo>
                  <a:lnTo>
                    <a:pt x="6" y="36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5180" name="Freeform 60"/>
            <p:cNvSpPr>
              <a:spLocks/>
            </p:cNvSpPr>
            <p:nvPr/>
          </p:nvSpPr>
          <p:spPr bwMode="auto">
            <a:xfrm>
              <a:off x="3417364" y="1460318"/>
              <a:ext cx="789987" cy="468510"/>
            </a:xfrm>
            <a:custGeom>
              <a:avLst/>
              <a:gdLst/>
              <a:ahLst/>
              <a:cxnLst>
                <a:cxn ang="0">
                  <a:pos x="356" y="0"/>
                </a:cxn>
                <a:cxn ang="0">
                  <a:pos x="356" y="0"/>
                </a:cxn>
                <a:cxn ang="0">
                  <a:pos x="344" y="4"/>
                </a:cxn>
                <a:cxn ang="0">
                  <a:pos x="312" y="18"/>
                </a:cxn>
                <a:cxn ang="0">
                  <a:pos x="292" y="30"/>
                </a:cxn>
                <a:cxn ang="0">
                  <a:pos x="266" y="44"/>
                </a:cxn>
                <a:cxn ang="0">
                  <a:pos x="240" y="60"/>
                </a:cxn>
                <a:cxn ang="0">
                  <a:pos x="212" y="80"/>
                </a:cxn>
                <a:cxn ang="0">
                  <a:pos x="182" y="104"/>
                </a:cxn>
                <a:cxn ang="0">
                  <a:pos x="152" y="130"/>
                </a:cxn>
                <a:cxn ang="0">
                  <a:pos x="122" y="162"/>
                </a:cxn>
                <a:cxn ang="0">
                  <a:pos x="94" y="196"/>
                </a:cxn>
                <a:cxn ang="0">
                  <a:pos x="66" y="234"/>
                </a:cxn>
                <a:cxn ang="0">
                  <a:pos x="42" y="278"/>
                </a:cxn>
                <a:cxn ang="0">
                  <a:pos x="30" y="300"/>
                </a:cxn>
                <a:cxn ang="0">
                  <a:pos x="20" y="324"/>
                </a:cxn>
                <a:cxn ang="0">
                  <a:pos x="10" y="350"/>
                </a:cxn>
                <a:cxn ang="0">
                  <a:pos x="0" y="376"/>
                </a:cxn>
                <a:cxn ang="0">
                  <a:pos x="634" y="376"/>
                </a:cxn>
                <a:cxn ang="0">
                  <a:pos x="634" y="376"/>
                </a:cxn>
                <a:cxn ang="0">
                  <a:pos x="626" y="342"/>
                </a:cxn>
                <a:cxn ang="0">
                  <a:pos x="616" y="306"/>
                </a:cxn>
                <a:cxn ang="0">
                  <a:pos x="602" y="258"/>
                </a:cxn>
                <a:cxn ang="0">
                  <a:pos x="582" y="204"/>
                </a:cxn>
                <a:cxn ang="0">
                  <a:pos x="558" y="144"/>
                </a:cxn>
                <a:cxn ang="0">
                  <a:pos x="542" y="114"/>
                </a:cxn>
                <a:cxn ang="0">
                  <a:pos x="526" y="82"/>
                </a:cxn>
                <a:cxn ang="0">
                  <a:pos x="508" y="52"/>
                </a:cxn>
                <a:cxn ang="0">
                  <a:pos x="490" y="20"/>
                </a:cxn>
                <a:cxn ang="0">
                  <a:pos x="356" y="0"/>
                </a:cxn>
              </a:cxnLst>
              <a:rect l="0" t="0" r="r" b="b"/>
              <a:pathLst>
                <a:path w="634" h="376">
                  <a:moveTo>
                    <a:pt x="356" y="0"/>
                  </a:moveTo>
                  <a:lnTo>
                    <a:pt x="356" y="0"/>
                  </a:lnTo>
                  <a:lnTo>
                    <a:pt x="344" y="4"/>
                  </a:lnTo>
                  <a:lnTo>
                    <a:pt x="312" y="18"/>
                  </a:lnTo>
                  <a:lnTo>
                    <a:pt x="292" y="30"/>
                  </a:lnTo>
                  <a:lnTo>
                    <a:pt x="266" y="44"/>
                  </a:lnTo>
                  <a:lnTo>
                    <a:pt x="240" y="60"/>
                  </a:lnTo>
                  <a:lnTo>
                    <a:pt x="212" y="80"/>
                  </a:lnTo>
                  <a:lnTo>
                    <a:pt x="182" y="104"/>
                  </a:lnTo>
                  <a:lnTo>
                    <a:pt x="152" y="130"/>
                  </a:lnTo>
                  <a:lnTo>
                    <a:pt x="122" y="162"/>
                  </a:lnTo>
                  <a:lnTo>
                    <a:pt x="94" y="196"/>
                  </a:lnTo>
                  <a:lnTo>
                    <a:pt x="66" y="234"/>
                  </a:lnTo>
                  <a:lnTo>
                    <a:pt x="42" y="278"/>
                  </a:lnTo>
                  <a:lnTo>
                    <a:pt x="30" y="300"/>
                  </a:lnTo>
                  <a:lnTo>
                    <a:pt x="20" y="324"/>
                  </a:lnTo>
                  <a:lnTo>
                    <a:pt x="10" y="350"/>
                  </a:lnTo>
                  <a:lnTo>
                    <a:pt x="0" y="376"/>
                  </a:lnTo>
                  <a:lnTo>
                    <a:pt x="634" y="376"/>
                  </a:lnTo>
                  <a:lnTo>
                    <a:pt x="634" y="376"/>
                  </a:lnTo>
                  <a:lnTo>
                    <a:pt x="626" y="342"/>
                  </a:lnTo>
                  <a:lnTo>
                    <a:pt x="616" y="306"/>
                  </a:lnTo>
                  <a:lnTo>
                    <a:pt x="602" y="258"/>
                  </a:lnTo>
                  <a:lnTo>
                    <a:pt x="582" y="204"/>
                  </a:lnTo>
                  <a:lnTo>
                    <a:pt x="558" y="144"/>
                  </a:lnTo>
                  <a:lnTo>
                    <a:pt x="542" y="114"/>
                  </a:lnTo>
                  <a:lnTo>
                    <a:pt x="526" y="82"/>
                  </a:lnTo>
                  <a:lnTo>
                    <a:pt x="508" y="52"/>
                  </a:lnTo>
                  <a:lnTo>
                    <a:pt x="490" y="20"/>
                  </a:lnTo>
                  <a:lnTo>
                    <a:pt x="356" y="0"/>
                  </a:lnTo>
                  <a:close/>
                </a:path>
              </a:pathLst>
            </a:custGeom>
            <a:solidFill>
              <a:srgbClr val="E9499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5181" name="Freeform 61"/>
            <p:cNvSpPr>
              <a:spLocks/>
            </p:cNvSpPr>
            <p:nvPr/>
          </p:nvSpPr>
          <p:spPr bwMode="auto">
            <a:xfrm>
              <a:off x="4022937" y="767522"/>
              <a:ext cx="137064" cy="356366"/>
            </a:xfrm>
            <a:custGeom>
              <a:avLst/>
              <a:gdLst/>
              <a:ahLst/>
              <a:cxnLst>
                <a:cxn ang="0">
                  <a:pos x="110" y="36"/>
                </a:cxn>
                <a:cxn ang="0">
                  <a:pos x="108" y="48"/>
                </a:cxn>
                <a:cxn ang="0">
                  <a:pos x="78" y="102"/>
                </a:cxn>
                <a:cxn ang="0">
                  <a:pos x="64" y="126"/>
                </a:cxn>
                <a:cxn ang="0">
                  <a:pos x="40" y="174"/>
                </a:cxn>
                <a:cxn ang="0">
                  <a:pos x="26" y="220"/>
                </a:cxn>
                <a:cxn ang="0">
                  <a:pos x="26" y="248"/>
                </a:cxn>
                <a:cxn ang="0">
                  <a:pos x="32" y="264"/>
                </a:cxn>
                <a:cxn ang="0">
                  <a:pos x="38" y="270"/>
                </a:cxn>
                <a:cxn ang="0">
                  <a:pos x="60" y="278"/>
                </a:cxn>
                <a:cxn ang="0">
                  <a:pos x="72" y="274"/>
                </a:cxn>
                <a:cxn ang="0">
                  <a:pos x="74" y="260"/>
                </a:cxn>
                <a:cxn ang="0">
                  <a:pos x="68" y="248"/>
                </a:cxn>
                <a:cxn ang="0">
                  <a:pos x="72" y="250"/>
                </a:cxn>
                <a:cxn ang="0">
                  <a:pos x="80" y="262"/>
                </a:cxn>
                <a:cxn ang="0">
                  <a:pos x="80" y="272"/>
                </a:cxn>
                <a:cxn ang="0">
                  <a:pos x="76" y="280"/>
                </a:cxn>
                <a:cxn ang="0">
                  <a:pos x="68" y="284"/>
                </a:cxn>
                <a:cxn ang="0">
                  <a:pos x="44" y="284"/>
                </a:cxn>
                <a:cxn ang="0">
                  <a:pos x="30" y="276"/>
                </a:cxn>
                <a:cxn ang="0">
                  <a:pos x="18" y="264"/>
                </a:cxn>
                <a:cxn ang="0">
                  <a:pos x="6" y="246"/>
                </a:cxn>
                <a:cxn ang="0">
                  <a:pos x="0" y="220"/>
                </a:cxn>
                <a:cxn ang="0">
                  <a:pos x="0" y="188"/>
                </a:cxn>
                <a:cxn ang="0">
                  <a:pos x="4" y="116"/>
                </a:cxn>
                <a:cxn ang="0">
                  <a:pos x="10" y="18"/>
                </a:cxn>
                <a:cxn ang="0">
                  <a:pos x="14" y="2"/>
                </a:cxn>
                <a:cxn ang="0">
                  <a:pos x="30" y="0"/>
                </a:cxn>
                <a:cxn ang="0">
                  <a:pos x="60" y="4"/>
                </a:cxn>
                <a:cxn ang="0">
                  <a:pos x="90" y="14"/>
                </a:cxn>
                <a:cxn ang="0">
                  <a:pos x="102" y="24"/>
                </a:cxn>
                <a:cxn ang="0">
                  <a:pos x="110" y="36"/>
                </a:cxn>
              </a:cxnLst>
              <a:rect l="0" t="0" r="r" b="b"/>
              <a:pathLst>
                <a:path w="110" h="286">
                  <a:moveTo>
                    <a:pt x="110" y="36"/>
                  </a:moveTo>
                  <a:lnTo>
                    <a:pt x="110" y="36"/>
                  </a:lnTo>
                  <a:lnTo>
                    <a:pt x="110" y="40"/>
                  </a:lnTo>
                  <a:lnTo>
                    <a:pt x="108" y="48"/>
                  </a:lnTo>
                  <a:lnTo>
                    <a:pt x="98" y="68"/>
                  </a:lnTo>
                  <a:lnTo>
                    <a:pt x="78" y="102"/>
                  </a:lnTo>
                  <a:lnTo>
                    <a:pt x="78" y="102"/>
                  </a:lnTo>
                  <a:lnTo>
                    <a:pt x="64" y="126"/>
                  </a:lnTo>
                  <a:lnTo>
                    <a:pt x="52" y="148"/>
                  </a:lnTo>
                  <a:lnTo>
                    <a:pt x="40" y="174"/>
                  </a:lnTo>
                  <a:lnTo>
                    <a:pt x="32" y="198"/>
                  </a:lnTo>
                  <a:lnTo>
                    <a:pt x="26" y="220"/>
                  </a:lnTo>
                  <a:lnTo>
                    <a:pt x="24" y="240"/>
                  </a:lnTo>
                  <a:lnTo>
                    <a:pt x="26" y="248"/>
                  </a:lnTo>
                  <a:lnTo>
                    <a:pt x="28" y="256"/>
                  </a:lnTo>
                  <a:lnTo>
                    <a:pt x="32" y="264"/>
                  </a:lnTo>
                  <a:lnTo>
                    <a:pt x="38" y="270"/>
                  </a:lnTo>
                  <a:lnTo>
                    <a:pt x="38" y="270"/>
                  </a:lnTo>
                  <a:lnTo>
                    <a:pt x="50" y="276"/>
                  </a:lnTo>
                  <a:lnTo>
                    <a:pt x="60" y="278"/>
                  </a:lnTo>
                  <a:lnTo>
                    <a:pt x="68" y="278"/>
                  </a:lnTo>
                  <a:lnTo>
                    <a:pt x="72" y="274"/>
                  </a:lnTo>
                  <a:lnTo>
                    <a:pt x="74" y="268"/>
                  </a:lnTo>
                  <a:lnTo>
                    <a:pt x="74" y="260"/>
                  </a:lnTo>
                  <a:lnTo>
                    <a:pt x="72" y="254"/>
                  </a:lnTo>
                  <a:lnTo>
                    <a:pt x="68" y="248"/>
                  </a:lnTo>
                  <a:lnTo>
                    <a:pt x="68" y="248"/>
                  </a:lnTo>
                  <a:lnTo>
                    <a:pt x="72" y="250"/>
                  </a:lnTo>
                  <a:lnTo>
                    <a:pt x="78" y="256"/>
                  </a:lnTo>
                  <a:lnTo>
                    <a:pt x="80" y="262"/>
                  </a:lnTo>
                  <a:lnTo>
                    <a:pt x="80" y="266"/>
                  </a:lnTo>
                  <a:lnTo>
                    <a:pt x="80" y="272"/>
                  </a:lnTo>
                  <a:lnTo>
                    <a:pt x="76" y="280"/>
                  </a:lnTo>
                  <a:lnTo>
                    <a:pt x="76" y="280"/>
                  </a:lnTo>
                  <a:lnTo>
                    <a:pt x="72" y="282"/>
                  </a:lnTo>
                  <a:lnTo>
                    <a:pt x="68" y="284"/>
                  </a:lnTo>
                  <a:lnTo>
                    <a:pt x="58" y="286"/>
                  </a:lnTo>
                  <a:lnTo>
                    <a:pt x="44" y="284"/>
                  </a:lnTo>
                  <a:lnTo>
                    <a:pt x="36" y="280"/>
                  </a:lnTo>
                  <a:lnTo>
                    <a:pt x="30" y="276"/>
                  </a:lnTo>
                  <a:lnTo>
                    <a:pt x="24" y="272"/>
                  </a:lnTo>
                  <a:lnTo>
                    <a:pt x="18" y="264"/>
                  </a:lnTo>
                  <a:lnTo>
                    <a:pt x="12" y="256"/>
                  </a:lnTo>
                  <a:lnTo>
                    <a:pt x="6" y="246"/>
                  </a:lnTo>
                  <a:lnTo>
                    <a:pt x="2" y="234"/>
                  </a:lnTo>
                  <a:lnTo>
                    <a:pt x="0" y="220"/>
                  </a:lnTo>
                  <a:lnTo>
                    <a:pt x="0" y="204"/>
                  </a:lnTo>
                  <a:lnTo>
                    <a:pt x="0" y="188"/>
                  </a:lnTo>
                  <a:lnTo>
                    <a:pt x="0" y="188"/>
                  </a:lnTo>
                  <a:lnTo>
                    <a:pt x="4" y="116"/>
                  </a:lnTo>
                  <a:lnTo>
                    <a:pt x="8" y="58"/>
                  </a:lnTo>
                  <a:lnTo>
                    <a:pt x="10" y="18"/>
                  </a:lnTo>
                  <a:lnTo>
                    <a:pt x="12" y="6"/>
                  </a:lnTo>
                  <a:lnTo>
                    <a:pt x="14" y="2"/>
                  </a:lnTo>
                  <a:lnTo>
                    <a:pt x="14" y="2"/>
                  </a:lnTo>
                  <a:lnTo>
                    <a:pt x="30" y="0"/>
                  </a:lnTo>
                  <a:lnTo>
                    <a:pt x="44" y="2"/>
                  </a:lnTo>
                  <a:lnTo>
                    <a:pt x="60" y="4"/>
                  </a:lnTo>
                  <a:lnTo>
                    <a:pt x="76" y="8"/>
                  </a:lnTo>
                  <a:lnTo>
                    <a:pt x="90" y="14"/>
                  </a:lnTo>
                  <a:lnTo>
                    <a:pt x="96" y="18"/>
                  </a:lnTo>
                  <a:lnTo>
                    <a:pt x="102" y="24"/>
                  </a:lnTo>
                  <a:lnTo>
                    <a:pt x="106" y="30"/>
                  </a:lnTo>
                  <a:lnTo>
                    <a:pt x="110" y="36"/>
                  </a:lnTo>
                  <a:close/>
                </a:path>
              </a:pathLst>
            </a:custGeom>
            <a:solidFill>
              <a:srgbClr val="D7AB7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5182" name="Freeform 62"/>
            <p:cNvSpPr>
              <a:spLocks/>
            </p:cNvSpPr>
            <p:nvPr/>
          </p:nvSpPr>
          <p:spPr bwMode="auto">
            <a:xfrm>
              <a:off x="4022937" y="767522"/>
              <a:ext cx="137064" cy="356366"/>
            </a:xfrm>
            <a:custGeom>
              <a:avLst/>
              <a:gdLst/>
              <a:ahLst/>
              <a:cxnLst>
                <a:cxn ang="0">
                  <a:pos x="110" y="36"/>
                </a:cxn>
                <a:cxn ang="0">
                  <a:pos x="108" y="48"/>
                </a:cxn>
                <a:cxn ang="0">
                  <a:pos x="78" y="102"/>
                </a:cxn>
                <a:cxn ang="0">
                  <a:pos x="64" y="126"/>
                </a:cxn>
                <a:cxn ang="0">
                  <a:pos x="40" y="174"/>
                </a:cxn>
                <a:cxn ang="0">
                  <a:pos x="26" y="220"/>
                </a:cxn>
                <a:cxn ang="0">
                  <a:pos x="26" y="248"/>
                </a:cxn>
                <a:cxn ang="0">
                  <a:pos x="32" y="264"/>
                </a:cxn>
                <a:cxn ang="0">
                  <a:pos x="38" y="270"/>
                </a:cxn>
                <a:cxn ang="0">
                  <a:pos x="60" y="278"/>
                </a:cxn>
                <a:cxn ang="0">
                  <a:pos x="72" y="274"/>
                </a:cxn>
                <a:cxn ang="0">
                  <a:pos x="74" y="260"/>
                </a:cxn>
                <a:cxn ang="0">
                  <a:pos x="68" y="248"/>
                </a:cxn>
                <a:cxn ang="0">
                  <a:pos x="72" y="250"/>
                </a:cxn>
                <a:cxn ang="0">
                  <a:pos x="80" y="262"/>
                </a:cxn>
                <a:cxn ang="0">
                  <a:pos x="80" y="272"/>
                </a:cxn>
                <a:cxn ang="0">
                  <a:pos x="76" y="280"/>
                </a:cxn>
                <a:cxn ang="0">
                  <a:pos x="68" y="284"/>
                </a:cxn>
                <a:cxn ang="0">
                  <a:pos x="44" y="284"/>
                </a:cxn>
                <a:cxn ang="0">
                  <a:pos x="30" y="276"/>
                </a:cxn>
                <a:cxn ang="0">
                  <a:pos x="18" y="264"/>
                </a:cxn>
                <a:cxn ang="0">
                  <a:pos x="6" y="246"/>
                </a:cxn>
                <a:cxn ang="0">
                  <a:pos x="0" y="220"/>
                </a:cxn>
                <a:cxn ang="0">
                  <a:pos x="0" y="188"/>
                </a:cxn>
                <a:cxn ang="0">
                  <a:pos x="4" y="116"/>
                </a:cxn>
                <a:cxn ang="0">
                  <a:pos x="10" y="18"/>
                </a:cxn>
                <a:cxn ang="0">
                  <a:pos x="14" y="2"/>
                </a:cxn>
                <a:cxn ang="0">
                  <a:pos x="30" y="0"/>
                </a:cxn>
                <a:cxn ang="0">
                  <a:pos x="60" y="4"/>
                </a:cxn>
                <a:cxn ang="0">
                  <a:pos x="90" y="14"/>
                </a:cxn>
                <a:cxn ang="0">
                  <a:pos x="102" y="24"/>
                </a:cxn>
                <a:cxn ang="0">
                  <a:pos x="110" y="36"/>
                </a:cxn>
              </a:cxnLst>
              <a:rect l="0" t="0" r="r" b="b"/>
              <a:pathLst>
                <a:path w="110" h="286">
                  <a:moveTo>
                    <a:pt x="110" y="36"/>
                  </a:moveTo>
                  <a:lnTo>
                    <a:pt x="110" y="36"/>
                  </a:lnTo>
                  <a:lnTo>
                    <a:pt x="110" y="40"/>
                  </a:lnTo>
                  <a:lnTo>
                    <a:pt x="108" y="48"/>
                  </a:lnTo>
                  <a:lnTo>
                    <a:pt x="98" y="68"/>
                  </a:lnTo>
                  <a:lnTo>
                    <a:pt x="78" y="102"/>
                  </a:lnTo>
                  <a:lnTo>
                    <a:pt x="78" y="102"/>
                  </a:lnTo>
                  <a:lnTo>
                    <a:pt x="64" y="126"/>
                  </a:lnTo>
                  <a:lnTo>
                    <a:pt x="52" y="148"/>
                  </a:lnTo>
                  <a:lnTo>
                    <a:pt x="40" y="174"/>
                  </a:lnTo>
                  <a:lnTo>
                    <a:pt x="32" y="198"/>
                  </a:lnTo>
                  <a:lnTo>
                    <a:pt x="26" y="220"/>
                  </a:lnTo>
                  <a:lnTo>
                    <a:pt x="24" y="240"/>
                  </a:lnTo>
                  <a:lnTo>
                    <a:pt x="26" y="248"/>
                  </a:lnTo>
                  <a:lnTo>
                    <a:pt x="28" y="256"/>
                  </a:lnTo>
                  <a:lnTo>
                    <a:pt x="32" y="264"/>
                  </a:lnTo>
                  <a:lnTo>
                    <a:pt x="38" y="270"/>
                  </a:lnTo>
                  <a:lnTo>
                    <a:pt x="38" y="270"/>
                  </a:lnTo>
                  <a:lnTo>
                    <a:pt x="50" y="276"/>
                  </a:lnTo>
                  <a:lnTo>
                    <a:pt x="60" y="278"/>
                  </a:lnTo>
                  <a:lnTo>
                    <a:pt x="68" y="278"/>
                  </a:lnTo>
                  <a:lnTo>
                    <a:pt x="72" y="274"/>
                  </a:lnTo>
                  <a:lnTo>
                    <a:pt x="74" y="268"/>
                  </a:lnTo>
                  <a:lnTo>
                    <a:pt x="74" y="260"/>
                  </a:lnTo>
                  <a:lnTo>
                    <a:pt x="72" y="254"/>
                  </a:lnTo>
                  <a:lnTo>
                    <a:pt x="68" y="248"/>
                  </a:lnTo>
                  <a:lnTo>
                    <a:pt x="68" y="248"/>
                  </a:lnTo>
                  <a:lnTo>
                    <a:pt x="72" y="250"/>
                  </a:lnTo>
                  <a:lnTo>
                    <a:pt x="78" y="256"/>
                  </a:lnTo>
                  <a:lnTo>
                    <a:pt x="80" y="262"/>
                  </a:lnTo>
                  <a:lnTo>
                    <a:pt x="80" y="266"/>
                  </a:lnTo>
                  <a:lnTo>
                    <a:pt x="80" y="272"/>
                  </a:lnTo>
                  <a:lnTo>
                    <a:pt x="76" y="280"/>
                  </a:lnTo>
                  <a:lnTo>
                    <a:pt x="76" y="280"/>
                  </a:lnTo>
                  <a:lnTo>
                    <a:pt x="72" y="282"/>
                  </a:lnTo>
                  <a:lnTo>
                    <a:pt x="68" y="284"/>
                  </a:lnTo>
                  <a:lnTo>
                    <a:pt x="58" y="286"/>
                  </a:lnTo>
                  <a:lnTo>
                    <a:pt x="44" y="284"/>
                  </a:lnTo>
                  <a:lnTo>
                    <a:pt x="36" y="280"/>
                  </a:lnTo>
                  <a:lnTo>
                    <a:pt x="30" y="276"/>
                  </a:lnTo>
                  <a:lnTo>
                    <a:pt x="24" y="272"/>
                  </a:lnTo>
                  <a:lnTo>
                    <a:pt x="18" y="264"/>
                  </a:lnTo>
                  <a:lnTo>
                    <a:pt x="12" y="256"/>
                  </a:lnTo>
                  <a:lnTo>
                    <a:pt x="6" y="246"/>
                  </a:lnTo>
                  <a:lnTo>
                    <a:pt x="2" y="234"/>
                  </a:lnTo>
                  <a:lnTo>
                    <a:pt x="0" y="220"/>
                  </a:lnTo>
                  <a:lnTo>
                    <a:pt x="0" y="204"/>
                  </a:lnTo>
                  <a:lnTo>
                    <a:pt x="0" y="188"/>
                  </a:lnTo>
                  <a:lnTo>
                    <a:pt x="0" y="188"/>
                  </a:lnTo>
                  <a:lnTo>
                    <a:pt x="4" y="116"/>
                  </a:lnTo>
                  <a:lnTo>
                    <a:pt x="8" y="58"/>
                  </a:lnTo>
                  <a:lnTo>
                    <a:pt x="10" y="18"/>
                  </a:lnTo>
                  <a:lnTo>
                    <a:pt x="12" y="6"/>
                  </a:lnTo>
                  <a:lnTo>
                    <a:pt x="14" y="2"/>
                  </a:lnTo>
                  <a:lnTo>
                    <a:pt x="14" y="2"/>
                  </a:lnTo>
                  <a:lnTo>
                    <a:pt x="30" y="0"/>
                  </a:lnTo>
                  <a:lnTo>
                    <a:pt x="44" y="2"/>
                  </a:lnTo>
                  <a:lnTo>
                    <a:pt x="60" y="4"/>
                  </a:lnTo>
                  <a:lnTo>
                    <a:pt x="76" y="8"/>
                  </a:lnTo>
                  <a:lnTo>
                    <a:pt x="90" y="14"/>
                  </a:lnTo>
                  <a:lnTo>
                    <a:pt x="96" y="18"/>
                  </a:lnTo>
                  <a:lnTo>
                    <a:pt x="102" y="24"/>
                  </a:lnTo>
                  <a:lnTo>
                    <a:pt x="106" y="30"/>
                  </a:lnTo>
                  <a:lnTo>
                    <a:pt x="110" y="36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5183" name="Freeform 63"/>
            <p:cNvSpPr>
              <a:spLocks/>
            </p:cNvSpPr>
            <p:nvPr/>
          </p:nvSpPr>
          <p:spPr bwMode="auto">
            <a:xfrm>
              <a:off x="3885873" y="760046"/>
              <a:ext cx="244223" cy="266652"/>
            </a:xfrm>
            <a:custGeom>
              <a:avLst/>
              <a:gdLst/>
              <a:ahLst/>
              <a:cxnLst>
                <a:cxn ang="0">
                  <a:pos x="196" y="22"/>
                </a:cxn>
                <a:cxn ang="0">
                  <a:pos x="196" y="22"/>
                </a:cxn>
                <a:cxn ang="0">
                  <a:pos x="186" y="16"/>
                </a:cxn>
                <a:cxn ang="0">
                  <a:pos x="172" y="10"/>
                </a:cxn>
                <a:cxn ang="0">
                  <a:pos x="156" y="6"/>
                </a:cxn>
                <a:cxn ang="0">
                  <a:pos x="134" y="2"/>
                </a:cxn>
                <a:cxn ang="0">
                  <a:pos x="110" y="0"/>
                </a:cxn>
                <a:cxn ang="0">
                  <a:pos x="96" y="2"/>
                </a:cxn>
                <a:cxn ang="0">
                  <a:pos x="82" y="6"/>
                </a:cxn>
                <a:cxn ang="0">
                  <a:pos x="68" y="10"/>
                </a:cxn>
                <a:cxn ang="0">
                  <a:pos x="52" y="16"/>
                </a:cxn>
                <a:cxn ang="0">
                  <a:pos x="52" y="16"/>
                </a:cxn>
                <a:cxn ang="0">
                  <a:pos x="36" y="24"/>
                </a:cxn>
                <a:cxn ang="0">
                  <a:pos x="24" y="32"/>
                </a:cxn>
                <a:cxn ang="0">
                  <a:pos x="16" y="42"/>
                </a:cxn>
                <a:cxn ang="0">
                  <a:pos x="8" y="50"/>
                </a:cxn>
                <a:cxn ang="0">
                  <a:pos x="4" y="62"/>
                </a:cxn>
                <a:cxn ang="0">
                  <a:pos x="2" y="72"/>
                </a:cxn>
                <a:cxn ang="0">
                  <a:pos x="0" y="82"/>
                </a:cxn>
                <a:cxn ang="0">
                  <a:pos x="2" y="94"/>
                </a:cxn>
                <a:cxn ang="0">
                  <a:pos x="4" y="104"/>
                </a:cxn>
                <a:cxn ang="0">
                  <a:pos x="8" y="114"/>
                </a:cxn>
                <a:cxn ang="0">
                  <a:pos x="16" y="134"/>
                </a:cxn>
                <a:cxn ang="0">
                  <a:pos x="30" y="152"/>
                </a:cxn>
                <a:cxn ang="0">
                  <a:pos x="42" y="164"/>
                </a:cxn>
                <a:cxn ang="0">
                  <a:pos x="42" y="164"/>
                </a:cxn>
                <a:cxn ang="0">
                  <a:pos x="62" y="184"/>
                </a:cxn>
                <a:cxn ang="0">
                  <a:pos x="72" y="198"/>
                </a:cxn>
                <a:cxn ang="0">
                  <a:pos x="76" y="206"/>
                </a:cxn>
                <a:cxn ang="0">
                  <a:pos x="78" y="214"/>
                </a:cxn>
                <a:cxn ang="0">
                  <a:pos x="78" y="214"/>
                </a:cxn>
                <a:cxn ang="0">
                  <a:pos x="90" y="192"/>
                </a:cxn>
                <a:cxn ang="0">
                  <a:pos x="100" y="172"/>
                </a:cxn>
                <a:cxn ang="0">
                  <a:pos x="108" y="158"/>
                </a:cxn>
                <a:cxn ang="0">
                  <a:pos x="108" y="158"/>
                </a:cxn>
                <a:cxn ang="0">
                  <a:pos x="140" y="130"/>
                </a:cxn>
                <a:cxn ang="0">
                  <a:pos x="166" y="106"/>
                </a:cxn>
                <a:cxn ang="0">
                  <a:pos x="166" y="106"/>
                </a:cxn>
                <a:cxn ang="0">
                  <a:pos x="168" y="102"/>
                </a:cxn>
                <a:cxn ang="0">
                  <a:pos x="172" y="94"/>
                </a:cxn>
                <a:cxn ang="0">
                  <a:pos x="184" y="66"/>
                </a:cxn>
                <a:cxn ang="0">
                  <a:pos x="196" y="28"/>
                </a:cxn>
                <a:cxn ang="0">
                  <a:pos x="196" y="22"/>
                </a:cxn>
              </a:cxnLst>
              <a:rect l="0" t="0" r="r" b="b"/>
              <a:pathLst>
                <a:path w="196" h="214">
                  <a:moveTo>
                    <a:pt x="196" y="22"/>
                  </a:moveTo>
                  <a:lnTo>
                    <a:pt x="196" y="22"/>
                  </a:lnTo>
                  <a:lnTo>
                    <a:pt x="186" y="16"/>
                  </a:lnTo>
                  <a:lnTo>
                    <a:pt x="172" y="10"/>
                  </a:lnTo>
                  <a:lnTo>
                    <a:pt x="156" y="6"/>
                  </a:lnTo>
                  <a:lnTo>
                    <a:pt x="134" y="2"/>
                  </a:lnTo>
                  <a:lnTo>
                    <a:pt x="110" y="0"/>
                  </a:lnTo>
                  <a:lnTo>
                    <a:pt x="96" y="2"/>
                  </a:lnTo>
                  <a:lnTo>
                    <a:pt x="82" y="6"/>
                  </a:lnTo>
                  <a:lnTo>
                    <a:pt x="68" y="10"/>
                  </a:lnTo>
                  <a:lnTo>
                    <a:pt x="52" y="16"/>
                  </a:lnTo>
                  <a:lnTo>
                    <a:pt x="52" y="16"/>
                  </a:lnTo>
                  <a:lnTo>
                    <a:pt x="36" y="24"/>
                  </a:lnTo>
                  <a:lnTo>
                    <a:pt x="24" y="32"/>
                  </a:lnTo>
                  <a:lnTo>
                    <a:pt x="16" y="42"/>
                  </a:lnTo>
                  <a:lnTo>
                    <a:pt x="8" y="50"/>
                  </a:lnTo>
                  <a:lnTo>
                    <a:pt x="4" y="62"/>
                  </a:lnTo>
                  <a:lnTo>
                    <a:pt x="2" y="72"/>
                  </a:lnTo>
                  <a:lnTo>
                    <a:pt x="0" y="82"/>
                  </a:lnTo>
                  <a:lnTo>
                    <a:pt x="2" y="94"/>
                  </a:lnTo>
                  <a:lnTo>
                    <a:pt x="4" y="104"/>
                  </a:lnTo>
                  <a:lnTo>
                    <a:pt x="8" y="114"/>
                  </a:lnTo>
                  <a:lnTo>
                    <a:pt x="16" y="134"/>
                  </a:lnTo>
                  <a:lnTo>
                    <a:pt x="30" y="152"/>
                  </a:lnTo>
                  <a:lnTo>
                    <a:pt x="42" y="164"/>
                  </a:lnTo>
                  <a:lnTo>
                    <a:pt x="42" y="164"/>
                  </a:lnTo>
                  <a:lnTo>
                    <a:pt x="62" y="184"/>
                  </a:lnTo>
                  <a:lnTo>
                    <a:pt x="72" y="198"/>
                  </a:lnTo>
                  <a:lnTo>
                    <a:pt x="76" y="206"/>
                  </a:lnTo>
                  <a:lnTo>
                    <a:pt x="78" y="214"/>
                  </a:lnTo>
                  <a:lnTo>
                    <a:pt x="78" y="214"/>
                  </a:lnTo>
                  <a:lnTo>
                    <a:pt x="90" y="192"/>
                  </a:lnTo>
                  <a:lnTo>
                    <a:pt x="100" y="172"/>
                  </a:lnTo>
                  <a:lnTo>
                    <a:pt x="108" y="158"/>
                  </a:lnTo>
                  <a:lnTo>
                    <a:pt x="108" y="158"/>
                  </a:lnTo>
                  <a:lnTo>
                    <a:pt x="140" y="130"/>
                  </a:lnTo>
                  <a:lnTo>
                    <a:pt x="166" y="106"/>
                  </a:lnTo>
                  <a:lnTo>
                    <a:pt x="166" y="106"/>
                  </a:lnTo>
                  <a:lnTo>
                    <a:pt x="168" y="102"/>
                  </a:lnTo>
                  <a:lnTo>
                    <a:pt x="172" y="94"/>
                  </a:lnTo>
                  <a:lnTo>
                    <a:pt x="184" y="66"/>
                  </a:lnTo>
                  <a:lnTo>
                    <a:pt x="196" y="28"/>
                  </a:lnTo>
                  <a:lnTo>
                    <a:pt x="196" y="22"/>
                  </a:lnTo>
                  <a:close/>
                </a:path>
              </a:pathLst>
            </a:custGeom>
            <a:solidFill>
              <a:srgbClr val="D7AB7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5184" name="Freeform 64"/>
            <p:cNvSpPr>
              <a:spLocks/>
            </p:cNvSpPr>
            <p:nvPr/>
          </p:nvSpPr>
          <p:spPr bwMode="auto">
            <a:xfrm>
              <a:off x="3885873" y="760046"/>
              <a:ext cx="244223" cy="266652"/>
            </a:xfrm>
            <a:custGeom>
              <a:avLst/>
              <a:gdLst/>
              <a:ahLst/>
              <a:cxnLst>
                <a:cxn ang="0">
                  <a:pos x="196" y="22"/>
                </a:cxn>
                <a:cxn ang="0">
                  <a:pos x="196" y="22"/>
                </a:cxn>
                <a:cxn ang="0">
                  <a:pos x="186" y="16"/>
                </a:cxn>
                <a:cxn ang="0">
                  <a:pos x="172" y="10"/>
                </a:cxn>
                <a:cxn ang="0">
                  <a:pos x="156" y="6"/>
                </a:cxn>
                <a:cxn ang="0">
                  <a:pos x="134" y="2"/>
                </a:cxn>
                <a:cxn ang="0">
                  <a:pos x="110" y="0"/>
                </a:cxn>
                <a:cxn ang="0">
                  <a:pos x="96" y="2"/>
                </a:cxn>
                <a:cxn ang="0">
                  <a:pos x="82" y="6"/>
                </a:cxn>
                <a:cxn ang="0">
                  <a:pos x="68" y="10"/>
                </a:cxn>
                <a:cxn ang="0">
                  <a:pos x="52" y="16"/>
                </a:cxn>
                <a:cxn ang="0">
                  <a:pos x="52" y="16"/>
                </a:cxn>
                <a:cxn ang="0">
                  <a:pos x="36" y="24"/>
                </a:cxn>
                <a:cxn ang="0">
                  <a:pos x="24" y="32"/>
                </a:cxn>
                <a:cxn ang="0">
                  <a:pos x="16" y="42"/>
                </a:cxn>
                <a:cxn ang="0">
                  <a:pos x="8" y="50"/>
                </a:cxn>
                <a:cxn ang="0">
                  <a:pos x="4" y="62"/>
                </a:cxn>
                <a:cxn ang="0">
                  <a:pos x="2" y="72"/>
                </a:cxn>
                <a:cxn ang="0">
                  <a:pos x="0" y="82"/>
                </a:cxn>
                <a:cxn ang="0">
                  <a:pos x="2" y="94"/>
                </a:cxn>
                <a:cxn ang="0">
                  <a:pos x="4" y="104"/>
                </a:cxn>
                <a:cxn ang="0">
                  <a:pos x="8" y="114"/>
                </a:cxn>
                <a:cxn ang="0">
                  <a:pos x="16" y="134"/>
                </a:cxn>
                <a:cxn ang="0">
                  <a:pos x="30" y="152"/>
                </a:cxn>
                <a:cxn ang="0">
                  <a:pos x="42" y="164"/>
                </a:cxn>
                <a:cxn ang="0">
                  <a:pos x="42" y="164"/>
                </a:cxn>
                <a:cxn ang="0">
                  <a:pos x="62" y="184"/>
                </a:cxn>
                <a:cxn ang="0">
                  <a:pos x="72" y="198"/>
                </a:cxn>
                <a:cxn ang="0">
                  <a:pos x="76" y="206"/>
                </a:cxn>
                <a:cxn ang="0">
                  <a:pos x="78" y="214"/>
                </a:cxn>
                <a:cxn ang="0">
                  <a:pos x="78" y="214"/>
                </a:cxn>
                <a:cxn ang="0">
                  <a:pos x="90" y="192"/>
                </a:cxn>
                <a:cxn ang="0">
                  <a:pos x="100" y="172"/>
                </a:cxn>
                <a:cxn ang="0">
                  <a:pos x="108" y="158"/>
                </a:cxn>
                <a:cxn ang="0">
                  <a:pos x="108" y="158"/>
                </a:cxn>
                <a:cxn ang="0">
                  <a:pos x="140" y="130"/>
                </a:cxn>
                <a:cxn ang="0">
                  <a:pos x="166" y="106"/>
                </a:cxn>
                <a:cxn ang="0">
                  <a:pos x="166" y="106"/>
                </a:cxn>
                <a:cxn ang="0">
                  <a:pos x="168" y="102"/>
                </a:cxn>
                <a:cxn ang="0">
                  <a:pos x="172" y="94"/>
                </a:cxn>
                <a:cxn ang="0">
                  <a:pos x="184" y="66"/>
                </a:cxn>
                <a:cxn ang="0">
                  <a:pos x="196" y="28"/>
                </a:cxn>
              </a:cxnLst>
              <a:rect l="0" t="0" r="r" b="b"/>
              <a:pathLst>
                <a:path w="196" h="214">
                  <a:moveTo>
                    <a:pt x="196" y="22"/>
                  </a:moveTo>
                  <a:lnTo>
                    <a:pt x="196" y="22"/>
                  </a:lnTo>
                  <a:lnTo>
                    <a:pt x="186" y="16"/>
                  </a:lnTo>
                  <a:lnTo>
                    <a:pt x="172" y="10"/>
                  </a:lnTo>
                  <a:lnTo>
                    <a:pt x="156" y="6"/>
                  </a:lnTo>
                  <a:lnTo>
                    <a:pt x="134" y="2"/>
                  </a:lnTo>
                  <a:lnTo>
                    <a:pt x="110" y="0"/>
                  </a:lnTo>
                  <a:lnTo>
                    <a:pt x="96" y="2"/>
                  </a:lnTo>
                  <a:lnTo>
                    <a:pt x="82" y="6"/>
                  </a:lnTo>
                  <a:lnTo>
                    <a:pt x="68" y="10"/>
                  </a:lnTo>
                  <a:lnTo>
                    <a:pt x="52" y="16"/>
                  </a:lnTo>
                  <a:lnTo>
                    <a:pt x="52" y="16"/>
                  </a:lnTo>
                  <a:lnTo>
                    <a:pt x="36" y="24"/>
                  </a:lnTo>
                  <a:lnTo>
                    <a:pt x="24" y="32"/>
                  </a:lnTo>
                  <a:lnTo>
                    <a:pt x="16" y="42"/>
                  </a:lnTo>
                  <a:lnTo>
                    <a:pt x="8" y="50"/>
                  </a:lnTo>
                  <a:lnTo>
                    <a:pt x="4" y="62"/>
                  </a:lnTo>
                  <a:lnTo>
                    <a:pt x="2" y="72"/>
                  </a:lnTo>
                  <a:lnTo>
                    <a:pt x="0" y="82"/>
                  </a:lnTo>
                  <a:lnTo>
                    <a:pt x="2" y="94"/>
                  </a:lnTo>
                  <a:lnTo>
                    <a:pt x="4" y="104"/>
                  </a:lnTo>
                  <a:lnTo>
                    <a:pt x="8" y="114"/>
                  </a:lnTo>
                  <a:lnTo>
                    <a:pt x="16" y="134"/>
                  </a:lnTo>
                  <a:lnTo>
                    <a:pt x="30" y="152"/>
                  </a:lnTo>
                  <a:lnTo>
                    <a:pt x="42" y="164"/>
                  </a:lnTo>
                  <a:lnTo>
                    <a:pt x="42" y="164"/>
                  </a:lnTo>
                  <a:lnTo>
                    <a:pt x="62" y="184"/>
                  </a:lnTo>
                  <a:lnTo>
                    <a:pt x="72" y="198"/>
                  </a:lnTo>
                  <a:lnTo>
                    <a:pt x="76" y="206"/>
                  </a:lnTo>
                  <a:lnTo>
                    <a:pt x="78" y="214"/>
                  </a:lnTo>
                  <a:lnTo>
                    <a:pt x="78" y="214"/>
                  </a:lnTo>
                  <a:lnTo>
                    <a:pt x="90" y="192"/>
                  </a:lnTo>
                  <a:lnTo>
                    <a:pt x="100" y="172"/>
                  </a:lnTo>
                  <a:lnTo>
                    <a:pt x="108" y="158"/>
                  </a:lnTo>
                  <a:lnTo>
                    <a:pt x="108" y="158"/>
                  </a:lnTo>
                  <a:lnTo>
                    <a:pt x="140" y="130"/>
                  </a:lnTo>
                  <a:lnTo>
                    <a:pt x="166" y="106"/>
                  </a:lnTo>
                  <a:lnTo>
                    <a:pt x="166" y="106"/>
                  </a:lnTo>
                  <a:lnTo>
                    <a:pt x="168" y="102"/>
                  </a:lnTo>
                  <a:lnTo>
                    <a:pt x="172" y="94"/>
                  </a:lnTo>
                  <a:lnTo>
                    <a:pt x="184" y="66"/>
                  </a:lnTo>
                  <a:lnTo>
                    <a:pt x="196" y="28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5185" name="Freeform 65"/>
            <p:cNvSpPr>
              <a:spLocks/>
            </p:cNvSpPr>
            <p:nvPr/>
          </p:nvSpPr>
          <p:spPr bwMode="auto">
            <a:xfrm>
              <a:off x="3838524" y="782474"/>
              <a:ext cx="117127" cy="142048"/>
            </a:xfrm>
            <a:custGeom>
              <a:avLst/>
              <a:gdLst/>
              <a:ahLst/>
              <a:cxnLst>
                <a:cxn ang="0">
                  <a:pos x="76" y="14"/>
                </a:cxn>
                <a:cxn ang="0">
                  <a:pos x="76" y="14"/>
                </a:cxn>
                <a:cxn ang="0">
                  <a:pos x="74" y="10"/>
                </a:cxn>
                <a:cxn ang="0">
                  <a:pos x="66" y="4"/>
                </a:cxn>
                <a:cxn ang="0">
                  <a:pos x="60" y="2"/>
                </a:cxn>
                <a:cxn ang="0">
                  <a:pos x="52" y="0"/>
                </a:cxn>
                <a:cxn ang="0">
                  <a:pos x="44" y="0"/>
                </a:cxn>
                <a:cxn ang="0">
                  <a:pos x="34" y="4"/>
                </a:cxn>
                <a:cxn ang="0">
                  <a:pos x="34" y="4"/>
                </a:cxn>
                <a:cxn ang="0">
                  <a:pos x="26" y="8"/>
                </a:cxn>
                <a:cxn ang="0">
                  <a:pos x="18" y="14"/>
                </a:cxn>
                <a:cxn ang="0">
                  <a:pos x="12" y="22"/>
                </a:cxn>
                <a:cxn ang="0">
                  <a:pos x="8" y="30"/>
                </a:cxn>
                <a:cxn ang="0">
                  <a:pos x="4" y="38"/>
                </a:cxn>
                <a:cxn ang="0">
                  <a:pos x="2" y="48"/>
                </a:cxn>
                <a:cxn ang="0">
                  <a:pos x="0" y="56"/>
                </a:cxn>
                <a:cxn ang="0">
                  <a:pos x="0" y="66"/>
                </a:cxn>
                <a:cxn ang="0">
                  <a:pos x="2" y="76"/>
                </a:cxn>
                <a:cxn ang="0">
                  <a:pos x="4" y="84"/>
                </a:cxn>
                <a:cxn ang="0">
                  <a:pos x="8" y="92"/>
                </a:cxn>
                <a:cxn ang="0">
                  <a:pos x="12" y="100"/>
                </a:cxn>
                <a:cxn ang="0">
                  <a:pos x="20" y="106"/>
                </a:cxn>
                <a:cxn ang="0">
                  <a:pos x="28" y="110"/>
                </a:cxn>
                <a:cxn ang="0">
                  <a:pos x="36" y="112"/>
                </a:cxn>
                <a:cxn ang="0">
                  <a:pos x="48" y="114"/>
                </a:cxn>
                <a:cxn ang="0">
                  <a:pos x="48" y="114"/>
                </a:cxn>
                <a:cxn ang="0">
                  <a:pos x="62" y="112"/>
                </a:cxn>
                <a:cxn ang="0">
                  <a:pos x="74" y="110"/>
                </a:cxn>
                <a:cxn ang="0">
                  <a:pos x="82" y="104"/>
                </a:cxn>
                <a:cxn ang="0">
                  <a:pos x="88" y="98"/>
                </a:cxn>
                <a:cxn ang="0">
                  <a:pos x="90" y="94"/>
                </a:cxn>
                <a:cxn ang="0">
                  <a:pos x="92" y="88"/>
                </a:cxn>
                <a:cxn ang="0">
                  <a:pos x="94" y="84"/>
                </a:cxn>
                <a:cxn ang="0">
                  <a:pos x="76" y="14"/>
                </a:cxn>
              </a:cxnLst>
              <a:rect l="0" t="0" r="r" b="b"/>
              <a:pathLst>
                <a:path w="94" h="114">
                  <a:moveTo>
                    <a:pt x="76" y="14"/>
                  </a:moveTo>
                  <a:lnTo>
                    <a:pt x="76" y="14"/>
                  </a:lnTo>
                  <a:lnTo>
                    <a:pt x="74" y="10"/>
                  </a:lnTo>
                  <a:lnTo>
                    <a:pt x="66" y="4"/>
                  </a:lnTo>
                  <a:lnTo>
                    <a:pt x="60" y="2"/>
                  </a:lnTo>
                  <a:lnTo>
                    <a:pt x="52" y="0"/>
                  </a:lnTo>
                  <a:lnTo>
                    <a:pt x="44" y="0"/>
                  </a:lnTo>
                  <a:lnTo>
                    <a:pt x="34" y="4"/>
                  </a:lnTo>
                  <a:lnTo>
                    <a:pt x="34" y="4"/>
                  </a:lnTo>
                  <a:lnTo>
                    <a:pt x="26" y="8"/>
                  </a:lnTo>
                  <a:lnTo>
                    <a:pt x="18" y="14"/>
                  </a:lnTo>
                  <a:lnTo>
                    <a:pt x="12" y="22"/>
                  </a:lnTo>
                  <a:lnTo>
                    <a:pt x="8" y="30"/>
                  </a:lnTo>
                  <a:lnTo>
                    <a:pt x="4" y="38"/>
                  </a:lnTo>
                  <a:lnTo>
                    <a:pt x="2" y="48"/>
                  </a:lnTo>
                  <a:lnTo>
                    <a:pt x="0" y="56"/>
                  </a:lnTo>
                  <a:lnTo>
                    <a:pt x="0" y="66"/>
                  </a:lnTo>
                  <a:lnTo>
                    <a:pt x="2" y="76"/>
                  </a:lnTo>
                  <a:lnTo>
                    <a:pt x="4" y="84"/>
                  </a:lnTo>
                  <a:lnTo>
                    <a:pt x="8" y="92"/>
                  </a:lnTo>
                  <a:lnTo>
                    <a:pt x="12" y="100"/>
                  </a:lnTo>
                  <a:lnTo>
                    <a:pt x="20" y="106"/>
                  </a:lnTo>
                  <a:lnTo>
                    <a:pt x="28" y="110"/>
                  </a:lnTo>
                  <a:lnTo>
                    <a:pt x="36" y="112"/>
                  </a:lnTo>
                  <a:lnTo>
                    <a:pt x="48" y="114"/>
                  </a:lnTo>
                  <a:lnTo>
                    <a:pt x="48" y="114"/>
                  </a:lnTo>
                  <a:lnTo>
                    <a:pt x="62" y="112"/>
                  </a:lnTo>
                  <a:lnTo>
                    <a:pt x="74" y="110"/>
                  </a:lnTo>
                  <a:lnTo>
                    <a:pt x="82" y="104"/>
                  </a:lnTo>
                  <a:lnTo>
                    <a:pt x="88" y="98"/>
                  </a:lnTo>
                  <a:lnTo>
                    <a:pt x="90" y="94"/>
                  </a:lnTo>
                  <a:lnTo>
                    <a:pt x="92" y="88"/>
                  </a:lnTo>
                  <a:lnTo>
                    <a:pt x="94" y="84"/>
                  </a:lnTo>
                  <a:lnTo>
                    <a:pt x="76" y="14"/>
                  </a:lnTo>
                  <a:close/>
                </a:path>
              </a:pathLst>
            </a:custGeom>
            <a:solidFill>
              <a:srgbClr val="D7AB7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5186" name="Freeform 66"/>
            <p:cNvSpPr>
              <a:spLocks/>
            </p:cNvSpPr>
            <p:nvPr/>
          </p:nvSpPr>
          <p:spPr bwMode="auto">
            <a:xfrm>
              <a:off x="4115144" y="884649"/>
              <a:ext cx="54826" cy="24921"/>
            </a:xfrm>
            <a:custGeom>
              <a:avLst/>
              <a:gdLst/>
              <a:ahLst/>
              <a:cxnLst>
                <a:cxn ang="0">
                  <a:pos x="0" y="20"/>
                </a:cxn>
                <a:cxn ang="0">
                  <a:pos x="0" y="20"/>
                </a:cxn>
                <a:cxn ang="0">
                  <a:pos x="6" y="16"/>
                </a:cxn>
                <a:cxn ang="0">
                  <a:pos x="16" y="12"/>
                </a:cxn>
                <a:cxn ang="0">
                  <a:pos x="30" y="8"/>
                </a:cxn>
                <a:cxn ang="0">
                  <a:pos x="36" y="6"/>
                </a:cxn>
                <a:cxn ang="0">
                  <a:pos x="44" y="8"/>
                </a:cxn>
                <a:cxn ang="0">
                  <a:pos x="44" y="8"/>
                </a:cxn>
                <a:cxn ang="0">
                  <a:pos x="42" y="4"/>
                </a:cxn>
                <a:cxn ang="0">
                  <a:pos x="38" y="2"/>
                </a:cxn>
                <a:cxn ang="0">
                  <a:pos x="34" y="0"/>
                </a:cxn>
                <a:cxn ang="0">
                  <a:pos x="28" y="0"/>
                </a:cxn>
                <a:cxn ang="0">
                  <a:pos x="22" y="2"/>
                </a:cxn>
                <a:cxn ang="0">
                  <a:pos x="12" y="8"/>
                </a:cxn>
                <a:cxn ang="0">
                  <a:pos x="0" y="20"/>
                </a:cxn>
              </a:cxnLst>
              <a:rect l="0" t="0" r="r" b="b"/>
              <a:pathLst>
                <a:path w="44" h="20">
                  <a:moveTo>
                    <a:pt x="0" y="20"/>
                  </a:moveTo>
                  <a:lnTo>
                    <a:pt x="0" y="20"/>
                  </a:lnTo>
                  <a:lnTo>
                    <a:pt x="6" y="16"/>
                  </a:lnTo>
                  <a:lnTo>
                    <a:pt x="16" y="12"/>
                  </a:lnTo>
                  <a:lnTo>
                    <a:pt x="30" y="8"/>
                  </a:lnTo>
                  <a:lnTo>
                    <a:pt x="36" y="6"/>
                  </a:lnTo>
                  <a:lnTo>
                    <a:pt x="44" y="8"/>
                  </a:lnTo>
                  <a:lnTo>
                    <a:pt x="44" y="8"/>
                  </a:lnTo>
                  <a:lnTo>
                    <a:pt x="42" y="4"/>
                  </a:lnTo>
                  <a:lnTo>
                    <a:pt x="38" y="2"/>
                  </a:lnTo>
                  <a:lnTo>
                    <a:pt x="34" y="0"/>
                  </a:lnTo>
                  <a:lnTo>
                    <a:pt x="28" y="0"/>
                  </a:lnTo>
                  <a:lnTo>
                    <a:pt x="22" y="2"/>
                  </a:lnTo>
                  <a:lnTo>
                    <a:pt x="12" y="8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D7AB7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5187" name="Freeform 67"/>
            <p:cNvSpPr>
              <a:spLocks/>
            </p:cNvSpPr>
            <p:nvPr/>
          </p:nvSpPr>
          <p:spPr bwMode="auto">
            <a:xfrm>
              <a:off x="4115144" y="884649"/>
              <a:ext cx="54826" cy="24921"/>
            </a:xfrm>
            <a:custGeom>
              <a:avLst/>
              <a:gdLst/>
              <a:ahLst/>
              <a:cxnLst>
                <a:cxn ang="0">
                  <a:pos x="0" y="20"/>
                </a:cxn>
                <a:cxn ang="0">
                  <a:pos x="0" y="20"/>
                </a:cxn>
                <a:cxn ang="0">
                  <a:pos x="6" y="16"/>
                </a:cxn>
                <a:cxn ang="0">
                  <a:pos x="16" y="12"/>
                </a:cxn>
                <a:cxn ang="0">
                  <a:pos x="30" y="8"/>
                </a:cxn>
                <a:cxn ang="0">
                  <a:pos x="36" y="6"/>
                </a:cxn>
                <a:cxn ang="0">
                  <a:pos x="44" y="8"/>
                </a:cxn>
                <a:cxn ang="0">
                  <a:pos x="44" y="8"/>
                </a:cxn>
                <a:cxn ang="0">
                  <a:pos x="42" y="4"/>
                </a:cxn>
                <a:cxn ang="0">
                  <a:pos x="38" y="2"/>
                </a:cxn>
                <a:cxn ang="0">
                  <a:pos x="34" y="0"/>
                </a:cxn>
                <a:cxn ang="0">
                  <a:pos x="28" y="0"/>
                </a:cxn>
                <a:cxn ang="0">
                  <a:pos x="22" y="2"/>
                </a:cxn>
                <a:cxn ang="0">
                  <a:pos x="12" y="8"/>
                </a:cxn>
                <a:cxn ang="0">
                  <a:pos x="0" y="20"/>
                </a:cxn>
              </a:cxnLst>
              <a:rect l="0" t="0" r="r" b="b"/>
              <a:pathLst>
                <a:path w="44" h="20">
                  <a:moveTo>
                    <a:pt x="0" y="20"/>
                  </a:moveTo>
                  <a:lnTo>
                    <a:pt x="0" y="20"/>
                  </a:lnTo>
                  <a:lnTo>
                    <a:pt x="6" y="16"/>
                  </a:lnTo>
                  <a:lnTo>
                    <a:pt x="16" y="12"/>
                  </a:lnTo>
                  <a:lnTo>
                    <a:pt x="30" y="8"/>
                  </a:lnTo>
                  <a:lnTo>
                    <a:pt x="36" y="6"/>
                  </a:lnTo>
                  <a:lnTo>
                    <a:pt x="44" y="8"/>
                  </a:lnTo>
                  <a:lnTo>
                    <a:pt x="44" y="8"/>
                  </a:lnTo>
                  <a:lnTo>
                    <a:pt x="42" y="4"/>
                  </a:lnTo>
                  <a:lnTo>
                    <a:pt x="38" y="2"/>
                  </a:lnTo>
                  <a:lnTo>
                    <a:pt x="34" y="0"/>
                  </a:lnTo>
                  <a:lnTo>
                    <a:pt x="28" y="0"/>
                  </a:lnTo>
                  <a:lnTo>
                    <a:pt x="22" y="2"/>
                  </a:lnTo>
                  <a:lnTo>
                    <a:pt x="12" y="8"/>
                  </a:lnTo>
                  <a:lnTo>
                    <a:pt x="0" y="2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5188" name="Freeform 68"/>
            <p:cNvSpPr>
              <a:spLocks/>
            </p:cNvSpPr>
            <p:nvPr/>
          </p:nvSpPr>
          <p:spPr bwMode="auto">
            <a:xfrm>
              <a:off x="3888365" y="809887"/>
              <a:ext cx="256683" cy="79746"/>
            </a:xfrm>
            <a:custGeom>
              <a:avLst/>
              <a:gdLst/>
              <a:ahLst/>
              <a:cxnLst>
                <a:cxn ang="0">
                  <a:pos x="202" y="0"/>
                </a:cxn>
                <a:cxn ang="0">
                  <a:pos x="202" y="0"/>
                </a:cxn>
                <a:cxn ang="0">
                  <a:pos x="192" y="8"/>
                </a:cxn>
                <a:cxn ang="0">
                  <a:pos x="184" y="16"/>
                </a:cxn>
                <a:cxn ang="0">
                  <a:pos x="176" y="26"/>
                </a:cxn>
                <a:cxn ang="0">
                  <a:pos x="166" y="34"/>
                </a:cxn>
                <a:cxn ang="0">
                  <a:pos x="166" y="34"/>
                </a:cxn>
                <a:cxn ang="0">
                  <a:pos x="152" y="42"/>
                </a:cxn>
                <a:cxn ang="0">
                  <a:pos x="136" y="48"/>
                </a:cxn>
                <a:cxn ang="0">
                  <a:pos x="120" y="52"/>
                </a:cxn>
                <a:cxn ang="0">
                  <a:pos x="102" y="56"/>
                </a:cxn>
                <a:cxn ang="0">
                  <a:pos x="102" y="56"/>
                </a:cxn>
                <a:cxn ang="0">
                  <a:pos x="88" y="56"/>
                </a:cxn>
                <a:cxn ang="0">
                  <a:pos x="74" y="56"/>
                </a:cxn>
                <a:cxn ang="0">
                  <a:pos x="60" y="52"/>
                </a:cxn>
                <a:cxn ang="0">
                  <a:pos x="46" y="48"/>
                </a:cxn>
                <a:cxn ang="0">
                  <a:pos x="34" y="42"/>
                </a:cxn>
                <a:cxn ang="0">
                  <a:pos x="22" y="34"/>
                </a:cxn>
                <a:cxn ang="0">
                  <a:pos x="12" y="24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4" y="10"/>
                </a:cxn>
                <a:cxn ang="0">
                  <a:pos x="2" y="10"/>
                </a:cxn>
                <a:cxn ang="0">
                  <a:pos x="0" y="12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4" y="26"/>
                </a:cxn>
                <a:cxn ang="0">
                  <a:pos x="10" y="36"/>
                </a:cxn>
                <a:cxn ang="0">
                  <a:pos x="20" y="44"/>
                </a:cxn>
                <a:cxn ang="0">
                  <a:pos x="32" y="50"/>
                </a:cxn>
                <a:cxn ang="0">
                  <a:pos x="44" y="56"/>
                </a:cxn>
                <a:cxn ang="0">
                  <a:pos x="58" y="60"/>
                </a:cxn>
                <a:cxn ang="0">
                  <a:pos x="82" y="64"/>
                </a:cxn>
                <a:cxn ang="0">
                  <a:pos x="82" y="64"/>
                </a:cxn>
                <a:cxn ang="0">
                  <a:pos x="98" y="64"/>
                </a:cxn>
                <a:cxn ang="0">
                  <a:pos x="114" y="62"/>
                </a:cxn>
                <a:cxn ang="0">
                  <a:pos x="130" y="58"/>
                </a:cxn>
                <a:cxn ang="0">
                  <a:pos x="144" y="54"/>
                </a:cxn>
                <a:cxn ang="0">
                  <a:pos x="144" y="54"/>
                </a:cxn>
                <a:cxn ang="0">
                  <a:pos x="154" y="48"/>
                </a:cxn>
                <a:cxn ang="0">
                  <a:pos x="162" y="44"/>
                </a:cxn>
                <a:cxn ang="0">
                  <a:pos x="176" y="30"/>
                </a:cxn>
                <a:cxn ang="0">
                  <a:pos x="190" y="18"/>
                </a:cxn>
                <a:cxn ang="0">
                  <a:pos x="204" y="4"/>
                </a:cxn>
                <a:cxn ang="0">
                  <a:pos x="204" y="4"/>
                </a:cxn>
                <a:cxn ang="0">
                  <a:pos x="206" y="2"/>
                </a:cxn>
                <a:cxn ang="0">
                  <a:pos x="206" y="0"/>
                </a:cxn>
                <a:cxn ang="0">
                  <a:pos x="204" y="0"/>
                </a:cxn>
                <a:cxn ang="0">
                  <a:pos x="202" y="0"/>
                </a:cxn>
              </a:cxnLst>
              <a:rect l="0" t="0" r="r" b="b"/>
              <a:pathLst>
                <a:path w="206" h="64">
                  <a:moveTo>
                    <a:pt x="202" y="0"/>
                  </a:moveTo>
                  <a:lnTo>
                    <a:pt x="202" y="0"/>
                  </a:lnTo>
                  <a:lnTo>
                    <a:pt x="192" y="8"/>
                  </a:lnTo>
                  <a:lnTo>
                    <a:pt x="184" y="16"/>
                  </a:lnTo>
                  <a:lnTo>
                    <a:pt x="176" y="26"/>
                  </a:lnTo>
                  <a:lnTo>
                    <a:pt x="166" y="34"/>
                  </a:lnTo>
                  <a:lnTo>
                    <a:pt x="166" y="34"/>
                  </a:lnTo>
                  <a:lnTo>
                    <a:pt x="152" y="42"/>
                  </a:lnTo>
                  <a:lnTo>
                    <a:pt x="136" y="48"/>
                  </a:lnTo>
                  <a:lnTo>
                    <a:pt x="120" y="52"/>
                  </a:lnTo>
                  <a:lnTo>
                    <a:pt x="102" y="56"/>
                  </a:lnTo>
                  <a:lnTo>
                    <a:pt x="102" y="56"/>
                  </a:lnTo>
                  <a:lnTo>
                    <a:pt x="88" y="56"/>
                  </a:lnTo>
                  <a:lnTo>
                    <a:pt x="74" y="56"/>
                  </a:lnTo>
                  <a:lnTo>
                    <a:pt x="60" y="52"/>
                  </a:lnTo>
                  <a:lnTo>
                    <a:pt x="46" y="48"/>
                  </a:lnTo>
                  <a:lnTo>
                    <a:pt x="34" y="42"/>
                  </a:lnTo>
                  <a:lnTo>
                    <a:pt x="22" y="34"/>
                  </a:lnTo>
                  <a:lnTo>
                    <a:pt x="12" y="24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4" y="10"/>
                  </a:lnTo>
                  <a:lnTo>
                    <a:pt x="2" y="10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4" y="26"/>
                  </a:lnTo>
                  <a:lnTo>
                    <a:pt x="10" y="36"/>
                  </a:lnTo>
                  <a:lnTo>
                    <a:pt x="20" y="44"/>
                  </a:lnTo>
                  <a:lnTo>
                    <a:pt x="32" y="50"/>
                  </a:lnTo>
                  <a:lnTo>
                    <a:pt x="44" y="56"/>
                  </a:lnTo>
                  <a:lnTo>
                    <a:pt x="58" y="60"/>
                  </a:lnTo>
                  <a:lnTo>
                    <a:pt x="82" y="64"/>
                  </a:lnTo>
                  <a:lnTo>
                    <a:pt x="82" y="64"/>
                  </a:lnTo>
                  <a:lnTo>
                    <a:pt x="98" y="64"/>
                  </a:lnTo>
                  <a:lnTo>
                    <a:pt x="114" y="62"/>
                  </a:lnTo>
                  <a:lnTo>
                    <a:pt x="130" y="58"/>
                  </a:lnTo>
                  <a:lnTo>
                    <a:pt x="144" y="54"/>
                  </a:lnTo>
                  <a:lnTo>
                    <a:pt x="144" y="54"/>
                  </a:lnTo>
                  <a:lnTo>
                    <a:pt x="154" y="48"/>
                  </a:lnTo>
                  <a:lnTo>
                    <a:pt x="162" y="44"/>
                  </a:lnTo>
                  <a:lnTo>
                    <a:pt x="176" y="30"/>
                  </a:lnTo>
                  <a:lnTo>
                    <a:pt x="190" y="18"/>
                  </a:lnTo>
                  <a:lnTo>
                    <a:pt x="204" y="4"/>
                  </a:lnTo>
                  <a:lnTo>
                    <a:pt x="204" y="4"/>
                  </a:lnTo>
                  <a:lnTo>
                    <a:pt x="206" y="2"/>
                  </a:lnTo>
                  <a:lnTo>
                    <a:pt x="206" y="0"/>
                  </a:lnTo>
                  <a:lnTo>
                    <a:pt x="204" y="0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EFC88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5189" name="Freeform 69"/>
            <p:cNvSpPr>
              <a:spLocks/>
            </p:cNvSpPr>
            <p:nvPr/>
          </p:nvSpPr>
          <p:spPr bwMode="auto">
            <a:xfrm>
              <a:off x="3888365" y="809887"/>
              <a:ext cx="256683" cy="79746"/>
            </a:xfrm>
            <a:custGeom>
              <a:avLst/>
              <a:gdLst/>
              <a:ahLst/>
              <a:cxnLst>
                <a:cxn ang="0">
                  <a:pos x="202" y="0"/>
                </a:cxn>
                <a:cxn ang="0">
                  <a:pos x="202" y="0"/>
                </a:cxn>
                <a:cxn ang="0">
                  <a:pos x="192" y="8"/>
                </a:cxn>
                <a:cxn ang="0">
                  <a:pos x="184" y="16"/>
                </a:cxn>
                <a:cxn ang="0">
                  <a:pos x="176" y="26"/>
                </a:cxn>
                <a:cxn ang="0">
                  <a:pos x="166" y="34"/>
                </a:cxn>
                <a:cxn ang="0">
                  <a:pos x="166" y="34"/>
                </a:cxn>
                <a:cxn ang="0">
                  <a:pos x="152" y="42"/>
                </a:cxn>
                <a:cxn ang="0">
                  <a:pos x="136" y="48"/>
                </a:cxn>
                <a:cxn ang="0">
                  <a:pos x="120" y="52"/>
                </a:cxn>
                <a:cxn ang="0">
                  <a:pos x="102" y="56"/>
                </a:cxn>
                <a:cxn ang="0">
                  <a:pos x="102" y="56"/>
                </a:cxn>
                <a:cxn ang="0">
                  <a:pos x="88" y="56"/>
                </a:cxn>
                <a:cxn ang="0">
                  <a:pos x="74" y="56"/>
                </a:cxn>
                <a:cxn ang="0">
                  <a:pos x="60" y="52"/>
                </a:cxn>
                <a:cxn ang="0">
                  <a:pos x="46" y="48"/>
                </a:cxn>
                <a:cxn ang="0">
                  <a:pos x="34" y="42"/>
                </a:cxn>
                <a:cxn ang="0">
                  <a:pos x="22" y="34"/>
                </a:cxn>
                <a:cxn ang="0">
                  <a:pos x="12" y="24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4" y="10"/>
                </a:cxn>
                <a:cxn ang="0">
                  <a:pos x="2" y="10"/>
                </a:cxn>
                <a:cxn ang="0">
                  <a:pos x="0" y="12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4" y="26"/>
                </a:cxn>
                <a:cxn ang="0">
                  <a:pos x="10" y="36"/>
                </a:cxn>
                <a:cxn ang="0">
                  <a:pos x="20" y="44"/>
                </a:cxn>
                <a:cxn ang="0">
                  <a:pos x="32" y="50"/>
                </a:cxn>
                <a:cxn ang="0">
                  <a:pos x="44" y="56"/>
                </a:cxn>
                <a:cxn ang="0">
                  <a:pos x="58" y="60"/>
                </a:cxn>
                <a:cxn ang="0">
                  <a:pos x="82" y="64"/>
                </a:cxn>
                <a:cxn ang="0">
                  <a:pos x="82" y="64"/>
                </a:cxn>
                <a:cxn ang="0">
                  <a:pos x="98" y="64"/>
                </a:cxn>
                <a:cxn ang="0">
                  <a:pos x="114" y="62"/>
                </a:cxn>
                <a:cxn ang="0">
                  <a:pos x="130" y="58"/>
                </a:cxn>
                <a:cxn ang="0">
                  <a:pos x="144" y="54"/>
                </a:cxn>
                <a:cxn ang="0">
                  <a:pos x="144" y="54"/>
                </a:cxn>
                <a:cxn ang="0">
                  <a:pos x="154" y="48"/>
                </a:cxn>
                <a:cxn ang="0">
                  <a:pos x="162" y="44"/>
                </a:cxn>
                <a:cxn ang="0">
                  <a:pos x="176" y="30"/>
                </a:cxn>
                <a:cxn ang="0">
                  <a:pos x="190" y="18"/>
                </a:cxn>
                <a:cxn ang="0">
                  <a:pos x="204" y="4"/>
                </a:cxn>
                <a:cxn ang="0">
                  <a:pos x="204" y="4"/>
                </a:cxn>
                <a:cxn ang="0">
                  <a:pos x="206" y="2"/>
                </a:cxn>
                <a:cxn ang="0">
                  <a:pos x="206" y="0"/>
                </a:cxn>
                <a:cxn ang="0">
                  <a:pos x="204" y="0"/>
                </a:cxn>
                <a:cxn ang="0">
                  <a:pos x="202" y="0"/>
                </a:cxn>
              </a:cxnLst>
              <a:rect l="0" t="0" r="r" b="b"/>
              <a:pathLst>
                <a:path w="206" h="64">
                  <a:moveTo>
                    <a:pt x="202" y="0"/>
                  </a:moveTo>
                  <a:lnTo>
                    <a:pt x="202" y="0"/>
                  </a:lnTo>
                  <a:lnTo>
                    <a:pt x="192" y="8"/>
                  </a:lnTo>
                  <a:lnTo>
                    <a:pt x="184" y="16"/>
                  </a:lnTo>
                  <a:lnTo>
                    <a:pt x="176" y="26"/>
                  </a:lnTo>
                  <a:lnTo>
                    <a:pt x="166" y="34"/>
                  </a:lnTo>
                  <a:lnTo>
                    <a:pt x="166" y="34"/>
                  </a:lnTo>
                  <a:lnTo>
                    <a:pt x="152" y="42"/>
                  </a:lnTo>
                  <a:lnTo>
                    <a:pt x="136" y="48"/>
                  </a:lnTo>
                  <a:lnTo>
                    <a:pt x="120" y="52"/>
                  </a:lnTo>
                  <a:lnTo>
                    <a:pt x="102" y="56"/>
                  </a:lnTo>
                  <a:lnTo>
                    <a:pt x="102" y="56"/>
                  </a:lnTo>
                  <a:lnTo>
                    <a:pt x="88" y="56"/>
                  </a:lnTo>
                  <a:lnTo>
                    <a:pt x="74" y="56"/>
                  </a:lnTo>
                  <a:lnTo>
                    <a:pt x="60" y="52"/>
                  </a:lnTo>
                  <a:lnTo>
                    <a:pt x="46" y="48"/>
                  </a:lnTo>
                  <a:lnTo>
                    <a:pt x="34" y="42"/>
                  </a:lnTo>
                  <a:lnTo>
                    <a:pt x="22" y="34"/>
                  </a:lnTo>
                  <a:lnTo>
                    <a:pt x="12" y="24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4" y="10"/>
                  </a:lnTo>
                  <a:lnTo>
                    <a:pt x="2" y="10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4" y="26"/>
                  </a:lnTo>
                  <a:lnTo>
                    <a:pt x="10" y="36"/>
                  </a:lnTo>
                  <a:lnTo>
                    <a:pt x="20" y="44"/>
                  </a:lnTo>
                  <a:lnTo>
                    <a:pt x="32" y="50"/>
                  </a:lnTo>
                  <a:lnTo>
                    <a:pt x="44" y="56"/>
                  </a:lnTo>
                  <a:lnTo>
                    <a:pt x="58" y="60"/>
                  </a:lnTo>
                  <a:lnTo>
                    <a:pt x="82" y="64"/>
                  </a:lnTo>
                  <a:lnTo>
                    <a:pt x="82" y="64"/>
                  </a:lnTo>
                  <a:lnTo>
                    <a:pt x="98" y="64"/>
                  </a:lnTo>
                  <a:lnTo>
                    <a:pt x="114" y="62"/>
                  </a:lnTo>
                  <a:lnTo>
                    <a:pt x="130" y="58"/>
                  </a:lnTo>
                  <a:lnTo>
                    <a:pt x="144" y="54"/>
                  </a:lnTo>
                  <a:lnTo>
                    <a:pt x="144" y="54"/>
                  </a:lnTo>
                  <a:lnTo>
                    <a:pt x="154" y="48"/>
                  </a:lnTo>
                  <a:lnTo>
                    <a:pt x="162" y="44"/>
                  </a:lnTo>
                  <a:lnTo>
                    <a:pt x="176" y="30"/>
                  </a:lnTo>
                  <a:lnTo>
                    <a:pt x="190" y="18"/>
                  </a:lnTo>
                  <a:lnTo>
                    <a:pt x="204" y="4"/>
                  </a:lnTo>
                  <a:lnTo>
                    <a:pt x="204" y="4"/>
                  </a:lnTo>
                  <a:lnTo>
                    <a:pt x="206" y="2"/>
                  </a:lnTo>
                  <a:lnTo>
                    <a:pt x="206" y="0"/>
                  </a:lnTo>
                  <a:lnTo>
                    <a:pt x="204" y="0"/>
                  </a:lnTo>
                  <a:lnTo>
                    <a:pt x="202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5190" name="Freeform 70"/>
            <p:cNvSpPr>
              <a:spLocks/>
            </p:cNvSpPr>
            <p:nvPr/>
          </p:nvSpPr>
          <p:spPr bwMode="auto">
            <a:xfrm>
              <a:off x="3888365" y="812379"/>
              <a:ext cx="259175" cy="132080"/>
            </a:xfrm>
            <a:custGeom>
              <a:avLst/>
              <a:gdLst/>
              <a:ahLst/>
              <a:cxnLst>
                <a:cxn ang="0">
                  <a:pos x="204" y="2"/>
                </a:cxn>
                <a:cxn ang="0">
                  <a:pos x="204" y="2"/>
                </a:cxn>
                <a:cxn ang="0">
                  <a:pos x="190" y="30"/>
                </a:cxn>
                <a:cxn ang="0">
                  <a:pos x="182" y="42"/>
                </a:cxn>
                <a:cxn ang="0">
                  <a:pos x="172" y="52"/>
                </a:cxn>
                <a:cxn ang="0">
                  <a:pos x="162" y="64"/>
                </a:cxn>
                <a:cxn ang="0">
                  <a:pos x="150" y="74"/>
                </a:cxn>
                <a:cxn ang="0">
                  <a:pos x="138" y="82"/>
                </a:cxn>
                <a:cxn ang="0">
                  <a:pos x="124" y="88"/>
                </a:cxn>
                <a:cxn ang="0">
                  <a:pos x="124" y="88"/>
                </a:cxn>
                <a:cxn ang="0">
                  <a:pos x="110" y="94"/>
                </a:cxn>
                <a:cxn ang="0">
                  <a:pos x="94" y="96"/>
                </a:cxn>
                <a:cxn ang="0">
                  <a:pos x="76" y="98"/>
                </a:cxn>
                <a:cxn ang="0">
                  <a:pos x="58" y="98"/>
                </a:cxn>
                <a:cxn ang="0">
                  <a:pos x="40" y="94"/>
                </a:cxn>
                <a:cxn ang="0">
                  <a:pos x="26" y="88"/>
                </a:cxn>
                <a:cxn ang="0">
                  <a:pos x="18" y="82"/>
                </a:cxn>
                <a:cxn ang="0">
                  <a:pos x="14" y="78"/>
                </a:cxn>
                <a:cxn ang="0">
                  <a:pos x="8" y="70"/>
                </a:cxn>
                <a:cxn ang="0">
                  <a:pos x="6" y="64"/>
                </a:cxn>
                <a:cxn ang="0">
                  <a:pos x="6" y="64"/>
                </a:cxn>
                <a:cxn ang="0">
                  <a:pos x="4" y="62"/>
                </a:cxn>
                <a:cxn ang="0">
                  <a:pos x="2" y="60"/>
                </a:cxn>
                <a:cxn ang="0">
                  <a:pos x="0" y="62"/>
                </a:cxn>
                <a:cxn ang="0">
                  <a:pos x="0" y="64"/>
                </a:cxn>
                <a:cxn ang="0">
                  <a:pos x="0" y="64"/>
                </a:cxn>
                <a:cxn ang="0">
                  <a:pos x="2" y="72"/>
                </a:cxn>
                <a:cxn ang="0">
                  <a:pos x="6" y="78"/>
                </a:cxn>
                <a:cxn ang="0">
                  <a:pos x="10" y="84"/>
                </a:cxn>
                <a:cxn ang="0">
                  <a:pos x="14" y="88"/>
                </a:cxn>
                <a:cxn ang="0">
                  <a:pos x="26" y="96"/>
                </a:cxn>
                <a:cxn ang="0">
                  <a:pos x="42" y="102"/>
                </a:cxn>
                <a:cxn ang="0">
                  <a:pos x="58" y="106"/>
                </a:cxn>
                <a:cxn ang="0">
                  <a:pos x="74" y="106"/>
                </a:cxn>
                <a:cxn ang="0">
                  <a:pos x="88" y="106"/>
                </a:cxn>
                <a:cxn ang="0">
                  <a:pos x="102" y="104"/>
                </a:cxn>
                <a:cxn ang="0">
                  <a:pos x="102" y="104"/>
                </a:cxn>
                <a:cxn ang="0">
                  <a:pos x="120" y="100"/>
                </a:cxn>
                <a:cxn ang="0">
                  <a:pos x="138" y="90"/>
                </a:cxn>
                <a:cxn ang="0">
                  <a:pos x="154" y="80"/>
                </a:cxn>
                <a:cxn ang="0">
                  <a:pos x="168" y="68"/>
                </a:cxn>
                <a:cxn ang="0">
                  <a:pos x="180" y="54"/>
                </a:cxn>
                <a:cxn ang="0">
                  <a:pos x="192" y="38"/>
                </a:cxn>
                <a:cxn ang="0">
                  <a:pos x="200" y="22"/>
                </a:cxn>
                <a:cxn ang="0">
                  <a:pos x="208" y="4"/>
                </a:cxn>
                <a:cxn ang="0">
                  <a:pos x="208" y="4"/>
                </a:cxn>
                <a:cxn ang="0">
                  <a:pos x="208" y="2"/>
                </a:cxn>
                <a:cxn ang="0">
                  <a:pos x="206" y="0"/>
                </a:cxn>
                <a:cxn ang="0">
                  <a:pos x="206" y="0"/>
                </a:cxn>
                <a:cxn ang="0">
                  <a:pos x="204" y="2"/>
                </a:cxn>
              </a:cxnLst>
              <a:rect l="0" t="0" r="r" b="b"/>
              <a:pathLst>
                <a:path w="208" h="106">
                  <a:moveTo>
                    <a:pt x="204" y="2"/>
                  </a:moveTo>
                  <a:lnTo>
                    <a:pt x="204" y="2"/>
                  </a:lnTo>
                  <a:lnTo>
                    <a:pt x="190" y="30"/>
                  </a:lnTo>
                  <a:lnTo>
                    <a:pt x="182" y="42"/>
                  </a:lnTo>
                  <a:lnTo>
                    <a:pt x="172" y="52"/>
                  </a:lnTo>
                  <a:lnTo>
                    <a:pt x="162" y="64"/>
                  </a:lnTo>
                  <a:lnTo>
                    <a:pt x="150" y="74"/>
                  </a:lnTo>
                  <a:lnTo>
                    <a:pt x="138" y="82"/>
                  </a:lnTo>
                  <a:lnTo>
                    <a:pt x="124" y="88"/>
                  </a:lnTo>
                  <a:lnTo>
                    <a:pt x="124" y="88"/>
                  </a:lnTo>
                  <a:lnTo>
                    <a:pt x="110" y="94"/>
                  </a:lnTo>
                  <a:lnTo>
                    <a:pt x="94" y="96"/>
                  </a:lnTo>
                  <a:lnTo>
                    <a:pt x="76" y="98"/>
                  </a:lnTo>
                  <a:lnTo>
                    <a:pt x="58" y="98"/>
                  </a:lnTo>
                  <a:lnTo>
                    <a:pt x="40" y="94"/>
                  </a:lnTo>
                  <a:lnTo>
                    <a:pt x="26" y="88"/>
                  </a:lnTo>
                  <a:lnTo>
                    <a:pt x="18" y="82"/>
                  </a:lnTo>
                  <a:lnTo>
                    <a:pt x="14" y="78"/>
                  </a:lnTo>
                  <a:lnTo>
                    <a:pt x="8" y="70"/>
                  </a:lnTo>
                  <a:lnTo>
                    <a:pt x="6" y="64"/>
                  </a:lnTo>
                  <a:lnTo>
                    <a:pt x="6" y="64"/>
                  </a:lnTo>
                  <a:lnTo>
                    <a:pt x="4" y="62"/>
                  </a:lnTo>
                  <a:lnTo>
                    <a:pt x="2" y="60"/>
                  </a:lnTo>
                  <a:lnTo>
                    <a:pt x="0" y="62"/>
                  </a:lnTo>
                  <a:lnTo>
                    <a:pt x="0" y="64"/>
                  </a:lnTo>
                  <a:lnTo>
                    <a:pt x="0" y="64"/>
                  </a:lnTo>
                  <a:lnTo>
                    <a:pt x="2" y="72"/>
                  </a:lnTo>
                  <a:lnTo>
                    <a:pt x="6" y="78"/>
                  </a:lnTo>
                  <a:lnTo>
                    <a:pt x="10" y="84"/>
                  </a:lnTo>
                  <a:lnTo>
                    <a:pt x="14" y="88"/>
                  </a:lnTo>
                  <a:lnTo>
                    <a:pt x="26" y="96"/>
                  </a:lnTo>
                  <a:lnTo>
                    <a:pt x="42" y="102"/>
                  </a:lnTo>
                  <a:lnTo>
                    <a:pt x="58" y="106"/>
                  </a:lnTo>
                  <a:lnTo>
                    <a:pt x="74" y="106"/>
                  </a:lnTo>
                  <a:lnTo>
                    <a:pt x="88" y="106"/>
                  </a:lnTo>
                  <a:lnTo>
                    <a:pt x="102" y="104"/>
                  </a:lnTo>
                  <a:lnTo>
                    <a:pt x="102" y="104"/>
                  </a:lnTo>
                  <a:lnTo>
                    <a:pt x="120" y="100"/>
                  </a:lnTo>
                  <a:lnTo>
                    <a:pt x="138" y="90"/>
                  </a:lnTo>
                  <a:lnTo>
                    <a:pt x="154" y="80"/>
                  </a:lnTo>
                  <a:lnTo>
                    <a:pt x="168" y="68"/>
                  </a:lnTo>
                  <a:lnTo>
                    <a:pt x="180" y="54"/>
                  </a:lnTo>
                  <a:lnTo>
                    <a:pt x="192" y="38"/>
                  </a:lnTo>
                  <a:lnTo>
                    <a:pt x="200" y="22"/>
                  </a:lnTo>
                  <a:lnTo>
                    <a:pt x="208" y="4"/>
                  </a:lnTo>
                  <a:lnTo>
                    <a:pt x="208" y="4"/>
                  </a:lnTo>
                  <a:lnTo>
                    <a:pt x="208" y="2"/>
                  </a:lnTo>
                  <a:lnTo>
                    <a:pt x="206" y="0"/>
                  </a:lnTo>
                  <a:lnTo>
                    <a:pt x="206" y="0"/>
                  </a:lnTo>
                  <a:lnTo>
                    <a:pt x="204" y="2"/>
                  </a:lnTo>
                  <a:close/>
                </a:path>
              </a:pathLst>
            </a:custGeom>
            <a:solidFill>
              <a:srgbClr val="EFC88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5191" name="Freeform 71"/>
            <p:cNvSpPr>
              <a:spLocks/>
            </p:cNvSpPr>
            <p:nvPr/>
          </p:nvSpPr>
          <p:spPr bwMode="auto">
            <a:xfrm>
              <a:off x="3888365" y="812379"/>
              <a:ext cx="259175" cy="132080"/>
            </a:xfrm>
            <a:custGeom>
              <a:avLst/>
              <a:gdLst/>
              <a:ahLst/>
              <a:cxnLst>
                <a:cxn ang="0">
                  <a:pos x="204" y="2"/>
                </a:cxn>
                <a:cxn ang="0">
                  <a:pos x="204" y="2"/>
                </a:cxn>
                <a:cxn ang="0">
                  <a:pos x="190" y="30"/>
                </a:cxn>
                <a:cxn ang="0">
                  <a:pos x="182" y="42"/>
                </a:cxn>
                <a:cxn ang="0">
                  <a:pos x="172" y="52"/>
                </a:cxn>
                <a:cxn ang="0">
                  <a:pos x="162" y="64"/>
                </a:cxn>
                <a:cxn ang="0">
                  <a:pos x="150" y="74"/>
                </a:cxn>
                <a:cxn ang="0">
                  <a:pos x="138" y="82"/>
                </a:cxn>
                <a:cxn ang="0">
                  <a:pos x="124" y="88"/>
                </a:cxn>
                <a:cxn ang="0">
                  <a:pos x="124" y="88"/>
                </a:cxn>
                <a:cxn ang="0">
                  <a:pos x="110" y="94"/>
                </a:cxn>
                <a:cxn ang="0">
                  <a:pos x="94" y="96"/>
                </a:cxn>
                <a:cxn ang="0">
                  <a:pos x="76" y="98"/>
                </a:cxn>
                <a:cxn ang="0">
                  <a:pos x="58" y="98"/>
                </a:cxn>
                <a:cxn ang="0">
                  <a:pos x="40" y="94"/>
                </a:cxn>
                <a:cxn ang="0">
                  <a:pos x="26" y="88"/>
                </a:cxn>
                <a:cxn ang="0">
                  <a:pos x="18" y="82"/>
                </a:cxn>
                <a:cxn ang="0">
                  <a:pos x="14" y="78"/>
                </a:cxn>
                <a:cxn ang="0">
                  <a:pos x="8" y="70"/>
                </a:cxn>
                <a:cxn ang="0">
                  <a:pos x="6" y="64"/>
                </a:cxn>
                <a:cxn ang="0">
                  <a:pos x="6" y="64"/>
                </a:cxn>
                <a:cxn ang="0">
                  <a:pos x="4" y="62"/>
                </a:cxn>
                <a:cxn ang="0">
                  <a:pos x="2" y="60"/>
                </a:cxn>
                <a:cxn ang="0">
                  <a:pos x="0" y="62"/>
                </a:cxn>
                <a:cxn ang="0">
                  <a:pos x="0" y="64"/>
                </a:cxn>
                <a:cxn ang="0">
                  <a:pos x="0" y="64"/>
                </a:cxn>
                <a:cxn ang="0">
                  <a:pos x="2" y="72"/>
                </a:cxn>
                <a:cxn ang="0">
                  <a:pos x="6" y="78"/>
                </a:cxn>
                <a:cxn ang="0">
                  <a:pos x="10" y="84"/>
                </a:cxn>
                <a:cxn ang="0">
                  <a:pos x="14" y="88"/>
                </a:cxn>
                <a:cxn ang="0">
                  <a:pos x="26" y="96"/>
                </a:cxn>
                <a:cxn ang="0">
                  <a:pos x="42" y="102"/>
                </a:cxn>
                <a:cxn ang="0">
                  <a:pos x="58" y="106"/>
                </a:cxn>
                <a:cxn ang="0">
                  <a:pos x="74" y="106"/>
                </a:cxn>
                <a:cxn ang="0">
                  <a:pos x="88" y="106"/>
                </a:cxn>
                <a:cxn ang="0">
                  <a:pos x="102" y="104"/>
                </a:cxn>
                <a:cxn ang="0">
                  <a:pos x="102" y="104"/>
                </a:cxn>
                <a:cxn ang="0">
                  <a:pos x="120" y="100"/>
                </a:cxn>
                <a:cxn ang="0">
                  <a:pos x="138" y="90"/>
                </a:cxn>
                <a:cxn ang="0">
                  <a:pos x="154" y="80"/>
                </a:cxn>
                <a:cxn ang="0">
                  <a:pos x="168" y="68"/>
                </a:cxn>
                <a:cxn ang="0">
                  <a:pos x="180" y="54"/>
                </a:cxn>
                <a:cxn ang="0">
                  <a:pos x="192" y="38"/>
                </a:cxn>
                <a:cxn ang="0">
                  <a:pos x="200" y="22"/>
                </a:cxn>
                <a:cxn ang="0">
                  <a:pos x="208" y="4"/>
                </a:cxn>
                <a:cxn ang="0">
                  <a:pos x="208" y="4"/>
                </a:cxn>
                <a:cxn ang="0">
                  <a:pos x="208" y="2"/>
                </a:cxn>
                <a:cxn ang="0">
                  <a:pos x="206" y="0"/>
                </a:cxn>
                <a:cxn ang="0">
                  <a:pos x="206" y="0"/>
                </a:cxn>
                <a:cxn ang="0">
                  <a:pos x="204" y="2"/>
                </a:cxn>
              </a:cxnLst>
              <a:rect l="0" t="0" r="r" b="b"/>
              <a:pathLst>
                <a:path w="208" h="106">
                  <a:moveTo>
                    <a:pt x="204" y="2"/>
                  </a:moveTo>
                  <a:lnTo>
                    <a:pt x="204" y="2"/>
                  </a:lnTo>
                  <a:lnTo>
                    <a:pt x="190" y="30"/>
                  </a:lnTo>
                  <a:lnTo>
                    <a:pt x="182" y="42"/>
                  </a:lnTo>
                  <a:lnTo>
                    <a:pt x="172" y="52"/>
                  </a:lnTo>
                  <a:lnTo>
                    <a:pt x="162" y="64"/>
                  </a:lnTo>
                  <a:lnTo>
                    <a:pt x="150" y="74"/>
                  </a:lnTo>
                  <a:lnTo>
                    <a:pt x="138" y="82"/>
                  </a:lnTo>
                  <a:lnTo>
                    <a:pt x="124" y="88"/>
                  </a:lnTo>
                  <a:lnTo>
                    <a:pt x="124" y="88"/>
                  </a:lnTo>
                  <a:lnTo>
                    <a:pt x="110" y="94"/>
                  </a:lnTo>
                  <a:lnTo>
                    <a:pt x="94" y="96"/>
                  </a:lnTo>
                  <a:lnTo>
                    <a:pt x="76" y="98"/>
                  </a:lnTo>
                  <a:lnTo>
                    <a:pt x="58" y="98"/>
                  </a:lnTo>
                  <a:lnTo>
                    <a:pt x="40" y="94"/>
                  </a:lnTo>
                  <a:lnTo>
                    <a:pt x="26" y="88"/>
                  </a:lnTo>
                  <a:lnTo>
                    <a:pt x="18" y="82"/>
                  </a:lnTo>
                  <a:lnTo>
                    <a:pt x="14" y="78"/>
                  </a:lnTo>
                  <a:lnTo>
                    <a:pt x="8" y="70"/>
                  </a:lnTo>
                  <a:lnTo>
                    <a:pt x="6" y="64"/>
                  </a:lnTo>
                  <a:lnTo>
                    <a:pt x="6" y="64"/>
                  </a:lnTo>
                  <a:lnTo>
                    <a:pt x="4" y="62"/>
                  </a:lnTo>
                  <a:lnTo>
                    <a:pt x="2" y="60"/>
                  </a:lnTo>
                  <a:lnTo>
                    <a:pt x="0" y="62"/>
                  </a:lnTo>
                  <a:lnTo>
                    <a:pt x="0" y="64"/>
                  </a:lnTo>
                  <a:lnTo>
                    <a:pt x="0" y="64"/>
                  </a:lnTo>
                  <a:lnTo>
                    <a:pt x="2" y="72"/>
                  </a:lnTo>
                  <a:lnTo>
                    <a:pt x="6" y="78"/>
                  </a:lnTo>
                  <a:lnTo>
                    <a:pt x="10" y="84"/>
                  </a:lnTo>
                  <a:lnTo>
                    <a:pt x="14" y="88"/>
                  </a:lnTo>
                  <a:lnTo>
                    <a:pt x="26" y="96"/>
                  </a:lnTo>
                  <a:lnTo>
                    <a:pt x="42" y="102"/>
                  </a:lnTo>
                  <a:lnTo>
                    <a:pt x="58" y="106"/>
                  </a:lnTo>
                  <a:lnTo>
                    <a:pt x="74" y="106"/>
                  </a:lnTo>
                  <a:lnTo>
                    <a:pt x="88" y="106"/>
                  </a:lnTo>
                  <a:lnTo>
                    <a:pt x="102" y="104"/>
                  </a:lnTo>
                  <a:lnTo>
                    <a:pt x="102" y="104"/>
                  </a:lnTo>
                  <a:lnTo>
                    <a:pt x="120" y="100"/>
                  </a:lnTo>
                  <a:lnTo>
                    <a:pt x="138" y="90"/>
                  </a:lnTo>
                  <a:lnTo>
                    <a:pt x="154" y="80"/>
                  </a:lnTo>
                  <a:lnTo>
                    <a:pt x="168" y="68"/>
                  </a:lnTo>
                  <a:lnTo>
                    <a:pt x="180" y="54"/>
                  </a:lnTo>
                  <a:lnTo>
                    <a:pt x="192" y="38"/>
                  </a:lnTo>
                  <a:lnTo>
                    <a:pt x="200" y="22"/>
                  </a:lnTo>
                  <a:lnTo>
                    <a:pt x="208" y="4"/>
                  </a:lnTo>
                  <a:lnTo>
                    <a:pt x="208" y="4"/>
                  </a:lnTo>
                  <a:lnTo>
                    <a:pt x="208" y="2"/>
                  </a:lnTo>
                  <a:lnTo>
                    <a:pt x="206" y="0"/>
                  </a:lnTo>
                  <a:lnTo>
                    <a:pt x="206" y="0"/>
                  </a:lnTo>
                  <a:lnTo>
                    <a:pt x="204" y="2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5192" name="Freeform 72"/>
            <p:cNvSpPr>
              <a:spLocks/>
            </p:cNvSpPr>
            <p:nvPr/>
          </p:nvSpPr>
          <p:spPr bwMode="auto">
            <a:xfrm>
              <a:off x="3706444" y="1482747"/>
              <a:ext cx="244223" cy="249207"/>
            </a:xfrm>
            <a:custGeom>
              <a:avLst/>
              <a:gdLst/>
              <a:ahLst/>
              <a:cxnLst>
                <a:cxn ang="0">
                  <a:pos x="196" y="14"/>
                </a:cxn>
                <a:cxn ang="0">
                  <a:pos x="196" y="14"/>
                </a:cxn>
                <a:cxn ang="0">
                  <a:pos x="176" y="48"/>
                </a:cxn>
                <a:cxn ang="0">
                  <a:pos x="152" y="80"/>
                </a:cxn>
                <a:cxn ang="0">
                  <a:pos x="124" y="118"/>
                </a:cxn>
                <a:cxn ang="0">
                  <a:pos x="94" y="154"/>
                </a:cxn>
                <a:cxn ang="0">
                  <a:pos x="80" y="170"/>
                </a:cxn>
                <a:cxn ang="0">
                  <a:pos x="64" y="182"/>
                </a:cxn>
                <a:cxn ang="0">
                  <a:pos x="50" y="192"/>
                </a:cxn>
                <a:cxn ang="0">
                  <a:pos x="38" y="198"/>
                </a:cxn>
                <a:cxn ang="0">
                  <a:pos x="26" y="200"/>
                </a:cxn>
                <a:cxn ang="0">
                  <a:pos x="20" y="198"/>
                </a:cxn>
                <a:cxn ang="0">
                  <a:pos x="16" y="196"/>
                </a:cxn>
                <a:cxn ang="0">
                  <a:pos x="16" y="196"/>
                </a:cxn>
                <a:cxn ang="0">
                  <a:pos x="8" y="188"/>
                </a:cxn>
                <a:cxn ang="0">
                  <a:pos x="4" y="180"/>
                </a:cxn>
                <a:cxn ang="0">
                  <a:pos x="0" y="170"/>
                </a:cxn>
                <a:cxn ang="0">
                  <a:pos x="0" y="160"/>
                </a:cxn>
                <a:cxn ang="0">
                  <a:pos x="2" y="148"/>
                </a:cxn>
                <a:cxn ang="0">
                  <a:pos x="6" y="138"/>
                </a:cxn>
                <a:cxn ang="0">
                  <a:pos x="16" y="114"/>
                </a:cxn>
                <a:cxn ang="0">
                  <a:pos x="28" y="92"/>
                </a:cxn>
                <a:cxn ang="0">
                  <a:pos x="40" y="74"/>
                </a:cxn>
                <a:cxn ang="0">
                  <a:pos x="52" y="58"/>
                </a:cxn>
                <a:cxn ang="0">
                  <a:pos x="52" y="58"/>
                </a:cxn>
                <a:cxn ang="0">
                  <a:pos x="44" y="72"/>
                </a:cxn>
                <a:cxn ang="0">
                  <a:pos x="30" y="106"/>
                </a:cxn>
                <a:cxn ang="0">
                  <a:pos x="24" y="126"/>
                </a:cxn>
                <a:cxn ang="0">
                  <a:pos x="18" y="144"/>
                </a:cxn>
                <a:cxn ang="0">
                  <a:pos x="16" y="158"/>
                </a:cxn>
                <a:cxn ang="0">
                  <a:pos x="16" y="164"/>
                </a:cxn>
                <a:cxn ang="0">
                  <a:pos x="18" y="168"/>
                </a:cxn>
                <a:cxn ang="0">
                  <a:pos x="18" y="168"/>
                </a:cxn>
                <a:cxn ang="0">
                  <a:pos x="20" y="168"/>
                </a:cxn>
                <a:cxn ang="0">
                  <a:pos x="26" y="166"/>
                </a:cxn>
                <a:cxn ang="0">
                  <a:pos x="42" y="154"/>
                </a:cxn>
                <a:cxn ang="0">
                  <a:pos x="64" y="132"/>
                </a:cxn>
                <a:cxn ang="0">
                  <a:pos x="88" y="104"/>
                </a:cxn>
                <a:cxn ang="0">
                  <a:pos x="136" y="44"/>
                </a:cxn>
                <a:cxn ang="0">
                  <a:pos x="154" y="18"/>
                </a:cxn>
                <a:cxn ang="0">
                  <a:pos x="166" y="0"/>
                </a:cxn>
                <a:cxn ang="0">
                  <a:pos x="196" y="14"/>
                </a:cxn>
              </a:cxnLst>
              <a:rect l="0" t="0" r="r" b="b"/>
              <a:pathLst>
                <a:path w="196" h="200">
                  <a:moveTo>
                    <a:pt x="196" y="14"/>
                  </a:moveTo>
                  <a:lnTo>
                    <a:pt x="196" y="14"/>
                  </a:lnTo>
                  <a:lnTo>
                    <a:pt x="176" y="48"/>
                  </a:lnTo>
                  <a:lnTo>
                    <a:pt x="152" y="80"/>
                  </a:lnTo>
                  <a:lnTo>
                    <a:pt x="124" y="118"/>
                  </a:lnTo>
                  <a:lnTo>
                    <a:pt x="94" y="154"/>
                  </a:lnTo>
                  <a:lnTo>
                    <a:pt x="80" y="170"/>
                  </a:lnTo>
                  <a:lnTo>
                    <a:pt x="64" y="182"/>
                  </a:lnTo>
                  <a:lnTo>
                    <a:pt x="50" y="192"/>
                  </a:lnTo>
                  <a:lnTo>
                    <a:pt x="38" y="198"/>
                  </a:lnTo>
                  <a:lnTo>
                    <a:pt x="26" y="200"/>
                  </a:lnTo>
                  <a:lnTo>
                    <a:pt x="20" y="198"/>
                  </a:lnTo>
                  <a:lnTo>
                    <a:pt x="16" y="196"/>
                  </a:lnTo>
                  <a:lnTo>
                    <a:pt x="16" y="196"/>
                  </a:lnTo>
                  <a:lnTo>
                    <a:pt x="8" y="188"/>
                  </a:lnTo>
                  <a:lnTo>
                    <a:pt x="4" y="180"/>
                  </a:lnTo>
                  <a:lnTo>
                    <a:pt x="0" y="170"/>
                  </a:lnTo>
                  <a:lnTo>
                    <a:pt x="0" y="160"/>
                  </a:lnTo>
                  <a:lnTo>
                    <a:pt x="2" y="148"/>
                  </a:lnTo>
                  <a:lnTo>
                    <a:pt x="6" y="138"/>
                  </a:lnTo>
                  <a:lnTo>
                    <a:pt x="16" y="114"/>
                  </a:lnTo>
                  <a:lnTo>
                    <a:pt x="28" y="92"/>
                  </a:lnTo>
                  <a:lnTo>
                    <a:pt x="40" y="74"/>
                  </a:lnTo>
                  <a:lnTo>
                    <a:pt x="52" y="58"/>
                  </a:lnTo>
                  <a:lnTo>
                    <a:pt x="52" y="58"/>
                  </a:lnTo>
                  <a:lnTo>
                    <a:pt x="44" y="72"/>
                  </a:lnTo>
                  <a:lnTo>
                    <a:pt x="30" y="106"/>
                  </a:lnTo>
                  <a:lnTo>
                    <a:pt x="24" y="126"/>
                  </a:lnTo>
                  <a:lnTo>
                    <a:pt x="18" y="144"/>
                  </a:lnTo>
                  <a:lnTo>
                    <a:pt x="16" y="158"/>
                  </a:lnTo>
                  <a:lnTo>
                    <a:pt x="16" y="164"/>
                  </a:lnTo>
                  <a:lnTo>
                    <a:pt x="18" y="168"/>
                  </a:lnTo>
                  <a:lnTo>
                    <a:pt x="18" y="168"/>
                  </a:lnTo>
                  <a:lnTo>
                    <a:pt x="20" y="168"/>
                  </a:lnTo>
                  <a:lnTo>
                    <a:pt x="26" y="166"/>
                  </a:lnTo>
                  <a:lnTo>
                    <a:pt x="42" y="154"/>
                  </a:lnTo>
                  <a:lnTo>
                    <a:pt x="64" y="132"/>
                  </a:lnTo>
                  <a:lnTo>
                    <a:pt x="88" y="104"/>
                  </a:lnTo>
                  <a:lnTo>
                    <a:pt x="136" y="44"/>
                  </a:lnTo>
                  <a:lnTo>
                    <a:pt x="154" y="18"/>
                  </a:lnTo>
                  <a:lnTo>
                    <a:pt x="166" y="0"/>
                  </a:lnTo>
                  <a:lnTo>
                    <a:pt x="196" y="14"/>
                  </a:lnTo>
                  <a:close/>
                </a:path>
              </a:pathLst>
            </a:custGeom>
            <a:solidFill>
              <a:srgbClr val="D6359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5193" name="Freeform 73"/>
            <p:cNvSpPr>
              <a:spLocks/>
            </p:cNvSpPr>
            <p:nvPr/>
          </p:nvSpPr>
          <p:spPr bwMode="auto">
            <a:xfrm>
              <a:off x="3818587" y="1407984"/>
              <a:ext cx="239239" cy="129588"/>
            </a:xfrm>
            <a:custGeom>
              <a:avLst/>
              <a:gdLst/>
              <a:ahLst/>
              <a:cxnLst>
                <a:cxn ang="0">
                  <a:pos x="48" y="0"/>
                </a:cxn>
                <a:cxn ang="0">
                  <a:pos x="48" y="0"/>
                </a:cxn>
                <a:cxn ang="0">
                  <a:pos x="56" y="10"/>
                </a:cxn>
                <a:cxn ang="0">
                  <a:pos x="66" y="18"/>
                </a:cxn>
                <a:cxn ang="0">
                  <a:pos x="82" y="28"/>
                </a:cxn>
                <a:cxn ang="0">
                  <a:pos x="102" y="36"/>
                </a:cxn>
                <a:cxn ang="0">
                  <a:pos x="126" y="42"/>
                </a:cxn>
                <a:cxn ang="0">
                  <a:pos x="140" y="44"/>
                </a:cxn>
                <a:cxn ang="0">
                  <a:pos x="156" y="44"/>
                </a:cxn>
                <a:cxn ang="0">
                  <a:pos x="172" y="44"/>
                </a:cxn>
                <a:cxn ang="0">
                  <a:pos x="190" y="40"/>
                </a:cxn>
                <a:cxn ang="0">
                  <a:pos x="190" y="40"/>
                </a:cxn>
                <a:cxn ang="0">
                  <a:pos x="188" y="46"/>
                </a:cxn>
                <a:cxn ang="0">
                  <a:pos x="184" y="60"/>
                </a:cxn>
                <a:cxn ang="0">
                  <a:pos x="184" y="70"/>
                </a:cxn>
                <a:cxn ang="0">
                  <a:pos x="184" y="78"/>
                </a:cxn>
                <a:cxn ang="0">
                  <a:pos x="188" y="88"/>
                </a:cxn>
                <a:cxn ang="0">
                  <a:pos x="192" y="98"/>
                </a:cxn>
                <a:cxn ang="0">
                  <a:pos x="192" y="98"/>
                </a:cxn>
                <a:cxn ang="0">
                  <a:pos x="176" y="102"/>
                </a:cxn>
                <a:cxn ang="0">
                  <a:pos x="158" y="104"/>
                </a:cxn>
                <a:cxn ang="0">
                  <a:pos x="134" y="102"/>
                </a:cxn>
                <a:cxn ang="0">
                  <a:pos x="106" y="98"/>
                </a:cxn>
                <a:cxn ang="0">
                  <a:pos x="90" y="94"/>
                </a:cxn>
                <a:cxn ang="0">
                  <a:pos x="74" y="90"/>
                </a:cxn>
                <a:cxn ang="0">
                  <a:pos x="56" y="82"/>
                </a:cxn>
                <a:cxn ang="0">
                  <a:pos x="38" y="74"/>
                </a:cxn>
                <a:cxn ang="0">
                  <a:pos x="20" y="62"/>
                </a:cxn>
                <a:cxn ang="0">
                  <a:pos x="0" y="50"/>
                </a:cxn>
                <a:cxn ang="0">
                  <a:pos x="0" y="50"/>
                </a:cxn>
                <a:cxn ang="0">
                  <a:pos x="6" y="46"/>
                </a:cxn>
                <a:cxn ang="0">
                  <a:pos x="20" y="36"/>
                </a:cxn>
                <a:cxn ang="0">
                  <a:pos x="28" y="30"/>
                </a:cxn>
                <a:cxn ang="0">
                  <a:pos x="36" y="22"/>
                </a:cxn>
                <a:cxn ang="0">
                  <a:pos x="42" y="12"/>
                </a:cxn>
                <a:cxn ang="0">
                  <a:pos x="48" y="0"/>
                </a:cxn>
              </a:cxnLst>
              <a:rect l="0" t="0" r="r" b="b"/>
              <a:pathLst>
                <a:path w="192" h="104">
                  <a:moveTo>
                    <a:pt x="48" y="0"/>
                  </a:moveTo>
                  <a:lnTo>
                    <a:pt x="48" y="0"/>
                  </a:lnTo>
                  <a:lnTo>
                    <a:pt x="56" y="10"/>
                  </a:lnTo>
                  <a:lnTo>
                    <a:pt x="66" y="18"/>
                  </a:lnTo>
                  <a:lnTo>
                    <a:pt x="82" y="28"/>
                  </a:lnTo>
                  <a:lnTo>
                    <a:pt x="102" y="36"/>
                  </a:lnTo>
                  <a:lnTo>
                    <a:pt x="126" y="42"/>
                  </a:lnTo>
                  <a:lnTo>
                    <a:pt x="140" y="44"/>
                  </a:lnTo>
                  <a:lnTo>
                    <a:pt x="156" y="44"/>
                  </a:lnTo>
                  <a:lnTo>
                    <a:pt x="172" y="44"/>
                  </a:lnTo>
                  <a:lnTo>
                    <a:pt x="190" y="40"/>
                  </a:lnTo>
                  <a:lnTo>
                    <a:pt x="190" y="40"/>
                  </a:lnTo>
                  <a:lnTo>
                    <a:pt x="188" y="46"/>
                  </a:lnTo>
                  <a:lnTo>
                    <a:pt x="184" y="60"/>
                  </a:lnTo>
                  <a:lnTo>
                    <a:pt x="184" y="70"/>
                  </a:lnTo>
                  <a:lnTo>
                    <a:pt x="184" y="78"/>
                  </a:lnTo>
                  <a:lnTo>
                    <a:pt x="188" y="88"/>
                  </a:lnTo>
                  <a:lnTo>
                    <a:pt x="192" y="98"/>
                  </a:lnTo>
                  <a:lnTo>
                    <a:pt x="192" y="98"/>
                  </a:lnTo>
                  <a:lnTo>
                    <a:pt x="176" y="102"/>
                  </a:lnTo>
                  <a:lnTo>
                    <a:pt x="158" y="104"/>
                  </a:lnTo>
                  <a:lnTo>
                    <a:pt x="134" y="102"/>
                  </a:lnTo>
                  <a:lnTo>
                    <a:pt x="106" y="98"/>
                  </a:lnTo>
                  <a:lnTo>
                    <a:pt x="90" y="94"/>
                  </a:lnTo>
                  <a:lnTo>
                    <a:pt x="74" y="90"/>
                  </a:lnTo>
                  <a:lnTo>
                    <a:pt x="56" y="82"/>
                  </a:lnTo>
                  <a:lnTo>
                    <a:pt x="38" y="74"/>
                  </a:lnTo>
                  <a:lnTo>
                    <a:pt x="20" y="62"/>
                  </a:lnTo>
                  <a:lnTo>
                    <a:pt x="0" y="50"/>
                  </a:lnTo>
                  <a:lnTo>
                    <a:pt x="0" y="50"/>
                  </a:lnTo>
                  <a:lnTo>
                    <a:pt x="6" y="46"/>
                  </a:lnTo>
                  <a:lnTo>
                    <a:pt x="20" y="36"/>
                  </a:lnTo>
                  <a:lnTo>
                    <a:pt x="28" y="30"/>
                  </a:lnTo>
                  <a:lnTo>
                    <a:pt x="36" y="22"/>
                  </a:lnTo>
                  <a:lnTo>
                    <a:pt x="42" y="1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D32B8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5194" name="Freeform 74"/>
            <p:cNvSpPr>
              <a:spLocks/>
            </p:cNvSpPr>
            <p:nvPr/>
          </p:nvSpPr>
          <p:spPr bwMode="auto">
            <a:xfrm>
              <a:off x="3818587" y="1407984"/>
              <a:ext cx="239239" cy="129588"/>
            </a:xfrm>
            <a:custGeom>
              <a:avLst/>
              <a:gdLst/>
              <a:ahLst/>
              <a:cxnLst>
                <a:cxn ang="0">
                  <a:pos x="48" y="0"/>
                </a:cxn>
                <a:cxn ang="0">
                  <a:pos x="48" y="0"/>
                </a:cxn>
                <a:cxn ang="0">
                  <a:pos x="56" y="10"/>
                </a:cxn>
                <a:cxn ang="0">
                  <a:pos x="66" y="18"/>
                </a:cxn>
                <a:cxn ang="0">
                  <a:pos x="82" y="28"/>
                </a:cxn>
                <a:cxn ang="0">
                  <a:pos x="102" y="36"/>
                </a:cxn>
                <a:cxn ang="0">
                  <a:pos x="126" y="42"/>
                </a:cxn>
                <a:cxn ang="0">
                  <a:pos x="140" y="44"/>
                </a:cxn>
                <a:cxn ang="0">
                  <a:pos x="156" y="44"/>
                </a:cxn>
                <a:cxn ang="0">
                  <a:pos x="172" y="44"/>
                </a:cxn>
                <a:cxn ang="0">
                  <a:pos x="190" y="40"/>
                </a:cxn>
                <a:cxn ang="0">
                  <a:pos x="190" y="40"/>
                </a:cxn>
                <a:cxn ang="0">
                  <a:pos x="188" y="46"/>
                </a:cxn>
                <a:cxn ang="0">
                  <a:pos x="184" y="60"/>
                </a:cxn>
                <a:cxn ang="0">
                  <a:pos x="184" y="70"/>
                </a:cxn>
                <a:cxn ang="0">
                  <a:pos x="184" y="78"/>
                </a:cxn>
                <a:cxn ang="0">
                  <a:pos x="188" y="88"/>
                </a:cxn>
                <a:cxn ang="0">
                  <a:pos x="192" y="98"/>
                </a:cxn>
                <a:cxn ang="0">
                  <a:pos x="192" y="98"/>
                </a:cxn>
                <a:cxn ang="0">
                  <a:pos x="176" y="102"/>
                </a:cxn>
                <a:cxn ang="0">
                  <a:pos x="158" y="104"/>
                </a:cxn>
                <a:cxn ang="0">
                  <a:pos x="134" y="102"/>
                </a:cxn>
                <a:cxn ang="0">
                  <a:pos x="106" y="98"/>
                </a:cxn>
                <a:cxn ang="0">
                  <a:pos x="90" y="94"/>
                </a:cxn>
                <a:cxn ang="0">
                  <a:pos x="74" y="90"/>
                </a:cxn>
                <a:cxn ang="0">
                  <a:pos x="56" y="82"/>
                </a:cxn>
                <a:cxn ang="0">
                  <a:pos x="38" y="74"/>
                </a:cxn>
                <a:cxn ang="0">
                  <a:pos x="20" y="62"/>
                </a:cxn>
                <a:cxn ang="0">
                  <a:pos x="0" y="50"/>
                </a:cxn>
                <a:cxn ang="0">
                  <a:pos x="0" y="50"/>
                </a:cxn>
                <a:cxn ang="0">
                  <a:pos x="6" y="46"/>
                </a:cxn>
                <a:cxn ang="0">
                  <a:pos x="20" y="36"/>
                </a:cxn>
                <a:cxn ang="0">
                  <a:pos x="28" y="30"/>
                </a:cxn>
                <a:cxn ang="0">
                  <a:pos x="36" y="22"/>
                </a:cxn>
                <a:cxn ang="0">
                  <a:pos x="42" y="12"/>
                </a:cxn>
                <a:cxn ang="0">
                  <a:pos x="48" y="0"/>
                </a:cxn>
              </a:cxnLst>
              <a:rect l="0" t="0" r="r" b="b"/>
              <a:pathLst>
                <a:path w="192" h="104">
                  <a:moveTo>
                    <a:pt x="48" y="0"/>
                  </a:moveTo>
                  <a:lnTo>
                    <a:pt x="48" y="0"/>
                  </a:lnTo>
                  <a:lnTo>
                    <a:pt x="56" y="10"/>
                  </a:lnTo>
                  <a:lnTo>
                    <a:pt x="66" y="18"/>
                  </a:lnTo>
                  <a:lnTo>
                    <a:pt x="82" y="28"/>
                  </a:lnTo>
                  <a:lnTo>
                    <a:pt x="102" y="36"/>
                  </a:lnTo>
                  <a:lnTo>
                    <a:pt x="126" y="42"/>
                  </a:lnTo>
                  <a:lnTo>
                    <a:pt x="140" y="44"/>
                  </a:lnTo>
                  <a:lnTo>
                    <a:pt x="156" y="44"/>
                  </a:lnTo>
                  <a:lnTo>
                    <a:pt x="172" y="44"/>
                  </a:lnTo>
                  <a:lnTo>
                    <a:pt x="190" y="40"/>
                  </a:lnTo>
                  <a:lnTo>
                    <a:pt x="190" y="40"/>
                  </a:lnTo>
                  <a:lnTo>
                    <a:pt x="188" y="46"/>
                  </a:lnTo>
                  <a:lnTo>
                    <a:pt x="184" y="60"/>
                  </a:lnTo>
                  <a:lnTo>
                    <a:pt x="184" y="70"/>
                  </a:lnTo>
                  <a:lnTo>
                    <a:pt x="184" y="78"/>
                  </a:lnTo>
                  <a:lnTo>
                    <a:pt x="188" y="88"/>
                  </a:lnTo>
                  <a:lnTo>
                    <a:pt x="192" y="98"/>
                  </a:lnTo>
                  <a:lnTo>
                    <a:pt x="192" y="98"/>
                  </a:lnTo>
                  <a:lnTo>
                    <a:pt x="176" y="102"/>
                  </a:lnTo>
                  <a:lnTo>
                    <a:pt x="158" y="104"/>
                  </a:lnTo>
                  <a:lnTo>
                    <a:pt x="134" y="102"/>
                  </a:lnTo>
                  <a:lnTo>
                    <a:pt x="106" y="98"/>
                  </a:lnTo>
                  <a:lnTo>
                    <a:pt x="90" y="94"/>
                  </a:lnTo>
                  <a:lnTo>
                    <a:pt x="74" y="90"/>
                  </a:lnTo>
                  <a:lnTo>
                    <a:pt x="56" y="82"/>
                  </a:lnTo>
                  <a:lnTo>
                    <a:pt x="38" y="74"/>
                  </a:lnTo>
                  <a:lnTo>
                    <a:pt x="20" y="62"/>
                  </a:lnTo>
                  <a:lnTo>
                    <a:pt x="0" y="50"/>
                  </a:lnTo>
                  <a:lnTo>
                    <a:pt x="0" y="50"/>
                  </a:lnTo>
                  <a:lnTo>
                    <a:pt x="6" y="46"/>
                  </a:lnTo>
                  <a:lnTo>
                    <a:pt x="20" y="36"/>
                  </a:lnTo>
                  <a:lnTo>
                    <a:pt x="28" y="30"/>
                  </a:lnTo>
                  <a:lnTo>
                    <a:pt x="36" y="22"/>
                  </a:lnTo>
                  <a:lnTo>
                    <a:pt x="42" y="12"/>
                  </a:lnTo>
                  <a:lnTo>
                    <a:pt x="48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5195" name="Freeform 75"/>
            <p:cNvSpPr>
              <a:spLocks/>
            </p:cNvSpPr>
            <p:nvPr/>
          </p:nvSpPr>
          <p:spPr bwMode="auto">
            <a:xfrm>
              <a:off x="3928239" y="1348175"/>
              <a:ext cx="144540" cy="49841"/>
            </a:xfrm>
            <a:custGeom>
              <a:avLst/>
              <a:gdLst/>
              <a:ahLst/>
              <a:cxnLst>
                <a:cxn ang="0">
                  <a:pos x="116" y="14"/>
                </a:cxn>
                <a:cxn ang="0">
                  <a:pos x="116" y="14"/>
                </a:cxn>
                <a:cxn ang="0">
                  <a:pos x="104" y="14"/>
                </a:cxn>
                <a:cxn ang="0">
                  <a:pos x="74" y="14"/>
                </a:cxn>
                <a:cxn ang="0">
                  <a:pos x="56" y="12"/>
                </a:cxn>
                <a:cxn ang="0">
                  <a:pos x="36" y="10"/>
                </a:cxn>
                <a:cxn ang="0">
                  <a:pos x="18" y="6"/>
                </a:cxn>
                <a:cxn ang="0">
                  <a:pos x="0" y="0"/>
                </a:cxn>
                <a:cxn ang="0">
                  <a:pos x="2" y="36"/>
                </a:cxn>
                <a:cxn ang="0">
                  <a:pos x="2" y="36"/>
                </a:cxn>
                <a:cxn ang="0">
                  <a:pos x="12" y="38"/>
                </a:cxn>
                <a:cxn ang="0">
                  <a:pos x="24" y="40"/>
                </a:cxn>
                <a:cxn ang="0">
                  <a:pos x="38" y="40"/>
                </a:cxn>
                <a:cxn ang="0">
                  <a:pos x="54" y="38"/>
                </a:cxn>
                <a:cxn ang="0">
                  <a:pos x="74" y="34"/>
                </a:cxn>
                <a:cxn ang="0">
                  <a:pos x="94" y="26"/>
                </a:cxn>
                <a:cxn ang="0">
                  <a:pos x="116" y="14"/>
                </a:cxn>
              </a:cxnLst>
              <a:rect l="0" t="0" r="r" b="b"/>
              <a:pathLst>
                <a:path w="116" h="40">
                  <a:moveTo>
                    <a:pt x="116" y="14"/>
                  </a:moveTo>
                  <a:lnTo>
                    <a:pt x="116" y="14"/>
                  </a:lnTo>
                  <a:lnTo>
                    <a:pt x="104" y="14"/>
                  </a:lnTo>
                  <a:lnTo>
                    <a:pt x="74" y="14"/>
                  </a:lnTo>
                  <a:lnTo>
                    <a:pt x="56" y="12"/>
                  </a:lnTo>
                  <a:lnTo>
                    <a:pt x="36" y="10"/>
                  </a:lnTo>
                  <a:lnTo>
                    <a:pt x="18" y="6"/>
                  </a:lnTo>
                  <a:lnTo>
                    <a:pt x="0" y="0"/>
                  </a:lnTo>
                  <a:lnTo>
                    <a:pt x="2" y="36"/>
                  </a:lnTo>
                  <a:lnTo>
                    <a:pt x="2" y="36"/>
                  </a:lnTo>
                  <a:lnTo>
                    <a:pt x="12" y="38"/>
                  </a:lnTo>
                  <a:lnTo>
                    <a:pt x="24" y="40"/>
                  </a:lnTo>
                  <a:lnTo>
                    <a:pt x="38" y="40"/>
                  </a:lnTo>
                  <a:lnTo>
                    <a:pt x="54" y="38"/>
                  </a:lnTo>
                  <a:lnTo>
                    <a:pt x="74" y="34"/>
                  </a:lnTo>
                  <a:lnTo>
                    <a:pt x="94" y="26"/>
                  </a:lnTo>
                  <a:lnTo>
                    <a:pt x="116" y="14"/>
                  </a:lnTo>
                  <a:close/>
                </a:path>
              </a:pathLst>
            </a:custGeom>
            <a:solidFill>
              <a:srgbClr val="D6359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5196" name="Freeform 76"/>
            <p:cNvSpPr>
              <a:spLocks/>
            </p:cNvSpPr>
            <p:nvPr/>
          </p:nvSpPr>
          <p:spPr bwMode="auto">
            <a:xfrm>
              <a:off x="3928239" y="1348175"/>
              <a:ext cx="144540" cy="49841"/>
            </a:xfrm>
            <a:custGeom>
              <a:avLst/>
              <a:gdLst/>
              <a:ahLst/>
              <a:cxnLst>
                <a:cxn ang="0">
                  <a:pos x="116" y="14"/>
                </a:cxn>
                <a:cxn ang="0">
                  <a:pos x="116" y="14"/>
                </a:cxn>
                <a:cxn ang="0">
                  <a:pos x="104" y="14"/>
                </a:cxn>
                <a:cxn ang="0">
                  <a:pos x="74" y="14"/>
                </a:cxn>
                <a:cxn ang="0">
                  <a:pos x="56" y="12"/>
                </a:cxn>
                <a:cxn ang="0">
                  <a:pos x="36" y="10"/>
                </a:cxn>
                <a:cxn ang="0">
                  <a:pos x="18" y="6"/>
                </a:cxn>
                <a:cxn ang="0">
                  <a:pos x="0" y="0"/>
                </a:cxn>
                <a:cxn ang="0">
                  <a:pos x="2" y="36"/>
                </a:cxn>
                <a:cxn ang="0">
                  <a:pos x="2" y="36"/>
                </a:cxn>
                <a:cxn ang="0">
                  <a:pos x="12" y="38"/>
                </a:cxn>
                <a:cxn ang="0">
                  <a:pos x="24" y="40"/>
                </a:cxn>
                <a:cxn ang="0">
                  <a:pos x="38" y="40"/>
                </a:cxn>
                <a:cxn ang="0">
                  <a:pos x="54" y="38"/>
                </a:cxn>
                <a:cxn ang="0">
                  <a:pos x="74" y="34"/>
                </a:cxn>
                <a:cxn ang="0">
                  <a:pos x="94" y="26"/>
                </a:cxn>
                <a:cxn ang="0">
                  <a:pos x="116" y="14"/>
                </a:cxn>
              </a:cxnLst>
              <a:rect l="0" t="0" r="r" b="b"/>
              <a:pathLst>
                <a:path w="116" h="40">
                  <a:moveTo>
                    <a:pt x="116" y="14"/>
                  </a:moveTo>
                  <a:lnTo>
                    <a:pt x="116" y="14"/>
                  </a:lnTo>
                  <a:lnTo>
                    <a:pt x="104" y="14"/>
                  </a:lnTo>
                  <a:lnTo>
                    <a:pt x="74" y="14"/>
                  </a:lnTo>
                  <a:lnTo>
                    <a:pt x="56" y="12"/>
                  </a:lnTo>
                  <a:lnTo>
                    <a:pt x="36" y="10"/>
                  </a:lnTo>
                  <a:lnTo>
                    <a:pt x="18" y="6"/>
                  </a:lnTo>
                  <a:lnTo>
                    <a:pt x="0" y="0"/>
                  </a:lnTo>
                  <a:lnTo>
                    <a:pt x="2" y="36"/>
                  </a:lnTo>
                  <a:lnTo>
                    <a:pt x="2" y="36"/>
                  </a:lnTo>
                  <a:lnTo>
                    <a:pt x="12" y="38"/>
                  </a:lnTo>
                  <a:lnTo>
                    <a:pt x="24" y="40"/>
                  </a:lnTo>
                  <a:lnTo>
                    <a:pt x="38" y="40"/>
                  </a:lnTo>
                  <a:lnTo>
                    <a:pt x="54" y="38"/>
                  </a:lnTo>
                  <a:lnTo>
                    <a:pt x="74" y="34"/>
                  </a:lnTo>
                  <a:lnTo>
                    <a:pt x="94" y="26"/>
                  </a:lnTo>
                  <a:lnTo>
                    <a:pt x="116" y="14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5197" name="Freeform 77"/>
            <p:cNvSpPr>
              <a:spLocks/>
            </p:cNvSpPr>
            <p:nvPr/>
          </p:nvSpPr>
          <p:spPr bwMode="auto">
            <a:xfrm>
              <a:off x="3801143" y="1520128"/>
              <a:ext cx="169461" cy="366335"/>
            </a:xfrm>
            <a:custGeom>
              <a:avLst/>
              <a:gdLst/>
              <a:ahLst/>
              <a:cxnLst>
                <a:cxn ang="0">
                  <a:pos x="136" y="0"/>
                </a:cxn>
                <a:cxn ang="0">
                  <a:pos x="136" y="0"/>
                </a:cxn>
                <a:cxn ang="0">
                  <a:pos x="128" y="28"/>
                </a:cxn>
                <a:cxn ang="0">
                  <a:pos x="116" y="60"/>
                </a:cxn>
                <a:cxn ang="0">
                  <a:pos x="102" y="102"/>
                </a:cxn>
                <a:cxn ang="0">
                  <a:pos x="82" y="146"/>
                </a:cxn>
                <a:cxn ang="0">
                  <a:pos x="58" y="196"/>
                </a:cxn>
                <a:cxn ang="0">
                  <a:pos x="32" y="246"/>
                </a:cxn>
                <a:cxn ang="0">
                  <a:pos x="16" y="270"/>
                </a:cxn>
                <a:cxn ang="0">
                  <a:pos x="0" y="294"/>
                </a:cxn>
                <a:cxn ang="0">
                  <a:pos x="0" y="294"/>
                </a:cxn>
                <a:cxn ang="0">
                  <a:pos x="6" y="290"/>
                </a:cxn>
                <a:cxn ang="0">
                  <a:pos x="20" y="280"/>
                </a:cxn>
                <a:cxn ang="0">
                  <a:pos x="42" y="262"/>
                </a:cxn>
                <a:cxn ang="0">
                  <a:pos x="54" y="248"/>
                </a:cxn>
                <a:cxn ang="0">
                  <a:pos x="66" y="234"/>
                </a:cxn>
                <a:cxn ang="0">
                  <a:pos x="78" y="216"/>
                </a:cxn>
                <a:cxn ang="0">
                  <a:pos x="92" y="194"/>
                </a:cxn>
                <a:cxn ang="0">
                  <a:pos x="102" y="172"/>
                </a:cxn>
                <a:cxn ang="0">
                  <a:pos x="114" y="144"/>
                </a:cxn>
                <a:cxn ang="0">
                  <a:pos x="122" y="114"/>
                </a:cxn>
                <a:cxn ang="0">
                  <a:pos x="130" y="80"/>
                </a:cxn>
                <a:cxn ang="0">
                  <a:pos x="134" y="42"/>
                </a:cxn>
                <a:cxn ang="0">
                  <a:pos x="136" y="0"/>
                </a:cxn>
              </a:cxnLst>
              <a:rect l="0" t="0" r="r" b="b"/>
              <a:pathLst>
                <a:path w="136" h="294">
                  <a:moveTo>
                    <a:pt x="136" y="0"/>
                  </a:moveTo>
                  <a:lnTo>
                    <a:pt x="136" y="0"/>
                  </a:lnTo>
                  <a:lnTo>
                    <a:pt x="128" y="28"/>
                  </a:lnTo>
                  <a:lnTo>
                    <a:pt x="116" y="60"/>
                  </a:lnTo>
                  <a:lnTo>
                    <a:pt x="102" y="102"/>
                  </a:lnTo>
                  <a:lnTo>
                    <a:pt x="82" y="146"/>
                  </a:lnTo>
                  <a:lnTo>
                    <a:pt x="58" y="196"/>
                  </a:lnTo>
                  <a:lnTo>
                    <a:pt x="32" y="246"/>
                  </a:lnTo>
                  <a:lnTo>
                    <a:pt x="16" y="270"/>
                  </a:lnTo>
                  <a:lnTo>
                    <a:pt x="0" y="294"/>
                  </a:lnTo>
                  <a:lnTo>
                    <a:pt x="0" y="294"/>
                  </a:lnTo>
                  <a:lnTo>
                    <a:pt x="6" y="290"/>
                  </a:lnTo>
                  <a:lnTo>
                    <a:pt x="20" y="280"/>
                  </a:lnTo>
                  <a:lnTo>
                    <a:pt x="42" y="262"/>
                  </a:lnTo>
                  <a:lnTo>
                    <a:pt x="54" y="248"/>
                  </a:lnTo>
                  <a:lnTo>
                    <a:pt x="66" y="234"/>
                  </a:lnTo>
                  <a:lnTo>
                    <a:pt x="78" y="216"/>
                  </a:lnTo>
                  <a:lnTo>
                    <a:pt x="92" y="194"/>
                  </a:lnTo>
                  <a:lnTo>
                    <a:pt x="102" y="172"/>
                  </a:lnTo>
                  <a:lnTo>
                    <a:pt x="114" y="144"/>
                  </a:lnTo>
                  <a:lnTo>
                    <a:pt x="122" y="114"/>
                  </a:lnTo>
                  <a:lnTo>
                    <a:pt x="130" y="80"/>
                  </a:lnTo>
                  <a:lnTo>
                    <a:pt x="134" y="42"/>
                  </a:lnTo>
                  <a:lnTo>
                    <a:pt x="136" y="0"/>
                  </a:lnTo>
                  <a:close/>
                </a:path>
              </a:pathLst>
            </a:custGeom>
            <a:solidFill>
              <a:srgbClr val="D6359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5198" name="Freeform 78"/>
            <p:cNvSpPr>
              <a:spLocks/>
            </p:cNvSpPr>
            <p:nvPr/>
          </p:nvSpPr>
          <p:spPr bwMode="auto">
            <a:xfrm>
              <a:off x="3801143" y="1520128"/>
              <a:ext cx="169461" cy="366335"/>
            </a:xfrm>
            <a:custGeom>
              <a:avLst/>
              <a:gdLst/>
              <a:ahLst/>
              <a:cxnLst>
                <a:cxn ang="0">
                  <a:pos x="136" y="0"/>
                </a:cxn>
                <a:cxn ang="0">
                  <a:pos x="136" y="0"/>
                </a:cxn>
                <a:cxn ang="0">
                  <a:pos x="128" y="28"/>
                </a:cxn>
                <a:cxn ang="0">
                  <a:pos x="116" y="60"/>
                </a:cxn>
                <a:cxn ang="0">
                  <a:pos x="102" y="102"/>
                </a:cxn>
                <a:cxn ang="0">
                  <a:pos x="82" y="146"/>
                </a:cxn>
                <a:cxn ang="0">
                  <a:pos x="58" y="196"/>
                </a:cxn>
                <a:cxn ang="0">
                  <a:pos x="32" y="246"/>
                </a:cxn>
                <a:cxn ang="0">
                  <a:pos x="16" y="270"/>
                </a:cxn>
                <a:cxn ang="0">
                  <a:pos x="0" y="294"/>
                </a:cxn>
                <a:cxn ang="0">
                  <a:pos x="0" y="294"/>
                </a:cxn>
                <a:cxn ang="0">
                  <a:pos x="6" y="290"/>
                </a:cxn>
                <a:cxn ang="0">
                  <a:pos x="20" y="280"/>
                </a:cxn>
                <a:cxn ang="0">
                  <a:pos x="42" y="262"/>
                </a:cxn>
                <a:cxn ang="0">
                  <a:pos x="54" y="248"/>
                </a:cxn>
                <a:cxn ang="0">
                  <a:pos x="66" y="234"/>
                </a:cxn>
                <a:cxn ang="0">
                  <a:pos x="78" y="216"/>
                </a:cxn>
                <a:cxn ang="0">
                  <a:pos x="92" y="194"/>
                </a:cxn>
                <a:cxn ang="0">
                  <a:pos x="102" y="172"/>
                </a:cxn>
                <a:cxn ang="0">
                  <a:pos x="114" y="144"/>
                </a:cxn>
                <a:cxn ang="0">
                  <a:pos x="122" y="114"/>
                </a:cxn>
                <a:cxn ang="0">
                  <a:pos x="130" y="80"/>
                </a:cxn>
                <a:cxn ang="0">
                  <a:pos x="134" y="42"/>
                </a:cxn>
                <a:cxn ang="0">
                  <a:pos x="136" y="0"/>
                </a:cxn>
              </a:cxnLst>
              <a:rect l="0" t="0" r="r" b="b"/>
              <a:pathLst>
                <a:path w="136" h="294">
                  <a:moveTo>
                    <a:pt x="136" y="0"/>
                  </a:moveTo>
                  <a:lnTo>
                    <a:pt x="136" y="0"/>
                  </a:lnTo>
                  <a:lnTo>
                    <a:pt x="128" y="28"/>
                  </a:lnTo>
                  <a:lnTo>
                    <a:pt x="116" y="60"/>
                  </a:lnTo>
                  <a:lnTo>
                    <a:pt x="102" y="102"/>
                  </a:lnTo>
                  <a:lnTo>
                    <a:pt x="82" y="146"/>
                  </a:lnTo>
                  <a:lnTo>
                    <a:pt x="58" y="196"/>
                  </a:lnTo>
                  <a:lnTo>
                    <a:pt x="32" y="246"/>
                  </a:lnTo>
                  <a:lnTo>
                    <a:pt x="16" y="270"/>
                  </a:lnTo>
                  <a:lnTo>
                    <a:pt x="0" y="294"/>
                  </a:lnTo>
                  <a:lnTo>
                    <a:pt x="0" y="294"/>
                  </a:lnTo>
                  <a:lnTo>
                    <a:pt x="6" y="290"/>
                  </a:lnTo>
                  <a:lnTo>
                    <a:pt x="20" y="280"/>
                  </a:lnTo>
                  <a:lnTo>
                    <a:pt x="42" y="262"/>
                  </a:lnTo>
                  <a:lnTo>
                    <a:pt x="54" y="248"/>
                  </a:lnTo>
                  <a:lnTo>
                    <a:pt x="66" y="234"/>
                  </a:lnTo>
                  <a:lnTo>
                    <a:pt x="78" y="216"/>
                  </a:lnTo>
                  <a:lnTo>
                    <a:pt x="92" y="194"/>
                  </a:lnTo>
                  <a:lnTo>
                    <a:pt x="102" y="172"/>
                  </a:lnTo>
                  <a:lnTo>
                    <a:pt x="114" y="144"/>
                  </a:lnTo>
                  <a:lnTo>
                    <a:pt x="122" y="114"/>
                  </a:lnTo>
                  <a:lnTo>
                    <a:pt x="130" y="80"/>
                  </a:lnTo>
                  <a:lnTo>
                    <a:pt x="134" y="42"/>
                  </a:lnTo>
                  <a:lnTo>
                    <a:pt x="136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5199" name="Rectangle 79"/>
            <p:cNvSpPr>
              <a:spLocks noChangeArrowheads="1"/>
            </p:cNvSpPr>
            <p:nvPr/>
          </p:nvSpPr>
          <p:spPr bwMode="auto">
            <a:xfrm>
              <a:off x="4075271" y="1771827"/>
              <a:ext cx="615542" cy="94699"/>
            </a:xfrm>
            <a:prstGeom prst="rect">
              <a:avLst/>
            </a:prstGeom>
            <a:solidFill>
              <a:srgbClr val="D29E6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5200" name="Freeform 80"/>
            <p:cNvSpPr>
              <a:spLocks/>
            </p:cNvSpPr>
            <p:nvPr/>
          </p:nvSpPr>
          <p:spPr bwMode="auto">
            <a:xfrm>
              <a:off x="4090223" y="1814192"/>
              <a:ext cx="132080" cy="114635"/>
            </a:xfrm>
            <a:custGeom>
              <a:avLst/>
              <a:gdLst/>
              <a:ahLst/>
              <a:cxnLst>
                <a:cxn ang="0">
                  <a:pos x="106" y="8"/>
                </a:cxn>
                <a:cxn ang="0">
                  <a:pos x="106" y="8"/>
                </a:cxn>
                <a:cxn ang="0">
                  <a:pos x="92" y="12"/>
                </a:cxn>
                <a:cxn ang="0">
                  <a:pos x="80" y="16"/>
                </a:cxn>
                <a:cxn ang="0">
                  <a:pos x="64" y="24"/>
                </a:cxn>
                <a:cxn ang="0">
                  <a:pos x="50" y="34"/>
                </a:cxn>
                <a:cxn ang="0">
                  <a:pos x="44" y="40"/>
                </a:cxn>
                <a:cxn ang="0">
                  <a:pos x="38" y="48"/>
                </a:cxn>
                <a:cxn ang="0">
                  <a:pos x="34" y="58"/>
                </a:cxn>
                <a:cxn ang="0">
                  <a:pos x="32" y="68"/>
                </a:cxn>
                <a:cxn ang="0">
                  <a:pos x="30" y="78"/>
                </a:cxn>
                <a:cxn ang="0">
                  <a:pos x="30" y="92"/>
                </a:cxn>
                <a:cxn ang="0">
                  <a:pos x="2" y="92"/>
                </a:cxn>
                <a:cxn ang="0">
                  <a:pos x="2" y="92"/>
                </a:cxn>
                <a:cxn ang="0">
                  <a:pos x="0" y="82"/>
                </a:cxn>
                <a:cxn ang="0">
                  <a:pos x="0" y="70"/>
                </a:cxn>
                <a:cxn ang="0">
                  <a:pos x="2" y="56"/>
                </a:cxn>
                <a:cxn ang="0">
                  <a:pos x="8" y="42"/>
                </a:cxn>
                <a:cxn ang="0">
                  <a:pos x="18" y="26"/>
                </a:cxn>
                <a:cxn ang="0">
                  <a:pos x="24" y="18"/>
                </a:cxn>
                <a:cxn ang="0">
                  <a:pos x="32" y="12"/>
                </a:cxn>
                <a:cxn ang="0">
                  <a:pos x="44" y="6"/>
                </a:cxn>
                <a:cxn ang="0">
                  <a:pos x="56" y="0"/>
                </a:cxn>
                <a:cxn ang="0">
                  <a:pos x="106" y="8"/>
                </a:cxn>
              </a:cxnLst>
              <a:rect l="0" t="0" r="r" b="b"/>
              <a:pathLst>
                <a:path w="106" h="92">
                  <a:moveTo>
                    <a:pt x="106" y="8"/>
                  </a:moveTo>
                  <a:lnTo>
                    <a:pt x="106" y="8"/>
                  </a:lnTo>
                  <a:lnTo>
                    <a:pt x="92" y="12"/>
                  </a:lnTo>
                  <a:lnTo>
                    <a:pt x="80" y="16"/>
                  </a:lnTo>
                  <a:lnTo>
                    <a:pt x="64" y="24"/>
                  </a:lnTo>
                  <a:lnTo>
                    <a:pt x="50" y="34"/>
                  </a:lnTo>
                  <a:lnTo>
                    <a:pt x="44" y="40"/>
                  </a:lnTo>
                  <a:lnTo>
                    <a:pt x="38" y="48"/>
                  </a:lnTo>
                  <a:lnTo>
                    <a:pt x="34" y="58"/>
                  </a:lnTo>
                  <a:lnTo>
                    <a:pt x="32" y="68"/>
                  </a:lnTo>
                  <a:lnTo>
                    <a:pt x="30" y="78"/>
                  </a:lnTo>
                  <a:lnTo>
                    <a:pt x="30" y="92"/>
                  </a:lnTo>
                  <a:lnTo>
                    <a:pt x="2" y="92"/>
                  </a:lnTo>
                  <a:lnTo>
                    <a:pt x="2" y="92"/>
                  </a:lnTo>
                  <a:lnTo>
                    <a:pt x="0" y="82"/>
                  </a:lnTo>
                  <a:lnTo>
                    <a:pt x="0" y="70"/>
                  </a:lnTo>
                  <a:lnTo>
                    <a:pt x="2" y="56"/>
                  </a:lnTo>
                  <a:lnTo>
                    <a:pt x="8" y="42"/>
                  </a:lnTo>
                  <a:lnTo>
                    <a:pt x="18" y="26"/>
                  </a:lnTo>
                  <a:lnTo>
                    <a:pt x="24" y="18"/>
                  </a:lnTo>
                  <a:lnTo>
                    <a:pt x="32" y="12"/>
                  </a:lnTo>
                  <a:lnTo>
                    <a:pt x="44" y="6"/>
                  </a:lnTo>
                  <a:lnTo>
                    <a:pt x="56" y="0"/>
                  </a:lnTo>
                  <a:lnTo>
                    <a:pt x="106" y="8"/>
                  </a:lnTo>
                  <a:close/>
                </a:path>
              </a:pathLst>
            </a:custGeom>
            <a:solidFill>
              <a:srgbClr val="D29E6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5201" name="Freeform 81"/>
            <p:cNvSpPr>
              <a:spLocks/>
            </p:cNvSpPr>
            <p:nvPr/>
          </p:nvSpPr>
          <p:spPr bwMode="auto">
            <a:xfrm>
              <a:off x="4558733" y="1814192"/>
              <a:ext cx="132080" cy="114635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12" y="12"/>
                </a:cxn>
                <a:cxn ang="0">
                  <a:pos x="26" y="16"/>
                </a:cxn>
                <a:cxn ang="0">
                  <a:pos x="40" y="24"/>
                </a:cxn>
                <a:cxn ang="0">
                  <a:pos x="54" y="34"/>
                </a:cxn>
                <a:cxn ang="0">
                  <a:pos x="60" y="40"/>
                </a:cxn>
                <a:cxn ang="0">
                  <a:pos x="66" y="48"/>
                </a:cxn>
                <a:cxn ang="0">
                  <a:pos x="70" y="58"/>
                </a:cxn>
                <a:cxn ang="0">
                  <a:pos x="74" y="68"/>
                </a:cxn>
                <a:cxn ang="0">
                  <a:pos x="76" y="78"/>
                </a:cxn>
                <a:cxn ang="0">
                  <a:pos x="74" y="92"/>
                </a:cxn>
                <a:cxn ang="0">
                  <a:pos x="104" y="92"/>
                </a:cxn>
                <a:cxn ang="0">
                  <a:pos x="104" y="92"/>
                </a:cxn>
                <a:cxn ang="0">
                  <a:pos x="106" y="82"/>
                </a:cxn>
                <a:cxn ang="0">
                  <a:pos x="106" y="70"/>
                </a:cxn>
                <a:cxn ang="0">
                  <a:pos x="104" y="56"/>
                </a:cxn>
                <a:cxn ang="0">
                  <a:pos x="98" y="42"/>
                </a:cxn>
                <a:cxn ang="0">
                  <a:pos x="88" y="26"/>
                </a:cxn>
                <a:cxn ang="0">
                  <a:pos x="80" y="18"/>
                </a:cxn>
                <a:cxn ang="0">
                  <a:pos x="72" y="12"/>
                </a:cxn>
                <a:cxn ang="0">
                  <a:pos x="62" y="6"/>
                </a:cxn>
                <a:cxn ang="0">
                  <a:pos x="50" y="0"/>
                </a:cxn>
                <a:cxn ang="0">
                  <a:pos x="0" y="8"/>
                </a:cxn>
              </a:cxnLst>
              <a:rect l="0" t="0" r="r" b="b"/>
              <a:pathLst>
                <a:path w="106" h="92">
                  <a:moveTo>
                    <a:pt x="0" y="8"/>
                  </a:moveTo>
                  <a:lnTo>
                    <a:pt x="0" y="8"/>
                  </a:lnTo>
                  <a:lnTo>
                    <a:pt x="12" y="12"/>
                  </a:lnTo>
                  <a:lnTo>
                    <a:pt x="26" y="16"/>
                  </a:lnTo>
                  <a:lnTo>
                    <a:pt x="40" y="24"/>
                  </a:lnTo>
                  <a:lnTo>
                    <a:pt x="54" y="34"/>
                  </a:lnTo>
                  <a:lnTo>
                    <a:pt x="60" y="40"/>
                  </a:lnTo>
                  <a:lnTo>
                    <a:pt x="66" y="48"/>
                  </a:lnTo>
                  <a:lnTo>
                    <a:pt x="70" y="58"/>
                  </a:lnTo>
                  <a:lnTo>
                    <a:pt x="74" y="68"/>
                  </a:lnTo>
                  <a:lnTo>
                    <a:pt x="76" y="78"/>
                  </a:lnTo>
                  <a:lnTo>
                    <a:pt x="74" y="92"/>
                  </a:lnTo>
                  <a:lnTo>
                    <a:pt x="104" y="92"/>
                  </a:lnTo>
                  <a:lnTo>
                    <a:pt x="104" y="92"/>
                  </a:lnTo>
                  <a:lnTo>
                    <a:pt x="106" y="82"/>
                  </a:lnTo>
                  <a:lnTo>
                    <a:pt x="106" y="70"/>
                  </a:lnTo>
                  <a:lnTo>
                    <a:pt x="104" y="56"/>
                  </a:lnTo>
                  <a:lnTo>
                    <a:pt x="98" y="42"/>
                  </a:lnTo>
                  <a:lnTo>
                    <a:pt x="88" y="26"/>
                  </a:lnTo>
                  <a:lnTo>
                    <a:pt x="80" y="18"/>
                  </a:lnTo>
                  <a:lnTo>
                    <a:pt x="72" y="12"/>
                  </a:lnTo>
                  <a:lnTo>
                    <a:pt x="62" y="6"/>
                  </a:lnTo>
                  <a:lnTo>
                    <a:pt x="50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D29E6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5202" name="Freeform 82"/>
            <p:cNvSpPr>
              <a:spLocks/>
            </p:cNvSpPr>
            <p:nvPr/>
          </p:nvSpPr>
          <p:spPr bwMode="auto">
            <a:xfrm>
              <a:off x="3826064" y="1131364"/>
              <a:ext cx="321477" cy="632986"/>
            </a:xfrm>
            <a:custGeom>
              <a:avLst/>
              <a:gdLst/>
              <a:ahLst/>
              <a:cxnLst>
                <a:cxn ang="0">
                  <a:pos x="62" y="2"/>
                </a:cxn>
                <a:cxn ang="0">
                  <a:pos x="62" y="2"/>
                </a:cxn>
                <a:cxn ang="0">
                  <a:pos x="52" y="0"/>
                </a:cxn>
                <a:cxn ang="0">
                  <a:pos x="40" y="0"/>
                </a:cxn>
                <a:cxn ang="0">
                  <a:pos x="28" y="2"/>
                </a:cxn>
                <a:cxn ang="0">
                  <a:pos x="16" y="8"/>
                </a:cxn>
                <a:cxn ang="0">
                  <a:pos x="10" y="12"/>
                </a:cxn>
                <a:cxn ang="0">
                  <a:pos x="6" y="16"/>
                </a:cxn>
                <a:cxn ang="0">
                  <a:pos x="2" y="24"/>
                </a:cxn>
                <a:cxn ang="0">
                  <a:pos x="0" y="32"/>
                </a:cxn>
                <a:cxn ang="0">
                  <a:pos x="0" y="42"/>
                </a:cxn>
                <a:cxn ang="0">
                  <a:pos x="0" y="54"/>
                </a:cxn>
                <a:cxn ang="0">
                  <a:pos x="0" y="54"/>
                </a:cxn>
                <a:cxn ang="0">
                  <a:pos x="6" y="84"/>
                </a:cxn>
                <a:cxn ang="0">
                  <a:pos x="12" y="114"/>
                </a:cxn>
                <a:cxn ang="0">
                  <a:pos x="28" y="180"/>
                </a:cxn>
                <a:cxn ang="0">
                  <a:pos x="46" y="238"/>
                </a:cxn>
                <a:cxn ang="0">
                  <a:pos x="56" y="274"/>
                </a:cxn>
                <a:cxn ang="0">
                  <a:pos x="56" y="274"/>
                </a:cxn>
                <a:cxn ang="0">
                  <a:pos x="64" y="288"/>
                </a:cxn>
                <a:cxn ang="0">
                  <a:pos x="84" y="320"/>
                </a:cxn>
                <a:cxn ang="0">
                  <a:pos x="116" y="364"/>
                </a:cxn>
                <a:cxn ang="0">
                  <a:pos x="134" y="388"/>
                </a:cxn>
                <a:cxn ang="0">
                  <a:pos x="154" y="410"/>
                </a:cxn>
                <a:cxn ang="0">
                  <a:pos x="154" y="410"/>
                </a:cxn>
                <a:cxn ang="0">
                  <a:pos x="192" y="452"/>
                </a:cxn>
                <a:cxn ang="0">
                  <a:pos x="218" y="482"/>
                </a:cxn>
                <a:cxn ang="0">
                  <a:pos x="240" y="508"/>
                </a:cxn>
                <a:cxn ang="0">
                  <a:pos x="258" y="486"/>
                </a:cxn>
                <a:cxn ang="0">
                  <a:pos x="258" y="486"/>
                </a:cxn>
                <a:cxn ang="0">
                  <a:pos x="252" y="476"/>
                </a:cxn>
                <a:cxn ang="0">
                  <a:pos x="230" y="448"/>
                </a:cxn>
                <a:cxn ang="0">
                  <a:pos x="202" y="404"/>
                </a:cxn>
                <a:cxn ang="0">
                  <a:pos x="186" y="376"/>
                </a:cxn>
                <a:cxn ang="0">
                  <a:pos x="170" y="344"/>
                </a:cxn>
                <a:cxn ang="0">
                  <a:pos x="170" y="344"/>
                </a:cxn>
                <a:cxn ang="0">
                  <a:pos x="150" y="310"/>
                </a:cxn>
                <a:cxn ang="0">
                  <a:pos x="132" y="278"/>
                </a:cxn>
                <a:cxn ang="0">
                  <a:pos x="116" y="252"/>
                </a:cxn>
                <a:cxn ang="0">
                  <a:pos x="108" y="238"/>
                </a:cxn>
                <a:cxn ang="0">
                  <a:pos x="108" y="238"/>
                </a:cxn>
                <a:cxn ang="0">
                  <a:pos x="100" y="206"/>
                </a:cxn>
                <a:cxn ang="0">
                  <a:pos x="96" y="184"/>
                </a:cxn>
                <a:cxn ang="0">
                  <a:pos x="92" y="164"/>
                </a:cxn>
                <a:cxn ang="0">
                  <a:pos x="92" y="164"/>
                </a:cxn>
                <a:cxn ang="0">
                  <a:pos x="86" y="116"/>
                </a:cxn>
                <a:cxn ang="0">
                  <a:pos x="80" y="70"/>
                </a:cxn>
                <a:cxn ang="0">
                  <a:pos x="80" y="70"/>
                </a:cxn>
                <a:cxn ang="0">
                  <a:pos x="80" y="54"/>
                </a:cxn>
                <a:cxn ang="0">
                  <a:pos x="78" y="34"/>
                </a:cxn>
                <a:cxn ang="0">
                  <a:pos x="76" y="24"/>
                </a:cxn>
                <a:cxn ang="0">
                  <a:pos x="74" y="16"/>
                </a:cxn>
                <a:cxn ang="0">
                  <a:pos x="70" y="8"/>
                </a:cxn>
                <a:cxn ang="0">
                  <a:pos x="62" y="2"/>
                </a:cxn>
              </a:cxnLst>
              <a:rect l="0" t="0" r="r" b="b"/>
              <a:pathLst>
                <a:path w="258" h="508">
                  <a:moveTo>
                    <a:pt x="62" y="2"/>
                  </a:moveTo>
                  <a:lnTo>
                    <a:pt x="62" y="2"/>
                  </a:lnTo>
                  <a:lnTo>
                    <a:pt x="52" y="0"/>
                  </a:lnTo>
                  <a:lnTo>
                    <a:pt x="40" y="0"/>
                  </a:lnTo>
                  <a:lnTo>
                    <a:pt x="28" y="2"/>
                  </a:lnTo>
                  <a:lnTo>
                    <a:pt x="16" y="8"/>
                  </a:lnTo>
                  <a:lnTo>
                    <a:pt x="10" y="12"/>
                  </a:lnTo>
                  <a:lnTo>
                    <a:pt x="6" y="16"/>
                  </a:lnTo>
                  <a:lnTo>
                    <a:pt x="2" y="24"/>
                  </a:lnTo>
                  <a:lnTo>
                    <a:pt x="0" y="32"/>
                  </a:lnTo>
                  <a:lnTo>
                    <a:pt x="0" y="42"/>
                  </a:lnTo>
                  <a:lnTo>
                    <a:pt x="0" y="54"/>
                  </a:lnTo>
                  <a:lnTo>
                    <a:pt x="0" y="54"/>
                  </a:lnTo>
                  <a:lnTo>
                    <a:pt x="6" y="84"/>
                  </a:lnTo>
                  <a:lnTo>
                    <a:pt x="12" y="114"/>
                  </a:lnTo>
                  <a:lnTo>
                    <a:pt x="28" y="180"/>
                  </a:lnTo>
                  <a:lnTo>
                    <a:pt x="46" y="238"/>
                  </a:lnTo>
                  <a:lnTo>
                    <a:pt x="56" y="274"/>
                  </a:lnTo>
                  <a:lnTo>
                    <a:pt x="56" y="274"/>
                  </a:lnTo>
                  <a:lnTo>
                    <a:pt x="64" y="288"/>
                  </a:lnTo>
                  <a:lnTo>
                    <a:pt x="84" y="320"/>
                  </a:lnTo>
                  <a:lnTo>
                    <a:pt x="116" y="364"/>
                  </a:lnTo>
                  <a:lnTo>
                    <a:pt x="134" y="388"/>
                  </a:lnTo>
                  <a:lnTo>
                    <a:pt x="154" y="410"/>
                  </a:lnTo>
                  <a:lnTo>
                    <a:pt x="154" y="410"/>
                  </a:lnTo>
                  <a:lnTo>
                    <a:pt x="192" y="452"/>
                  </a:lnTo>
                  <a:lnTo>
                    <a:pt x="218" y="482"/>
                  </a:lnTo>
                  <a:lnTo>
                    <a:pt x="240" y="508"/>
                  </a:lnTo>
                  <a:lnTo>
                    <a:pt x="258" y="486"/>
                  </a:lnTo>
                  <a:lnTo>
                    <a:pt x="258" y="486"/>
                  </a:lnTo>
                  <a:lnTo>
                    <a:pt x="252" y="476"/>
                  </a:lnTo>
                  <a:lnTo>
                    <a:pt x="230" y="448"/>
                  </a:lnTo>
                  <a:lnTo>
                    <a:pt x="202" y="404"/>
                  </a:lnTo>
                  <a:lnTo>
                    <a:pt x="186" y="376"/>
                  </a:lnTo>
                  <a:lnTo>
                    <a:pt x="170" y="344"/>
                  </a:lnTo>
                  <a:lnTo>
                    <a:pt x="170" y="344"/>
                  </a:lnTo>
                  <a:lnTo>
                    <a:pt x="150" y="310"/>
                  </a:lnTo>
                  <a:lnTo>
                    <a:pt x="132" y="278"/>
                  </a:lnTo>
                  <a:lnTo>
                    <a:pt x="116" y="252"/>
                  </a:lnTo>
                  <a:lnTo>
                    <a:pt x="108" y="238"/>
                  </a:lnTo>
                  <a:lnTo>
                    <a:pt x="108" y="238"/>
                  </a:lnTo>
                  <a:lnTo>
                    <a:pt x="100" y="206"/>
                  </a:lnTo>
                  <a:lnTo>
                    <a:pt x="96" y="184"/>
                  </a:lnTo>
                  <a:lnTo>
                    <a:pt x="92" y="164"/>
                  </a:lnTo>
                  <a:lnTo>
                    <a:pt x="92" y="164"/>
                  </a:lnTo>
                  <a:lnTo>
                    <a:pt x="86" y="116"/>
                  </a:lnTo>
                  <a:lnTo>
                    <a:pt x="80" y="70"/>
                  </a:lnTo>
                  <a:lnTo>
                    <a:pt x="80" y="70"/>
                  </a:lnTo>
                  <a:lnTo>
                    <a:pt x="80" y="54"/>
                  </a:lnTo>
                  <a:lnTo>
                    <a:pt x="78" y="34"/>
                  </a:lnTo>
                  <a:lnTo>
                    <a:pt x="76" y="24"/>
                  </a:lnTo>
                  <a:lnTo>
                    <a:pt x="74" y="16"/>
                  </a:lnTo>
                  <a:lnTo>
                    <a:pt x="70" y="8"/>
                  </a:lnTo>
                  <a:lnTo>
                    <a:pt x="62" y="2"/>
                  </a:lnTo>
                  <a:close/>
                </a:path>
              </a:pathLst>
            </a:custGeom>
            <a:solidFill>
              <a:srgbClr val="FDBF8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5203" name="Freeform 83"/>
            <p:cNvSpPr>
              <a:spLocks/>
            </p:cNvSpPr>
            <p:nvPr/>
          </p:nvSpPr>
          <p:spPr bwMode="auto">
            <a:xfrm>
              <a:off x="3826064" y="1131364"/>
              <a:ext cx="321477" cy="632986"/>
            </a:xfrm>
            <a:custGeom>
              <a:avLst/>
              <a:gdLst/>
              <a:ahLst/>
              <a:cxnLst>
                <a:cxn ang="0">
                  <a:pos x="62" y="2"/>
                </a:cxn>
                <a:cxn ang="0">
                  <a:pos x="62" y="2"/>
                </a:cxn>
                <a:cxn ang="0">
                  <a:pos x="52" y="0"/>
                </a:cxn>
                <a:cxn ang="0">
                  <a:pos x="40" y="0"/>
                </a:cxn>
                <a:cxn ang="0">
                  <a:pos x="28" y="2"/>
                </a:cxn>
                <a:cxn ang="0">
                  <a:pos x="16" y="8"/>
                </a:cxn>
                <a:cxn ang="0">
                  <a:pos x="10" y="12"/>
                </a:cxn>
                <a:cxn ang="0">
                  <a:pos x="6" y="16"/>
                </a:cxn>
                <a:cxn ang="0">
                  <a:pos x="2" y="24"/>
                </a:cxn>
                <a:cxn ang="0">
                  <a:pos x="0" y="32"/>
                </a:cxn>
                <a:cxn ang="0">
                  <a:pos x="0" y="42"/>
                </a:cxn>
                <a:cxn ang="0">
                  <a:pos x="0" y="54"/>
                </a:cxn>
                <a:cxn ang="0">
                  <a:pos x="0" y="54"/>
                </a:cxn>
                <a:cxn ang="0">
                  <a:pos x="6" y="84"/>
                </a:cxn>
                <a:cxn ang="0">
                  <a:pos x="12" y="114"/>
                </a:cxn>
                <a:cxn ang="0">
                  <a:pos x="28" y="180"/>
                </a:cxn>
                <a:cxn ang="0">
                  <a:pos x="46" y="238"/>
                </a:cxn>
                <a:cxn ang="0">
                  <a:pos x="56" y="274"/>
                </a:cxn>
                <a:cxn ang="0">
                  <a:pos x="56" y="274"/>
                </a:cxn>
                <a:cxn ang="0">
                  <a:pos x="64" y="288"/>
                </a:cxn>
                <a:cxn ang="0">
                  <a:pos x="84" y="320"/>
                </a:cxn>
                <a:cxn ang="0">
                  <a:pos x="116" y="364"/>
                </a:cxn>
                <a:cxn ang="0">
                  <a:pos x="134" y="388"/>
                </a:cxn>
                <a:cxn ang="0">
                  <a:pos x="154" y="410"/>
                </a:cxn>
                <a:cxn ang="0">
                  <a:pos x="154" y="410"/>
                </a:cxn>
                <a:cxn ang="0">
                  <a:pos x="192" y="452"/>
                </a:cxn>
                <a:cxn ang="0">
                  <a:pos x="218" y="482"/>
                </a:cxn>
                <a:cxn ang="0">
                  <a:pos x="240" y="508"/>
                </a:cxn>
                <a:cxn ang="0">
                  <a:pos x="258" y="486"/>
                </a:cxn>
                <a:cxn ang="0">
                  <a:pos x="258" y="486"/>
                </a:cxn>
                <a:cxn ang="0">
                  <a:pos x="252" y="476"/>
                </a:cxn>
                <a:cxn ang="0">
                  <a:pos x="230" y="448"/>
                </a:cxn>
                <a:cxn ang="0">
                  <a:pos x="202" y="404"/>
                </a:cxn>
                <a:cxn ang="0">
                  <a:pos x="186" y="376"/>
                </a:cxn>
                <a:cxn ang="0">
                  <a:pos x="170" y="344"/>
                </a:cxn>
                <a:cxn ang="0">
                  <a:pos x="170" y="344"/>
                </a:cxn>
                <a:cxn ang="0">
                  <a:pos x="150" y="310"/>
                </a:cxn>
                <a:cxn ang="0">
                  <a:pos x="132" y="278"/>
                </a:cxn>
                <a:cxn ang="0">
                  <a:pos x="116" y="252"/>
                </a:cxn>
                <a:cxn ang="0">
                  <a:pos x="108" y="238"/>
                </a:cxn>
                <a:cxn ang="0">
                  <a:pos x="108" y="238"/>
                </a:cxn>
                <a:cxn ang="0">
                  <a:pos x="100" y="206"/>
                </a:cxn>
                <a:cxn ang="0">
                  <a:pos x="96" y="184"/>
                </a:cxn>
                <a:cxn ang="0">
                  <a:pos x="92" y="164"/>
                </a:cxn>
                <a:cxn ang="0">
                  <a:pos x="92" y="164"/>
                </a:cxn>
                <a:cxn ang="0">
                  <a:pos x="86" y="116"/>
                </a:cxn>
                <a:cxn ang="0">
                  <a:pos x="80" y="70"/>
                </a:cxn>
                <a:cxn ang="0">
                  <a:pos x="80" y="70"/>
                </a:cxn>
                <a:cxn ang="0">
                  <a:pos x="80" y="54"/>
                </a:cxn>
                <a:cxn ang="0">
                  <a:pos x="78" y="34"/>
                </a:cxn>
                <a:cxn ang="0">
                  <a:pos x="76" y="24"/>
                </a:cxn>
                <a:cxn ang="0">
                  <a:pos x="74" y="16"/>
                </a:cxn>
                <a:cxn ang="0">
                  <a:pos x="70" y="8"/>
                </a:cxn>
                <a:cxn ang="0">
                  <a:pos x="62" y="2"/>
                </a:cxn>
              </a:cxnLst>
              <a:rect l="0" t="0" r="r" b="b"/>
              <a:pathLst>
                <a:path w="258" h="508">
                  <a:moveTo>
                    <a:pt x="62" y="2"/>
                  </a:moveTo>
                  <a:lnTo>
                    <a:pt x="62" y="2"/>
                  </a:lnTo>
                  <a:lnTo>
                    <a:pt x="52" y="0"/>
                  </a:lnTo>
                  <a:lnTo>
                    <a:pt x="40" y="0"/>
                  </a:lnTo>
                  <a:lnTo>
                    <a:pt x="28" y="2"/>
                  </a:lnTo>
                  <a:lnTo>
                    <a:pt x="16" y="8"/>
                  </a:lnTo>
                  <a:lnTo>
                    <a:pt x="10" y="12"/>
                  </a:lnTo>
                  <a:lnTo>
                    <a:pt x="6" y="16"/>
                  </a:lnTo>
                  <a:lnTo>
                    <a:pt x="2" y="24"/>
                  </a:lnTo>
                  <a:lnTo>
                    <a:pt x="0" y="32"/>
                  </a:lnTo>
                  <a:lnTo>
                    <a:pt x="0" y="42"/>
                  </a:lnTo>
                  <a:lnTo>
                    <a:pt x="0" y="54"/>
                  </a:lnTo>
                  <a:lnTo>
                    <a:pt x="0" y="54"/>
                  </a:lnTo>
                  <a:lnTo>
                    <a:pt x="6" y="84"/>
                  </a:lnTo>
                  <a:lnTo>
                    <a:pt x="12" y="114"/>
                  </a:lnTo>
                  <a:lnTo>
                    <a:pt x="28" y="180"/>
                  </a:lnTo>
                  <a:lnTo>
                    <a:pt x="46" y="238"/>
                  </a:lnTo>
                  <a:lnTo>
                    <a:pt x="56" y="274"/>
                  </a:lnTo>
                  <a:lnTo>
                    <a:pt x="56" y="274"/>
                  </a:lnTo>
                  <a:lnTo>
                    <a:pt x="64" y="288"/>
                  </a:lnTo>
                  <a:lnTo>
                    <a:pt x="84" y="320"/>
                  </a:lnTo>
                  <a:lnTo>
                    <a:pt x="116" y="364"/>
                  </a:lnTo>
                  <a:lnTo>
                    <a:pt x="134" y="388"/>
                  </a:lnTo>
                  <a:lnTo>
                    <a:pt x="154" y="410"/>
                  </a:lnTo>
                  <a:lnTo>
                    <a:pt x="154" y="410"/>
                  </a:lnTo>
                  <a:lnTo>
                    <a:pt x="192" y="452"/>
                  </a:lnTo>
                  <a:lnTo>
                    <a:pt x="218" y="482"/>
                  </a:lnTo>
                  <a:lnTo>
                    <a:pt x="240" y="508"/>
                  </a:lnTo>
                  <a:lnTo>
                    <a:pt x="258" y="486"/>
                  </a:lnTo>
                  <a:lnTo>
                    <a:pt x="258" y="486"/>
                  </a:lnTo>
                  <a:lnTo>
                    <a:pt x="252" y="476"/>
                  </a:lnTo>
                  <a:lnTo>
                    <a:pt x="230" y="448"/>
                  </a:lnTo>
                  <a:lnTo>
                    <a:pt x="202" y="404"/>
                  </a:lnTo>
                  <a:lnTo>
                    <a:pt x="186" y="376"/>
                  </a:lnTo>
                  <a:lnTo>
                    <a:pt x="170" y="344"/>
                  </a:lnTo>
                  <a:lnTo>
                    <a:pt x="170" y="344"/>
                  </a:lnTo>
                  <a:lnTo>
                    <a:pt x="150" y="310"/>
                  </a:lnTo>
                  <a:lnTo>
                    <a:pt x="132" y="278"/>
                  </a:lnTo>
                  <a:lnTo>
                    <a:pt x="116" y="252"/>
                  </a:lnTo>
                  <a:lnTo>
                    <a:pt x="108" y="238"/>
                  </a:lnTo>
                  <a:lnTo>
                    <a:pt x="108" y="238"/>
                  </a:lnTo>
                  <a:lnTo>
                    <a:pt x="100" y="206"/>
                  </a:lnTo>
                  <a:lnTo>
                    <a:pt x="96" y="184"/>
                  </a:lnTo>
                  <a:lnTo>
                    <a:pt x="92" y="164"/>
                  </a:lnTo>
                  <a:lnTo>
                    <a:pt x="92" y="164"/>
                  </a:lnTo>
                  <a:lnTo>
                    <a:pt x="86" y="116"/>
                  </a:lnTo>
                  <a:lnTo>
                    <a:pt x="80" y="70"/>
                  </a:lnTo>
                  <a:lnTo>
                    <a:pt x="80" y="70"/>
                  </a:lnTo>
                  <a:lnTo>
                    <a:pt x="80" y="54"/>
                  </a:lnTo>
                  <a:lnTo>
                    <a:pt x="78" y="34"/>
                  </a:lnTo>
                  <a:lnTo>
                    <a:pt x="76" y="24"/>
                  </a:lnTo>
                  <a:lnTo>
                    <a:pt x="74" y="16"/>
                  </a:lnTo>
                  <a:lnTo>
                    <a:pt x="70" y="8"/>
                  </a:lnTo>
                  <a:lnTo>
                    <a:pt x="62" y="2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5204" name="Freeform 84"/>
            <p:cNvSpPr>
              <a:spLocks/>
            </p:cNvSpPr>
            <p:nvPr/>
          </p:nvSpPr>
          <p:spPr bwMode="auto">
            <a:xfrm>
              <a:off x="4120128" y="1736938"/>
              <a:ext cx="166969" cy="37381"/>
            </a:xfrm>
            <a:custGeom>
              <a:avLst/>
              <a:gdLst/>
              <a:ahLst/>
              <a:cxnLst>
                <a:cxn ang="0">
                  <a:pos x="4" y="4"/>
                </a:cxn>
                <a:cxn ang="0">
                  <a:pos x="4" y="4"/>
                </a:cxn>
                <a:cxn ang="0">
                  <a:pos x="2" y="8"/>
                </a:cxn>
                <a:cxn ang="0">
                  <a:pos x="0" y="16"/>
                </a:cxn>
                <a:cxn ang="0">
                  <a:pos x="0" y="22"/>
                </a:cxn>
                <a:cxn ang="0">
                  <a:pos x="2" y="26"/>
                </a:cxn>
                <a:cxn ang="0">
                  <a:pos x="6" y="28"/>
                </a:cxn>
                <a:cxn ang="0">
                  <a:pos x="14" y="30"/>
                </a:cxn>
                <a:cxn ang="0">
                  <a:pos x="14" y="30"/>
                </a:cxn>
                <a:cxn ang="0">
                  <a:pos x="32" y="28"/>
                </a:cxn>
                <a:cxn ang="0">
                  <a:pos x="50" y="24"/>
                </a:cxn>
                <a:cxn ang="0">
                  <a:pos x="66" y="20"/>
                </a:cxn>
                <a:cxn ang="0">
                  <a:pos x="66" y="20"/>
                </a:cxn>
                <a:cxn ang="0">
                  <a:pos x="78" y="22"/>
                </a:cxn>
                <a:cxn ang="0">
                  <a:pos x="98" y="24"/>
                </a:cxn>
                <a:cxn ang="0">
                  <a:pos x="98" y="24"/>
                </a:cxn>
                <a:cxn ang="0">
                  <a:pos x="110" y="28"/>
                </a:cxn>
                <a:cxn ang="0">
                  <a:pos x="122" y="30"/>
                </a:cxn>
                <a:cxn ang="0">
                  <a:pos x="128" y="30"/>
                </a:cxn>
                <a:cxn ang="0">
                  <a:pos x="134" y="28"/>
                </a:cxn>
                <a:cxn ang="0">
                  <a:pos x="98" y="6"/>
                </a:cxn>
                <a:cxn ang="0">
                  <a:pos x="98" y="6"/>
                </a:cxn>
                <a:cxn ang="0">
                  <a:pos x="52" y="2"/>
                </a:cxn>
                <a:cxn ang="0">
                  <a:pos x="20" y="0"/>
                </a:cxn>
                <a:cxn ang="0">
                  <a:pos x="10" y="0"/>
                </a:cxn>
                <a:cxn ang="0">
                  <a:pos x="4" y="4"/>
                </a:cxn>
              </a:cxnLst>
              <a:rect l="0" t="0" r="r" b="b"/>
              <a:pathLst>
                <a:path w="134" h="30">
                  <a:moveTo>
                    <a:pt x="4" y="4"/>
                  </a:moveTo>
                  <a:lnTo>
                    <a:pt x="4" y="4"/>
                  </a:lnTo>
                  <a:lnTo>
                    <a:pt x="2" y="8"/>
                  </a:lnTo>
                  <a:lnTo>
                    <a:pt x="0" y="16"/>
                  </a:lnTo>
                  <a:lnTo>
                    <a:pt x="0" y="22"/>
                  </a:lnTo>
                  <a:lnTo>
                    <a:pt x="2" y="26"/>
                  </a:lnTo>
                  <a:lnTo>
                    <a:pt x="6" y="28"/>
                  </a:lnTo>
                  <a:lnTo>
                    <a:pt x="14" y="30"/>
                  </a:lnTo>
                  <a:lnTo>
                    <a:pt x="14" y="30"/>
                  </a:lnTo>
                  <a:lnTo>
                    <a:pt x="32" y="28"/>
                  </a:lnTo>
                  <a:lnTo>
                    <a:pt x="50" y="24"/>
                  </a:lnTo>
                  <a:lnTo>
                    <a:pt x="66" y="20"/>
                  </a:lnTo>
                  <a:lnTo>
                    <a:pt x="66" y="20"/>
                  </a:lnTo>
                  <a:lnTo>
                    <a:pt x="78" y="22"/>
                  </a:lnTo>
                  <a:lnTo>
                    <a:pt x="98" y="24"/>
                  </a:lnTo>
                  <a:lnTo>
                    <a:pt x="98" y="24"/>
                  </a:lnTo>
                  <a:lnTo>
                    <a:pt x="110" y="28"/>
                  </a:lnTo>
                  <a:lnTo>
                    <a:pt x="122" y="30"/>
                  </a:lnTo>
                  <a:lnTo>
                    <a:pt x="128" y="30"/>
                  </a:lnTo>
                  <a:lnTo>
                    <a:pt x="134" y="28"/>
                  </a:lnTo>
                  <a:lnTo>
                    <a:pt x="98" y="6"/>
                  </a:lnTo>
                  <a:lnTo>
                    <a:pt x="98" y="6"/>
                  </a:lnTo>
                  <a:lnTo>
                    <a:pt x="52" y="2"/>
                  </a:lnTo>
                  <a:lnTo>
                    <a:pt x="20" y="0"/>
                  </a:lnTo>
                  <a:lnTo>
                    <a:pt x="10" y="0"/>
                  </a:lnTo>
                  <a:lnTo>
                    <a:pt x="4" y="4"/>
                  </a:lnTo>
                  <a:close/>
                </a:path>
              </a:pathLst>
            </a:custGeom>
            <a:solidFill>
              <a:srgbClr val="FDBF8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5205" name="Freeform 85"/>
            <p:cNvSpPr>
              <a:spLocks/>
            </p:cNvSpPr>
            <p:nvPr/>
          </p:nvSpPr>
          <p:spPr bwMode="auto">
            <a:xfrm>
              <a:off x="4120128" y="1736938"/>
              <a:ext cx="166969" cy="37381"/>
            </a:xfrm>
            <a:custGeom>
              <a:avLst/>
              <a:gdLst/>
              <a:ahLst/>
              <a:cxnLst>
                <a:cxn ang="0">
                  <a:pos x="4" y="4"/>
                </a:cxn>
                <a:cxn ang="0">
                  <a:pos x="4" y="4"/>
                </a:cxn>
                <a:cxn ang="0">
                  <a:pos x="2" y="8"/>
                </a:cxn>
                <a:cxn ang="0">
                  <a:pos x="0" y="16"/>
                </a:cxn>
                <a:cxn ang="0">
                  <a:pos x="0" y="22"/>
                </a:cxn>
                <a:cxn ang="0">
                  <a:pos x="2" y="26"/>
                </a:cxn>
                <a:cxn ang="0">
                  <a:pos x="6" y="28"/>
                </a:cxn>
                <a:cxn ang="0">
                  <a:pos x="14" y="30"/>
                </a:cxn>
                <a:cxn ang="0">
                  <a:pos x="14" y="30"/>
                </a:cxn>
                <a:cxn ang="0">
                  <a:pos x="32" y="28"/>
                </a:cxn>
                <a:cxn ang="0">
                  <a:pos x="50" y="24"/>
                </a:cxn>
                <a:cxn ang="0">
                  <a:pos x="66" y="20"/>
                </a:cxn>
                <a:cxn ang="0">
                  <a:pos x="66" y="20"/>
                </a:cxn>
                <a:cxn ang="0">
                  <a:pos x="78" y="22"/>
                </a:cxn>
                <a:cxn ang="0">
                  <a:pos x="98" y="24"/>
                </a:cxn>
                <a:cxn ang="0">
                  <a:pos x="98" y="24"/>
                </a:cxn>
                <a:cxn ang="0">
                  <a:pos x="110" y="28"/>
                </a:cxn>
                <a:cxn ang="0">
                  <a:pos x="122" y="30"/>
                </a:cxn>
                <a:cxn ang="0">
                  <a:pos x="128" y="30"/>
                </a:cxn>
                <a:cxn ang="0">
                  <a:pos x="134" y="28"/>
                </a:cxn>
                <a:cxn ang="0">
                  <a:pos x="98" y="6"/>
                </a:cxn>
                <a:cxn ang="0">
                  <a:pos x="98" y="6"/>
                </a:cxn>
                <a:cxn ang="0">
                  <a:pos x="52" y="2"/>
                </a:cxn>
                <a:cxn ang="0">
                  <a:pos x="20" y="0"/>
                </a:cxn>
                <a:cxn ang="0">
                  <a:pos x="10" y="0"/>
                </a:cxn>
                <a:cxn ang="0">
                  <a:pos x="4" y="4"/>
                </a:cxn>
              </a:cxnLst>
              <a:rect l="0" t="0" r="r" b="b"/>
              <a:pathLst>
                <a:path w="134" h="30">
                  <a:moveTo>
                    <a:pt x="4" y="4"/>
                  </a:moveTo>
                  <a:lnTo>
                    <a:pt x="4" y="4"/>
                  </a:lnTo>
                  <a:lnTo>
                    <a:pt x="2" y="8"/>
                  </a:lnTo>
                  <a:lnTo>
                    <a:pt x="0" y="16"/>
                  </a:lnTo>
                  <a:lnTo>
                    <a:pt x="0" y="22"/>
                  </a:lnTo>
                  <a:lnTo>
                    <a:pt x="2" y="26"/>
                  </a:lnTo>
                  <a:lnTo>
                    <a:pt x="6" y="28"/>
                  </a:lnTo>
                  <a:lnTo>
                    <a:pt x="14" y="30"/>
                  </a:lnTo>
                  <a:lnTo>
                    <a:pt x="14" y="30"/>
                  </a:lnTo>
                  <a:lnTo>
                    <a:pt x="32" y="28"/>
                  </a:lnTo>
                  <a:lnTo>
                    <a:pt x="50" y="24"/>
                  </a:lnTo>
                  <a:lnTo>
                    <a:pt x="66" y="20"/>
                  </a:lnTo>
                  <a:lnTo>
                    <a:pt x="66" y="20"/>
                  </a:lnTo>
                  <a:lnTo>
                    <a:pt x="78" y="22"/>
                  </a:lnTo>
                  <a:lnTo>
                    <a:pt x="98" y="24"/>
                  </a:lnTo>
                  <a:lnTo>
                    <a:pt x="98" y="24"/>
                  </a:lnTo>
                  <a:lnTo>
                    <a:pt x="110" y="28"/>
                  </a:lnTo>
                  <a:lnTo>
                    <a:pt x="122" y="30"/>
                  </a:lnTo>
                  <a:lnTo>
                    <a:pt x="128" y="30"/>
                  </a:lnTo>
                  <a:lnTo>
                    <a:pt x="134" y="28"/>
                  </a:lnTo>
                  <a:lnTo>
                    <a:pt x="98" y="6"/>
                  </a:lnTo>
                  <a:lnTo>
                    <a:pt x="98" y="6"/>
                  </a:lnTo>
                  <a:lnTo>
                    <a:pt x="52" y="2"/>
                  </a:lnTo>
                  <a:lnTo>
                    <a:pt x="20" y="0"/>
                  </a:lnTo>
                  <a:lnTo>
                    <a:pt x="10" y="0"/>
                  </a:lnTo>
                  <a:lnTo>
                    <a:pt x="4" y="4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5206" name="Freeform 86"/>
            <p:cNvSpPr>
              <a:spLocks/>
            </p:cNvSpPr>
            <p:nvPr/>
          </p:nvSpPr>
          <p:spPr bwMode="auto">
            <a:xfrm>
              <a:off x="4414193" y="695252"/>
              <a:ext cx="231763" cy="1004305"/>
            </a:xfrm>
            <a:custGeom>
              <a:avLst/>
              <a:gdLst/>
              <a:ahLst/>
              <a:cxnLst>
                <a:cxn ang="0">
                  <a:pos x="186" y="402"/>
                </a:cxn>
                <a:cxn ang="0">
                  <a:pos x="186" y="402"/>
                </a:cxn>
                <a:cxn ang="0">
                  <a:pos x="186" y="484"/>
                </a:cxn>
                <a:cxn ang="0">
                  <a:pos x="180" y="560"/>
                </a:cxn>
                <a:cxn ang="0">
                  <a:pos x="172" y="628"/>
                </a:cxn>
                <a:cxn ang="0">
                  <a:pos x="160" y="688"/>
                </a:cxn>
                <a:cxn ang="0">
                  <a:pos x="152" y="714"/>
                </a:cxn>
                <a:cxn ang="0">
                  <a:pos x="146" y="736"/>
                </a:cxn>
                <a:cxn ang="0">
                  <a:pos x="138" y="758"/>
                </a:cxn>
                <a:cxn ang="0">
                  <a:pos x="130" y="774"/>
                </a:cxn>
                <a:cxn ang="0">
                  <a:pos x="122" y="788"/>
                </a:cxn>
                <a:cxn ang="0">
                  <a:pos x="112" y="798"/>
                </a:cxn>
                <a:cxn ang="0">
                  <a:pos x="104" y="804"/>
                </a:cxn>
                <a:cxn ang="0">
                  <a:pos x="94" y="806"/>
                </a:cxn>
                <a:cxn ang="0">
                  <a:pos x="94" y="806"/>
                </a:cxn>
                <a:cxn ang="0">
                  <a:pos x="84" y="804"/>
                </a:cxn>
                <a:cxn ang="0">
                  <a:pos x="74" y="798"/>
                </a:cxn>
                <a:cxn ang="0">
                  <a:pos x="66" y="788"/>
                </a:cxn>
                <a:cxn ang="0">
                  <a:pos x="58" y="774"/>
                </a:cxn>
                <a:cxn ang="0">
                  <a:pos x="50" y="758"/>
                </a:cxn>
                <a:cxn ang="0">
                  <a:pos x="42" y="736"/>
                </a:cxn>
                <a:cxn ang="0">
                  <a:pos x="34" y="714"/>
                </a:cxn>
                <a:cxn ang="0">
                  <a:pos x="28" y="688"/>
                </a:cxn>
                <a:cxn ang="0">
                  <a:pos x="16" y="628"/>
                </a:cxn>
                <a:cxn ang="0">
                  <a:pos x="8" y="560"/>
                </a:cxn>
                <a:cxn ang="0">
                  <a:pos x="2" y="484"/>
                </a:cxn>
                <a:cxn ang="0">
                  <a:pos x="0" y="402"/>
                </a:cxn>
                <a:cxn ang="0">
                  <a:pos x="0" y="402"/>
                </a:cxn>
                <a:cxn ang="0">
                  <a:pos x="2" y="322"/>
                </a:cxn>
                <a:cxn ang="0">
                  <a:pos x="8" y="246"/>
                </a:cxn>
                <a:cxn ang="0">
                  <a:pos x="16" y="178"/>
                </a:cxn>
                <a:cxn ang="0">
                  <a:pos x="28" y="118"/>
                </a:cxn>
                <a:cxn ang="0">
                  <a:pos x="34" y="92"/>
                </a:cxn>
                <a:cxn ang="0">
                  <a:pos x="42" y="68"/>
                </a:cxn>
                <a:cxn ang="0">
                  <a:pos x="50" y="48"/>
                </a:cxn>
                <a:cxn ang="0">
                  <a:pos x="58" y="32"/>
                </a:cxn>
                <a:cxn ang="0">
                  <a:pos x="66" y="18"/>
                </a:cxn>
                <a:cxn ang="0">
                  <a:pos x="74" y="8"/>
                </a:cxn>
                <a:cxn ang="0">
                  <a:pos x="84" y="2"/>
                </a:cxn>
                <a:cxn ang="0">
                  <a:pos x="94" y="0"/>
                </a:cxn>
                <a:cxn ang="0">
                  <a:pos x="94" y="0"/>
                </a:cxn>
                <a:cxn ang="0">
                  <a:pos x="104" y="2"/>
                </a:cxn>
                <a:cxn ang="0">
                  <a:pos x="112" y="8"/>
                </a:cxn>
                <a:cxn ang="0">
                  <a:pos x="122" y="18"/>
                </a:cxn>
                <a:cxn ang="0">
                  <a:pos x="130" y="32"/>
                </a:cxn>
                <a:cxn ang="0">
                  <a:pos x="138" y="48"/>
                </a:cxn>
                <a:cxn ang="0">
                  <a:pos x="146" y="68"/>
                </a:cxn>
                <a:cxn ang="0">
                  <a:pos x="152" y="92"/>
                </a:cxn>
                <a:cxn ang="0">
                  <a:pos x="160" y="118"/>
                </a:cxn>
                <a:cxn ang="0">
                  <a:pos x="172" y="178"/>
                </a:cxn>
                <a:cxn ang="0">
                  <a:pos x="180" y="246"/>
                </a:cxn>
                <a:cxn ang="0">
                  <a:pos x="186" y="322"/>
                </a:cxn>
                <a:cxn ang="0">
                  <a:pos x="186" y="402"/>
                </a:cxn>
              </a:cxnLst>
              <a:rect l="0" t="0" r="r" b="b"/>
              <a:pathLst>
                <a:path w="186" h="806">
                  <a:moveTo>
                    <a:pt x="186" y="402"/>
                  </a:moveTo>
                  <a:lnTo>
                    <a:pt x="186" y="402"/>
                  </a:lnTo>
                  <a:lnTo>
                    <a:pt x="186" y="484"/>
                  </a:lnTo>
                  <a:lnTo>
                    <a:pt x="180" y="560"/>
                  </a:lnTo>
                  <a:lnTo>
                    <a:pt x="172" y="628"/>
                  </a:lnTo>
                  <a:lnTo>
                    <a:pt x="160" y="688"/>
                  </a:lnTo>
                  <a:lnTo>
                    <a:pt x="152" y="714"/>
                  </a:lnTo>
                  <a:lnTo>
                    <a:pt x="146" y="736"/>
                  </a:lnTo>
                  <a:lnTo>
                    <a:pt x="138" y="758"/>
                  </a:lnTo>
                  <a:lnTo>
                    <a:pt x="130" y="774"/>
                  </a:lnTo>
                  <a:lnTo>
                    <a:pt x="122" y="788"/>
                  </a:lnTo>
                  <a:lnTo>
                    <a:pt x="112" y="798"/>
                  </a:lnTo>
                  <a:lnTo>
                    <a:pt x="104" y="804"/>
                  </a:lnTo>
                  <a:lnTo>
                    <a:pt x="94" y="806"/>
                  </a:lnTo>
                  <a:lnTo>
                    <a:pt x="94" y="806"/>
                  </a:lnTo>
                  <a:lnTo>
                    <a:pt x="84" y="804"/>
                  </a:lnTo>
                  <a:lnTo>
                    <a:pt x="74" y="798"/>
                  </a:lnTo>
                  <a:lnTo>
                    <a:pt x="66" y="788"/>
                  </a:lnTo>
                  <a:lnTo>
                    <a:pt x="58" y="774"/>
                  </a:lnTo>
                  <a:lnTo>
                    <a:pt x="50" y="758"/>
                  </a:lnTo>
                  <a:lnTo>
                    <a:pt x="42" y="736"/>
                  </a:lnTo>
                  <a:lnTo>
                    <a:pt x="34" y="714"/>
                  </a:lnTo>
                  <a:lnTo>
                    <a:pt x="28" y="688"/>
                  </a:lnTo>
                  <a:lnTo>
                    <a:pt x="16" y="628"/>
                  </a:lnTo>
                  <a:lnTo>
                    <a:pt x="8" y="560"/>
                  </a:lnTo>
                  <a:lnTo>
                    <a:pt x="2" y="484"/>
                  </a:lnTo>
                  <a:lnTo>
                    <a:pt x="0" y="402"/>
                  </a:lnTo>
                  <a:lnTo>
                    <a:pt x="0" y="402"/>
                  </a:lnTo>
                  <a:lnTo>
                    <a:pt x="2" y="322"/>
                  </a:lnTo>
                  <a:lnTo>
                    <a:pt x="8" y="246"/>
                  </a:lnTo>
                  <a:lnTo>
                    <a:pt x="16" y="178"/>
                  </a:lnTo>
                  <a:lnTo>
                    <a:pt x="28" y="118"/>
                  </a:lnTo>
                  <a:lnTo>
                    <a:pt x="34" y="92"/>
                  </a:lnTo>
                  <a:lnTo>
                    <a:pt x="42" y="68"/>
                  </a:lnTo>
                  <a:lnTo>
                    <a:pt x="50" y="48"/>
                  </a:lnTo>
                  <a:lnTo>
                    <a:pt x="58" y="32"/>
                  </a:lnTo>
                  <a:lnTo>
                    <a:pt x="66" y="18"/>
                  </a:lnTo>
                  <a:lnTo>
                    <a:pt x="74" y="8"/>
                  </a:lnTo>
                  <a:lnTo>
                    <a:pt x="84" y="2"/>
                  </a:lnTo>
                  <a:lnTo>
                    <a:pt x="94" y="0"/>
                  </a:lnTo>
                  <a:lnTo>
                    <a:pt x="94" y="0"/>
                  </a:lnTo>
                  <a:lnTo>
                    <a:pt x="104" y="2"/>
                  </a:lnTo>
                  <a:lnTo>
                    <a:pt x="112" y="8"/>
                  </a:lnTo>
                  <a:lnTo>
                    <a:pt x="122" y="18"/>
                  </a:lnTo>
                  <a:lnTo>
                    <a:pt x="130" y="32"/>
                  </a:lnTo>
                  <a:lnTo>
                    <a:pt x="138" y="48"/>
                  </a:lnTo>
                  <a:lnTo>
                    <a:pt x="146" y="68"/>
                  </a:lnTo>
                  <a:lnTo>
                    <a:pt x="152" y="92"/>
                  </a:lnTo>
                  <a:lnTo>
                    <a:pt x="160" y="118"/>
                  </a:lnTo>
                  <a:lnTo>
                    <a:pt x="172" y="178"/>
                  </a:lnTo>
                  <a:lnTo>
                    <a:pt x="180" y="246"/>
                  </a:lnTo>
                  <a:lnTo>
                    <a:pt x="186" y="322"/>
                  </a:lnTo>
                  <a:lnTo>
                    <a:pt x="186" y="402"/>
                  </a:lnTo>
                  <a:close/>
                </a:path>
              </a:pathLst>
            </a:custGeom>
            <a:solidFill>
              <a:srgbClr val="D29E6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5207" name="Freeform 87"/>
            <p:cNvSpPr>
              <a:spLocks/>
            </p:cNvSpPr>
            <p:nvPr/>
          </p:nvSpPr>
          <p:spPr bwMode="auto">
            <a:xfrm>
              <a:off x="4414193" y="695252"/>
              <a:ext cx="231763" cy="1004305"/>
            </a:xfrm>
            <a:custGeom>
              <a:avLst/>
              <a:gdLst/>
              <a:ahLst/>
              <a:cxnLst>
                <a:cxn ang="0">
                  <a:pos x="186" y="402"/>
                </a:cxn>
                <a:cxn ang="0">
                  <a:pos x="186" y="402"/>
                </a:cxn>
                <a:cxn ang="0">
                  <a:pos x="186" y="484"/>
                </a:cxn>
                <a:cxn ang="0">
                  <a:pos x="180" y="560"/>
                </a:cxn>
                <a:cxn ang="0">
                  <a:pos x="172" y="628"/>
                </a:cxn>
                <a:cxn ang="0">
                  <a:pos x="160" y="688"/>
                </a:cxn>
                <a:cxn ang="0">
                  <a:pos x="152" y="714"/>
                </a:cxn>
                <a:cxn ang="0">
                  <a:pos x="146" y="736"/>
                </a:cxn>
                <a:cxn ang="0">
                  <a:pos x="138" y="758"/>
                </a:cxn>
                <a:cxn ang="0">
                  <a:pos x="130" y="774"/>
                </a:cxn>
                <a:cxn ang="0">
                  <a:pos x="122" y="788"/>
                </a:cxn>
                <a:cxn ang="0">
                  <a:pos x="112" y="798"/>
                </a:cxn>
                <a:cxn ang="0">
                  <a:pos x="104" y="804"/>
                </a:cxn>
                <a:cxn ang="0">
                  <a:pos x="94" y="806"/>
                </a:cxn>
                <a:cxn ang="0">
                  <a:pos x="94" y="806"/>
                </a:cxn>
                <a:cxn ang="0">
                  <a:pos x="84" y="804"/>
                </a:cxn>
                <a:cxn ang="0">
                  <a:pos x="74" y="798"/>
                </a:cxn>
                <a:cxn ang="0">
                  <a:pos x="66" y="788"/>
                </a:cxn>
                <a:cxn ang="0">
                  <a:pos x="58" y="774"/>
                </a:cxn>
                <a:cxn ang="0">
                  <a:pos x="50" y="758"/>
                </a:cxn>
                <a:cxn ang="0">
                  <a:pos x="42" y="736"/>
                </a:cxn>
                <a:cxn ang="0">
                  <a:pos x="34" y="714"/>
                </a:cxn>
                <a:cxn ang="0">
                  <a:pos x="28" y="688"/>
                </a:cxn>
                <a:cxn ang="0">
                  <a:pos x="16" y="628"/>
                </a:cxn>
                <a:cxn ang="0">
                  <a:pos x="8" y="560"/>
                </a:cxn>
                <a:cxn ang="0">
                  <a:pos x="2" y="484"/>
                </a:cxn>
                <a:cxn ang="0">
                  <a:pos x="0" y="402"/>
                </a:cxn>
                <a:cxn ang="0">
                  <a:pos x="0" y="402"/>
                </a:cxn>
                <a:cxn ang="0">
                  <a:pos x="2" y="322"/>
                </a:cxn>
                <a:cxn ang="0">
                  <a:pos x="8" y="246"/>
                </a:cxn>
                <a:cxn ang="0">
                  <a:pos x="16" y="178"/>
                </a:cxn>
                <a:cxn ang="0">
                  <a:pos x="28" y="118"/>
                </a:cxn>
                <a:cxn ang="0">
                  <a:pos x="34" y="92"/>
                </a:cxn>
                <a:cxn ang="0">
                  <a:pos x="42" y="68"/>
                </a:cxn>
                <a:cxn ang="0">
                  <a:pos x="50" y="48"/>
                </a:cxn>
                <a:cxn ang="0">
                  <a:pos x="58" y="32"/>
                </a:cxn>
                <a:cxn ang="0">
                  <a:pos x="66" y="18"/>
                </a:cxn>
                <a:cxn ang="0">
                  <a:pos x="74" y="8"/>
                </a:cxn>
                <a:cxn ang="0">
                  <a:pos x="84" y="2"/>
                </a:cxn>
                <a:cxn ang="0">
                  <a:pos x="94" y="0"/>
                </a:cxn>
                <a:cxn ang="0">
                  <a:pos x="94" y="0"/>
                </a:cxn>
                <a:cxn ang="0">
                  <a:pos x="104" y="2"/>
                </a:cxn>
                <a:cxn ang="0">
                  <a:pos x="112" y="8"/>
                </a:cxn>
                <a:cxn ang="0">
                  <a:pos x="122" y="18"/>
                </a:cxn>
                <a:cxn ang="0">
                  <a:pos x="130" y="32"/>
                </a:cxn>
                <a:cxn ang="0">
                  <a:pos x="138" y="48"/>
                </a:cxn>
                <a:cxn ang="0">
                  <a:pos x="146" y="68"/>
                </a:cxn>
                <a:cxn ang="0">
                  <a:pos x="152" y="92"/>
                </a:cxn>
                <a:cxn ang="0">
                  <a:pos x="160" y="118"/>
                </a:cxn>
                <a:cxn ang="0">
                  <a:pos x="172" y="178"/>
                </a:cxn>
                <a:cxn ang="0">
                  <a:pos x="180" y="246"/>
                </a:cxn>
                <a:cxn ang="0">
                  <a:pos x="186" y="322"/>
                </a:cxn>
                <a:cxn ang="0">
                  <a:pos x="186" y="402"/>
                </a:cxn>
              </a:cxnLst>
              <a:rect l="0" t="0" r="r" b="b"/>
              <a:pathLst>
                <a:path w="186" h="806">
                  <a:moveTo>
                    <a:pt x="186" y="402"/>
                  </a:moveTo>
                  <a:lnTo>
                    <a:pt x="186" y="402"/>
                  </a:lnTo>
                  <a:lnTo>
                    <a:pt x="186" y="484"/>
                  </a:lnTo>
                  <a:lnTo>
                    <a:pt x="180" y="560"/>
                  </a:lnTo>
                  <a:lnTo>
                    <a:pt x="172" y="628"/>
                  </a:lnTo>
                  <a:lnTo>
                    <a:pt x="160" y="688"/>
                  </a:lnTo>
                  <a:lnTo>
                    <a:pt x="152" y="714"/>
                  </a:lnTo>
                  <a:lnTo>
                    <a:pt x="146" y="736"/>
                  </a:lnTo>
                  <a:lnTo>
                    <a:pt x="138" y="758"/>
                  </a:lnTo>
                  <a:lnTo>
                    <a:pt x="130" y="774"/>
                  </a:lnTo>
                  <a:lnTo>
                    <a:pt x="122" y="788"/>
                  </a:lnTo>
                  <a:lnTo>
                    <a:pt x="112" y="798"/>
                  </a:lnTo>
                  <a:lnTo>
                    <a:pt x="104" y="804"/>
                  </a:lnTo>
                  <a:lnTo>
                    <a:pt x="94" y="806"/>
                  </a:lnTo>
                  <a:lnTo>
                    <a:pt x="94" y="806"/>
                  </a:lnTo>
                  <a:lnTo>
                    <a:pt x="84" y="804"/>
                  </a:lnTo>
                  <a:lnTo>
                    <a:pt x="74" y="798"/>
                  </a:lnTo>
                  <a:lnTo>
                    <a:pt x="66" y="788"/>
                  </a:lnTo>
                  <a:lnTo>
                    <a:pt x="58" y="774"/>
                  </a:lnTo>
                  <a:lnTo>
                    <a:pt x="50" y="758"/>
                  </a:lnTo>
                  <a:lnTo>
                    <a:pt x="42" y="736"/>
                  </a:lnTo>
                  <a:lnTo>
                    <a:pt x="34" y="714"/>
                  </a:lnTo>
                  <a:lnTo>
                    <a:pt x="28" y="688"/>
                  </a:lnTo>
                  <a:lnTo>
                    <a:pt x="16" y="628"/>
                  </a:lnTo>
                  <a:lnTo>
                    <a:pt x="8" y="560"/>
                  </a:lnTo>
                  <a:lnTo>
                    <a:pt x="2" y="484"/>
                  </a:lnTo>
                  <a:lnTo>
                    <a:pt x="0" y="402"/>
                  </a:lnTo>
                  <a:lnTo>
                    <a:pt x="0" y="402"/>
                  </a:lnTo>
                  <a:lnTo>
                    <a:pt x="2" y="322"/>
                  </a:lnTo>
                  <a:lnTo>
                    <a:pt x="8" y="246"/>
                  </a:lnTo>
                  <a:lnTo>
                    <a:pt x="16" y="178"/>
                  </a:lnTo>
                  <a:lnTo>
                    <a:pt x="28" y="118"/>
                  </a:lnTo>
                  <a:lnTo>
                    <a:pt x="34" y="92"/>
                  </a:lnTo>
                  <a:lnTo>
                    <a:pt x="42" y="68"/>
                  </a:lnTo>
                  <a:lnTo>
                    <a:pt x="50" y="48"/>
                  </a:lnTo>
                  <a:lnTo>
                    <a:pt x="58" y="32"/>
                  </a:lnTo>
                  <a:lnTo>
                    <a:pt x="66" y="18"/>
                  </a:lnTo>
                  <a:lnTo>
                    <a:pt x="74" y="8"/>
                  </a:lnTo>
                  <a:lnTo>
                    <a:pt x="84" y="2"/>
                  </a:lnTo>
                  <a:lnTo>
                    <a:pt x="94" y="0"/>
                  </a:lnTo>
                  <a:lnTo>
                    <a:pt x="94" y="0"/>
                  </a:lnTo>
                  <a:lnTo>
                    <a:pt x="104" y="2"/>
                  </a:lnTo>
                  <a:lnTo>
                    <a:pt x="112" y="8"/>
                  </a:lnTo>
                  <a:lnTo>
                    <a:pt x="122" y="18"/>
                  </a:lnTo>
                  <a:lnTo>
                    <a:pt x="130" y="32"/>
                  </a:lnTo>
                  <a:lnTo>
                    <a:pt x="138" y="48"/>
                  </a:lnTo>
                  <a:lnTo>
                    <a:pt x="146" y="68"/>
                  </a:lnTo>
                  <a:lnTo>
                    <a:pt x="152" y="92"/>
                  </a:lnTo>
                  <a:lnTo>
                    <a:pt x="160" y="118"/>
                  </a:lnTo>
                  <a:lnTo>
                    <a:pt x="172" y="178"/>
                  </a:lnTo>
                  <a:lnTo>
                    <a:pt x="180" y="246"/>
                  </a:lnTo>
                  <a:lnTo>
                    <a:pt x="186" y="322"/>
                  </a:lnTo>
                  <a:lnTo>
                    <a:pt x="186" y="402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5208" name="Freeform 88"/>
            <p:cNvSpPr>
              <a:spLocks/>
            </p:cNvSpPr>
            <p:nvPr/>
          </p:nvSpPr>
          <p:spPr bwMode="auto">
            <a:xfrm>
              <a:off x="4436621" y="737617"/>
              <a:ext cx="186905" cy="914591"/>
            </a:xfrm>
            <a:custGeom>
              <a:avLst/>
              <a:gdLst/>
              <a:ahLst/>
              <a:cxnLst>
                <a:cxn ang="0">
                  <a:pos x="150" y="366"/>
                </a:cxn>
                <a:cxn ang="0">
                  <a:pos x="150" y="366"/>
                </a:cxn>
                <a:cxn ang="0">
                  <a:pos x="148" y="440"/>
                </a:cxn>
                <a:cxn ang="0">
                  <a:pos x="144" y="510"/>
                </a:cxn>
                <a:cxn ang="0">
                  <a:pos x="138" y="572"/>
                </a:cxn>
                <a:cxn ang="0">
                  <a:pos x="128" y="626"/>
                </a:cxn>
                <a:cxn ang="0">
                  <a:pos x="118" y="672"/>
                </a:cxn>
                <a:cxn ang="0">
                  <a:pos x="112" y="690"/>
                </a:cxn>
                <a:cxn ang="0">
                  <a:pos x="104" y="706"/>
                </a:cxn>
                <a:cxn ang="0">
                  <a:pos x="98" y="718"/>
                </a:cxn>
                <a:cxn ang="0">
                  <a:pos x="90" y="726"/>
                </a:cxn>
                <a:cxn ang="0">
                  <a:pos x="84" y="732"/>
                </a:cxn>
                <a:cxn ang="0">
                  <a:pos x="76" y="734"/>
                </a:cxn>
                <a:cxn ang="0">
                  <a:pos x="76" y="734"/>
                </a:cxn>
                <a:cxn ang="0">
                  <a:pos x="68" y="732"/>
                </a:cxn>
                <a:cxn ang="0">
                  <a:pos x="60" y="726"/>
                </a:cxn>
                <a:cxn ang="0">
                  <a:pos x="54" y="718"/>
                </a:cxn>
                <a:cxn ang="0">
                  <a:pos x="46" y="706"/>
                </a:cxn>
                <a:cxn ang="0">
                  <a:pos x="40" y="690"/>
                </a:cxn>
                <a:cxn ang="0">
                  <a:pos x="34" y="672"/>
                </a:cxn>
                <a:cxn ang="0">
                  <a:pos x="22" y="626"/>
                </a:cxn>
                <a:cxn ang="0">
                  <a:pos x="14" y="572"/>
                </a:cxn>
                <a:cxn ang="0">
                  <a:pos x="6" y="510"/>
                </a:cxn>
                <a:cxn ang="0">
                  <a:pos x="2" y="440"/>
                </a:cxn>
                <a:cxn ang="0">
                  <a:pos x="0" y="366"/>
                </a:cxn>
                <a:cxn ang="0">
                  <a:pos x="0" y="366"/>
                </a:cxn>
                <a:cxn ang="0">
                  <a:pos x="2" y="292"/>
                </a:cxn>
                <a:cxn ang="0">
                  <a:pos x="6" y="224"/>
                </a:cxn>
                <a:cxn ang="0">
                  <a:pos x="14" y="162"/>
                </a:cxn>
                <a:cxn ang="0">
                  <a:pos x="22" y="106"/>
                </a:cxn>
                <a:cxn ang="0">
                  <a:pos x="34" y="62"/>
                </a:cxn>
                <a:cxn ang="0">
                  <a:pos x="40" y="44"/>
                </a:cxn>
                <a:cxn ang="0">
                  <a:pos x="46" y="28"/>
                </a:cxn>
                <a:cxn ang="0">
                  <a:pos x="54" y="16"/>
                </a:cxn>
                <a:cxn ang="0">
                  <a:pos x="60" y="6"/>
                </a:cxn>
                <a:cxn ang="0">
                  <a:pos x="68" y="2"/>
                </a:cxn>
                <a:cxn ang="0">
                  <a:pos x="76" y="0"/>
                </a:cxn>
                <a:cxn ang="0">
                  <a:pos x="76" y="0"/>
                </a:cxn>
                <a:cxn ang="0">
                  <a:pos x="84" y="2"/>
                </a:cxn>
                <a:cxn ang="0">
                  <a:pos x="90" y="6"/>
                </a:cxn>
                <a:cxn ang="0">
                  <a:pos x="98" y="16"/>
                </a:cxn>
                <a:cxn ang="0">
                  <a:pos x="104" y="28"/>
                </a:cxn>
                <a:cxn ang="0">
                  <a:pos x="112" y="44"/>
                </a:cxn>
                <a:cxn ang="0">
                  <a:pos x="118" y="62"/>
                </a:cxn>
                <a:cxn ang="0">
                  <a:pos x="128" y="106"/>
                </a:cxn>
                <a:cxn ang="0">
                  <a:pos x="138" y="162"/>
                </a:cxn>
                <a:cxn ang="0">
                  <a:pos x="144" y="224"/>
                </a:cxn>
                <a:cxn ang="0">
                  <a:pos x="148" y="292"/>
                </a:cxn>
                <a:cxn ang="0">
                  <a:pos x="150" y="366"/>
                </a:cxn>
              </a:cxnLst>
              <a:rect l="0" t="0" r="r" b="b"/>
              <a:pathLst>
                <a:path w="150" h="734">
                  <a:moveTo>
                    <a:pt x="150" y="366"/>
                  </a:moveTo>
                  <a:lnTo>
                    <a:pt x="150" y="366"/>
                  </a:lnTo>
                  <a:lnTo>
                    <a:pt x="148" y="440"/>
                  </a:lnTo>
                  <a:lnTo>
                    <a:pt x="144" y="510"/>
                  </a:lnTo>
                  <a:lnTo>
                    <a:pt x="138" y="572"/>
                  </a:lnTo>
                  <a:lnTo>
                    <a:pt x="128" y="626"/>
                  </a:lnTo>
                  <a:lnTo>
                    <a:pt x="118" y="672"/>
                  </a:lnTo>
                  <a:lnTo>
                    <a:pt x="112" y="690"/>
                  </a:lnTo>
                  <a:lnTo>
                    <a:pt x="104" y="706"/>
                  </a:lnTo>
                  <a:lnTo>
                    <a:pt x="98" y="718"/>
                  </a:lnTo>
                  <a:lnTo>
                    <a:pt x="90" y="726"/>
                  </a:lnTo>
                  <a:lnTo>
                    <a:pt x="84" y="732"/>
                  </a:lnTo>
                  <a:lnTo>
                    <a:pt x="76" y="734"/>
                  </a:lnTo>
                  <a:lnTo>
                    <a:pt x="76" y="734"/>
                  </a:lnTo>
                  <a:lnTo>
                    <a:pt x="68" y="732"/>
                  </a:lnTo>
                  <a:lnTo>
                    <a:pt x="60" y="726"/>
                  </a:lnTo>
                  <a:lnTo>
                    <a:pt x="54" y="718"/>
                  </a:lnTo>
                  <a:lnTo>
                    <a:pt x="46" y="706"/>
                  </a:lnTo>
                  <a:lnTo>
                    <a:pt x="40" y="690"/>
                  </a:lnTo>
                  <a:lnTo>
                    <a:pt x="34" y="672"/>
                  </a:lnTo>
                  <a:lnTo>
                    <a:pt x="22" y="626"/>
                  </a:lnTo>
                  <a:lnTo>
                    <a:pt x="14" y="572"/>
                  </a:lnTo>
                  <a:lnTo>
                    <a:pt x="6" y="510"/>
                  </a:lnTo>
                  <a:lnTo>
                    <a:pt x="2" y="440"/>
                  </a:lnTo>
                  <a:lnTo>
                    <a:pt x="0" y="366"/>
                  </a:lnTo>
                  <a:lnTo>
                    <a:pt x="0" y="366"/>
                  </a:lnTo>
                  <a:lnTo>
                    <a:pt x="2" y="292"/>
                  </a:lnTo>
                  <a:lnTo>
                    <a:pt x="6" y="224"/>
                  </a:lnTo>
                  <a:lnTo>
                    <a:pt x="14" y="162"/>
                  </a:lnTo>
                  <a:lnTo>
                    <a:pt x="22" y="106"/>
                  </a:lnTo>
                  <a:lnTo>
                    <a:pt x="34" y="62"/>
                  </a:lnTo>
                  <a:lnTo>
                    <a:pt x="40" y="44"/>
                  </a:lnTo>
                  <a:lnTo>
                    <a:pt x="46" y="28"/>
                  </a:lnTo>
                  <a:lnTo>
                    <a:pt x="54" y="16"/>
                  </a:lnTo>
                  <a:lnTo>
                    <a:pt x="60" y="6"/>
                  </a:lnTo>
                  <a:lnTo>
                    <a:pt x="68" y="2"/>
                  </a:lnTo>
                  <a:lnTo>
                    <a:pt x="76" y="0"/>
                  </a:lnTo>
                  <a:lnTo>
                    <a:pt x="76" y="0"/>
                  </a:lnTo>
                  <a:lnTo>
                    <a:pt x="84" y="2"/>
                  </a:lnTo>
                  <a:lnTo>
                    <a:pt x="90" y="6"/>
                  </a:lnTo>
                  <a:lnTo>
                    <a:pt x="98" y="16"/>
                  </a:lnTo>
                  <a:lnTo>
                    <a:pt x="104" y="28"/>
                  </a:lnTo>
                  <a:lnTo>
                    <a:pt x="112" y="44"/>
                  </a:lnTo>
                  <a:lnTo>
                    <a:pt x="118" y="62"/>
                  </a:lnTo>
                  <a:lnTo>
                    <a:pt x="128" y="106"/>
                  </a:lnTo>
                  <a:lnTo>
                    <a:pt x="138" y="162"/>
                  </a:lnTo>
                  <a:lnTo>
                    <a:pt x="144" y="224"/>
                  </a:lnTo>
                  <a:lnTo>
                    <a:pt x="148" y="292"/>
                  </a:lnTo>
                  <a:lnTo>
                    <a:pt x="150" y="366"/>
                  </a:lnTo>
                  <a:close/>
                </a:path>
              </a:pathLst>
            </a:custGeom>
            <a:solidFill>
              <a:srgbClr val="D4EFF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5209" name="Freeform 89"/>
            <p:cNvSpPr>
              <a:spLocks/>
            </p:cNvSpPr>
            <p:nvPr/>
          </p:nvSpPr>
          <p:spPr bwMode="auto">
            <a:xfrm>
              <a:off x="4436621" y="737617"/>
              <a:ext cx="186905" cy="914591"/>
            </a:xfrm>
            <a:custGeom>
              <a:avLst/>
              <a:gdLst/>
              <a:ahLst/>
              <a:cxnLst>
                <a:cxn ang="0">
                  <a:pos x="150" y="366"/>
                </a:cxn>
                <a:cxn ang="0">
                  <a:pos x="150" y="366"/>
                </a:cxn>
                <a:cxn ang="0">
                  <a:pos x="148" y="440"/>
                </a:cxn>
                <a:cxn ang="0">
                  <a:pos x="144" y="510"/>
                </a:cxn>
                <a:cxn ang="0">
                  <a:pos x="138" y="572"/>
                </a:cxn>
                <a:cxn ang="0">
                  <a:pos x="128" y="626"/>
                </a:cxn>
                <a:cxn ang="0">
                  <a:pos x="118" y="672"/>
                </a:cxn>
                <a:cxn ang="0">
                  <a:pos x="112" y="690"/>
                </a:cxn>
                <a:cxn ang="0">
                  <a:pos x="104" y="706"/>
                </a:cxn>
                <a:cxn ang="0">
                  <a:pos x="98" y="718"/>
                </a:cxn>
                <a:cxn ang="0">
                  <a:pos x="90" y="726"/>
                </a:cxn>
                <a:cxn ang="0">
                  <a:pos x="84" y="732"/>
                </a:cxn>
                <a:cxn ang="0">
                  <a:pos x="76" y="734"/>
                </a:cxn>
                <a:cxn ang="0">
                  <a:pos x="76" y="734"/>
                </a:cxn>
                <a:cxn ang="0">
                  <a:pos x="68" y="732"/>
                </a:cxn>
                <a:cxn ang="0">
                  <a:pos x="60" y="726"/>
                </a:cxn>
                <a:cxn ang="0">
                  <a:pos x="54" y="718"/>
                </a:cxn>
                <a:cxn ang="0">
                  <a:pos x="46" y="706"/>
                </a:cxn>
                <a:cxn ang="0">
                  <a:pos x="40" y="690"/>
                </a:cxn>
                <a:cxn ang="0">
                  <a:pos x="34" y="672"/>
                </a:cxn>
                <a:cxn ang="0">
                  <a:pos x="22" y="626"/>
                </a:cxn>
                <a:cxn ang="0">
                  <a:pos x="14" y="572"/>
                </a:cxn>
                <a:cxn ang="0">
                  <a:pos x="6" y="510"/>
                </a:cxn>
                <a:cxn ang="0">
                  <a:pos x="2" y="440"/>
                </a:cxn>
                <a:cxn ang="0">
                  <a:pos x="0" y="366"/>
                </a:cxn>
                <a:cxn ang="0">
                  <a:pos x="0" y="366"/>
                </a:cxn>
                <a:cxn ang="0">
                  <a:pos x="2" y="292"/>
                </a:cxn>
                <a:cxn ang="0">
                  <a:pos x="6" y="224"/>
                </a:cxn>
                <a:cxn ang="0">
                  <a:pos x="14" y="162"/>
                </a:cxn>
                <a:cxn ang="0">
                  <a:pos x="22" y="106"/>
                </a:cxn>
                <a:cxn ang="0">
                  <a:pos x="34" y="62"/>
                </a:cxn>
                <a:cxn ang="0">
                  <a:pos x="40" y="44"/>
                </a:cxn>
                <a:cxn ang="0">
                  <a:pos x="46" y="28"/>
                </a:cxn>
                <a:cxn ang="0">
                  <a:pos x="54" y="16"/>
                </a:cxn>
                <a:cxn ang="0">
                  <a:pos x="60" y="6"/>
                </a:cxn>
                <a:cxn ang="0">
                  <a:pos x="68" y="2"/>
                </a:cxn>
                <a:cxn ang="0">
                  <a:pos x="76" y="0"/>
                </a:cxn>
                <a:cxn ang="0">
                  <a:pos x="76" y="0"/>
                </a:cxn>
                <a:cxn ang="0">
                  <a:pos x="84" y="2"/>
                </a:cxn>
                <a:cxn ang="0">
                  <a:pos x="90" y="6"/>
                </a:cxn>
                <a:cxn ang="0">
                  <a:pos x="98" y="16"/>
                </a:cxn>
                <a:cxn ang="0">
                  <a:pos x="104" y="28"/>
                </a:cxn>
                <a:cxn ang="0">
                  <a:pos x="112" y="44"/>
                </a:cxn>
                <a:cxn ang="0">
                  <a:pos x="118" y="62"/>
                </a:cxn>
                <a:cxn ang="0">
                  <a:pos x="128" y="106"/>
                </a:cxn>
                <a:cxn ang="0">
                  <a:pos x="138" y="162"/>
                </a:cxn>
                <a:cxn ang="0">
                  <a:pos x="144" y="224"/>
                </a:cxn>
                <a:cxn ang="0">
                  <a:pos x="148" y="292"/>
                </a:cxn>
                <a:cxn ang="0">
                  <a:pos x="150" y="366"/>
                </a:cxn>
              </a:cxnLst>
              <a:rect l="0" t="0" r="r" b="b"/>
              <a:pathLst>
                <a:path w="150" h="734">
                  <a:moveTo>
                    <a:pt x="150" y="366"/>
                  </a:moveTo>
                  <a:lnTo>
                    <a:pt x="150" y="366"/>
                  </a:lnTo>
                  <a:lnTo>
                    <a:pt x="148" y="440"/>
                  </a:lnTo>
                  <a:lnTo>
                    <a:pt x="144" y="510"/>
                  </a:lnTo>
                  <a:lnTo>
                    <a:pt x="138" y="572"/>
                  </a:lnTo>
                  <a:lnTo>
                    <a:pt x="128" y="626"/>
                  </a:lnTo>
                  <a:lnTo>
                    <a:pt x="118" y="672"/>
                  </a:lnTo>
                  <a:lnTo>
                    <a:pt x="112" y="690"/>
                  </a:lnTo>
                  <a:lnTo>
                    <a:pt x="104" y="706"/>
                  </a:lnTo>
                  <a:lnTo>
                    <a:pt x="98" y="718"/>
                  </a:lnTo>
                  <a:lnTo>
                    <a:pt x="90" y="726"/>
                  </a:lnTo>
                  <a:lnTo>
                    <a:pt x="84" y="732"/>
                  </a:lnTo>
                  <a:lnTo>
                    <a:pt x="76" y="734"/>
                  </a:lnTo>
                  <a:lnTo>
                    <a:pt x="76" y="734"/>
                  </a:lnTo>
                  <a:lnTo>
                    <a:pt x="68" y="732"/>
                  </a:lnTo>
                  <a:lnTo>
                    <a:pt x="60" y="726"/>
                  </a:lnTo>
                  <a:lnTo>
                    <a:pt x="54" y="718"/>
                  </a:lnTo>
                  <a:lnTo>
                    <a:pt x="46" y="706"/>
                  </a:lnTo>
                  <a:lnTo>
                    <a:pt x="40" y="690"/>
                  </a:lnTo>
                  <a:lnTo>
                    <a:pt x="34" y="672"/>
                  </a:lnTo>
                  <a:lnTo>
                    <a:pt x="22" y="626"/>
                  </a:lnTo>
                  <a:lnTo>
                    <a:pt x="14" y="572"/>
                  </a:lnTo>
                  <a:lnTo>
                    <a:pt x="6" y="510"/>
                  </a:lnTo>
                  <a:lnTo>
                    <a:pt x="2" y="440"/>
                  </a:lnTo>
                  <a:lnTo>
                    <a:pt x="0" y="366"/>
                  </a:lnTo>
                  <a:lnTo>
                    <a:pt x="0" y="366"/>
                  </a:lnTo>
                  <a:lnTo>
                    <a:pt x="2" y="292"/>
                  </a:lnTo>
                  <a:lnTo>
                    <a:pt x="6" y="224"/>
                  </a:lnTo>
                  <a:lnTo>
                    <a:pt x="14" y="162"/>
                  </a:lnTo>
                  <a:lnTo>
                    <a:pt x="22" y="106"/>
                  </a:lnTo>
                  <a:lnTo>
                    <a:pt x="34" y="62"/>
                  </a:lnTo>
                  <a:lnTo>
                    <a:pt x="40" y="44"/>
                  </a:lnTo>
                  <a:lnTo>
                    <a:pt x="46" y="28"/>
                  </a:lnTo>
                  <a:lnTo>
                    <a:pt x="54" y="16"/>
                  </a:lnTo>
                  <a:lnTo>
                    <a:pt x="60" y="6"/>
                  </a:lnTo>
                  <a:lnTo>
                    <a:pt x="68" y="2"/>
                  </a:lnTo>
                  <a:lnTo>
                    <a:pt x="76" y="0"/>
                  </a:lnTo>
                  <a:lnTo>
                    <a:pt x="76" y="0"/>
                  </a:lnTo>
                  <a:lnTo>
                    <a:pt x="84" y="2"/>
                  </a:lnTo>
                  <a:lnTo>
                    <a:pt x="90" y="6"/>
                  </a:lnTo>
                  <a:lnTo>
                    <a:pt x="98" y="16"/>
                  </a:lnTo>
                  <a:lnTo>
                    <a:pt x="104" y="28"/>
                  </a:lnTo>
                  <a:lnTo>
                    <a:pt x="112" y="44"/>
                  </a:lnTo>
                  <a:lnTo>
                    <a:pt x="118" y="62"/>
                  </a:lnTo>
                  <a:lnTo>
                    <a:pt x="128" y="106"/>
                  </a:lnTo>
                  <a:lnTo>
                    <a:pt x="138" y="162"/>
                  </a:lnTo>
                  <a:lnTo>
                    <a:pt x="144" y="224"/>
                  </a:lnTo>
                  <a:lnTo>
                    <a:pt x="148" y="292"/>
                  </a:lnTo>
                  <a:lnTo>
                    <a:pt x="150" y="366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5210" name="Freeform 90"/>
            <p:cNvSpPr>
              <a:spLocks/>
            </p:cNvSpPr>
            <p:nvPr/>
          </p:nvSpPr>
          <p:spPr bwMode="auto">
            <a:xfrm>
              <a:off x="4461542" y="804903"/>
              <a:ext cx="152016" cy="777527"/>
            </a:xfrm>
            <a:custGeom>
              <a:avLst/>
              <a:gdLst/>
              <a:ahLst/>
              <a:cxnLst>
                <a:cxn ang="0">
                  <a:pos x="96" y="0"/>
                </a:cxn>
                <a:cxn ang="0">
                  <a:pos x="0" y="566"/>
                </a:cxn>
                <a:cxn ang="0">
                  <a:pos x="16" y="624"/>
                </a:cxn>
                <a:cxn ang="0">
                  <a:pos x="122" y="146"/>
                </a:cxn>
                <a:cxn ang="0">
                  <a:pos x="122" y="146"/>
                </a:cxn>
                <a:cxn ang="0">
                  <a:pos x="114" y="88"/>
                </a:cxn>
                <a:cxn ang="0">
                  <a:pos x="106" y="40"/>
                </a:cxn>
                <a:cxn ang="0">
                  <a:pos x="102" y="18"/>
                </a:cxn>
                <a:cxn ang="0">
                  <a:pos x="96" y="0"/>
                </a:cxn>
              </a:cxnLst>
              <a:rect l="0" t="0" r="r" b="b"/>
              <a:pathLst>
                <a:path w="122" h="624">
                  <a:moveTo>
                    <a:pt x="96" y="0"/>
                  </a:moveTo>
                  <a:lnTo>
                    <a:pt x="0" y="566"/>
                  </a:lnTo>
                  <a:lnTo>
                    <a:pt x="16" y="624"/>
                  </a:lnTo>
                  <a:lnTo>
                    <a:pt x="122" y="146"/>
                  </a:lnTo>
                  <a:lnTo>
                    <a:pt x="122" y="146"/>
                  </a:lnTo>
                  <a:lnTo>
                    <a:pt x="114" y="88"/>
                  </a:lnTo>
                  <a:lnTo>
                    <a:pt x="106" y="40"/>
                  </a:lnTo>
                  <a:lnTo>
                    <a:pt x="102" y="1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E8F6F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5211" name="Freeform 91"/>
            <p:cNvSpPr>
              <a:spLocks/>
            </p:cNvSpPr>
            <p:nvPr/>
          </p:nvSpPr>
          <p:spPr bwMode="auto">
            <a:xfrm>
              <a:off x="4461542" y="804903"/>
              <a:ext cx="152016" cy="777527"/>
            </a:xfrm>
            <a:custGeom>
              <a:avLst/>
              <a:gdLst/>
              <a:ahLst/>
              <a:cxnLst>
                <a:cxn ang="0">
                  <a:pos x="96" y="0"/>
                </a:cxn>
                <a:cxn ang="0">
                  <a:pos x="0" y="566"/>
                </a:cxn>
                <a:cxn ang="0">
                  <a:pos x="16" y="624"/>
                </a:cxn>
                <a:cxn ang="0">
                  <a:pos x="122" y="146"/>
                </a:cxn>
                <a:cxn ang="0">
                  <a:pos x="122" y="146"/>
                </a:cxn>
                <a:cxn ang="0">
                  <a:pos x="114" y="88"/>
                </a:cxn>
                <a:cxn ang="0">
                  <a:pos x="106" y="40"/>
                </a:cxn>
                <a:cxn ang="0">
                  <a:pos x="102" y="18"/>
                </a:cxn>
                <a:cxn ang="0">
                  <a:pos x="96" y="0"/>
                </a:cxn>
              </a:cxnLst>
              <a:rect l="0" t="0" r="r" b="b"/>
              <a:pathLst>
                <a:path w="122" h="624">
                  <a:moveTo>
                    <a:pt x="96" y="0"/>
                  </a:moveTo>
                  <a:lnTo>
                    <a:pt x="0" y="566"/>
                  </a:lnTo>
                  <a:lnTo>
                    <a:pt x="16" y="624"/>
                  </a:lnTo>
                  <a:lnTo>
                    <a:pt x="122" y="146"/>
                  </a:lnTo>
                  <a:lnTo>
                    <a:pt x="122" y="146"/>
                  </a:lnTo>
                  <a:lnTo>
                    <a:pt x="114" y="88"/>
                  </a:lnTo>
                  <a:lnTo>
                    <a:pt x="106" y="40"/>
                  </a:lnTo>
                  <a:lnTo>
                    <a:pt x="102" y="18"/>
                  </a:lnTo>
                  <a:lnTo>
                    <a:pt x="96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5212" name="Freeform 92"/>
            <p:cNvSpPr>
              <a:spLocks/>
            </p:cNvSpPr>
            <p:nvPr/>
          </p:nvSpPr>
          <p:spPr bwMode="auto">
            <a:xfrm>
              <a:off x="4503907" y="1153793"/>
              <a:ext cx="119619" cy="498415"/>
            </a:xfrm>
            <a:custGeom>
              <a:avLst/>
              <a:gdLst/>
              <a:ahLst/>
              <a:cxnLst>
                <a:cxn ang="0">
                  <a:pos x="96" y="0"/>
                </a:cxn>
                <a:cxn ang="0">
                  <a:pos x="0" y="384"/>
                </a:cxn>
                <a:cxn ang="0">
                  <a:pos x="22" y="400"/>
                </a:cxn>
                <a:cxn ang="0">
                  <a:pos x="96" y="70"/>
                </a:cxn>
                <a:cxn ang="0">
                  <a:pos x="96" y="0"/>
                </a:cxn>
              </a:cxnLst>
              <a:rect l="0" t="0" r="r" b="b"/>
              <a:pathLst>
                <a:path w="96" h="400">
                  <a:moveTo>
                    <a:pt x="96" y="0"/>
                  </a:moveTo>
                  <a:lnTo>
                    <a:pt x="0" y="384"/>
                  </a:lnTo>
                  <a:lnTo>
                    <a:pt x="22" y="400"/>
                  </a:lnTo>
                  <a:lnTo>
                    <a:pt x="96" y="70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E8F6F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5213" name="Freeform 93"/>
            <p:cNvSpPr>
              <a:spLocks/>
            </p:cNvSpPr>
            <p:nvPr/>
          </p:nvSpPr>
          <p:spPr bwMode="auto">
            <a:xfrm>
              <a:off x="4611066" y="1233539"/>
              <a:ext cx="74762" cy="498415"/>
            </a:xfrm>
            <a:custGeom>
              <a:avLst/>
              <a:gdLst/>
              <a:ahLst/>
              <a:cxnLst>
                <a:cxn ang="0">
                  <a:pos x="10" y="212"/>
                </a:cxn>
                <a:cxn ang="0">
                  <a:pos x="10" y="212"/>
                </a:cxn>
                <a:cxn ang="0">
                  <a:pos x="16" y="270"/>
                </a:cxn>
                <a:cxn ang="0">
                  <a:pos x="18" y="326"/>
                </a:cxn>
                <a:cxn ang="0">
                  <a:pos x="20" y="390"/>
                </a:cxn>
                <a:cxn ang="0">
                  <a:pos x="28" y="396"/>
                </a:cxn>
                <a:cxn ang="0">
                  <a:pos x="28" y="400"/>
                </a:cxn>
                <a:cxn ang="0">
                  <a:pos x="30" y="398"/>
                </a:cxn>
                <a:cxn ang="0">
                  <a:pos x="32" y="400"/>
                </a:cxn>
                <a:cxn ang="0">
                  <a:pos x="32" y="396"/>
                </a:cxn>
                <a:cxn ang="0">
                  <a:pos x="42" y="390"/>
                </a:cxn>
                <a:cxn ang="0">
                  <a:pos x="42" y="390"/>
                </a:cxn>
                <a:cxn ang="0">
                  <a:pos x="44" y="326"/>
                </a:cxn>
                <a:cxn ang="0">
                  <a:pos x="46" y="270"/>
                </a:cxn>
                <a:cxn ang="0">
                  <a:pos x="52" y="212"/>
                </a:cxn>
                <a:cxn ang="0">
                  <a:pos x="52" y="212"/>
                </a:cxn>
                <a:cxn ang="0">
                  <a:pos x="58" y="156"/>
                </a:cxn>
                <a:cxn ang="0">
                  <a:pos x="60" y="128"/>
                </a:cxn>
                <a:cxn ang="0">
                  <a:pos x="60" y="100"/>
                </a:cxn>
                <a:cxn ang="0">
                  <a:pos x="58" y="72"/>
                </a:cxn>
                <a:cxn ang="0">
                  <a:pos x="56" y="46"/>
                </a:cxn>
                <a:cxn ang="0">
                  <a:pos x="50" y="22"/>
                </a:cxn>
                <a:cxn ang="0">
                  <a:pos x="42" y="0"/>
                </a:cxn>
                <a:cxn ang="0">
                  <a:pos x="20" y="0"/>
                </a:cxn>
                <a:cxn ang="0">
                  <a:pos x="20" y="0"/>
                </a:cxn>
                <a:cxn ang="0">
                  <a:pos x="12" y="22"/>
                </a:cxn>
                <a:cxn ang="0">
                  <a:pos x="6" y="46"/>
                </a:cxn>
                <a:cxn ang="0">
                  <a:pos x="2" y="72"/>
                </a:cxn>
                <a:cxn ang="0">
                  <a:pos x="0" y="100"/>
                </a:cxn>
                <a:cxn ang="0">
                  <a:pos x="2" y="128"/>
                </a:cxn>
                <a:cxn ang="0">
                  <a:pos x="2" y="156"/>
                </a:cxn>
                <a:cxn ang="0">
                  <a:pos x="10" y="212"/>
                </a:cxn>
              </a:cxnLst>
              <a:rect l="0" t="0" r="r" b="b"/>
              <a:pathLst>
                <a:path w="60" h="400">
                  <a:moveTo>
                    <a:pt x="10" y="212"/>
                  </a:moveTo>
                  <a:lnTo>
                    <a:pt x="10" y="212"/>
                  </a:lnTo>
                  <a:lnTo>
                    <a:pt x="16" y="270"/>
                  </a:lnTo>
                  <a:lnTo>
                    <a:pt x="18" y="326"/>
                  </a:lnTo>
                  <a:lnTo>
                    <a:pt x="20" y="390"/>
                  </a:lnTo>
                  <a:lnTo>
                    <a:pt x="28" y="396"/>
                  </a:lnTo>
                  <a:lnTo>
                    <a:pt x="28" y="400"/>
                  </a:lnTo>
                  <a:lnTo>
                    <a:pt x="30" y="398"/>
                  </a:lnTo>
                  <a:lnTo>
                    <a:pt x="32" y="400"/>
                  </a:lnTo>
                  <a:lnTo>
                    <a:pt x="32" y="396"/>
                  </a:lnTo>
                  <a:lnTo>
                    <a:pt x="42" y="390"/>
                  </a:lnTo>
                  <a:lnTo>
                    <a:pt x="42" y="390"/>
                  </a:lnTo>
                  <a:lnTo>
                    <a:pt x="44" y="326"/>
                  </a:lnTo>
                  <a:lnTo>
                    <a:pt x="46" y="270"/>
                  </a:lnTo>
                  <a:lnTo>
                    <a:pt x="52" y="212"/>
                  </a:lnTo>
                  <a:lnTo>
                    <a:pt x="52" y="212"/>
                  </a:lnTo>
                  <a:lnTo>
                    <a:pt x="58" y="156"/>
                  </a:lnTo>
                  <a:lnTo>
                    <a:pt x="60" y="128"/>
                  </a:lnTo>
                  <a:lnTo>
                    <a:pt x="60" y="100"/>
                  </a:lnTo>
                  <a:lnTo>
                    <a:pt x="58" y="72"/>
                  </a:lnTo>
                  <a:lnTo>
                    <a:pt x="56" y="46"/>
                  </a:lnTo>
                  <a:lnTo>
                    <a:pt x="50" y="22"/>
                  </a:lnTo>
                  <a:lnTo>
                    <a:pt x="42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12" y="22"/>
                  </a:lnTo>
                  <a:lnTo>
                    <a:pt x="6" y="46"/>
                  </a:lnTo>
                  <a:lnTo>
                    <a:pt x="2" y="72"/>
                  </a:lnTo>
                  <a:lnTo>
                    <a:pt x="0" y="100"/>
                  </a:lnTo>
                  <a:lnTo>
                    <a:pt x="2" y="128"/>
                  </a:lnTo>
                  <a:lnTo>
                    <a:pt x="2" y="156"/>
                  </a:lnTo>
                  <a:lnTo>
                    <a:pt x="10" y="212"/>
                  </a:lnTo>
                  <a:close/>
                </a:path>
              </a:pathLst>
            </a:custGeom>
            <a:solidFill>
              <a:srgbClr val="D29E6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5214" name="Freeform 94"/>
            <p:cNvSpPr>
              <a:spLocks/>
            </p:cNvSpPr>
            <p:nvPr/>
          </p:nvSpPr>
          <p:spPr bwMode="auto">
            <a:xfrm>
              <a:off x="4611066" y="1233539"/>
              <a:ext cx="74762" cy="498415"/>
            </a:xfrm>
            <a:custGeom>
              <a:avLst/>
              <a:gdLst/>
              <a:ahLst/>
              <a:cxnLst>
                <a:cxn ang="0">
                  <a:pos x="10" y="212"/>
                </a:cxn>
                <a:cxn ang="0">
                  <a:pos x="10" y="212"/>
                </a:cxn>
                <a:cxn ang="0">
                  <a:pos x="16" y="270"/>
                </a:cxn>
                <a:cxn ang="0">
                  <a:pos x="18" y="326"/>
                </a:cxn>
                <a:cxn ang="0">
                  <a:pos x="20" y="390"/>
                </a:cxn>
                <a:cxn ang="0">
                  <a:pos x="28" y="396"/>
                </a:cxn>
                <a:cxn ang="0">
                  <a:pos x="28" y="400"/>
                </a:cxn>
                <a:cxn ang="0">
                  <a:pos x="30" y="398"/>
                </a:cxn>
                <a:cxn ang="0">
                  <a:pos x="32" y="400"/>
                </a:cxn>
                <a:cxn ang="0">
                  <a:pos x="32" y="396"/>
                </a:cxn>
                <a:cxn ang="0">
                  <a:pos x="42" y="390"/>
                </a:cxn>
                <a:cxn ang="0">
                  <a:pos x="42" y="390"/>
                </a:cxn>
                <a:cxn ang="0">
                  <a:pos x="44" y="326"/>
                </a:cxn>
                <a:cxn ang="0">
                  <a:pos x="46" y="270"/>
                </a:cxn>
                <a:cxn ang="0">
                  <a:pos x="52" y="212"/>
                </a:cxn>
                <a:cxn ang="0">
                  <a:pos x="52" y="212"/>
                </a:cxn>
                <a:cxn ang="0">
                  <a:pos x="58" y="156"/>
                </a:cxn>
                <a:cxn ang="0">
                  <a:pos x="60" y="128"/>
                </a:cxn>
                <a:cxn ang="0">
                  <a:pos x="60" y="100"/>
                </a:cxn>
                <a:cxn ang="0">
                  <a:pos x="58" y="72"/>
                </a:cxn>
                <a:cxn ang="0">
                  <a:pos x="56" y="46"/>
                </a:cxn>
                <a:cxn ang="0">
                  <a:pos x="50" y="22"/>
                </a:cxn>
                <a:cxn ang="0">
                  <a:pos x="42" y="0"/>
                </a:cxn>
                <a:cxn ang="0">
                  <a:pos x="20" y="0"/>
                </a:cxn>
                <a:cxn ang="0">
                  <a:pos x="20" y="0"/>
                </a:cxn>
                <a:cxn ang="0">
                  <a:pos x="12" y="22"/>
                </a:cxn>
                <a:cxn ang="0">
                  <a:pos x="6" y="46"/>
                </a:cxn>
                <a:cxn ang="0">
                  <a:pos x="2" y="72"/>
                </a:cxn>
                <a:cxn ang="0">
                  <a:pos x="0" y="100"/>
                </a:cxn>
                <a:cxn ang="0">
                  <a:pos x="2" y="128"/>
                </a:cxn>
                <a:cxn ang="0">
                  <a:pos x="2" y="156"/>
                </a:cxn>
                <a:cxn ang="0">
                  <a:pos x="10" y="212"/>
                </a:cxn>
              </a:cxnLst>
              <a:rect l="0" t="0" r="r" b="b"/>
              <a:pathLst>
                <a:path w="60" h="400">
                  <a:moveTo>
                    <a:pt x="10" y="212"/>
                  </a:moveTo>
                  <a:lnTo>
                    <a:pt x="10" y="212"/>
                  </a:lnTo>
                  <a:lnTo>
                    <a:pt x="16" y="270"/>
                  </a:lnTo>
                  <a:lnTo>
                    <a:pt x="18" y="326"/>
                  </a:lnTo>
                  <a:lnTo>
                    <a:pt x="20" y="390"/>
                  </a:lnTo>
                  <a:lnTo>
                    <a:pt x="28" y="396"/>
                  </a:lnTo>
                  <a:lnTo>
                    <a:pt x="28" y="400"/>
                  </a:lnTo>
                  <a:lnTo>
                    <a:pt x="30" y="398"/>
                  </a:lnTo>
                  <a:lnTo>
                    <a:pt x="32" y="400"/>
                  </a:lnTo>
                  <a:lnTo>
                    <a:pt x="32" y="396"/>
                  </a:lnTo>
                  <a:lnTo>
                    <a:pt x="42" y="390"/>
                  </a:lnTo>
                  <a:lnTo>
                    <a:pt x="42" y="390"/>
                  </a:lnTo>
                  <a:lnTo>
                    <a:pt x="44" y="326"/>
                  </a:lnTo>
                  <a:lnTo>
                    <a:pt x="46" y="270"/>
                  </a:lnTo>
                  <a:lnTo>
                    <a:pt x="52" y="212"/>
                  </a:lnTo>
                  <a:lnTo>
                    <a:pt x="52" y="212"/>
                  </a:lnTo>
                  <a:lnTo>
                    <a:pt x="58" y="156"/>
                  </a:lnTo>
                  <a:lnTo>
                    <a:pt x="60" y="128"/>
                  </a:lnTo>
                  <a:lnTo>
                    <a:pt x="60" y="100"/>
                  </a:lnTo>
                  <a:lnTo>
                    <a:pt x="58" y="72"/>
                  </a:lnTo>
                  <a:lnTo>
                    <a:pt x="56" y="46"/>
                  </a:lnTo>
                  <a:lnTo>
                    <a:pt x="50" y="22"/>
                  </a:lnTo>
                  <a:lnTo>
                    <a:pt x="42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12" y="22"/>
                  </a:lnTo>
                  <a:lnTo>
                    <a:pt x="6" y="46"/>
                  </a:lnTo>
                  <a:lnTo>
                    <a:pt x="2" y="72"/>
                  </a:lnTo>
                  <a:lnTo>
                    <a:pt x="0" y="100"/>
                  </a:lnTo>
                  <a:lnTo>
                    <a:pt x="2" y="128"/>
                  </a:lnTo>
                  <a:lnTo>
                    <a:pt x="2" y="156"/>
                  </a:lnTo>
                  <a:lnTo>
                    <a:pt x="10" y="212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5215" name="Freeform 95"/>
            <p:cNvSpPr>
              <a:spLocks/>
            </p:cNvSpPr>
            <p:nvPr/>
          </p:nvSpPr>
          <p:spPr bwMode="auto">
            <a:xfrm>
              <a:off x="4287097" y="1592398"/>
              <a:ext cx="67286" cy="179429"/>
            </a:xfrm>
            <a:custGeom>
              <a:avLst/>
              <a:gdLst/>
              <a:ahLst/>
              <a:cxnLst>
                <a:cxn ang="0">
                  <a:pos x="46" y="68"/>
                </a:cxn>
                <a:cxn ang="0">
                  <a:pos x="46" y="68"/>
                </a:cxn>
                <a:cxn ang="0">
                  <a:pos x="40" y="48"/>
                </a:cxn>
                <a:cxn ang="0">
                  <a:pos x="38" y="26"/>
                </a:cxn>
                <a:cxn ang="0">
                  <a:pos x="36" y="4"/>
                </a:cxn>
                <a:cxn ang="0">
                  <a:pos x="28" y="2"/>
                </a:cxn>
                <a:cxn ang="0">
                  <a:pos x="28" y="0"/>
                </a:cxn>
                <a:cxn ang="0">
                  <a:pos x="26" y="0"/>
                </a:cxn>
                <a:cxn ang="0">
                  <a:pos x="24" y="0"/>
                </a:cxn>
                <a:cxn ang="0">
                  <a:pos x="24" y="2"/>
                </a:cxn>
                <a:cxn ang="0">
                  <a:pos x="16" y="4"/>
                </a:cxn>
                <a:cxn ang="0">
                  <a:pos x="16" y="4"/>
                </a:cxn>
                <a:cxn ang="0">
                  <a:pos x="16" y="26"/>
                </a:cxn>
                <a:cxn ang="0">
                  <a:pos x="12" y="48"/>
                </a:cxn>
                <a:cxn ang="0">
                  <a:pos x="8" y="68"/>
                </a:cxn>
                <a:cxn ang="0">
                  <a:pos x="8" y="68"/>
                </a:cxn>
                <a:cxn ang="0">
                  <a:pos x="2" y="88"/>
                </a:cxn>
                <a:cxn ang="0">
                  <a:pos x="0" y="98"/>
                </a:cxn>
                <a:cxn ang="0">
                  <a:pos x="0" y="110"/>
                </a:cxn>
                <a:cxn ang="0">
                  <a:pos x="2" y="120"/>
                </a:cxn>
                <a:cxn ang="0">
                  <a:pos x="4" y="128"/>
                </a:cxn>
                <a:cxn ang="0">
                  <a:pos x="10" y="138"/>
                </a:cxn>
                <a:cxn ang="0">
                  <a:pos x="16" y="144"/>
                </a:cxn>
                <a:cxn ang="0">
                  <a:pos x="36" y="144"/>
                </a:cxn>
                <a:cxn ang="0">
                  <a:pos x="36" y="144"/>
                </a:cxn>
                <a:cxn ang="0">
                  <a:pos x="44" y="138"/>
                </a:cxn>
                <a:cxn ang="0">
                  <a:pos x="48" y="128"/>
                </a:cxn>
                <a:cxn ang="0">
                  <a:pos x="52" y="120"/>
                </a:cxn>
                <a:cxn ang="0">
                  <a:pos x="54" y="110"/>
                </a:cxn>
                <a:cxn ang="0">
                  <a:pos x="54" y="98"/>
                </a:cxn>
                <a:cxn ang="0">
                  <a:pos x="52" y="88"/>
                </a:cxn>
                <a:cxn ang="0">
                  <a:pos x="46" y="68"/>
                </a:cxn>
              </a:cxnLst>
              <a:rect l="0" t="0" r="r" b="b"/>
              <a:pathLst>
                <a:path w="54" h="144">
                  <a:moveTo>
                    <a:pt x="46" y="68"/>
                  </a:moveTo>
                  <a:lnTo>
                    <a:pt x="46" y="68"/>
                  </a:lnTo>
                  <a:lnTo>
                    <a:pt x="40" y="48"/>
                  </a:lnTo>
                  <a:lnTo>
                    <a:pt x="38" y="26"/>
                  </a:lnTo>
                  <a:lnTo>
                    <a:pt x="36" y="4"/>
                  </a:lnTo>
                  <a:lnTo>
                    <a:pt x="28" y="2"/>
                  </a:lnTo>
                  <a:lnTo>
                    <a:pt x="28" y="0"/>
                  </a:lnTo>
                  <a:lnTo>
                    <a:pt x="26" y="0"/>
                  </a:lnTo>
                  <a:lnTo>
                    <a:pt x="24" y="0"/>
                  </a:lnTo>
                  <a:lnTo>
                    <a:pt x="24" y="2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6" y="26"/>
                  </a:lnTo>
                  <a:lnTo>
                    <a:pt x="12" y="48"/>
                  </a:lnTo>
                  <a:lnTo>
                    <a:pt x="8" y="68"/>
                  </a:lnTo>
                  <a:lnTo>
                    <a:pt x="8" y="68"/>
                  </a:lnTo>
                  <a:lnTo>
                    <a:pt x="2" y="88"/>
                  </a:lnTo>
                  <a:lnTo>
                    <a:pt x="0" y="98"/>
                  </a:lnTo>
                  <a:lnTo>
                    <a:pt x="0" y="110"/>
                  </a:lnTo>
                  <a:lnTo>
                    <a:pt x="2" y="120"/>
                  </a:lnTo>
                  <a:lnTo>
                    <a:pt x="4" y="128"/>
                  </a:lnTo>
                  <a:lnTo>
                    <a:pt x="10" y="138"/>
                  </a:lnTo>
                  <a:lnTo>
                    <a:pt x="16" y="144"/>
                  </a:lnTo>
                  <a:lnTo>
                    <a:pt x="36" y="144"/>
                  </a:lnTo>
                  <a:lnTo>
                    <a:pt x="36" y="144"/>
                  </a:lnTo>
                  <a:lnTo>
                    <a:pt x="44" y="138"/>
                  </a:lnTo>
                  <a:lnTo>
                    <a:pt x="48" y="128"/>
                  </a:lnTo>
                  <a:lnTo>
                    <a:pt x="52" y="120"/>
                  </a:lnTo>
                  <a:lnTo>
                    <a:pt x="54" y="110"/>
                  </a:lnTo>
                  <a:lnTo>
                    <a:pt x="54" y="98"/>
                  </a:lnTo>
                  <a:lnTo>
                    <a:pt x="52" y="88"/>
                  </a:lnTo>
                  <a:lnTo>
                    <a:pt x="46" y="68"/>
                  </a:lnTo>
                  <a:close/>
                </a:path>
              </a:pathLst>
            </a:custGeom>
            <a:solidFill>
              <a:srgbClr val="FAD4E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5216" name="Freeform 96"/>
            <p:cNvSpPr>
              <a:spLocks/>
            </p:cNvSpPr>
            <p:nvPr/>
          </p:nvSpPr>
          <p:spPr bwMode="auto">
            <a:xfrm>
              <a:off x="4287097" y="1592398"/>
              <a:ext cx="67286" cy="179429"/>
            </a:xfrm>
            <a:custGeom>
              <a:avLst/>
              <a:gdLst/>
              <a:ahLst/>
              <a:cxnLst>
                <a:cxn ang="0">
                  <a:pos x="46" y="68"/>
                </a:cxn>
                <a:cxn ang="0">
                  <a:pos x="46" y="68"/>
                </a:cxn>
                <a:cxn ang="0">
                  <a:pos x="40" y="48"/>
                </a:cxn>
                <a:cxn ang="0">
                  <a:pos x="38" y="26"/>
                </a:cxn>
                <a:cxn ang="0">
                  <a:pos x="36" y="4"/>
                </a:cxn>
                <a:cxn ang="0">
                  <a:pos x="28" y="2"/>
                </a:cxn>
                <a:cxn ang="0">
                  <a:pos x="28" y="0"/>
                </a:cxn>
                <a:cxn ang="0">
                  <a:pos x="26" y="0"/>
                </a:cxn>
                <a:cxn ang="0">
                  <a:pos x="24" y="0"/>
                </a:cxn>
                <a:cxn ang="0">
                  <a:pos x="24" y="2"/>
                </a:cxn>
                <a:cxn ang="0">
                  <a:pos x="16" y="4"/>
                </a:cxn>
                <a:cxn ang="0">
                  <a:pos x="16" y="4"/>
                </a:cxn>
                <a:cxn ang="0">
                  <a:pos x="16" y="26"/>
                </a:cxn>
                <a:cxn ang="0">
                  <a:pos x="12" y="48"/>
                </a:cxn>
                <a:cxn ang="0">
                  <a:pos x="8" y="68"/>
                </a:cxn>
                <a:cxn ang="0">
                  <a:pos x="8" y="68"/>
                </a:cxn>
                <a:cxn ang="0">
                  <a:pos x="2" y="88"/>
                </a:cxn>
                <a:cxn ang="0">
                  <a:pos x="0" y="98"/>
                </a:cxn>
                <a:cxn ang="0">
                  <a:pos x="0" y="110"/>
                </a:cxn>
                <a:cxn ang="0">
                  <a:pos x="2" y="120"/>
                </a:cxn>
                <a:cxn ang="0">
                  <a:pos x="4" y="128"/>
                </a:cxn>
                <a:cxn ang="0">
                  <a:pos x="10" y="138"/>
                </a:cxn>
                <a:cxn ang="0">
                  <a:pos x="16" y="144"/>
                </a:cxn>
                <a:cxn ang="0">
                  <a:pos x="36" y="144"/>
                </a:cxn>
                <a:cxn ang="0">
                  <a:pos x="36" y="144"/>
                </a:cxn>
                <a:cxn ang="0">
                  <a:pos x="44" y="138"/>
                </a:cxn>
                <a:cxn ang="0">
                  <a:pos x="48" y="128"/>
                </a:cxn>
                <a:cxn ang="0">
                  <a:pos x="52" y="120"/>
                </a:cxn>
                <a:cxn ang="0">
                  <a:pos x="54" y="110"/>
                </a:cxn>
                <a:cxn ang="0">
                  <a:pos x="54" y="98"/>
                </a:cxn>
                <a:cxn ang="0">
                  <a:pos x="52" y="88"/>
                </a:cxn>
                <a:cxn ang="0">
                  <a:pos x="46" y="68"/>
                </a:cxn>
              </a:cxnLst>
              <a:rect l="0" t="0" r="r" b="b"/>
              <a:pathLst>
                <a:path w="54" h="144">
                  <a:moveTo>
                    <a:pt x="46" y="68"/>
                  </a:moveTo>
                  <a:lnTo>
                    <a:pt x="46" y="68"/>
                  </a:lnTo>
                  <a:lnTo>
                    <a:pt x="40" y="48"/>
                  </a:lnTo>
                  <a:lnTo>
                    <a:pt x="38" y="26"/>
                  </a:lnTo>
                  <a:lnTo>
                    <a:pt x="36" y="4"/>
                  </a:lnTo>
                  <a:lnTo>
                    <a:pt x="28" y="2"/>
                  </a:lnTo>
                  <a:lnTo>
                    <a:pt x="28" y="0"/>
                  </a:lnTo>
                  <a:lnTo>
                    <a:pt x="26" y="0"/>
                  </a:lnTo>
                  <a:lnTo>
                    <a:pt x="24" y="0"/>
                  </a:lnTo>
                  <a:lnTo>
                    <a:pt x="24" y="2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6" y="26"/>
                  </a:lnTo>
                  <a:lnTo>
                    <a:pt x="12" y="48"/>
                  </a:lnTo>
                  <a:lnTo>
                    <a:pt x="8" y="68"/>
                  </a:lnTo>
                  <a:lnTo>
                    <a:pt x="8" y="68"/>
                  </a:lnTo>
                  <a:lnTo>
                    <a:pt x="2" y="88"/>
                  </a:lnTo>
                  <a:lnTo>
                    <a:pt x="0" y="98"/>
                  </a:lnTo>
                  <a:lnTo>
                    <a:pt x="0" y="110"/>
                  </a:lnTo>
                  <a:lnTo>
                    <a:pt x="2" y="120"/>
                  </a:lnTo>
                  <a:lnTo>
                    <a:pt x="4" y="128"/>
                  </a:lnTo>
                  <a:lnTo>
                    <a:pt x="10" y="138"/>
                  </a:lnTo>
                  <a:lnTo>
                    <a:pt x="16" y="144"/>
                  </a:lnTo>
                  <a:lnTo>
                    <a:pt x="36" y="144"/>
                  </a:lnTo>
                  <a:lnTo>
                    <a:pt x="36" y="144"/>
                  </a:lnTo>
                  <a:lnTo>
                    <a:pt x="44" y="138"/>
                  </a:lnTo>
                  <a:lnTo>
                    <a:pt x="48" y="128"/>
                  </a:lnTo>
                  <a:lnTo>
                    <a:pt x="52" y="120"/>
                  </a:lnTo>
                  <a:lnTo>
                    <a:pt x="54" y="110"/>
                  </a:lnTo>
                  <a:lnTo>
                    <a:pt x="54" y="98"/>
                  </a:lnTo>
                  <a:lnTo>
                    <a:pt x="52" y="88"/>
                  </a:lnTo>
                  <a:lnTo>
                    <a:pt x="46" y="68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5217" name="Freeform 97"/>
            <p:cNvSpPr>
              <a:spLocks/>
            </p:cNvSpPr>
            <p:nvPr/>
          </p:nvSpPr>
          <p:spPr bwMode="auto">
            <a:xfrm>
              <a:off x="4626019" y="1721986"/>
              <a:ext cx="49841" cy="64794"/>
            </a:xfrm>
            <a:custGeom>
              <a:avLst/>
              <a:gdLst/>
              <a:ahLst/>
              <a:cxnLst>
                <a:cxn ang="0">
                  <a:pos x="0" y="26"/>
                </a:cxn>
                <a:cxn ang="0">
                  <a:pos x="0" y="26"/>
                </a:cxn>
                <a:cxn ang="0">
                  <a:pos x="2" y="16"/>
                </a:cxn>
                <a:cxn ang="0">
                  <a:pos x="6" y="8"/>
                </a:cxn>
                <a:cxn ang="0">
                  <a:pos x="12" y="2"/>
                </a:cxn>
                <a:cxn ang="0">
                  <a:pos x="20" y="0"/>
                </a:cxn>
                <a:cxn ang="0">
                  <a:pos x="20" y="0"/>
                </a:cxn>
                <a:cxn ang="0">
                  <a:pos x="28" y="2"/>
                </a:cxn>
                <a:cxn ang="0">
                  <a:pos x="34" y="8"/>
                </a:cxn>
                <a:cxn ang="0">
                  <a:pos x="38" y="16"/>
                </a:cxn>
                <a:cxn ang="0">
                  <a:pos x="40" y="26"/>
                </a:cxn>
                <a:cxn ang="0">
                  <a:pos x="40" y="26"/>
                </a:cxn>
                <a:cxn ang="0">
                  <a:pos x="38" y="36"/>
                </a:cxn>
                <a:cxn ang="0">
                  <a:pos x="34" y="46"/>
                </a:cxn>
                <a:cxn ang="0">
                  <a:pos x="28" y="50"/>
                </a:cxn>
                <a:cxn ang="0">
                  <a:pos x="20" y="52"/>
                </a:cxn>
                <a:cxn ang="0">
                  <a:pos x="20" y="52"/>
                </a:cxn>
                <a:cxn ang="0">
                  <a:pos x="12" y="50"/>
                </a:cxn>
                <a:cxn ang="0">
                  <a:pos x="6" y="46"/>
                </a:cxn>
                <a:cxn ang="0">
                  <a:pos x="2" y="36"/>
                </a:cxn>
                <a:cxn ang="0">
                  <a:pos x="0" y="26"/>
                </a:cxn>
              </a:cxnLst>
              <a:rect l="0" t="0" r="r" b="b"/>
              <a:pathLst>
                <a:path w="40" h="52">
                  <a:moveTo>
                    <a:pt x="0" y="26"/>
                  </a:moveTo>
                  <a:lnTo>
                    <a:pt x="0" y="26"/>
                  </a:lnTo>
                  <a:lnTo>
                    <a:pt x="2" y="16"/>
                  </a:lnTo>
                  <a:lnTo>
                    <a:pt x="6" y="8"/>
                  </a:lnTo>
                  <a:lnTo>
                    <a:pt x="12" y="2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8" y="2"/>
                  </a:lnTo>
                  <a:lnTo>
                    <a:pt x="34" y="8"/>
                  </a:lnTo>
                  <a:lnTo>
                    <a:pt x="38" y="16"/>
                  </a:lnTo>
                  <a:lnTo>
                    <a:pt x="40" y="26"/>
                  </a:lnTo>
                  <a:lnTo>
                    <a:pt x="40" y="26"/>
                  </a:lnTo>
                  <a:lnTo>
                    <a:pt x="38" y="36"/>
                  </a:lnTo>
                  <a:lnTo>
                    <a:pt x="34" y="46"/>
                  </a:lnTo>
                  <a:lnTo>
                    <a:pt x="28" y="50"/>
                  </a:lnTo>
                  <a:lnTo>
                    <a:pt x="20" y="52"/>
                  </a:lnTo>
                  <a:lnTo>
                    <a:pt x="20" y="52"/>
                  </a:lnTo>
                  <a:lnTo>
                    <a:pt x="12" y="50"/>
                  </a:lnTo>
                  <a:lnTo>
                    <a:pt x="6" y="46"/>
                  </a:lnTo>
                  <a:lnTo>
                    <a:pt x="2" y="36"/>
                  </a:lnTo>
                  <a:lnTo>
                    <a:pt x="0" y="26"/>
                  </a:lnTo>
                  <a:close/>
                </a:path>
              </a:pathLst>
            </a:custGeom>
            <a:solidFill>
              <a:srgbClr val="D29E6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5218" name="Freeform 98"/>
            <p:cNvSpPr>
              <a:spLocks/>
            </p:cNvSpPr>
            <p:nvPr/>
          </p:nvSpPr>
          <p:spPr bwMode="auto">
            <a:xfrm>
              <a:off x="4626019" y="1721986"/>
              <a:ext cx="49841" cy="64794"/>
            </a:xfrm>
            <a:custGeom>
              <a:avLst/>
              <a:gdLst/>
              <a:ahLst/>
              <a:cxnLst>
                <a:cxn ang="0">
                  <a:pos x="0" y="26"/>
                </a:cxn>
                <a:cxn ang="0">
                  <a:pos x="0" y="26"/>
                </a:cxn>
                <a:cxn ang="0">
                  <a:pos x="2" y="16"/>
                </a:cxn>
                <a:cxn ang="0">
                  <a:pos x="6" y="8"/>
                </a:cxn>
                <a:cxn ang="0">
                  <a:pos x="12" y="2"/>
                </a:cxn>
                <a:cxn ang="0">
                  <a:pos x="20" y="0"/>
                </a:cxn>
                <a:cxn ang="0">
                  <a:pos x="20" y="0"/>
                </a:cxn>
                <a:cxn ang="0">
                  <a:pos x="28" y="2"/>
                </a:cxn>
                <a:cxn ang="0">
                  <a:pos x="34" y="8"/>
                </a:cxn>
                <a:cxn ang="0">
                  <a:pos x="38" y="16"/>
                </a:cxn>
                <a:cxn ang="0">
                  <a:pos x="40" y="26"/>
                </a:cxn>
                <a:cxn ang="0">
                  <a:pos x="40" y="26"/>
                </a:cxn>
                <a:cxn ang="0">
                  <a:pos x="38" y="36"/>
                </a:cxn>
                <a:cxn ang="0">
                  <a:pos x="34" y="46"/>
                </a:cxn>
                <a:cxn ang="0">
                  <a:pos x="28" y="50"/>
                </a:cxn>
                <a:cxn ang="0">
                  <a:pos x="20" y="52"/>
                </a:cxn>
                <a:cxn ang="0">
                  <a:pos x="20" y="52"/>
                </a:cxn>
                <a:cxn ang="0">
                  <a:pos x="12" y="50"/>
                </a:cxn>
                <a:cxn ang="0">
                  <a:pos x="6" y="46"/>
                </a:cxn>
                <a:cxn ang="0">
                  <a:pos x="2" y="36"/>
                </a:cxn>
                <a:cxn ang="0">
                  <a:pos x="0" y="26"/>
                </a:cxn>
              </a:cxnLst>
              <a:rect l="0" t="0" r="r" b="b"/>
              <a:pathLst>
                <a:path w="40" h="52">
                  <a:moveTo>
                    <a:pt x="0" y="26"/>
                  </a:moveTo>
                  <a:lnTo>
                    <a:pt x="0" y="26"/>
                  </a:lnTo>
                  <a:lnTo>
                    <a:pt x="2" y="16"/>
                  </a:lnTo>
                  <a:lnTo>
                    <a:pt x="6" y="8"/>
                  </a:lnTo>
                  <a:lnTo>
                    <a:pt x="12" y="2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8" y="2"/>
                  </a:lnTo>
                  <a:lnTo>
                    <a:pt x="34" y="8"/>
                  </a:lnTo>
                  <a:lnTo>
                    <a:pt x="38" y="16"/>
                  </a:lnTo>
                  <a:lnTo>
                    <a:pt x="40" y="26"/>
                  </a:lnTo>
                  <a:lnTo>
                    <a:pt x="40" y="26"/>
                  </a:lnTo>
                  <a:lnTo>
                    <a:pt x="38" y="36"/>
                  </a:lnTo>
                  <a:lnTo>
                    <a:pt x="34" y="46"/>
                  </a:lnTo>
                  <a:lnTo>
                    <a:pt x="28" y="50"/>
                  </a:lnTo>
                  <a:lnTo>
                    <a:pt x="20" y="52"/>
                  </a:lnTo>
                  <a:lnTo>
                    <a:pt x="20" y="52"/>
                  </a:lnTo>
                  <a:lnTo>
                    <a:pt x="12" y="50"/>
                  </a:lnTo>
                  <a:lnTo>
                    <a:pt x="6" y="46"/>
                  </a:lnTo>
                  <a:lnTo>
                    <a:pt x="2" y="36"/>
                  </a:lnTo>
                  <a:lnTo>
                    <a:pt x="0" y="26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5219" name="Freeform 99"/>
            <p:cNvSpPr>
              <a:spLocks/>
            </p:cNvSpPr>
            <p:nvPr/>
          </p:nvSpPr>
          <p:spPr bwMode="auto">
            <a:xfrm>
              <a:off x="4613558" y="1151301"/>
              <a:ext cx="67286" cy="87223"/>
            </a:xfrm>
            <a:custGeom>
              <a:avLst/>
              <a:gdLst/>
              <a:ahLst/>
              <a:cxnLst>
                <a:cxn ang="0">
                  <a:pos x="0" y="36"/>
                </a:cxn>
                <a:cxn ang="0">
                  <a:pos x="0" y="36"/>
                </a:cxn>
                <a:cxn ang="0">
                  <a:pos x="2" y="22"/>
                </a:cxn>
                <a:cxn ang="0">
                  <a:pos x="8" y="10"/>
                </a:cxn>
                <a:cxn ang="0">
                  <a:pos x="16" y="4"/>
                </a:cxn>
                <a:cxn ang="0">
                  <a:pos x="22" y="2"/>
                </a:cxn>
                <a:cxn ang="0">
                  <a:pos x="26" y="0"/>
                </a:cxn>
                <a:cxn ang="0">
                  <a:pos x="26" y="0"/>
                </a:cxn>
                <a:cxn ang="0">
                  <a:pos x="32" y="2"/>
                </a:cxn>
                <a:cxn ang="0">
                  <a:pos x="38" y="4"/>
                </a:cxn>
                <a:cxn ang="0">
                  <a:pos x="46" y="10"/>
                </a:cxn>
                <a:cxn ang="0">
                  <a:pos x="52" y="22"/>
                </a:cxn>
                <a:cxn ang="0">
                  <a:pos x="54" y="36"/>
                </a:cxn>
                <a:cxn ang="0">
                  <a:pos x="54" y="36"/>
                </a:cxn>
                <a:cxn ang="0">
                  <a:pos x="52" y="50"/>
                </a:cxn>
                <a:cxn ang="0">
                  <a:pos x="46" y="60"/>
                </a:cxn>
                <a:cxn ang="0">
                  <a:pos x="38" y="68"/>
                </a:cxn>
                <a:cxn ang="0">
                  <a:pos x="32" y="70"/>
                </a:cxn>
                <a:cxn ang="0">
                  <a:pos x="26" y="70"/>
                </a:cxn>
                <a:cxn ang="0">
                  <a:pos x="26" y="70"/>
                </a:cxn>
                <a:cxn ang="0">
                  <a:pos x="22" y="70"/>
                </a:cxn>
                <a:cxn ang="0">
                  <a:pos x="16" y="68"/>
                </a:cxn>
                <a:cxn ang="0">
                  <a:pos x="8" y="60"/>
                </a:cxn>
                <a:cxn ang="0">
                  <a:pos x="2" y="50"/>
                </a:cxn>
                <a:cxn ang="0">
                  <a:pos x="0" y="36"/>
                </a:cxn>
              </a:cxnLst>
              <a:rect l="0" t="0" r="r" b="b"/>
              <a:pathLst>
                <a:path w="54" h="70">
                  <a:moveTo>
                    <a:pt x="0" y="36"/>
                  </a:moveTo>
                  <a:lnTo>
                    <a:pt x="0" y="36"/>
                  </a:lnTo>
                  <a:lnTo>
                    <a:pt x="2" y="22"/>
                  </a:lnTo>
                  <a:lnTo>
                    <a:pt x="8" y="10"/>
                  </a:lnTo>
                  <a:lnTo>
                    <a:pt x="16" y="4"/>
                  </a:lnTo>
                  <a:lnTo>
                    <a:pt x="22" y="2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32" y="2"/>
                  </a:lnTo>
                  <a:lnTo>
                    <a:pt x="38" y="4"/>
                  </a:lnTo>
                  <a:lnTo>
                    <a:pt x="46" y="10"/>
                  </a:lnTo>
                  <a:lnTo>
                    <a:pt x="52" y="22"/>
                  </a:lnTo>
                  <a:lnTo>
                    <a:pt x="54" y="36"/>
                  </a:lnTo>
                  <a:lnTo>
                    <a:pt x="54" y="36"/>
                  </a:lnTo>
                  <a:lnTo>
                    <a:pt x="52" y="50"/>
                  </a:lnTo>
                  <a:lnTo>
                    <a:pt x="46" y="60"/>
                  </a:lnTo>
                  <a:lnTo>
                    <a:pt x="38" y="68"/>
                  </a:lnTo>
                  <a:lnTo>
                    <a:pt x="32" y="70"/>
                  </a:lnTo>
                  <a:lnTo>
                    <a:pt x="26" y="70"/>
                  </a:lnTo>
                  <a:lnTo>
                    <a:pt x="26" y="70"/>
                  </a:lnTo>
                  <a:lnTo>
                    <a:pt x="22" y="70"/>
                  </a:lnTo>
                  <a:lnTo>
                    <a:pt x="16" y="68"/>
                  </a:lnTo>
                  <a:lnTo>
                    <a:pt x="8" y="60"/>
                  </a:lnTo>
                  <a:lnTo>
                    <a:pt x="2" y="50"/>
                  </a:lnTo>
                  <a:lnTo>
                    <a:pt x="0" y="36"/>
                  </a:lnTo>
                  <a:close/>
                </a:path>
              </a:pathLst>
            </a:custGeom>
            <a:solidFill>
              <a:srgbClr val="D29E6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5220" name="Freeform 100"/>
            <p:cNvSpPr>
              <a:spLocks/>
            </p:cNvSpPr>
            <p:nvPr/>
          </p:nvSpPr>
          <p:spPr bwMode="auto">
            <a:xfrm>
              <a:off x="4613558" y="1151301"/>
              <a:ext cx="67286" cy="87223"/>
            </a:xfrm>
            <a:custGeom>
              <a:avLst/>
              <a:gdLst/>
              <a:ahLst/>
              <a:cxnLst>
                <a:cxn ang="0">
                  <a:pos x="0" y="36"/>
                </a:cxn>
                <a:cxn ang="0">
                  <a:pos x="0" y="36"/>
                </a:cxn>
                <a:cxn ang="0">
                  <a:pos x="2" y="22"/>
                </a:cxn>
                <a:cxn ang="0">
                  <a:pos x="8" y="10"/>
                </a:cxn>
                <a:cxn ang="0">
                  <a:pos x="16" y="4"/>
                </a:cxn>
                <a:cxn ang="0">
                  <a:pos x="22" y="2"/>
                </a:cxn>
                <a:cxn ang="0">
                  <a:pos x="26" y="0"/>
                </a:cxn>
                <a:cxn ang="0">
                  <a:pos x="26" y="0"/>
                </a:cxn>
                <a:cxn ang="0">
                  <a:pos x="32" y="2"/>
                </a:cxn>
                <a:cxn ang="0">
                  <a:pos x="38" y="4"/>
                </a:cxn>
                <a:cxn ang="0">
                  <a:pos x="46" y="10"/>
                </a:cxn>
                <a:cxn ang="0">
                  <a:pos x="52" y="22"/>
                </a:cxn>
                <a:cxn ang="0">
                  <a:pos x="54" y="36"/>
                </a:cxn>
                <a:cxn ang="0">
                  <a:pos x="54" y="36"/>
                </a:cxn>
                <a:cxn ang="0">
                  <a:pos x="52" y="50"/>
                </a:cxn>
                <a:cxn ang="0">
                  <a:pos x="46" y="60"/>
                </a:cxn>
                <a:cxn ang="0">
                  <a:pos x="38" y="68"/>
                </a:cxn>
                <a:cxn ang="0">
                  <a:pos x="32" y="70"/>
                </a:cxn>
                <a:cxn ang="0">
                  <a:pos x="26" y="70"/>
                </a:cxn>
                <a:cxn ang="0">
                  <a:pos x="26" y="70"/>
                </a:cxn>
                <a:cxn ang="0">
                  <a:pos x="22" y="70"/>
                </a:cxn>
                <a:cxn ang="0">
                  <a:pos x="16" y="68"/>
                </a:cxn>
                <a:cxn ang="0">
                  <a:pos x="8" y="60"/>
                </a:cxn>
                <a:cxn ang="0">
                  <a:pos x="2" y="50"/>
                </a:cxn>
                <a:cxn ang="0">
                  <a:pos x="0" y="36"/>
                </a:cxn>
              </a:cxnLst>
              <a:rect l="0" t="0" r="r" b="b"/>
              <a:pathLst>
                <a:path w="54" h="70">
                  <a:moveTo>
                    <a:pt x="0" y="36"/>
                  </a:moveTo>
                  <a:lnTo>
                    <a:pt x="0" y="36"/>
                  </a:lnTo>
                  <a:lnTo>
                    <a:pt x="2" y="22"/>
                  </a:lnTo>
                  <a:lnTo>
                    <a:pt x="8" y="10"/>
                  </a:lnTo>
                  <a:lnTo>
                    <a:pt x="16" y="4"/>
                  </a:lnTo>
                  <a:lnTo>
                    <a:pt x="22" y="2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32" y="2"/>
                  </a:lnTo>
                  <a:lnTo>
                    <a:pt x="38" y="4"/>
                  </a:lnTo>
                  <a:lnTo>
                    <a:pt x="46" y="10"/>
                  </a:lnTo>
                  <a:lnTo>
                    <a:pt x="52" y="22"/>
                  </a:lnTo>
                  <a:lnTo>
                    <a:pt x="54" y="36"/>
                  </a:lnTo>
                  <a:lnTo>
                    <a:pt x="54" y="36"/>
                  </a:lnTo>
                  <a:lnTo>
                    <a:pt x="52" y="50"/>
                  </a:lnTo>
                  <a:lnTo>
                    <a:pt x="46" y="60"/>
                  </a:lnTo>
                  <a:lnTo>
                    <a:pt x="38" y="68"/>
                  </a:lnTo>
                  <a:lnTo>
                    <a:pt x="32" y="70"/>
                  </a:lnTo>
                  <a:lnTo>
                    <a:pt x="26" y="70"/>
                  </a:lnTo>
                  <a:lnTo>
                    <a:pt x="26" y="70"/>
                  </a:lnTo>
                  <a:lnTo>
                    <a:pt x="22" y="70"/>
                  </a:lnTo>
                  <a:lnTo>
                    <a:pt x="16" y="68"/>
                  </a:lnTo>
                  <a:lnTo>
                    <a:pt x="8" y="60"/>
                  </a:lnTo>
                  <a:lnTo>
                    <a:pt x="2" y="50"/>
                  </a:lnTo>
                  <a:lnTo>
                    <a:pt x="0" y="36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5221" name="Freeform 101"/>
            <p:cNvSpPr>
              <a:spLocks/>
            </p:cNvSpPr>
            <p:nvPr/>
          </p:nvSpPr>
          <p:spPr bwMode="auto">
            <a:xfrm>
              <a:off x="4302049" y="1557509"/>
              <a:ext cx="37381" cy="37381"/>
            </a:xfrm>
            <a:custGeom>
              <a:avLst/>
              <a:gdLst/>
              <a:ahLst/>
              <a:cxnLst>
                <a:cxn ang="0">
                  <a:pos x="30" y="14"/>
                </a:cxn>
                <a:cxn ang="0">
                  <a:pos x="30" y="14"/>
                </a:cxn>
                <a:cxn ang="0">
                  <a:pos x="28" y="20"/>
                </a:cxn>
                <a:cxn ang="0">
                  <a:pos x="26" y="24"/>
                </a:cxn>
                <a:cxn ang="0">
                  <a:pos x="20" y="28"/>
                </a:cxn>
                <a:cxn ang="0">
                  <a:pos x="14" y="30"/>
                </a:cxn>
                <a:cxn ang="0">
                  <a:pos x="14" y="30"/>
                </a:cxn>
                <a:cxn ang="0">
                  <a:pos x="10" y="28"/>
                </a:cxn>
                <a:cxn ang="0">
                  <a:pos x="4" y="24"/>
                </a:cxn>
                <a:cxn ang="0">
                  <a:pos x="2" y="20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2" y="8"/>
                </a:cxn>
                <a:cxn ang="0">
                  <a:pos x="4" y="4"/>
                </a:cxn>
                <a:cxn ang="0">
                  <a:pos x="10" y="0"/>
                </a:cxn>
                <a:cxn ang="0">
                  <a:pos x="14" y="0"/>
                </a:cxn>
                <a:cxn ang="0">
                  <a:pos x="14" y="0"/>
                </a:cxn>
                <a:cxn ang="0">
                  <a:pos x="20" y="0"/>
                </a:cxn>
                <a:cxn ang="0">
                  <a:pos x="26" y="4"/>
                </a:cxn>
                <a:cxn ang="0">
                  <a:pos x="28" y="8"/>
                </a:cxn>
                <a:cxn ang="0">
                  <a:pos x="30" y="14"/>
                </a:cxn>
              </a:cxnLst>
              <a:rect l="0" t="0" r="r" b="b"/>
              <a:pathLst>
                <a:path w="30" h="30">
                  <a:moveTo>
                    <a:pt x="30" y="14"/>
                  </a:moveTo>
                  <a:lnTo>
                    <a:pt x="30" y="14"/>
                  </a:lnTo>
                  <a:lnTo>
                    <a:pt x="28" y="20"/>
                  </a:lnTo>
                  <a:lnTo>
                    <a:pt x="26" y="24"/>
                  </a:lnTo>
                  <a:lnTo>
                    <a:pt x="20" y="28"/>
                  </a:lnTo>
                  <a:lnTo>
                    <a:pt x="14" y="30"/>
                  </a:lnTo>
                  <a:lnTo>
                    <a:pt x="14" y="30"/>
                  </a:lnTo>
                  <a:lnTo>
                    <a:pt x="10" y="28"/>
                  </a:lnTo>
                  <a:lnTo>
                    <a:pt x="4" y="24"/>
                  </a:lnTo>
                  <a:lnTo>
                    <a:pt x="2" y="20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2" y="8"/>
                  </a:lnTo>
                  <a:lnTo>
                    <a:pt x="4" y="4"/>
                  </a:lnTo>
                  <a:lnTo>
                    <a:pt x="10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20" y="0"/>
                  </a:lnTo>
                  <a:lnTo>
                    <a:pt x="26" y="4"/>
                  </a:lnTo>
                  <a:lnTo>
                    <a:pt x="28" y="8"/>
                  </a:lnTo>
                  <a:lnTo>
                    <a:pt x="30" y="14"/>
                  </a:lnTo>
                  <a:close/>
                </a:path>
              </a:pathLst>
            </a:custGeom>
            <a:solidFill>
              <a:srgbClr val="FAD4E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5222" name="Freeform 102"/>
            <p:cNvSpPr>
              <a:spLocks/>
            </p:cNvSpPr>
            <p:nvPr/>
          </p:nvSpPr>
          <p:spPr bwMode="auto">
            <a:xfrm>
              <a:off x="4302049" y="1557509"/>
              <a:ext cx="37381" cy="37381"/>
            </a:xfrm>
            <a:custGeom>
              <a:avLst/>
              <a:gdLst/>
              <a:ahLst/>
              <a:cxnLst>
                <a:cxn ang="0">
                  <a:pos x="30" y="14"/>
                </a:cxn>
                <a:cxn ang="0">
                  <a:pos x="30" y="14"/>
                </a:cxn>
                <a:cxn ang="0">
                  <a:pos x="28" y="20"/>
                </a:cxn>
                <a:cxn ang="0">
                  <a:pos x="26" y="24"/>
                </a:cxn>
                <a:cxn ang="0">
                  <a:pos x="20" y="28"/>
                </a:cxn>
                <a:cxn ang="0">
                  <a:pos x="14" y="30"/>
                </a:cxn>
                <a:cxn ang="0">
                  <a:pos x="14" y="30"/>
                </a:cxn>
                <a:cxn ang="0">
                  <a:pos x="10" y="28"/>
                </a:cxn>
                <a:cxn ang="0">
                  <a:pos x="4" y="24"/>
                </a:cxn>
                <a:cxn ang="0">
                  <a:pos x="2" y="20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2" y="8"/>
                </a:cxn>
                <a:cxn ang="0">
                  <a:pos x="4" y="4"/>
                </a:cxn>
                <a:cxn ang="0">
                  <a:pos x="10" y="0"/>
                </a:cxn>
                <a:cxn ang="0">
                  <a:pos x="14" y="0"/>
                </a:cxn>
                <a:cxn ang="0">
                  <a:pos x="14" y="0"/>
                </a:cxn>
                <a:cxn ang="0">
                  <a:pos x="20" y="0"/>
                </a:cxn>
                <a:cxn ang="0">
                  <a:pos x="26" y="4"/>
                </a:cxn>
                <a:cxn ang="0">
                  <a:pos x="28" y="8"/>
                </a:cxn>
                <a:cxn ang="0">
                  <a:pos x="30" y="14"/>
                </a:cxn>
              </a:cxnLst>
              <a:rect l="0" t="0" r="r" b="b"/>
              <a:pathLst>
                <a:path w="30" h="30">
                  <a:moveTo>
                    <a:pt x="30" y="14"/>
                  </a:moveTo>
                  <a:lnTo>
                    <a:pt x="30" y="14"/>
                  </a:lnTo>
                  <a:lnTo>
                    <a:pt x="28" y="20"/>
                  </a:lnTo>
                  <a:lnTo>
                    <a:pt x="26" y="24"/>
                  </a:lnTo>
                  <a:lnTo>
                    <a:pt x="20" y="28"/>
                  </a:lnTo>
                  <a:lnTo>
                    <a:pt x="14" y="30"/>
                  </a:lnTo>
                  <a:lnTo>
                    <a:pt x="14" y="30"/>
                  </a:lnTo>
                  <a:lnTo>
                    <a:pt x="10" y="28"/>
                  </a:lnTo>
                  <a:lnTo>
                    <a:pt x="4" y="24"/>
                  </a:lnTo>
                  <a:lnTo>
                    <a:pt x="2" y="20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2" y="8"/>
                  </a:lnTo>
                  <a:lnTo>
                    <a:pt x="4" y="4"/>
                  </a:lnTo>
                  <a:lnTo>
                    <a:pt x="10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20" y="0"/>
                  </a:lnTo>
                  <a:lnTo>
                    <a:pt x="26" y="4"/>
                  </a:lnTo>
                  <a:lnTo>
                    <a:pt x="28" y="8"/>
                  </a:lnTo>
                  <a:lnTo>
                    <a:pt x="30" y="14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</p:grpSp>
      <p:grpSp>
        <p:nvGrpSpPr>
          <p:cNvPr id="193" name="그룹 192"/>
          <p:cNvGrpSpPr/>
          <p:nvPr/>
        </p:nvGrpSpPr>
        <p:grpSpPr>
          <a:xfrm>
            <a:off x="6228184" y="3573016"/>
            <a:ext cx="1500198" cy="1230792"/>
            <a:chOff x="2901950" y="571500"/>
            <a:chExt cx="1741488" cy="1428750"/>
          </a:xfrm>
        </p:grpSpPr>
        <p:sp>
          <p:nvSpPr>
            <p:cNvPr id="5227" name="AutoShape 107"/>
            <p:cNvSpPr>
              <a:spLocks noChangeAspect="1" noChangeArrowheads="1" noTextEdit="1"/>
            </p:cNvSpPr>
            <p:nvPr/>
          </p:nvSpPr>
          <p:spPr bwMode="auto">
            <a:xfrm>
              <a:off x="2901950" y="571500"/>
              <a:ext cx="1741488" cy="1428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5229" name="Freeform 109"/>
            <p:cNvSpPr>
              <a:spLocks/>
            </p:cNvSpPr>
            <p:nvPr/>
          </p:nvSpPr>
          <p:spPr bwMode="auto">
            <a:xfrm>
              <a:off x="2974975" y="798513"/>
              <a:ext cx="1603375" cy="1157288"/>
            </a:xfrm>
            <a:custGeom>
              <a:avLst/>
              <a:gdLst/>
              <a:ahLst/>
              <a:cxnLst>
                <a:cxn ang="0">
                  <a:pos x="1870" y="339"/>
                </a:cxn>
                <a:cxn ang="0">
                  <a:pos x="1687" y="294"/>
                </a:cxn>
                <a:cxn ang="0">
                  <a:pos x="1544" y="234"/>
                </a:cxn>
                <a:cxn ang="0">
                  <a:pos x="1422" y="193"/>
                </a:cxn>
                <a:cxn ang="0">
                  <a:pos x="1265" y="203"/>
                </a:cxn>
                <a:cxn ang="0">
                  <a:pos x="1098" y="158"/>
                </a:cxn>
                <a:cxn ang="0">
                  <a:pos x="993" y="130"/>
                </a:cxn>
                <a:cxn ang="0">
                  <a:pos x="824" y="66"/>
                </a:cxn>
                <a:cxn ang="0">
                  <a:pos x="648" y="3"/>
                </a:cxn>
                <a:cxn ang="0">
                  <a:pos x="611" y="49"/>
                </a:cxn>
                <a:cxn ang="0">
                  <a:pos x="521" y="141"/>
                </a:cxn>
                <a:cxn ang="0">
                  <a:pos x="341" y="231"/>
                </a:cxn>
                <a:cxn ang="0">
                  <a:pos x="197" y="331"/>
                </a:cxn>
                <a:cxn ang="0">
                  <a:pos x="265" y="401"/>
                </a:cxn>
                <a:cxn ang="0">
                  <a:pos x="380" y="433"/>
                </a:cxn>
                <a:cxn ang="0">
                  <a:pos x="457" y="460"/>
                </a:cxn>
                <a:cxn ang="0">
                  <a:pos x="415" y="540"/>
                </a:cxn>
                <a:cxn ang="0">
                  <a:pos x="357" y="566"/>
                </a:cxn>
                <a:cxn ang="0">
                  <a:pos x="231" y="605"/>
                </a:cxn>
                <a:cxn ang="0">
                  <a:pos x="147" y="652"/>
                </a:cxn>
                <a:cxn ang="0">
                  <a:pos x="225" y="699"/>
                </a:cxn>
                <a:cxn ang="0">
                  <a:pos x="349" y="725"/>
                </a:cxn>
                <a:cxn ang="0">
                  <a:pos x="428" y="793"/>
                </a:cxn>
                <a:cxn ang="0">
                  <a:pos x="273" y="824"/>
                </a:cxn>
                <a:cxn ang="0">
                  <a:pos x="198" y="870"/>
                </a:cxn>
                <a:cxn ang="0">
                  <a:pos x="230" y="1002"/>
                </a:cxn>
                <a:cxn ang="0">
                  <a:pos x="160" y="1112"/>
                </a:cxn>
                <a:cxn ang="0">
                  <a:pos x="72" y="1285"/>
                </a:cxn>
                <a:cxn ang="0">
                  <a:pos x="6" y="1415"/>
                </a:cxn>
                <a:cxn ang="0">
                  <a:pos x="90" y="1457"/>
                </a:cxn>
                <a:cxn ang="0">
                  <a:pos x="185" y="1454"/>
                </a:cxn>
                <a:cxn ang="0">
                  <a:pos x="316" y="1441"/>
                </a:cxn>
                <a:cxn ang="0">
                  <a:pos x="487" y="1427"/>
                </a:cxn>
                <a:cxn ang="0">
                  <a:pos x="671" y="1416"/>
                </a:cxn>
                <a:cxn ang="0">
                  <a:pos x="843" y="1416"/>
                </a:cxn>
                <a:cxn ang="0">
                  <a:pos x="1062" y="1429"/>
                </a:cxn>
                <a:cxn ang="0">
                  <a:pos x="1382" y="1415"/>
                </a:cxn>
                <a:cxn ang="0">
                  <a:pos x="1643" y="1416"/>
                </a:cxn>
                <a:cxn ang="0">
                  <a:pos x="1824" y="1439"/>
                </a:cxn>
                <a:cxn ang="0">
                  <a:pos x="1973" y="1417"/>
                </a:cxn>
                <a:cxn ang="0">
                  <a:pos x="1979" y="1350"/>
                </a:cxn>
                <a:cxn ang="0">
                  <a:pos x="1864" y="1156"/>
                </a:cxn>
                <a:cxn ang="0">
                  <a:pos x="1861" y="962"/>
                </a:cxn>
                <a:cxn ang="0">
                  <a:pos x="1884" y="877"/>
                </a:cxn>
                <a:cxn ang="0">
                  <a:pos x="1772" y="860"/>
                </a:cxn>
                <a:cxn ang="0">
                  <a:pos x="1773" y="760"/>
                </a:cxn>
                <a:cxn ang="0">
                  <a:pos x="1887" y="745"/>
                </a:cxn>
                <a:cxn ang="0">
                  <a:pos x="1970" y="722"/>
                </a:cxn>
                <a:cxn ang="0">
                  <a:pos x="2016" y="681"/>
                </a:cxn>
                <a:cxn ang="0">
                  <a:pos x="1950" y="655"/>
                </a:cxn>
                <a:cxn ang="0">
                  <a:pos x="1790" y="653"/>
                </a:cxn>
                <a:cxn ang="0">
                  <a:pos x="1685" y="626"/>
                </a:cxn>
                <a:cxn ang="0">
                  <a:pos x="1665" y="546"/>
                </a:cxn>
                <a:cxn ang="0">
                  <a:pos x="1701" y="524"/>
                </a:cxn>
                <a:cxn ang="0">
                  <a:pos x="1786" y="510"/>
                </a:cxn>
                <a:cxn ang="0">
                  <a:pos x="1902" y="431"/>
                </a:cxn>
              </a:cxnLst>
              <a:rect l="0" t="0" r="r" b="b"/>
              <a:pathLst>
                <a:path w="2021" h="1459">
                  <a:moveTo>
                    <a:pt x="1943" y="354"/>
                  </a:moveTo>
                  <a:lnTo>
                    <a:pt x="1939" y="353"/>
                  </a:lnTo>
                  <a:lnTo>
                    <a:pt x="1930" y="352"/>
                  </a:lnTo>
                  <a:lnTo>
                    <a:pt x="1915" y="348"/>
                  </a:lnTo>
                  <a:lnTo>
                    <a:pt x="1895" y="345"/>
                  </a:lnTo>
                  <a:lnTo>
                    <a:pt x="1870" y="339"/>
                  </a:lnTo>
                  <a:lnTo>
                    <a:pt x="1843" y="333"/>
                  </a:lnTo>
                  <a:lnTo>
                    <a:pt x="1813" y="326"/>
                  </a:lnTo>
                  <a:lnTo>
                    <a:pt x="1781" y="319"/>
                  </a:lnTo>
                  <a:lnTo>
                    <a:pt x="1749" y="312"/>
                  </a:lnTo>
                  <a:lnTo>
                    <a:pt x="1718" y="303"/>
                  </a:lnTo>
                  <a:lnTo>
                    <a:pt x="1687" y="294"/>
                  </a:lnTo>
                  <a:lnTo>
                    <a:pt x="1656" y="286"/>
                  </a:lnTo>
                  <a:lnTo>
                    <a:pt x="1629" y="276"/>
                  </a:lnTo>
                  <a:lnTo>
                    <a:pt x="1606" y="268"/>
                  </a:lnTo>
                  <a:lnTo>
                    <a:pt x="1586" y="259"/>
                  </a:lnTo>
                  <a:lnTo>
                    <a:pt x="1570" y="250"/>
                  </a:lnTo>
                  <a:lnTo>
                    <a:pt x="1544" y="234"/>
                  </a:lnTo>
                  <a:lnTo>
                    <a:pt x="1518" y="220"/>
                  </a:lnTo>
                  <a:lnTo>
                    <a:pt x="1494" y="208"/>
                  </a:lnTo>
                  <a:lnTo>
                    <a:pt x="1470" y="200"/>
                  </a:lnTo>
                  <a:lnTo>
                    <a:pt x="1450" y="194"/>
                  </a:lnTo>
                  <a:lnTo>
                    <a:pt x="1434" y="191"/>
                  </a:lnTo>
                  <a:lnTo>
                    <a:pt x="1422" y="193"/>
                  </a:lnTo>
                  <a:lnTo>
                    <a:pt x="1416" y="198"/>
                  </a:lnTo>
                  <a:lnTo>
                    <a:pt x="1386" y="204"/>
                  </a:lnTo>
                  <a:lnTo>
                    <a:pt x="1356" y="208"/>
                  </a:lnTo>
                  <a:lnTo>
                    <a:pt x="1325" y="209"/>
                  </a:lnTo>
                  <a:lnTo>
                    <a:pt x="1294" y="207"/>
                  </a:lnTo>
                  <a:lnTo>
                    <a:pt x="1265" y="203"/>
                  </a:lnTo>
                  <a:lnTo>
                    <a:pt x="1234" y="197"/>
                  </a:lnTo>
                  <a:lnTo>
                    <a:pt x="1205" y="191"/>
                  </a:lnTo>
                  <a:lnTo>
                    <a:pt x="1177" y="183"/>
                  </a:lnTo>
                  <a:lnTo>
                    <a:pt x="1148" y="175"/>
                  </a:lnTo>
                  <a:lnTo>
                    <a:pt x="1122" y="167"/>
                  </a:lnTo>
                  <a:lnTo>
                    <a:pt x="1098" y="158"/>
                  </a:lnTo>
                  <a:lnTo>
                    <a:pt x="1075" y="151"/>
                  </a:lnTo>
                  <a:lnTo>
                    <a:pt x="1054" y="144"/>
                  </a:lnTo>
                  <a:lnTo>
                    <a:pt x="1035" y="138"/>
                  </a:lnTo>
                  <a:lnTo>
                    <a:pt x="1020" y="135"/>
                  </a:lnTo>
                  <a:lnTo>
                    <a:pt x="1007" y="132"/>
                  </a:lnTo>
                  <a:lnTo>
                    <a:pt x="993" y="130"/>
                  </a:lnTo>
                  <a:lnTo>
                    <a:pt x="973" y="124"/>
                  </a:lnTo>
                  <a:lnTo>
                    <a:pt x="948" y="116"/>
                  </a:lnTo>
                  <a:lnTo>
                    <a:pt x="921" y="105"/>
                  </a:lnTo>
                  <a:lnTo>
                    <a:pt x="890" y="94"/>
                  </a:lnTo>
                  <a:lnTo>
                    <a:pt x="857" y="79"/>
                  </a:lnTo>
                  <a:lnTo>
                    <a:pt x="824" y="66"/>
                  </a:lnTo>
                  <a:lnTo>
                    <a:pt x="790" y="52"/>
                  </a:lnTo>
                  <a:lnTo>
                    <a:pt x="757" y="39"/>
                  </a:lnTo>
                  <a:lnTo>
                    <a:pt x="725" y="28"/>
                  </a:lnTo>
                  <a:lnTo>
                    <a:pt x="697" y="17"/>
                  </a:lnTo>
                  <a:lnTo>
                    <a:pt x="671" y="9"/>
                  </a:lnTo>
                  <a:lnTo>
                    <a:pt x="648" y="3"/>
                  </a:lnTo>
                  <a:lnTo>
                    <a:pt x="632" y="0"/>
                  </a:lnTo>
                  <a:lnTo>
                    <a:pt x="621" y="2"/>
                  </a:lnTo>
                  <a:lnTo>
                    <a:pt x="617" y="6"/>
                  </a:lnTo>
                  <a:lnTo>
                    <a:pt x="615" y="20"/>
                  </a:lnTo>
                  <a:lnTo>
                    <a:pt x="614" y="35"/>
                  </a:lnTo>
                  <a:lnTo>
                    <a:pt x="611" y="49"/>
                  </a:lnTo>
                  <a:lnTo>
                    <a:pt x="606" y="63"/>
                  </a:lnTo>
                  <a:lnTo>
                    <a:pt x="598" y="78"/>
                  </a:lnTo>
                  <a:lnTo>
                    <a:pt x="584" y="94"/>
                  </a:lnTo>
                  <a:lnTo>
                    <a:pt x="565" y="111"/>
                  </a:lnTo>
                  <a:lnTo>
                    <a:pt x="539" y="130"/>
                  </a:lnTo>
                  <a:lnTo>
                    <a:pt x="521" y="141"/>
                  </a:lnTo>
                  <a:lnTo>
                    <a:pt x="497" y="154"/>
                  </a:lnTo>
                  <a:lnTo>
                    <a:pt x="470" y="168"/>
                  </a:lnTo>
                  <a:lnTo>
                    <a:pt x="441" y="182"/>
                  </a:lnTo>
                  <a:lnTo>
                    <a:pt x="408" y="198"/>
                  </a:lnTo>
                  <a:lnTo>
                    <a:pt x="375" y="215"/>
                  </a:lnTo>
                  <a:lnTo>
                    <a:pt x="341" y="231"/>
                  </a:lnTo>
                  <a:lnTo>
                    <a:pt x="309" y="248"/>
                  </a:lnTo>
                  <a:lnTo>
                    <a:pt x="278" y="266"/>
                  </a:lnTo>
                  <a:lnTo>
                    <a:pt x="250" y="282"/>
                  </a:lnTo>
                  <a:lnTo>
                    <a:pt x="227" y="299"/>
                  </a:lnTo>
                  <a:lnTo>
                    <a:pt x="209" y="315"/>
                  </a:lnTo>
                  <a:lnTo>
                    <a:pt x="197" y="331"/>
                  </a:lnTo>
                  <a:lnTo>
                    <a:pt x="192" y="346"/>
                  </a:lnTo>
                  <a:lnTo>
                    <a:pt x="196" y="359"/>
                  </a:lnTo>
                  <a:lnTo>
                    <a:pt x="209" y="372"/>
                  </a:lnTo>
                  <a:lnTo>
                    <a:pt x="227" y="382"/>
                  </a:lnTo>
                  <a:lnTo>
                    <a:pt x="246" y="393"/>
                  </a:lnTo>
                  <a:lnTo>
                    <a:pt x="265" y="401"/>
                  </a:lnTo>
                  <a:lnTo>
                    <a:pt x="285" y="408"/>
                  </a:lnTo>
                  <a:lnTo>
                    <a:pt x="304" y="414"/>
                  </a:lnTo>
                  <a:lnTo>
                    <a:pt x="324" y="420"/>
                  </a:lnTo>
                  <a:lnTo>
                    <a:pt x="343" y="425"/>
                  </a:lnTo>
                  <a:lnTo>
                    <a:pt x="362" y="428"/>
                  </a:lnTo>
                  <a:lnTo>
                    <a:pt x="380" y="433"/>
                  </a:lnTo>
                  <a:lnTo>
                    <a:pt x="396" y="437"/>
                  </a:lnTo>
                  <a:lnTo>
                    <a:pt x="411" y="440"/>
                  </a:lnTo>
                  <a:lnTo>
                    <a:pt x="426" y="445"/>
                  </a:lnTo>
                  <a:lnTo>
                    <a:pt x="439" y="450"/>
                  </a:lnTo>
                  <a:lnTo>
                    <a:pt x="449" y="454"/>
                  </a:lnTo>
                  <a:lnTo>
                    <a:pt x="457" y="460"/>
                  </a:lnTo>
                  <a:lnTo>
                    <a:pt x="464" y="467"/>
                  </a:lnTo>
                  <a:lnTo>
                    <a:pt x="469" y="483"/>
                  </a:lnTo>
                  <a:lnTo>
                    <a:pt x="463" y="499"/>
                  </a:lnTo>
                  <a:lnTo>
                    <a:pt x="450" y="514"/>
                  </a:lnTo>
                  <a:lnTo>
                    <a:pt x="434" y="529"/>
                  </a:lnTo>
                  <a:lnTo>
                    <a:pt x="415" y="540"/>
                  </a:lnTo>
                  <a:lnTo>
                    <a:pt x="398" y="551"/>
                  </a:lnTo>
                  <a:lnTo>
                    <a:pt x="387" y="557"/>
                  </a:lnTo>
                  <a:lnTo>
                    <a:pt x="382" y="559"/>
                  </a:lnTo>
                  <a:lnTo>
                    <a:pt x="378" y="560"/>
                  </a:lnTo>
                  <a:lnTo>
                    <a:pt x="370" y="563"/>
                  </a:lnTo>
                  <a:lnTo>
                    <a:pt x="357" y="566"/>
                  </a:lnTo>
                  <a:lnTo>
                    <a:pt x="341" y="570"/>
                  </a:lnTo>
                  <a:lnTo>
                    <a:pt x="322" y="576"/>
                  </a:lnTo>
                  <a:lnTo>
                    <a:pt x="299" y="583"/>
                  </a:lnTo>
                  <a:lnTo>
                    <a:pt x="277" y="590"/>
                  </a:lnTo>
                  <a:lnTo>
                    <a:pt x="253" y="597"/>
                  </a:lnTo>
                  <a:lnTo>
                    <a:pt x="231" y="605"/>
                  </a:lnTo>
                  <a:lnTo>
                    <a:pt x="209" y="613"/>
                  </a:lnTo>
                  <a:lnTo>
                    <a:pt x="190" y="622"/>
                  </a:lnTo>
                  <a:lnTo>
                    <a:pt x="172" y="630"/>
                  </a:lnTo>
                  <a:lnTo>
                    <a:pt x="159" y="638"/>
                  </a:lnTo>
                  <a:lnTo>
                    <a:pt x="151" y="645"/>
                  </a:lnTo>
                  <a:lnTo>
                    <a:pt x="147" y="652"/>
                  </a:lnTo>
                  <a:lnTo>
                    <a:pt x="151" y="658"/>
                  </a:lnTo>
                  <a:lnTo>
                    <a:pt x="165" y="669"/>
                  </a:lnTo>
                  <a:lnTo>
                    <a:pt x="179" y="678"/>
                  </a:lnTo>
                  <a:lnTo>
                    <a:pt x="194" y="686"/>
                  </a:lnTo>
                  <a:lnTo>
                    <a:pt x="210" y="694"/>
                  </a:lnTo>
                  <a:lnTo>
                    <a:pt x="225" y="699"/>
                  </a:lnTo>
                  <a:lnTo>
                    <a:pt x="242" y="704"/>
                  </a:lnTo>
                  <a:lnTo>
                    <a:pt x="258" y="708"/>
                  </a:lnTo>
                  <a:lnTo>
                    <a:pt x="275" y="711"/>
                  </a:lnTo>
                  <a:lnTo>
                    <a:pt x="295" y="715"/>
                  </a:lnTo>
                  <a:lnTo>
                    <a:pt x="321" y="718"/>
                  </a:lnTo>
                  <a:lnTo>
                    <a:pt x="349" y="725"/>
                  </a:lnTo>
                  <a:lnTo>
                    <a:pt x="377" y="732"/>
                  </a:lnTo>
                  <a:lnTo>
                    <a:pt x="402" y="742"/>
                  </a:lnTo>
                  <a:lnTo>
                    <a:pt x="423" y="753"/>
                  </a:lnTo>
                  <a:lnTo>
                    <a:pt x="435" y="765"/>
                  </a:lnTo>
                  <a:lnTo>
                    <a:pt x="437" y="780"/>
                  </a:lnTo>
                  <a:lnTo>
                    <a:pt x="428" y="793"/>
                  </a:lnTo>
                  <a:lnTo>
                    <a:pt x="410" y="802"/>
                  </a:lnTo>
                  <a:lnTo>
                    <a:pt x="387" y="808"/>
                  </a:lnTo>
                  <a:lnTo>
                    <a:pt x="360" y="813"/>
                  </a:lnTo>
                  <a:lnTo>
                    <a:pt x="330" y="816"/>
                  </a:lnTo>
                  <a:lnTo>
                    <a:pt x="301" y="820"/>
                  </a:lnTo>
                  <a:lnTo>
                    <a:pt x="273" y="824"/>
                  </a:lnTo>
                  <a:lnTo>
                    <a:pt x="251" y="831"/>
                  </a:lnTo>
                  <a:lnTo>
                    <a:pt x="233" y="840"/>
                  </a:lnTo>
                  <a:lnTo>
                    <a:pt x="219" y="847"/>
                  </a:lnTo>
                  <a:lnTo>
                    <a:pt x="209" y="854"/>
                  </a:lnTo>
                  <a:lnTo>
                    <a:pt x="202" y="862"/>
                  </a:lnTo>
                  <a:lnTo>
                    <a:pt x="198" y="870"/>
                  </a:lnTo>
                  <a:lnTo>
                    <a:pt x="198" y="881"/>
                  </a:lnTo>
                  <a:lnTo>
                    <a:pt x="203" y="893"/>
                  </a:lnTo>
                  <a:lnTo>
                    <a:pt x="211" y="907"/>
                  </a:lnTo>
                  <a:lnTo>
                    <a:pt x="226" y="940"/>
                  </a:lnTo>
                  <a:lnTo>
                    <a:pt x="233" y="973"/>
                  </a:lnTo>
                  <a:lnTo>
                    <a:pt x="230" y="1002"/>
                  </a:lnTo>
                  <a:lnTo>
                    <a:pt x="217" y="1022"/>
                  </a:lnTo>
                  <a:lnTo>
                    <a:pt x="209" y="1032"/>
                  </a:lnTo>
                  <a:lnTo>
                    <a:pt x="198" y="1046"/>
                  </a:lnTo>
                  <a:lnTo>
                    <a:pt x="186" y="1065"/>
                  </a:lnTo>
                  <a:lnTo>
                    <a:pt x="173" y="1087"/>
                  </a:lnTo>
                  <a:lnTo>
                    <a:pt x="160" y="1112"/>
                  </a:lnTo>
                  <a:lnTo>
                    <a:pt x="145" y="1139"/>
                  </a:lnTo>
                  <a:lnTo>
                    <a:pt x="131" y="1169"/>
                  </a:lnTo>
                  <a:lnTo>
                    <a:pt x="115" y="1198"/>
                  </a:lnTo>
                  <a:lnTo>
                    <a:pt x="100" y="1228"/>
                  </a:lnTo>
                  <a:lnTo>
                    <a:pt x="86" y="1257"/>
                  </a:lnTo>
                  <a:lnTo>
                    <a:pt x="72" y="1285"/>
                  </a:lnTo>
                  <a:lnTo>
                    <a:pt x="59" y="1312"/>
                  </a:lnTo>
                  <a:lnTo>
                    <a:pt x="47" y="1336"/>
                  </a:lnTo>
                  <a:lnTo>
                    <a:pt x="37" y="1357"/>
                  </a:lnTo>
                  <a:lnTo>
                    <a:pt x="27" y="1374"/>
                  </a:lnTo>
                  <a:lnTo>
                    <a:pt x="20" y="1387"/>
                  </a:lnTo>
                  <a:lnTo>
                    <a:pt x="6" y="1415"/>
                  </a:lnTo>
                  <a:lnTo>
                    <a:pt x="0" y="1435"/>
                  </a:lnTo>
                  <a:lnTo>
                    <a:pt x="3" y="1448"/>
                  </a:lnTo>
                  <a:lnTo>
                    <a:pt x="15" y="1455"/>
                  </a:lnTo>
                  <a:lnTo>
                    <a:pt x="33" y="1459"/>
                  </a:lnTo>
                  <a:lnTo>
                    <a:pt x="59" y="1459"/>
                  </a:lnTo>
                  <a:lnTo>
                    <a:pt x="90" y="1457"/>
                  </a:lnTo>
                  <a:lnTo>
                    <a:pt x="125" y="1457"/>
                  </a:lnTo>
                  <a:lnTo>
                    <a:pt x="133" y="1457"/>
                  </a:lnTo>
                  <a:lnTo>
                    <a:pt x="143" y="1456"/>
                  </a:lnTo>
                  <a:lnTo>
                    <a:pt x="154" y="1456"/>
                  </a:lnTo>
                  <a:lnTo>
                    <a:pt x="169" y="1455"/>
                  </a:lnTo>
                  <a:lnTo>
                    <a:pt x="185" y="1454"/>
                  </a:lnTo>
                  <a:lnTo>
                    <a:pt x="203" y="1452"/>
                  </a:lnTo>
                  <a:lnTo>
                    <a:pt x="223" y="1450"/>
                  </a:lnTo>
                  <a:lnTo>
                    <a:pt x="244" y="1448"/>
                  </a:lnTo>
                  <a:lnTo>
                    <a:pt x="266" y="1446"/>
                  </a:lnTo>
                  <a:lnTo>
                    <a:pt x="291" y="1443"/>
                  </a:lnTo>
                  <a:lnTo>
                    <a:pt x="316" y="1441"/>
                  </a:lnTo>
                  <a:lnTo>
                    <a:pt x="343" y="1439"/>
                  </a:lnTo>
                  <a:lnTo>
                    <a:pt x="370" y="1436"/>
                  </a:lnTo>
                  <a:lnTo>
                    <a:pt x="398" y="1434"/>
                  </a:lnTo>
                  <a:lnTo>
                    <a:pt x="427" y="1431"/>
                  </a:lnTo>
                  <a:lnTo>
                    <a:pt x="457" y="1429"/>
                  </a:lnTo>
                  <a:lnTo>
                    <a:pt x="487" y="1427"/>
                  </a:lnTo>
                  <a:lnTo>
                    <a:pt x="518" y="1424"/>
                  </a:lnTo>
                  <a:lnTo>
                    <a:pt x="548" y="1423"/>
                  </a:lnTo>
                  <a:lnTo>
                    <a:pt x="579" y="1421"/>
                  </a:lnTo>
                  <a:lnTo>
                    <a:pt x="609" y="1420"/>
                  </a:lnTo>
                  <a:lnTo>
                    <a:pt x="640" y="1417"/>
                  </a:lnTo>
                  <a:lnTo>
                    <a:pt x="671" y="1416"/>
                  </a:lnTo>
                  <a:lnTo>
                    <a:pt x="701" y="1416"/>
                  </a:lnTo>
                  <a:lnTo>
                    <a:pt x="731" y="1415"/>
                  </a:lnTo>
                  <a:lnTo>
                    <a:pt x="760" y="1415"/>
                  </a:lnTo>
                  <a:lnTo>
                    <a:pt x="789" y="1415"/>
                  </a:lnTo>
                  <a:lnTo>
                    <a:pt x="816" y="1415"/>
                  </a:lnTo>
                  <a:lnTo>
                    <a:pt x="843" y="1416"/>
                  </a:lnTo>
                  <a:lnTo>
                    <a:pt x="869" y="1417"/>
                  </a:lnTo>
                  <a:lnTo>
                    <a:pt x="892" y="1420"/>
                  </a:lnTo>
                  <a:lnTo>
                    <a:pt x="916" y="1422"/>
                  </a:lnTo>
                  <a:lnTo>
                    <a:pt x="962" y="1427"/>
                  </a:lnTo>
                  <a:lnTo>
                    <a:pt x="1010" y="1429"/>
                  </a:lnTo>
                  <a:lnTo>
                    <a:pt x="1062" y="1429"/>
                  </a:lnTo>
                  <a:lnTo>
                    <a:pt x="1114" y="1428"/>
                  </a:lnTo>
                  <a:lnTo>
                    <a:pt x="1167" y="1427"/>
                  </a:lnTo>
                  <a:lnTo>
                    <a:pt x="1221" y="1424"/>
                  </a:lnTo>
                  <a:lnTo>
                    <a:pt x="1276" y="1421"/>
                  </a:lnTo>
                  <a:lnTo>
                    <a:pt x="1329" y="1419"/>
                  </a:lnTo>
                  <a:lnTo>
                    <a:pt x="1382" y="1415"/>
                  </a:lnTo>
                  <a:lnTo>
                    <a:pt x="1432" y="1413"/>
                  </a:lnTo>
                  <a:lnTo>
                    <a:pt x="1481" y="1410"/>
                  </a:lnTo>
                  <a:lnTo>
                    <a:pt x="1527" y="1409"/>
                  </a:lnTo>
                  <a:lnTo>
                    <a:pt x="1570" y="1410"/>
                  </a:lnTo>
                  <a:lnTo>
                    <a:pt x="1609" y="1413"/>
                  </a:lnTo>
                  <a:lnTo>
                    <a:pt x="1643" y="1416"/>
                  </a:lnTo>
                  <a:lnTo>
                    <a:pt x="1674" y="1422"/>
                  </a:lnTo>
                  <a:lnTo>
                    <a:pt x="1702" y="1428"/>
                  </a:lnTo>
                  <a:lnTo>
                    <a:pt x="1732" y="1434"/>
                  </a:lnTo>
                  <a:lnTo>
                    <a:pt x="1762" y="1436"/>
                  </a:lnTo>
                  <a:lnTo>
                    <a:pt x="1793" y="1439"/>
                  </a:lnTo>
                  <a:lnTo>
                    <a:pt x="1824" y="1439"/>
                  </a:lnTo>
                  <a:lnTo>
                    <a:pt x="1853" y="1439"/>
                  </a:lnTo>
                  <a:lnTo>
                    <a:pt x="1882" y="1436"/>
                  </a:lnTo>
                  <a:lnTo>
                    <a:pt x="1909" y="1433"/>
                  </a:lnTo>
                  <a:lnTo>
                    <a:pt x="1933" y="1428"/>
                  </a:lnTo>
                  <a:lnTo>
                    <a:pt x="1955" y="1423"/>
                  </a:lnTo>
                  <a:lnTo>
                    <a:pt x="1973" y="1417"/>
                  </a:lnTo>
                  <a:lnTo>
                    <a:pt x="1988" y="1409"/>
                  </a:lnTo>
                  <a:lnTo>
                    <a:pt x="1998" y="1402"/>
                  </a:lnTo>
                  <a:lnTo>
                    <a:pt x="2004" y="1393"/>
                  </a:lnTo>
                  <a:lnTo>
                    <a:pt x="2004" y="1383"/>
                  </a:lnTo>
                  <a:lnTo>
                    <a:pt x="1998" y="1374"/>
                  </a:lnTo>
                  <a:lnTo>
                    <a:pt x="1979" y="1350"/>
                  </a:lnTo>
                  <a:lnTo>
                    <a:pt x="1959" y="1322"/>
                  </a:lnTo>
                  <a:lnTo>
                    <a:pt x="1938" y="1290"/>
                  </a:lnTo>
                  <a:lnTo>
                    <a:pt x="1918" y="1256"/>
                  </a:lnTo>
                  <a:lnTo>
                    <a:pt x="1898" y="1222"/>
                  </a:lnTo>
                  <a:lnTo>
                    <a:pt x="1879" y="1187"/>
                  </a:lnTo>
                  <a:lnTo>
                    <a:pt x="1864" y="1156"/>
                  </a:lnTo>
                  <a:lnTo>
                    <a:pt x="1852" y="1127"/>
                  </a:lnTo>
                  <a:lnTo>
                    <a:pt x="1845" y="1098"/>
                  </a:lnTo>
                  <a:lnTo>
                    <a:pt x="1844" y="1065"/>
                  </a:lnTo>
                  <a:lnTo>
                    <a:pt x="1847" y="1031"/>
                  </a:lnTo>
                  <a:lnTo>
                    <a:pt x="1853" y="995"/>
                  </a:lnTo>
                  <a:lnTo>
                    <a:pt x="1861" y="962"/>
                  </a:lnTo>
                  <a:lnTo>
                    <a:pt x="1871" y="933"/>
                  </a:lnTo>
                  <a:lnTo>
                    <a:pt x="1880" y="910"/>
                  </a:lnTo>
                  <a:lnTo>
                    <a:pt x="1889" y="896"/>
                  </a:lnTo>
                  <a:lnTo>
                    <a:pt x="1893" y="888"/>
                  </a:lnTo>
                  <a:lnTo>
                    <a:pt x="1891" y="882"/>
                  </a:lnTo>
                  <a:lnTo>
                    <a:pt x="1884" y="877"/>
                  </a:lnTo>
                  <a:lnTo>
                    <a:pt x="1872" y="875"/>
                  </a:lnTo>
                  <a:lnTo>
                    <a:pt x="1856" y="873"/>
                  </a:lnTo>
                  <a:lnTo>
                    <a:pt x="1837" y="872"/>
                  </a:lnTo>
                  <a:lnTo>
                    <a:pt x="1814" y="869"/>
                  </a:lnTo>
                  <a:lnTo>
                    <a:pt x="1791" y="867"/>
                  </a:lnTo>
                  <a:lnTo>
                    <a:pt x="1772" y="860"/>
                  </a:lnTo>
                  <a:lnTo>
                    <a:pt x="1757" y="847"/>
                  </a:lnTo>
                  <a:lnTo>
                    <a:pt x="1746" y="829"/>
                  </a:lnTo>
                  <a:lnTo>
                    <a:pt x="1741" y="809"/>
                  </a:lnTo>
                  <a:lnTo>
                    <a:pt x="1744" y="789"/>
                  </a:lnTo>
                  <a:lnTo>
                    <a:pt x="1754" y="771"/>
                  </a:lnTo>
                  <a:lnTo>
                    <a:pt x="1773" y="760"/>
                  </a:lnTo>
                  <a:lnTo>
                    <a:pt x="1803" y="754"/>
                  </a:lnTo>
                  <a:lnTo>
                    <a:pt x="1820" y="753"/>
                  </a:lnTo>
                  <a:lnTo>
                    <a:pt x="1837" y="751"/>
                  </a:lnTo>
                  <a:lnTo>
                    <a:pt x="1854" y="749"/>
                  </a:lnTo>
                  <a:lnTo>
                    <a:pt x="1871" y="748"/>
                  </a:lnTo>
                  <a:lnTo>
                    <a:pt x="1887" y="745"/>
                  </a:lnTo>
                  <a:lnTo>
                    <a:pt x="1903" y="742"/>
                  </a:lnTo>
                  <a:lnTo>
                    <a:pt x="1918" y="740"/>
                  </a:lnTo>
                  <a:lnTo>
                    <a:pt x="1932" y="735"/>
                  </a:lnTo>
                  <a:lnTo>
                    <a:pt x="1945" y="731"/>
                  </a:lnTo>
                  <a:lnTo>
                    <a:pt x="1958" y="727"/>
                  </a:lnTo>
                  <a:lnTo>
                    <a:pt x="1970" y="722"/>
                  </a:lnTo>
                  <a:lnTo>
                    <a:pt x="1981" y="717"/>
                  </a:lnTo>
                  <a:lnTo>
                    <a:pt x="1990" y="711"/>
                  </a:lnTo>
                  <a:lnTo>
                    <a:pt x="1997" y="705"/>
                  </a:lnTo>
                  <a:lnTo>
                    <a:pt x="2004" y="699"/>
                  </a:lnTo>
                  <a:lnTo>
                    <a:pt x="2009" y="692"/>
                  </a:lnTo>
                  <a:lnTo>
                    <a:pt x="2016" y="681"/>
                  </a:lnTo>
                  <a:lnTo>
                    <a:pt x="2021" y="671"/>
                  </a:lnTo>
                  <a:lnTo>
                    <a:pt x="2021" y="664"/>
                  </a:lnTo>
                  <a:lnTo>
                    <a:pt x="2015" y="659"/>
                  </a:lnTo>
                  <a:lnTo>
                    <a:pt x="2002" y="656"/>
                  </a:lnTo>
                  <a:lnTo>
                    <a:pt x="1981" y="655"/>
                  </a:lnTo>
                  <a:lnTo>
                    <a:pt x="1950" y="655"/>
                  </a:lnTo>
                  <a:lnTo>
                    <a:pt x="1907" y="655"/>
                  </a:lnTo>
                  <a:lnTo>
                    <a:pt x="1883" y="655"/>
                  </a:lnTo>
                  <a:lnTo>
                    <a:pt x="1859" y="656"/>
                  </a:lnTo>
                  <a:lnTo>
                    <a:pt x="1836" y="656"/>
                  </a:lnTo>
                  <a:lnTo>
                    <a:pt x="1812" y="655"/>
                  </a:lnTo>
                  <a:lnTo>
                    <a:pt x="1790" y="653"/>
                  </a:lnTo>
                  <a:lnTo>
                    <a:pt x="1768" y="652"/>
                  </a:lnTo>
                  <a:lnTo>
                    <a:pt x="1747" y="649"/>
                  </a:lnTo>
                  <a:lnTo>
                    <a:pt x="1729" y="645"/>
                  </a:lnTo>
                  <a:lnTo>
                    <a:pt x="1712" y="641"/>
                  </a:lnTo>
                  <a:lnTo>
                    <a:pt x="1698" y="633"/>
                  </a:lnTo>
                  <a:lnTo>
                    <a:pt x="1685" y="626"/>
                  </a:lnTo>
                  <a:lnTo>
                    <a:pt x="1674" y="617"/>
                  </a:lnTo>
                  <a:lnTo>
                    <a:pt x="1666" y="606"/>
                  </a:lnTo>
                  <a:lnTo>
                    <a:pt x="1661" y="593"/>
                  </a:lnTo>
                  <a:lnTo>
                    <a:pt x="1660" y="578"/>
                  </a:lnTo>
                  <a:lnTo>
                    <a:pt x="1661" y="562"/>
                  </a:lnTo>
                  <a:lnTo>
                    <a:pt x="1665" y="546"/>
                  </a:lnTo>
                  <a:lnTo>
                    <a:pt x="1668" y="536"/>
                  </a:lnTo>
                  <a:lnTo>
                    <a:pt x="1673" y="529"/>
                  </a:lnTo>
                  <a:lnTo>
                    <a:pt x="1679" y="524"/>
                  </a:lnTo>
                  <a:lnTo>
                    <a:pt x="1686" y="523"/>
                  </a:lnTo>
                  <a:lnTo>
                    <a:pt x="1693" y="523"/>
                  </a:lnTo>
                  <a:lnTo>
                    <a:pt x="1701" y="524"/>
                  </a:lnTo>
                  <a:lnTo>
                    <a:pt x="1712" y="525"/>
                  </a:lnTo>
                  <a:lnTo>
                    <a:pt x="1722" y="526"/>
                  </a:lnTo>
                  <a:lnTo>
                    <a:pt x="1737" y="525"/>
                  </a:lnTo>
                  <a:lnTo>
                    <a:pt x="1751" y="523"/>
                  </a:lnTo>
                  <a:lnTo>
                    <a:pt x="1767" y="518"/>
                  </a:lnTo>
                  <a:lnTo>
                    <a:pt x="1786" y="510"/>
                  </a:lnTo>
                  <a:lnTo>
                    <a:pt x="1807" y="498"/>
                  </a:lnTo>
                  <a:lnTo>
                    <a:pt x="1830" y="481"/>
                  </a:lnTo>
                  <a:lnTo>
                    <a:pt x="1856" y="459"/>
                  </a:lnTo>
                  <a:lnTo>
                    <a:pt x="1869" y="450"/>
                  </a:lnTo>
                  <a:lnTo>
                    <a:pt x="1884" y="440"/>
                  </a:lnTo>
                  <a:lnTo>
                    <a:pt x="1902" y="431"/>
                  </a:lnTo>
                  <a:lnTo>
                    <a:pt x="1918" y="420"/>
                  </a:lnTo>
                  <a:lnTo>
                    <a:pt x="1932" y="408"/>
                  </a:lnTo>
                  <a:lnTo>
                    <a:pt x="1943" y="394"/>
                  </a:lnTo>
                  <a:lnTo>
                    <a:pt x="1946" y="376"/>
                  </a:lnTo>
                  <a:lnTo>
                    <a:pt x="1943" y="35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5230" name="Freeform 110"/>
            <p:cNvSpPr>
              <a:spLocks/>
            </p:cNvSpPr>
            <p:nvPr/>
          </p:nvSpPr>
          <p:spPr bwMode="auto">
            <a:xfrm>
              <a:off x="3033713" y="1841500"/>
              <a:ext cx="1550988" cy="153988"/>
            </a:xfrm>
            <a:custGeom>
              <a:avLst/>
              <a:gdLst/>
              <a:ahLst/>
              <a:cxnLst>
                <a:cxn ang="0">
                  <a:pos x="748" y="53"/>
                </a:cxn>
                <a:cxn ang="0">
                  <a:pos x="871" y="56"/>
                </a:cxn>
                <a:cxn ang="0">
                  <a:pos x="995" y="60"/>
                </a:cxn>
                <a:cxn ang="0">
                  <a:pos x="1114" y="59"/>
                </a:cxn>
                <a:cxn ang="0">
                  <a:pos x="1173" y="52"/>
                </a:cxn>
                <a:cxn ang="0">
                  <a:pos x="1211" y="40"/>
                </a:cxn>
                <a:cxn ang="0">
                  <a:pos x="1301" y="29"/>
                </a:cxn>
                <a:cxn ang="0">
                  <a:pos x="1413" y="28"/>
                </a:cxn>
                <a:cxn ang="0">
                  <a:pos x="1525" y="28"/>
                </a:cxn>
                <a:cxn ang="0">
                  <a:pos x="1632" y="12"/>
                </a:cxn>
                <a:cxn ang="0">
                  <a:pos x="1704" y="0"/>
                </a:cxn>
                <a:cxn ang="0">
                  <a:pos x="1787" y="10"/>
                </a:cxn>
                <a:cxn ang="0">
                  <a:pos x="1874" y="34"/>
                </a:cxn>
                <a:cxn ang="0">
                  <a:pos x="1936" y="68"/>
                </a:cxn>
                <a:cxn ang="0">
                  <a:pos x="1954" y="113"/>
                </a:cxn>
                <a:cxn ang="0">
                  <a:pos x="1931" y="141"/>
                </a:cxn>
                <a:cxn ang="0">
                  <a:pos x="1890" y="170"/>
                </a:cxn>
                <a:cxn ang="0">
                  <a:pos x="1825" y="190"/>
                </a:cxn>
                <a:cxn ang="0">
                  <a:pos x="1717" y="188"/>
                </a:cxn>
                <a:cxn ang="0">
                  <a:pos x="1605" y="165"/>
                </a:cxn>
                <a:cxn ang="0">
                  <a:pos x="1495" y="145"/>
                </a:cxn>
                <a:cxn ang="0">
                  <a:pos x="1364" y="134"/>
                </a:cxn>
                <a:cxn ang="0">
                  <a:pos x="1200" y="134"/>
                </a:cxn>
                <a:cxn ang="0">
                  <a:pos x="1039" y="137"/>
                </a:cxn>
                <a:cxn ang="0">
                  <a:pos x="877" y="135"/>
                </a:cxn>
                <a:cxn ang="0">
                  <a:pos x="791" y="124"/>
                </a:cxn>
                <a:cxn ang="0">
                  <a:pos x="774" y="118"/>
                </a:cxn>
                <a:cxn ang="0">
                  <a:pos x="618" y="134"/>
                </a:cxn>
                <a:cxn ang="0">
                  <a:pos x="586" y="129"/>
                </a:cxn>
                <a:cxn ang="0">
                  <a:pos x="554" y="127"/>
                </a:cxn>
                <a:cxn ang="0">
                  <a:pos x="539" y="118"/>
                </a:cxn>
                <a:cxn ang="0">
                  <a:pos x="465" y="127"/>
                </a:cxn>
                <a:cxn ang="0">
                  <a:pos x="410" y="141"/>
                </a:cxn>
                <a:cxn ang="0">
                  <a:pos x="346" y="146"/>
                </a:cxn>
                <a:cxn ang="0">
                  <a:pos x="275" y="147"/>
                </a:cxn>
                <a:cxn ang="0">
                  <a:pos x="207" y="152"/>
                </a:cxn>
                <a:cxn ang="0">
                  <a:pos x="149" y="159"/>
                </a:cxn>
                <a:cxn ang="0">
                  <a:pos x="118" y="166"/>
                </a:cxn>
                <a:cxn ang="0">
                  <a:pos x="62" y="166"/>
                </a:cxn>
                <a:cxn ang="0">
                  <a:pos x="18" y="168"/>
                </a:cxn>
                <a:cxn ang="0">
                  <a:pos x="3" y="147"/>
                </a:cxn>
                <a:cxn ang="0">
                  <a:pos x="45" y="127"/>
                </a:cxn>
                <a:cxn ang="0">
                  <a:pos x="93" y="118"/>
                </a:cxn>
                <a:cxn ang="0">
                  <a:pos x="163" y="116"/>
                </a:cxn>
                <a:cxn ang="0">
                  <a:pos x="234" y="113"/>
                </a:cxn>
                <a:cxn ang="0">
                  <a:pos x="303" y="107"/>
                </a:cxn>
                <a:cxn ang="0">
                  <a:pos x="367" y="95"/>
                </a:cxn>
                <a:cxn ang="0">
                  <a:pos x="426" y="81"/>
                </a:cxn>
                <a:cxn ang="0">
                  <a:pos x="488" y="66"/>
                </a:cxn>
                <a:cxn ang="0">
                  <a:pos x="550" y="56"/>
                </a:cxn>
                <a:cxn ang="0">
                  <a:pos x="604" y="60"/>
                </a:cxn>
                <a:cxn ang="0">
                  <a:pos x="632" y="58"/>
                </a:cxn>
                <a:cxn ang="0">
                  <a:pos x="657" y="53"/>
                </a:cxn>
              </a:cxnLst>
              <a:rect l="0" t="0" r="r" b="b"/>
              <a:pathLst>
                <a:path w="1954" h="193">
                  <a:moveTo>
                    <a:pt x="657" y="53"/>
                  </a:moveTo>
                  <a:lnTo>
                    <a:pt x="688" y="53"/>
                  </a:lnTo>
                  <a:lnTo>
                    <a:pt x="717" y="53"/>
                  </a:lnTo>
                  <a:lnTo>
                    <a:pt x="748" y="53"/>
                  </a:lnTo>
                  <a:lnTo>
                    <a:pt x="778" y="53"/>
                  </a:lnTo>
                  <a:lnTo>
                    <a:pt x="810" y="53"/>
                  </a:lnTo>
                  <a:lnTo>
                    <a:pt x="841" y="54"/>
                  </a:lnTo>
                  <a:lnTo>
                    <a:pt x="871" y="56"/>
                  </a:lnTo>
                  <a:lnTo>
                    <a:pt x="902" y="58"/>
                  </a:lnTo>
                  <a:lnTo>
                    <a:pt x="934" y="59"/>
                  </a:lnTo>
                  <a:lnTo>
                    <a:pt x="965" y="59"/>
                  </a:lnTo>
                  <a:lnTo>
                    <a:pt x="995" y="60"/>
                  </a:lnTo>
                  <a:lnTo>
                    <a:pt x="1025" y="60"/>
                  </a:lnTo>
                  <a:lnTo>
                    <a:pt x="1055" y="60"/>
                  </a:lnTo>
                  <a:lnTo>
                    <a:pt x="1085" y="60"/>
                  </a:lnTo>
                  <a:lnTo>
                    <a:pt x="1114" y="59"/>
                  </a:lnTo>
                  <a:lnTo>
                    <a:pt x="1144" y="58"/>
                  </a:lnTo>
                  <a:lnTo>
                    <a:pt x="1152" y="56"/>
                  </a:lnTo>
                  <a:lnTo>
                    <a:pt x="1163" y="53"/>
                  </a:lnTo>
                  <a:lnTo>
                    <a:pt x="1173" y="52"/>
                  </a:lnTo>
                  <a:lnTo>
                    <a:pt x="1183" y="47"/>
                  </a:lnTo>
                  <a:lnTo>
                    <a:pt x="1193" y="45"/>
                  </a:lnTo>
                  <a:lnTo>
                    <a:pt x="1203" y="41"/>
                  </a:lnTo>
                  <a:lnTo>
                    <a:pt x="1211" y="40"/>
                  </a:lnTo>
                  <a:lnTo>
                    <a:pt x="1219" y="39"/>
                  </a:lnTo>
                  <a:lnTo>
                    <a:pt x="1246" y="34"/>
                  </a:lnTo>
                  <a:lnTo>
                    <a:pt x="1272" y="30"/>
                  </a:lnTo>
                  <a:lnTo>
                    <a:pt x="1301" y="29"/>
                  </a:lnTo>
                  <a:lnTo>
                    <a:pt x="1328" y="28"/>
                  </a:lnTo>
                  <a:lnTo>
                    <a:pt x="1356" y="28"/>
                  </a:lnTo>
                  <a:lnTo>
                    <a:pt x="1384" y="28"/>
                  </a:lnTo>
                  <a:lnTo>
                    <a:pt x="1413" y="28"/>
                  </a:lnTo>
                  <a:lnTo>
                    <a:pt x="1441" y="28"/>
                  </a:lnTo>
                  <a:lnTo>
                    <a:pt x="1469" y="29"/>
                  </a:lnTo>
                  <a:lnTo>
                    <a:pt x="1496" y="28"/>
                  </a:lnTo>
                  <a:lnTo>
                    <a:pt x="1525" y="28"/>
                  </a:lnTo>
                  <a:lnTo>
                    <a:pt x="1552" y="27"/>
                  </a:lnTo>
                  <a:lnTo>
                    <a:pt x="1579" y="23"/>
                  </a:lnTo>
                  <a:lnTo>
                    <a:pt x="1605" y="19"/>
                  </a:lnTo>
                  <a:lnTo>
                    <a:pt x="1632" y="12"/>
                  </a:lnTo>
                  <a:lnTo>
                    <a:pt x="1657" y="6"/>
                  </a:lnTo>
                  <a:lnTo>
                    <a:pt x="1670" y="3"/>
                  </a:lnTo>
                  <a:lnTo>
                    <a:pt x="1685" y="1"/>
                  </a:lnTo>
                  <a:lnTo>
                    <a:pt x="1704" y="0"/>
                  </a:lnTo>
                  <a:lnTo>
                    <a:pt x="1723" y="1"/>
                  </a:lnTo>
                  <a:lnTo>
                    <a:pt x="1744" y="5"/>
                  </a:lnTo>
                  <a:lnTo>
                    <a:pt x="1765" y="6"/>
                  </a:lnTo>
                  <a:lnTo>
                    <a:pt x="1787" y="10"/>
                  </a:lnTo>
                  <a:lnTo>
                    <a:pt x="1810" y="15"/>
                  </a:lnTo>
                  <a:lnTo>
                    <a:pt x="1832" y="22"/>
                  </a:lnTo>
                  <a:lnTo>
                    <a:pt x="1854" y="28"/>
                  </a:lnTo>
                  <a:lnTo>
                    <a:pt x="1874" y="34"/>
                  </a:lnTo>
                  <a:lnTo>
                    <a:pt x="1892" y="41"/>
                  </a:lnTo>
                  <a:lnTo>
                    <a:pt x="1910" y="50"/>
                  </a:lnTo>
                  <a:lnTo>
                    <a:pt x="1924" y="59"/>
                  </a:lnTo>
                  <a:lnTo>
                    <a:pt x="1936" y="68"/>
                  </a:lnTo>
                  <a:lnTo>
                    <a:pt x="1944" y="78"/>
                  </a:lnTo>
                  <a:lnTo>
                    <a:pt x="1947" y="87"/>
                  </a:lnTo>
                  <a:lnTo>
                    <a:pt x="1950" y="99"/>
                  </a:lnTo>
                  <a:lnTo>
                    <a:pt x="1954" y="113"/>
                  </a:lnTo>
                  <a:lnTo>
                    <a:pt x="1953" y="124"/>
                  </a:lnTo>
                  <a:lnTo>
                    <a:pt x="1948" y="131"/>
                  </a:lnTo>
                  <a:lnTo>
                    <a:pt x="1940" y="135"/>
                  </a:lnTo>
                  <a:lnTo>
                    <a:pt x="1931" y="141"/>
                  </a:lnTo>
                  <a:lnTo>
                    <a:pt x="1921" y="148"/>
                  </a:lnTo>
                  <a:lnTo>
                    <a:pt x="1911" y="157"/>
                  </a:lnTo>
                  <a:lnTo>
                    <a:pt x="1901" y="164"/>
                  </a:lnTo>
                  <a:lnTo>
                    <a:pt x="1890" y="170"/>
                  </a:lnTo>
                  <a:lnTo>
                    <a:pt x="1882" y="174"/>
                  </a:lnTo>
                  <a:lnTo>
                    <a:pt x="1874" y="177"/>
                  </a:lnTo>
                  <a:lnTo>
                    <a:pt x="1850" y="184"/>
                  </a:lnTo>
                  <a:lnTo>
                    <a:pt x="1825" y="190"/>
                  </a:lnTo>
                  <a:lnTo>
                    <a:pt x="1799" y="193"/>
                  </a:lnTo>
                  <a:lnTo>
                    <a:pt x="1772" y="193"/>
                  </a:lnTo>
                  <a:lnTo>
                    <a:pt x="1745" y="190"/>
                  </a:lnTo>
                  <a:lnTo>
                    <a:pt x="1717" y="188"/>
                  </a:lnTo>
                  <a:lnTo>
                    <a:pt x="1690" y="181"/>
                  </a:lnTo>
                  <a:lnTo>
                    <a:pt x="1661" y="177"/>
                  </a:lnTo>
                  <a:lnTo>
                    <a:pt x="1633" y="171"/>
                  </a:lnTo>
                  <a:lnTo>
                    <a:pt x="1605" y="165"/>
                  </a:lnTo>
                  <a:lnTo>
                    <a:pt x="1576" y="159"/>
                  </a:lnTo>
                  <a:lnTo>
                    <a:pt x="1549" y="153"/>
                  </a:lnTo>
                  <a:lnTo>
                    <a:pt x="1522" y="148"/>
                  </a:lnTo>
                  <a:lnTo>
                    <a:pt x="1495" y="145"/>
                  </a:lnTo>
                  <a:lnTo>
                    <a:pt x="1470" y="141"/>
                  </a:lnTo>
                  <a:lnTo>
                    <a:pt x="1446" y="139"/>
                  </a:lnTo>
                  <a:lnTo>
                    <a:pt x="1406" y="135"/>
                  </a:lnTo>
                  <a:lnTo>
                    <a:pt x="1364" y="134"/>
                  </a:lnTo>
                  <a:lnTo>
                    <a:pt x="1324" y="133"/>
                  </a:lnTo>
                  <a:lnTo>
                    <a:pt x="1283" y="133"/>
                  </a:lnTo>
                  <a:lnTo>
                    <a:pt x="1242" y="133"/>
                  </a:lnTo>
                  <a:lnTo>
                    <a:pt x="1200" y="134"/>
                  </a:lnTo>
                  <a:lnTo>
                    <a:pt x="1160" y="135"/>
                  </a:lnTo>
                  <a:lnTo>
                    <a:pt x="1120" y="135"/>
                  </a:lnTo>
                  <a:lnTo>
                    <a:pt x="1080" y="135"/>
                  </a:lnTo>
                  <a:lnTo>
                    <a:pt x="1039" y="137"/>
                  </a:lnTo>
                  <a:lnTo>
                    <a:pt x="999" y="137"/>
                  </a:lnTo>
                  <a:lnTo>
                    <a:pt x="958" y="137"/>
                  </a:lnTo>
                  <a:lnTo>
                    <a:pt x="917" y="137"/>
                  </a:lnTo>
                  <a:lnTo>
                    <a:pt x="877" y="135"/>
                  </a:lnTo>
                  <a:lnTo>
                    <a:pt x="837" y="133"/>
                  </a:lnTo>
                  <a:lnTo>
                    <a:pt x="798" y="128"/>
                  </a:lnTo>
                  <a:lnTo>
                    <a:pt x="798" y="124"/>
                  </a:lnTo>
                  <a:lnTo>
                    <a:pt x="791" y="124"/>
                  </a:lnTo>
                  <a:lnTo>
                    <a:pt x="784" y="122"/>
                  </a:lnTo>
                  <a:lnTo>
                    <a:pt x="776" y="121"/>
                  </a:lnTo>
                  <a:lnTo>
                    <a:pt x="769" y="119"/>
                  </a:lnTo>
                  <a:lnTo>
                    <a:pt x="774" y="118"/>
                  </a:lnTo>
                  <a:lnTo>
                    <a:pt x="774" y="118"/>
                  </a:lnTo>
                  <a:lnTo>
                    <a:pt x="775" y="116"/>
                  </a:lnTo>
                  <a:lnTo>
                    <a:pt x="778" y="115"/>
                  </a:lnTo>
                  <a:lnTo>
                    <a:pt x="618" y="134"/>
                  </a:lnTo>
                  <a:lnTo>
                    <a:pt x="612" y="131"/>
                  </a:lnTo>
                  <a:lnTo>
                    <a:pt x="605" y="129"/>
                  </a:lnTo>
                  <a:lnTo>
                    <a:pt x="596" y="129"/>
                  </a:lnTo>
                  <a:lnTo>
                    <a:pt x="586" y="129"/>
                  </a:lnTo>
                  <a:lnTo>
                    <a:pt x="577" y="131"/>
                  </a:lnTo>
                  <a:lnTo>
                    <a:pt x="567" y="131"/>
                  </a:lnTo>
                  <a:lnTo>
                    <a:pt x="560" y="129"/>
                  </a:lnTo>
                  <a:lnTo>
                    <a:pt x="554" y="127"/>
                  </a:lnTo>
                  <a:lnTo>
                    <a:pt x="559" y="127"/>
                  </a:lnTo>
                  <a:lnTo>
                    <a:pt x="564" y="125"/>
                  </a:lnTo>
                  <a:lnTo>
                    <a:pt x="553" y="121"/>
                  </a:lnTo>
                  <a:lnTo>
                    <a:pt x="539" y="118"/>
                  </a:lnTo>
                  <a:lnTo>
                    <a:pt x="521" y="118"/>
                  </a:lnTo>
                  <a:lnTo>
                    <a:pt x="502" y="119"/>
                  </a:lnTo>
                  <a:lnTo>
                    <a:pt x="482" y="124"/>
                  </a:lnTo>
                  <a:lnTo>
                    <a:pt x="465" y="127"/>
                  </a:lnTo>
                  <a:lnTo>
                    <a:pt x="449" y="131"/>
                  </a:lnTo>
                  <a:lnTo>
                    <a:pt x="438" y="134"/>
                  </a:lnTo>
                  <a:lnTo>
                    <a:pt x="425" y="137"/>
                  </a:lnTo>
                  <a:lnTo>
                    <a:pt x="410" y="141"/>
                  </a:lnTo>
                  <a:lnTo>
                    <a:pt x="395" y="142"/>
                  </a:lnTo>
                  <a:lnTo>
                    <a:pt x="379" y="145"/>
                  </a:lnTo>
                  <a:lnTo>
                    <a:pt x="362" y="146"/>
                  </a:lnTo>
                  <a:lnTo>
                    <a:pt x="346" y="146"/>
                  </a:lnTo>
                  <a:lnTo>
                    <a:pt x="328" y="146"/>
                  </a:lnTo>
                  <a:lnTo>
                    <a:pt x="310" y="146"/>
                  </a:lnTo>
                  <a:lnTo>
                    <a:pt x="293" y="146"/>
                  </a:lnTo>
                  <a:lnTo>
                    <a:pt x="275" y="147"/>
                  </a:lnTo>
                  <a:lnTo>
                    <a:pt x="257" y="147"/>
                  </a:lnTo>
                  <a:lnTo>
                    <a:pt x="240" y="148"/>
                  </a:lnTo>
                  <a:lnTo>
                    <a:pt x="223" y="151"/>
                  </a:lnTo>
                  <a:lnTo>
                    <a:pt x="207" y="152"/>
                  </a:lnTo>
                  <a:lnTo>
                    <a:pt x="191" y="153"/>
                  </a:lnTo>
                  <a:lnTo>
                    <a:pt x="176" y="158"/>
                  </a:lnTo>
                  <a:lnTo>
                    <a:pt x="151" y="158"/>
                  </a:lnTo>
                  <a:lnTo>
                    <a:pt x="149" y="159"/>
                  </a:lnTo>
                  <a:lnTo>
                    <a:pt x="143" y="164"/>
                  </a:lnTo>
                  <a:lnTo>
                    <a:pt x="136" y="166"/>
                  </a:lnTo>
                  <a:lnTo>
                    <a:pt x="128" y="170"/>
                  </a:lnTo>
                  <a:lnTo>
                    <a:pt x="118" y="166"/>
                  </a:lnTo>
                  <a:lnTo>
                    <a:pt x="106" y="165"/>
                  </a:lnTo>
                  <a:lnTo>
                    <a:pt x="92" y="165"/>
                  </a:lnTo>
                  <a:lnTo>
                    <a:pt x="78" y="165"/>
                  </a:lnTo>
                  <a:lnTo>
                    <a:pt x="62" y="166"/>
                  </a:lnTo>
                  <a:lnTo>
                    <a:pt x="46" y="168"/>
                  </a:lnTo>
                  <a:lnTo>
                    <a:pt x="32" y="170"/>
                  </a:lnTo>
                  <a:lnTo>
                    <a:pt x="20" y="171"/>
                  </a:lnTo>
                  <a:lnTo>
                    <a:pt x="18" y="168"/>
                  </a:lnTo>
                  <a:lnTo>
                    <a:pt x="12" y="164"/>
                  </a:lnTo>
                  <a:lnTo>
                    <a:pt x="5" y="158"/>
                  </a:lnTo>
                  <a:lnTo>
                    <a:pt x="0" y="157"/>
                  </a:lnTo>
                  <a:lnTo>
                    <a:pt x="3" y="147"/>
                  </a:lnTo>
                  <a:lnTo>
                    <a:pt x="8" y="141"/>
                  </a:lnTo>
                  <a:lnTo>
                    <a:pt x="19" y="135"/>
                  </a:lnTo>
                  <a:lnTo>
                    <a:pt x="32" y="131"/>
                  </a:lnTo>
                  <a:lnTo>
                    <a:pt x="45" y="127"/>
                  </a:lnTo>
                  <a:lnTo>
                    <a:pt x="58" y="124"/>
                  </a:lnTo>
                  <a:lnTo>
                    <a:pt x="69" y="121"/>
                  </a:lnTo>
                  <a:lnTo>
                    <a:pt x="76" y="118"/>
                  </a:lnTo>
                  <a:lnTo>
                    <a:pt x="93" y="118"/>
                  </a:lnTo>
                  <a:lnTo>
                    <a:pt x="110" y="118"/>
                  </a:lnTo>
                  <a:lnTo>
                    <a:pt x="128" y="116"/>
                  </a:lnTo>
                  <a:lnTo>
                    <a:pt x="145" y="116"/>
                  </a:lnTo>
                  <a:lnTo>
                    <a:pt x="163" y="116"/>
                  </a:lnTo>
                  <a:lnTo>
                    <a:pt x="181" y="115"/>
                  </a:lnTo>
                  <a:lnTo>
                    <a:pt x="198" y="115"/>
                  </a:lnTo>
                  <a:lnTo>
                    <a:pt x="216" y="113"/>
                  </a:lnTo>
                  <a:lnTo>
                    <a:pt x="234" y="113"/>
                  </a:lnTo>
                  <a:lnTo>
                    <a:pt x="251" y="112"/>
                  </a:lnTo>
                  <a:lnTo>
                    <a:pt x="268" y="111"/>
                  </a:lnTo>
                  <a:lnTo>
                    <a:pt x="286" y="111"/>
                  </a:lnTo>
                  <a:lnTo>
                    <a:pt x="303" y="107"/>
                  </a:lnTo>
                  <a:lnTo>
                    <a:pt x="320" y="106"/>
                  </a:lnTo>
                  <a:lnTo>
                    <a:pt x="336" y="104"/>
                  </a:lnTo>
                  <a:lnTo>
                    <a:pt x="353" y="99"/>
                  </a:lnTo>
                  <a:lnTo>
                    <a:pt x="367" y="95"/>
                  </a:lnTo>
                  <a:lnTo>
                    <a:pt x="381" y="93"/>
                  </a:lnTo>
                  <a:lnTo>
                    <a:pt x="395" y="88"/>
                  </a:lnTo>
                  <a:lnTo>
                    <a:pt x="410" y="86"/>
                  </a:lnTo>
                  <a:lnTo>
                    <a:pt x="426" y="81"/>
                  </a:lnTo>
                  <a:lnTo>
                    <a:pt x="441" y="76"/>
                  </a:lnTo>
                  <a:lnTo>
                    <a:pt x="456" y="72"/>
                  </a:lnTo>
                  <a:lnTo>
                    <a:pt x="473" y="71"/>
                  </a:lnTo>
                  <a:lnTo>
                    <a:pt x="488" y="66"/>
                  </a:lnTo>
                  <a:lnTo>
                    <a:pt x="504" y="63"/>
                  </a:lnTo>
                  <a:lnTo>
                    <a:pt x="519" y="60"/>
                  </a:lnTo>
                  <a:lnTo>
                    <a:pt x="535" y="59"/>
                  </a:lnTo>
                  <a:lnTo>
                    <a:pt x="550" y="56"/>
                  </a:lnTo>
                  <a:lnTo>
                    <a:pt x="565" y="54"/>
                  </a:lnTo>
                  <a:lnTo>
                    <a:pt x="579" y="53"/>
                  </a:lnTo>
                  <a:lnTo>
                    <a:pt x="593" y="53"/>
                  </a:lnTo>
                  <a:lnTo>
                    <a:pt x="604" y="60"/>
                  </a:lnTo>
                  <a:lnTo>
                    <a:pt x="611" y="60"/>
                  </a:lnTo>
                  <a:lnTo>
                    <a:pt x="618" y="59"/>
                  </a:lnTo>
                  <a:lnTo>
                    <a:pt x="625" y="59"/>
                  </a:lnTo>
                  <a:lnTo>
                    <a:pt x="632" y="58"/>
                  </a:lnTo>
                  <a:lnTo>
                    <a:pt x="639" y="56"/>
                  </a:lnTo>
                  <a:lnTo>
                    <a:pt x="645" y="54"/>
                  </a:lnTo>
                  <a:lnTo>
                    <a:pt x="651" y="54"/>
                  </a:lnTo>
                  <a:lnTo>
                    <a:pt x="657" y="53"/>
                  </a:lnTo>
                  <a:lnTo>
                    <a:pt x="657" y="53"/>
                  </a:lnTo>
                  <a:close/>
                </a:path>
              </a:pathLst>
            </a:custGeom>
            <a:solidFill>
              <a:srgbClr val="A8E2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5231" name="Freeform 111"/>
            <p:cNvSpPr>
              <a:spLocks/>
            </p:cNvSpPr>
            <p:nvPr/>
          </p:nvSpPr>
          <p:spPr bwMode="auto">
            <a:xfrm>
              <a:off x="4421188" y="1622425"/>
              <a:ext cx="209550" cy="312738"/>
            </a:xfrm>
            <a:custGeom>
              <a:avLst/>
              <a:gdLst/>
              <a:ahLst/>
              <a:cxnLst>
                <a:cxn ang="0">
                  <a:pos x="243" y="390"/>
                </a:cxn>
                <a:cxn ang="0">
                  <a:pos x="204" y="348"/>
                </a:cxn>
                <a:cxn ang="0">
                  <a:pos x="170" y="305"/>
                </a:cxn>
                <a:cxn ang="0">
                  <a:pos x="141" y="258"/>
                </a:cxn>
                <a:cxn ang="0">
                  <a:pos x="117" y="211"/>
                </a:cxn>
                <a:cxn ang="0">
                  <a:pos x="97" y="162"/>
                </a:cxn>
                <a:cxn ang="0">
                  <a:pos x="84" y="111"/>
                </a:cxn>
                <a:cxn ang="0">
                  <a:pos x="75" y="58"/>
                </a:cxn>
                <a:cxn ang="0">
                  <a:pos x="72" y="0"/>
                </a:cxn>
                <a:cxn ang="0">
                  <a:pos x="68" y="0"/>
                </a:cxn>
                <a:cxn ang="0">
                  <a:pos x="62" y="0"/>
                </a:cxn>
                <a:cxn ang="0">
                  <a:pos x="61" y="4"/>
                </a:cxn>
                <a:cxn ang="0">
                  <a:pos x="56" y="7"/>
                </a:cxn>
                <a:cxn ang="0">
                  <a:pos x="49" y="10"/>
                </a:cxn>
                <a:cxn ang="0">
                  <a:pos x="42" y="15"/>
                </a:cxn>
                <a:cxn ang="0">
                  <a:pos x="33" y="17"/>
                </a:cxn>
                <a:cxn ang="0">
                  <a:pos x="26" y="22"/>
                </a:cxn>
                <a:cxn ang="0">
                  <a:pos x="20" y="25"/>
                </a:cxn>
                <a:cxn ang="0">
                  <a:pos x="17" y="29"/>
                </a:cxn>
                <a:cxn ang="0">
                  <a:pos x="10" y="54"/>
                </a:cxn>
                <a:cxn ang="0">
                  <a:pos x="5" y="81"/>
                </a:cxn>
                <a:cxn ang="0">
                  <a:pos x="2" y="107"/>
                </a:cxn>
                <a:cxn ang="0">
                  <a:pos x="0" y="137"/>
                </a:cxn>
                <a:cxn ang="0">
                  <a:pos x="5" y="140"/>
                </a:cxn>
                <a:cxn ang="0">
                  <a:pos x="11" y="146"/>
                </a:cxn>
                <a:cxn ang="0">
                  <a:pos x="17" y="148"/>
                </a:cxn>
                <a:cxn ang="0">
                  <a:pos x="23" y="153"/>
                </a:cxn>
                <a:cxn ang="0">
                  <a:pos x="29" y="158"/>
                </a:cxn>
                <a:cxn ang="0">
                  <a:pos x="35" y="162"/>
                </a:cxn>
                <a:cxn ang="0">
                  <a:pos x="40" y="165"/>
                </a:cxn>
                <a:cxn ang="0">
                  <a:pos x="45" y="171"/>
                </a:cxn>
                <a:cxn ang="0">
                  <a:pos x="61" y="190"/>
                </a:cxn>
                <a:cxn ang="0">
                  <a:pos x="76" y="211"/>
                </a:cxn>
                <a:cxn ang="0">
                  <a:pos x="91" y="236"/>
                </a:cxn>
                <a:cxn ang="0">
                  <a:pos x="107" y="260"/>
                </a:cxn>
                <a:cxn ang="0">
                  <a:pos x="121" y="287"/>
                </a:cxn>
                <a:cxn ang="0">
                  <a:pos x="137" y="311"/>
                </a:cxn>
                <a:cxn ang="0">
                  <a:pos x="154" y="336"/>
                </a:cxn>
                <a:cxn ang="0">
                  <a:pos x="171" y="357"/>
                </a:cxn>
                <a:cxn ang="0">
                  <a:pos x="171" y="363"/>
                </a:cxn>
                <a:cxn ang="0">
                  <a:pos x="178" y="364"/>
                </a:cxn>
                <a:cxn ang="0">
                  <a:pos x="189" y="365"/>
                </a:cxn>
                <a:cxn ang="0">
                  <a:pos x="203" y="370"/>
                </a:cxn>
                <a:cxn ang="0">
                  <a:pos x="219" y="375"/>
                </a:cxn>
                <a:cxn ang="0">
                  <a:pos x="234" y="378"/>
                </a:cxn>
                <a:cxn ang="0">
                  <a:pos x="248" y="383"/>
                </a:cxn>
                <a:cxn ang="0">
                  <a:pos x="259" y="388"/>
                </a:cxn>
                <a:cxn ang="0">
                  <a:pos x="266" y="390"/>
                </a:cxn>
                <a:cxn ang="0">
                  <a:pos x="266" y="395"/>
                </a:cxn>
                <a:cxn ang="0">
                  <a:pos x="243" y="390"/>
                </a:cxn>
                <a:cxn ang="0">
                  <a:pos x="243" y="390"/>
                </a:cxn>
              </a:cxnLst>
              <a:rect l="0" t="0" r="r" b="b"/>
              <a:pathLst>
                <a:path w="266" h="395">
                  <a:moveTo>
                    <a:pt x="243" y="390"/>
                  </a:moveTo>
                  <a:lnTo>
                    <a:pt x="204" y="348"/>
                  </a:lnTo>
                  <a:lnTo>
                    <a:pt x="170" y="305"/>
                  </a:lnTo>
                  <a:lnTo>
                    <a:pt x="141" y="258"/>
                  </a:lnTo>
                  <a:lnTo>
                    <a:pt x="117" y="211"/>
                  </a:lnTo>
                  <a:lnTo>
                    <a:pt x="97" y="162"/>
                  </a:lnTo>
                  <a:lnTo>
                    <a:pt x="84" y="111"/>
                  </a:lnTo>
                  <a:lnTo>
                    <a:pt x="75" y="58"/>
                  </a:lnTo>
                  <a:lnTo>
                    <a:pt x="72" y="0"/>
                  </a:lnTo>
                  <a:lnTo>
                    <a:pt x="68" y="0"/>
                  </a:lnTo>
                  <a:lnTo>
                    <a:pt x="62" y="0"/>
                  </a:lnTo>
                  <a:lnTo>
                    <a:pt x="61" y="4"/>
                  </a:lnTo>
                  <a:lnTo>
                    <a:pt x="56" y="7"/>
                  </a:lnTo>
                  <a:lnTo>
                    <a:pt x="49" y="10"/>
                  </a:lnTo>
                  <a:lnTo>
                    <a:pt x="42" y="15"/>
                  </a:lnTo>
                  <a:lnTo>
                    <a:pt x="33" y="17"/>
                  </a:lnTo>
                  <a:lnTo>
                    <a:pt x="26" y="22"/>
                  </a:lnTo>
                  <a:lnTo>
                    <a:pt x="20" y="25"/>
                  </a:lnTo>
                  <a:lnTo>
                    <a:pt x="17" y="29"/>
                  </a:lnTo>
                  <a:lnTo>
                    <a:pt x="10" y="54"/>
                  </a:lnTo>
                  <a:lnTo>
                    <a:pt x="5" y="81"/>
                  </a:lnTo>
                  <a:lnTo>
                    <a:pt x="2" y="107"/>
                  </a:lnTo>
                  <a:lnTo>
                    <a:pt x="0" y="137"/>
                  </a:lnTo>
                  <a:lnTo>
                    <a:pt x="5" y="140"/>
                  </a:lnTo>
                  <a:lnTo>
                    <a:pt x="11" y="146"/>
                  </a:lnTo>
                  <a:lnTo>
                    <a:pt x="17" y="148"/>
                  </a:lnTo>
                  <a:lnTo>
                    <a:pt x="23" y="153"/>
                  </a:lnTo>
                  <a:lnTo>
                    <a:pt x="29" y="158"/>
                  </a:lnTo>
                  <a:lnTo>
                    <a:pt x="35" y="162"/>
                  </a:lnTo>
                  <a:lnTo>
                    <a:pt x="40" y="165"/>
                  </a:lnTo>
                  <a:lnTo>
                    <a:pt x="45" y="171"/>
                  </a:lnTo>
                  <a:lnTo>
                    <a:pt x="61" y="190"/>
                  </a:lnTo>
                  <a:lnTo>
                    <a:pt x="76" y="211"/>
                  </a:lnTo>
                  <a:lnTo>
                    <a:pt x="91" y="236"/>
                  </a:lnTo>
                  <a:lnTo>
                    <a:pt x="107" y="260"/>
                  </a:lnTo>
                  <a:lnTo>
                    <a:pt x="121" y="287"/>
                  </a:lnTo>
                  <a:lnTo>
                    <a:pt x="137" y="311"/>
                  </a:lnTo>
                  <a:lnTo>
                    <a:pt x="154" y="336"/>
                  </a:lnTo>
                  <a:lnTo>
                    <a:pt x="171" y="357"/>
                  </a:lnTo>
                  <a:lnTo>
                    <a:pt x="171" y="363"/>
                  </a:lnTo>
                  <a:lnTo>
                    <a:pt x="178" y="364"/>
                  </a:lnTo>
                  <a:lnTo>
                    <a:pt x="189" y="365"/>
                  </a:lnTo>
                  <a:lnTo>
                    <a:pt x="203" y="370"/>
                  </a:lnTo>
                  <a:lnTo>
                    <a:pt x="219" y="375"/>
                  </a:lnTo>
                  <a:lnTo>
                    <a:pt x="234" y="378"/>
                  </a:lnTo>
                  <a:lnTo>
                    <a:pt x="248" y="383"/>
                  </a:lnTo>
                  <a:lnTo>
                    <a:pt x="259" y="388"/>
                  </a:lnTo>
                  <a:lnTo>
                    <a:pt x="266" y="390"/>
                  </a:lnTo>
                  <a:lnTo>
                    <a:pt x="266" y="395"/>
                  </a:lnTo>
                  <a:lnTo>
                    <a:pt x="243" y="390"/>
                  </a:lnTo>
                  <a:lnTo>
                    <a:pt x="243" y="390"/>
                  </a:lnTo>
                  <a:close/>
                </a:path>
              </a:pathLst>
            </a:custGeom>
            <a:solidFill>
              <a:srgbClr val="E29E8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5232" name="Freeform 112"/>
            <p:cNvSpPr>
              <a:spLocks/>
            </p:cNvSpPr>
            <p:nvPr/>
          </p:nvSpPr>
          <p:spPr bwMode="auto">
            <a:xfrm>
              <a:off x="2984500" y="1431925"/>
              <a:ext cx="468313" cy="471488"/>
            </a:xfrm>
            <a:custGeom>
              <a:avLst/>
              <a:gdLst/>
              <a:ahLst/>
              <a:cxnLst>
                <a:cxn ang="0">
                  <a:pos x="481" y="22"/>
                </a:cxn>
                <a:cxn ang="0">
                  <a:pos x="445" y="39"/>
                </a:cxn>
                <a:cxn ang="0">
                  <a:pos x="409" y="52"/>
                </a:cxn>
                <a:cxn ang="0">
                  <a:pos x="371" y="64"/>
                </a:cxn>
                <a:cxn ang="0">
                  <a:pos x="333" y="73"/>
                </a:cxn>
                <a:cxn ang="0">
                  <a:pos x="297" y="79"/>
                </a:cxn>
                <a:cxn ang="0">
                  <a:pos x="260" y="83"/>
                </a:cxn>
                <a:cxn ang="0">
                  <a:pos x="225" y="86"/>
                </a:cxn>
                <a:cxn ang="0">
                  <a:pos x="204" y="98"/>
                </a:cxn>
                <a:cxn ang="0">
                  <a:pos x="195" y="99"/>
                </a:cxn>
                <a:cxn ang="0">
                  <a:pos x="187" y="104"/>
                </a:cxn>
                <a:cxn ang="0">
                  <a:pos x="184" y="122"/>
                </a:cxn>
                <a:cxn ang="0">
                  <a:pos x="180" y="152"/>
                </a:cxn>
                <a:cxn ang="0">
                  <a:pos x="184" y="182"/>
                </a:cxn>
                <a:cxn ang="0">
                  <a:pos x="204" y="194"/>
                </a:cxn>
                <a:cxn ang="0">
                  <a:pos x="206" y="198"/>
                </a:cxn>
                <a:cxn ang="0">
                  <a:pos x="208" y="204"/>
                </a:cxn>
                <a:cxn ang="0">
                  <a:pos x="198" y="209"/>
                </a:cxn>
                <a:cxn ang="0">
                  <a:pos x="184" y="217"/>
                </a:cxn>
                <a:cxn ang="0">
                  <a:pos x="171" y="227"/>
                </a:cxn>
                <a:cxn ang="0">
                  <a:pos x="159" y="234"/>
                </a:cxn>
                <a:cxn ang="0">
                  <a:pos x="145" y="248"/>
                </a:cxn>
                <a:cxn ang="0">
                  <a:pos x="126" y="262"/>
                </a:cxn>
                <a:cxn ang="0">
                  <a:pos x="114" y="268"/>
                </a:cxn>
                <a:cxn ang="0">
                  <a:pos x="102" y="276"/>
                </a:cxn>
                <a:cxn ang="0">
                  <a:pos x="92" y="287"/>
                </a:cxn>
                <a:cxn ang="0">
                  <a:pos x="82" y="294"/>
                </a:cxn>
                <a:cxn ang="0">
                  <a:pos x="69" y="376"/>
                </a:cxn>
                <a:cxn ang="0">
                  <a:pos x="41" y="452"/>
                </a:cxn>
                <a:cxn ang="0">
                  <a:pos x="13" y="524"/>
                </a:cxn>
                <a:cxn ang="0">
                  <a:pos x="0" y="594"/>
                </a:cxn>
                <a:cxn ang="0">
                  <a:pos x="8" y="590"/>
                </a:cxn>
                <a:cxn ang="0">
                  <a:pos x="16" y="581"/>
                </a:cxn>
                <a:cxn ang="0">
                  <a:pos x="76" y="580"/>
                </a:cxn>
                <a:cxn ang="0">
                  <a:pos x="137" y="571"/>
                </a:cxn>
                <a:cxn ang="0">
                  <a:pos x="194" y="557"/>
                </a:cxn>
                <a:cxn ang="0">
                  <a:pos x="247" y="531"/>
                </a:cxn>
                <a:cxn ang="0">
                  <a:pos x="292" y="499"/>
                </a:cxn>
                <a:cxn ang="0">
                  <a:pos x="327" y="456"/>
                </a:cxn>
                <a:cxn ang="0">
                  <a:pos x="350" y="401"/>
                </a:cxn>
                <a:cxn ang="0">
                  <a:pos x="358" y="334"/>
                </a:cxn>
                <a:cxn ang="0">
                  <a:pos x="389" y="288"/>
                </a:cxn>
                <a:cxn ang="0">
                  <a:pos x="427" y="221"/>
                </a:cxn>
                <a:cxn ang="0">
                  <a:pos x="462" y="157"/>
                </a:cxn>
                <a:cxn ang="0">
                  <a:pos x="484" y="130"/>
                </a:cxn>
                <a:cxn ang="0">
                  <a:pos x="491" y="112"/>
                </a:cxn>
                <a:cxn ang="0">
                  <a:pos x="507" y="92"/>
                </a:cxn>
                <a:cxn ang="0">
                  <a:pos x="522" y="69"/>
                </a:cxn>
                <a:cxn ang="0">
                  <a:pos x="529" y="46"/>
                </a:cxn>
                <a:cxn ang="0">
                  <a:pos x="539" y="39"/>
                </a:cxn>
                <a:cxn ang="0">
                  <a:pos x="549" y="27"/>
                </a:cxn>
                <a:cxn ang="0">
                  <a:pos x="555" y="22"/>
                </a:cxn>
                <a:cxn ang="0">
                  <a:pos x="567" y="17"/>
                </a:cxn>
                <a:cxn ang="0">
                  <a:pos x="577" y="9"/>
                </a:cxn>
                <a:cxn ang="0">
                  <a:pos x="587" y="3"/>
                </a:cxn>
                <a:cxn ang="0">
                  <a:pos x="583" y="3"/>
                </a:cxn>
                <a:cxn ang="0">
                  <a:pos x="561" y="5"/>
                </a:cxn>
                <a:cxn ang="0">
                  <a:pos x="533" y="11"/>
                </a:cxn>
                <a:cxn ang="0">
                  <a:pos x="508" y="14"/>
                </a:cxn>
                <a:cxn ang="0">
                  <a:pos x="498" y="12"/>
                </a:cxn>
              </a:cxnLst>
              <a:rect l="0" t="0" r="r" b="b"/>
              <a:pathLst>
                <a:path w="589" h="594">
                  <a:moveTo>
                    <a:pt x="498" y="12"/>
                  </a:moveTo>
                  <a:lnTo>
                    <a:pt x="481" y="22"/>
                  </a:lnTo>
                  <a:lnTo>
                    <a:pt x="463" y="30"/>
                  </a:lnTo>
                  <a:lnTo>
                    <a:pt x="445" y="39"/>
                  </a:lnTo>
                  <a:lnTo>
                    <a:pt x="428" y="46"/>
                  </a:lnTo>
                  <a:lnTo>
                    <a:pt x="409" y="52"/>
                  </a:lnTo>
                  <a:lnTo>
                    <a:pt x="390" y="58"/>
                  </a:lnTo>
                  <a:lnTo>
                    <a:pt x="371" y="64"/>
                  </a:lnTo>
                  <a:lnTo>
                    <a:pt x="352" y="69"/>
                  </a:lnTo>
                  <a:lnTo>
                    <a:pt x="333" y="73"/>
                  </a:lnTo>
                  <a:lnTo>
                    <a:pt x="315" y="76"/>
                  </a:lnTo>
                  <a:lnTo>
                    <a:pt x="297" y="79"/>
                  </a:lnTo>
                  <a:lnTo>
                    <a:pt x="278" y="82"/>
                  </a:lnTo>
                  <a:lnTo>
                    <a:pt x="260" y="83"/>
                  </a:lnTo>
                  <a:lnTo>
                    <a:pt x="243" y="85"/>
                  </a:lnTo>
                  <a:lnTo>
                    <a:pt x="225" y="86"/>
                  </a:lnTo>
                  <a:lnTo>
                    <a:pt x="208" y="86"/>
                  </a:lnTo>
                  <a:lnTo>
                    <a:pt x="204" y="98"/>
                  </a:lnTo>
                  <a:lnTo>
                    <a:pt x="199" y="99"/>
                  </a:lnTo>
                  <a:lnTo>
                    <a:pt x="195" y="99"/>
                  </a:lnTo>
                  <a:lnTo>
                    <a:pt x="191" y="103"/>
                  </a:lnTo>
                  <a:lnTo>
                    <a:pt x="187" y="104"/>
                  </a:lnTo>
                  <a:lnTo>
                    <a:pt x="186" y="110"/>
                  </a:lnTo>
                  <a:lnTo>
                    <a:pt x="184" y="122"/>
                  </a:lnTo>
                  <a:lnTo>
                    <a:pt x="181" y="136"/>
                  </a:lnTo>
                  <a:lnTo>
                    <a:pt x="180" y="152"/>
                  </a:lnTo>
                  <a:lnTo>
                    <a:pt x="180" y="169"/>
                  </a:lnTo>
                  <a:lnTo>
                    <a:pt x="184" y="182"/>
                  </a:lnTo>
                  <a:lnTo>
                    <a:pt x="191" y="189"/>
                  </a:lnTo>
                  <a:lnTo>
                    <a:pt x="204" y="194"/>
                  </a:lnTo>
                  <a:lnTo>
                    <a:pt x="205" y="198"/>
                  </a:lnTo>
                  <a:lnTo>
                    <a:pt x="206" y="198"/>
                  </a:lnTo>
                  <a:lnTo>
                    <a:pt x="207" y="200"/>
                  </a:lnTo>
                  <a:lnTo>
                    <a:pt x="208" y="204"/>
                  </a:lnTo>
                  <a:lnTo>
                    <a:pt x="204" y="205"/>
                  </a:lnTo>
                  <a:lnTo>
                    <a:pt x="198" y="209"/>
                  </a:lnTo>
                  <a:lnTo>
                    <a:pt x="191" y="211"/>
                  </a:lnTo>
                  <a:lnTo>
                    <a:pt x="184" y="217"/>
                  </a:lnTo>
                  <a:lnTo>
                    <a:pt x="177" y="222"/>
                  </a:lnTo>
                  <a:lnTo>
                    <a:pt x="171" y="227"/>
                  </a:lnTo>
                  <a:lnTo>
                    <a:pt x="164" y="230"/>
                  </a:lnTo>
                  <a:lnTo>
                    <a:pt x="159" y="234"/>
                  </a:lnTo>
                  <a:lnTo>
                    <a:pt x="154" y="242"/>
                  </a:lnTo>
                  <a:lnTo>
                    <a:pt x="145" y="248"/>
                  </a:lnTo>
                  <a:lnTo>
                    <a:pt x="133" y="254"/>
                  </a:lnTo>
                  <a:lnTo>
                    <a:pt x="126" y="262"/>
                  </a:lnTo>
                  <a:lnTo>
                    <a:pt x="120" y="264"/>
                  </a:lnTo>
                  <a:lnTo>
                    <a:pt x="114" y="268"/>
                  </a:lnTo>
                  <a:lnTo>
                    <a:pt x="108" y="271"/>
                  </a:lnTo>
                  <a:lnTo>
                    <a:pt x="102" y="276"/>
                  </a:lnTo>
                  <a:lnTo>
                    <a:pt x="96" y="282"/>
                  </a:lnTo>
                  <a:lnTo>
                    <a:pt x="92" y="287"/>
                  </a:lnTo>
                  <a:lnTo>
                    <a:pt x="87" y="289"/>
                  </a:lnTo>
                  <a:lnTo>
                    <a:pt x="82" y="294"/>
                  </a:lnTo>
                  <a:lnTo>
                    <a:pt x="79" y="335"/>
                  </a:lnTo>
                  <a:lnTo>
                    <a:pt x="69" y="376"/>
                  </a:lnTo>
                  <a:lnTo>
                    <a:pt x="56" y="413"/>
                  </a:lnTo>
                  <a:lnTo>
                    <a:pt x="41" y="452"/>
                  </a:lnTo>
                  <a:lnTo>
                    <a:pt x="26" y="488"/>
                  </a:lnTo>
                  <a:lnTo>
                    <a:pt x="13" y="524"/>
                  </a:lnTo>
                  <a:lnTo>
                    <a:pt x="3" y="559"/>
                  </a:lnTo>
                  <a:lnTo>
                    <a:pt x="0" y="594"/>
                  </a:lnTo>
                  <a:lnTo>
                    <a:pt x="3" y="594"/>
                  </a:lnTo>
                  <a:lnTo>
                    <a:pt x="8" y="590"/>
                  </a:lnTo>
                  <a:lnTo>
                    <a:pt x="12" y="587"/>
                  </a:lnTo>
                  <a:lnTo>
                    <a:pt x="16" y="581"/>
                  </a:lnTo>
                  <a:lnTo>
                    <a:pt x="47" y="581"/>
                  </a:lnTo>
                  <a:lnTo>
                    <a:pt x="76" y="580"/>
                  </a:lnTo>
                  <a:lnTo>
                    <a:pt x="107" y="577"/>
                  </a:lnTo>
                  <a:lnTo>
                    <a:pt x="137" y="571"/>
                  </a:lnTo>
                  <a:lnTo>
                    <a:pt x="166" y="564"/>
                  </a:lnTo>
                  <a:lnTo>
                    <a:pt x="194" y="557"/>
                  </a:lnTo>
                  <a:lnTo>
                    <a:pt x="221" y="546"/>
                  </a:lnTo>
                  <a:lnTo>
                    <a:pt x="247" y="531"/>
                  </a:lnTo>
                  <a:lnTo>
                    <a:pt x="271" y="517"/>
                  </a:lnTo>
                  <a:lnTo>
                    <a:pt x="292" y="499"/>
                  </a:lnTo>
                  <a:lnTo>
                    <a:pt x="311" y="478"/>
                  </a:lnTo>
                  <a:lnTo>
                    <a:pt x="327" y="456"/>
                  </a:lnTo>
                  <a:lnTo>
                    <a:pt x="340" y="431"/>
                  </a:lnTo>
                  <a:lnTo>
                    <a:pt x="350" y="401"/>
                  </a:lnTo>
                  <a:lnTo>
                    <a:pt x="356" y="369"/>
                  </a:lnTo>
                  <a:lnTo>
                    <a:pt x="358" y="334"/>
                  </a:lnTo>
                  <a:lnTo>
                    <a:pt x="372" y="316"/>
                  </a:lnTo>
                  <a:lnTo>
                    <a:pt x="389" y="288"/>
                  </a:lnTo>
                  <a:lnTo>
                    <a:pt x="408" y="254"/>
                  </a:lnTo>
                  <a:lnTo>
                    <a:pt x="427" y="221"/>
                  </a:lnTo>
                  <a:lnTo>
                    <a:pt x="445" y="187"/>
                  </a:lnTo>
                  <a:lnTo>
                    <a:pt x="462" y="157"/>
                  </a:lnTo>
                  <a:lnTo>
                    <a:pt x="475" y="138"/>
                  </a:lnTo>
                  <a:lnTo>
                    <a:pt x="484" y="130"/>
                  </a:lnTo>
                  <a:lnTo>
                    <a:pt x="487" y="122"/>
                  </a:lnTo>
                  <a:lnTo>
                    <a:pt x="491" y="112"/>
                  </a:lnTo>
                  <a:lnTo>
                    <a:pt x="498" y="103"/>
                  </a:lnTo>
                  <a:lnTo>
                    <a:pt x="507" y="92"/>
                  </a:lnTo>
                  <a:lnTo>
                    <a:pt x="515" y="80"/>
                  </a:lnTo>
                  <a:lnTo>
                    <a:pt x="522" y="69"/>
                  </a:lnTo>
                  <a:lnTo>
                    <a:pt x="527" y="57"/>
                  </a:lnTo>
                  <a:lnTo>
                    <a:pt x="529" y="46"/>
                  </a:lnTo>
                  <a:lnTo>
                    <a:pt x="534" y="40"/>
                  </a:lnTo>
                  <a:lnTo>
                    <a:pt x="539" y="39"/>
                  </a:lnTo>
                  <a:lnTo>
                    <a:pt x="544" y="34"/>
                  </a:lnTo>
                  <a:lnTo>
                    <a:pt x="549" y="27"/>
                  </a:lnTo>
                  <a:lnTo>
                    <a:pt x="550" y="23"/>
                  </a:lnTo>
                  <a:lnTo>
                    <a:pt x="555" y="22"/>
                  </a:lnTo>
                  <a:lnTo>
                    <a:pt x="561" y="20"/>
                  </a:lnTo>
                  <a:lnTo>
                    <a:pt x="567" y="17"/>
                  </a:lnTo>
                  <a:lnTo>
                    <a:pt x="572" y="11"/>
                  </a:lnTo>
                  <a:lnTo>
                    <a:pt x="577" y="9"/>
                  </a:lnTo>
                  <a:lnTo>
                    <a:pt x="582" y="5"/>
                  </a:lnTo>
                  <a:lnTo>
                    <a:pt x="587" y="3"/>
                  </a:lnTo>
                  <a:lnTo>
                    <a:pt x="589" y="0"/>
                  </a:lnTo>
                  <a:lnTo>
                    <a:pt x="583" y="3"/>
                  </a:lnTo>
                  <a:lnTo>
                    <a:pt x="573" y="4"/>
                  </a:lnTo>
                  <a:lnTo>
                    <a:pt x="561" y="5"/>
                  </a:lnTo>
                  <a:lnTo>
                    <a:pt x="547" y="10"/>
                  </a:lnTo>
                  <a:lnTo>
                    <a:pt x="533" y="11"/>
                  </a:lnTo>
                  <a:lnTo>
                    <a:pt x="520" y="14"/>
                  </a:lnTo>
                  <a:lnTo>
                    <a:pt x="508" y="14"/>
                  </a:lnTo>
                  <a:lnTo>
                    <a:pt x="498" y="12"/>
                  </a:lnTo>
                  <a:lnTo>
                    <a:pt x="498" y="12"/>
                  </a:lnTo>
                  <a:close/>
                </a:path>
              </a:pathLst>
            </a:custGeom>
            <a:solidFill>
              <a:srgbClr val="FFDBB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5233" name="Freeform 113"/>
            <p:cNvSpPr>
              <a:spLocks/>
            </p:cNvSpPr>
            <p:nvPr/>
          </p:nvSpPr>
          <p:spPr bwMode="auto">
            <a:xfrm>
              <a:off x="3513138" y="1295400"/>
              <a:ext cx="974725" cy="142875"/>
            </a:xfrm>
            <a:custGeom>
              <a:avLst/>
              <a:gdLst/>
              <a:ahLst/>
              <a:cxnLst>
                <a:cxn ang="0">
                  <a:pos x="145" y="16"/>
                </a:cxn>
                <a:cxn ang="0">
                  <a:pos x="112" y="4"/>
                </a:cxn>
                <a:cxn ang="0">
                  <a:pos x="71" y="0"/>
                </a:cxn>
                <a:cxn ang="0">
                  <a:pos x="30" y="4"/>
                </a:cxn>
                <a:cxn ang="0">
                  <a:pos x="14" y="36"/>
                </a:cxn>
                <a:cxn ang="0">
                  <a:pos x="5" y="129"/>
                </a:cxn>
                <a:cxn ang="0">
                  <a:pos x="0" y="157"/>
                </a:cxn>
                <a:cxn ang="0">
                  <a:pos x="3" y="171"/>
                </a:cxn>
                <a:cxn ang="0">
                  <a:pos x="65" y="177"/>
                </a:cxn>
                <a:cxn ang="0">
                  <a:pos x="183" y="181"/>
                </a:cxn>
                <a:cxn ang="0">
                  <a:pos x="295" y="181"/>
                </a:cxn>
                <a:cxn ang="0">
                  <a:pos x="403" y="181"/>
                </a:cxn>
                <a:cxn ang="0">
                  <a:pos x="506" y="177"/>
                </a:cxn>
                <a:cxn ang="0">
                  <a:pos x="601" y="176"/>
                </a:cxn>
                <a:cxn ang="0">
                  <a:pos x="692" y="171"/>
                </a:cxn>
                <a:cxn ang="0">
                  <a:pos x="777" y="169"/>
                </a:cxn>
                <a:cxn ang="0">
                  <a:pos x="856" y="164"/>
                </a:cxn>
                <a:cxn ang="0">
                  <a:pos x="928" y="158"/>
                </a:cxn>
                <a:cxn ang="0">
                  <a:pos x="993" y="152"/>
                </a:cxn>
                <a:cxn ang="0">
                  <a:pos x="1050" y="145"/>
                </a:cxn>
                <a:cxn ang="0">
                  <a:pos x="1100" y="137"/>
                </a:cxn>
                <a:cxn ang="0">
                  <a:pos x="1142" y="130"/>
                </a:cxn>
                <a:cxn ang="0">
                  <a:pos x="1176" y="124"/>
                </a:cxn>
                <a:cxn ang="0">
                  <a:pos x="1202" y="116"/>
                </a:cxn>
                <a:cxn ang="0">
                  <a:pos x="1219" y="107"/>
                </a:cxn>
                <a:cxn ang="0">
                  <a:pos x="1227" y="99"/>
                </a:cxn>
                <a:cxn ang="0">
                  <a:pos x="1226" y="92"/>
                </a:cxn>
                <a:cxn ang="0">
                  <a:pos x="1215" y="84"/>
                </a:cxn>
                <a:cxn ang="0">
                  <a:pos x="1194" y="77"/>
                </a:cxn>
                <a:cxn ang="0">
                  <a:pos x="1163" y="70"/>
                </a:cxn>
                <a:cxn ang="0">
                  <a:pos x="1121" y="64"/>
                </a:cxn>
                <a:cxn ang="0">
                  <a:pos x="1069" y="57"/>
                </a:cxn>
                <a:cxn ang="0">
                  <a:pos x="1007" y="51"/>
                </a:cxn>
                <a:cxn ang="0">
                  <a:pos x="931" y="46"/>
                </a:cxn>
                <a:cxn ang="0">
                  <a:pos x="846" y="40"/>
                </a:cxn>
                <a:cxn ang="0">
                  <a:pos x="747" y="34"/>
                </a:cxn>
                <a:cxn ang="0">
                  <a:pos x="638" y="31"/>
                </a:cxn>
                <a:cxn ang="0">
                  <a:pos x="516" y="30"/>
                </a:cxn>
                <a:cxn ang="0">
                  <a:pos x="382" y="27"/>
                </a:cxn>
                <a:cxn ang="0">
                  <a:pos x="233" y="25"/>
                </a:cxn>
                <a:cxn ang="0">
                  <a:pos x="154" y="25"/>
                </a:cxn>
              </a:cxnLst>
              <a:rect l="0" t="0" r="r" b="b"/>
              <a:pathLst>
                <a:path w="1227" h="181">
                  <a:moveTo>
                    <a:pt x="154" y="25"/>
                  </a:moveTo>
                  <a:lnTo>
                    <a:pt x="145" y="16"/>
                  </a:lnTo>
                  <a:lnTo>
                    <a:pt x="131" y="7"/>
                  </a:lnTo>
                  <a:lnTo>
                    <a:pt x="112" y="4"/>
                  </a:lnTo>
                  <a:lnTo>
                    <a:pt x="92" y="1"/>
                  </a:lnTo>
                  <a:lnTo>
                    <a:pt x="71" y="0"/>
                  </a:lnTo>
                  <a:lnTo>
                    <a:pt x="49" y="1"/>
                  </a:lnTo>
                  <a:lnTo>
                    <a:pt x="30" y="4"/>
                  </a:lnTo>
                  <a:lnTo>
                    <a:pt x="16" y="4"/>
                  </a:lnTo>
                  <a:lnTo>
                    <a:pt x="14" y="36"/>
                  </a:lnTo>
                  <a:lnTo>
                    <a:pt x="9" y="84"/>
                  </a:lnTo>
                  <a:lnTo>
                    <a:pt x="5" y="129"/>
                  </a:lnTo>
                  <a:lnTo>
                    <a:pt x="5" y="153"/>
                  </a:lnTo>
                  <a:lnTo>
                    <a:pt x="0" y="157"/>
                  </a:lnTo>
                  <a:lnTo>
                    <a:pt x="1" y="164"/>
                  </a:lnTo>
                  <a:lnTo>
                    <a:pt x="3" y="171"/>
                  </a:lnTo>
                  <a:lnTo>
                    <a:pt x="5" y="177"/>
                  </a:lnTo>
                  <a:lnTo>
                    <a:pt x="65" y="177"/>
                  </a:lnTo>
                  <a:lnTo>
                    <a:pt x="124" y="178"/>
                  </a:lnTo>
                  <a:lnTo>
                    <a:pt x="183" y="181"/>
                  </a:lnTo>
                  <a:lnTo>
                    <a:pt x="239" y="181"/>
                  </a:lnTo>
                  <a:lnTo>
                    <a:pt x="295" y="181"/>
                  </a:lnTo>
                  <a:lnTo>
                    <a:pt x="350" y="181"/>
                  </a:lnTo>
                  <a:lnTo>
                    <a:pt x="403" y="181"/>
                  </a:lnTo>
                  <a:lnTo>
                    <a:pt x="455" y="178"/>
                  </a:lnTo>
                  <a:lnTo>
                    <a:pt x="506" y="177"/>
                  </a:lnTo>
                  <a:lnTo>
                    <a:pt x="553" y="177"/>
                  </a:lnTo>
                  <a:lnTo>
                    <a:pt x="601" y="176"/>
                  </a:lnTo>
                  <a:lnTo>
                    <a:pt x="647" y="175"/>
                  </a:lnTo>
                  <a:lnTo>
                    <a:pt x="692" y="171"/>
                  </a:lnTo>
                  <a:lnTo>
                    <a:pt x="736" y="171"/>
                  </a:lnTo>
                  <a:lnTo>
                    <a:pt x="777" y="169"/>
                  </a:lnTo>
                  <a:lnTo>
                    <a:pt x="817" y="165"/>
                  </a:lnTo>
                  <a:lnTo>
                    <a:pt x="856" y="164"/>
                  </a:lnTo>
                  <a:lnTo>
                    <a:pt x="892" y="161"/>
                  </a:lnTo>
                  <a:lnTo>
                    <a:pt x="928" y="158"/>
                  </a:lnTo>
                  <a:lnTo>
                    <a:pt x="961" y="155"/>
                  </a:lnTo>
                  <a:lnTo>
                    <a:pt x="993" y="152"/>
                  </a:lnTo>
                  <a:lnTo>
                    <a:pt x="1022" y="148"/>
                  </a:lnTo>
                  <a:lnTo>
                    <a:pt x="1050" y="145"/>
                  </a:lnTo>
                  <a:lnTo>
                    <a:pt x="1076" y="142"/>
                  </a:lnTo>
                  <a:lnTo>
                    <a:pt x="1100" y="137"/>
                  </a:lnTo>
                  <a:lnTo>
                    <a:pt x="1122" y="135"/>
                  </a:lnTo>
                  <a:lnTo>
                    <a:pt x="1142" y="130"/>
                  </a:lnTo>
                  <a:lnTo>
                    <a:pt x="1160" y="128"/>
                  </a:lnTo>
                  <a:lnTo>
                    <a:pt x="1176" y="124"/>
                  </a:lnTo>
                  <a:lnTo>
                    <a:pt x="1191" y="119"/>
                  </a:lnTo>
                  <a:lnTo>
                    <a:pt x="1202" y="116"/>
                  </a:lnTo>
                  <a:lnTo>
                    <a:pt x="1212" y="111"/>
                  </a:lnTo>
                  <a:lnTo>
                    <a:pt x="1219" y="107"/>
                  </a:lnTo>
                  <a:lnTo>
                    <a:pt x="1225" y="105"/>
                  </a:lnTo>
                  <a:lnTo>
                    <a:pt x="1227" y="99"/>
                  </a:lnTo>
                  <a:lnTo>
                    <a:pt x="1227" y="96"/>
                  </a:lnTo>
                  <a:lnTo>
                    <a:pt x="1226" y="92"/>
                  </a:lnTo>
                  <a:lnTo>
                    <a:pt x="1221" y="89"/>
                  </a:lnTo>
                  <a:lnTo>
                    <a:pt x="1215" y="84"/>
                  </a:lnTo>
                  <a:lnTo>
                    <a:pt x="1206" y="82"/>
                  </a:lnTo>
                  <a:lnTo>
                    <a:pt x="1194" y="77"/>
                  </a:lnTo>
                  <a:lnTo>
                    <a:pt x="1180" y="72"/>
                  </a:lnTo>
                  <a:lnTo>
                    <a:pt x="1163" y="70"/>
                  </a:lnTo>
                  <a:lnTo>
                    <a:pt x="1143" y="66"/>
                  </a:lnTo>
                  <a:lnTo>
                    <a:pt x="1121" y="64"/>
                  </a:lnTo>
                  <a:lnTo>
                    <a:pt x="1097" y="59"/>
                  </a:lnTo>
                  <a:lnTo>
                    <a:pt x="1069" y="57"/>
                  </a:lnTo>
                  <a:lnTo>
                    <a:pt x="1040" y="53"/>
                  </a:lnTo>
                  <a:lnTo>
                    <a:pt x="1007" y="51"/>
                  </a:lnTo>
                  <a:lnTo>
                    <a:pt x="970" y="47"/>
                  </a:lnTo>
                  <a:lnTo>
                    <a:pt x="931" y="46"/>
                  </a:lnTo>
                  <a:lnTo>
                    <a:pt x="890" y="41"/>
                  </a:lnTo>
                  <a:lnTo>
                    <a:pt x="846" y="40"/>
                  </a:lnTo>
                  <a:lnTo>
                    <a:pt x="798" y="39"/>
                  </a:lnTo>
                  <a:lnTo>
                    <a:pt x="747" y="34"/>
                  </a:lnTo>
                  <a:lnTo>
                    <a:pt x="694" y="33"/>
                  </a:lnTo>
                  <a:lnTo>
                    <a:pt x="638" y="31"/>
                  </a:lnTo>
                  <a:lnTo>
                    <a:pt x="579" y="30"/>
                  </a:lnTo>
                  <a:lnTo>
                    <a:pt x="516" y="30"/>
                  </a:lnTo>
                  <a:lnTo>
                    <a:pt x="450" y="28"/>
                  </a:lnTo>
                  <a:lnTo>
                    <a:pt x="382" y="27"/>
                  </a:lnTo>
                  <a:lnTo>
                    <a:pt x="309" y="25"/>
                  </a:lnTo>
                  <a:lnTo>
                    <a:pt x="233" y="25"/>
                  </a:lnTo>
                  <a:lnTo>
                    <a:pt x="154" y="25"/>
                  </a:lnTo>
                  <a:lnTo>
                    <a:pt x="154" y="25"/>
                  </a:lnTo>
                  <a:close/>
                </a:path>
              </a:pathLst>
            </a:custGeom>
            <a:solidFill>
              <a:srgbClr val="A5B5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5234" name="Freeform 114"/>
            <p:cNvSpPr>
              <a:spLocks/>
            </p:cNvSpPr>
            <p:nvPr/>
          </p:nvSpPr>
          <p:spPr bwMode="auto">
            <a:xfrm>
              <a:off x="3425825" y="1439863"/>
              <a:ext cx="947738" cy="485775"/>
            </a:xfrm>
            <a:custGeom>
              <a:avLst/>
              <a:gdLst/>
              <a:ahLst/>
              <a:cxnLst>
                <a:cxn ang="0">
                  <a:pos x="645" y="18"/>
                </a:cxn>
                <a:cxn ang="0">
                  <a:pos x="545" y="11"/>
                </a:cxn>
                <a:cxn ang="0">
                  <a:pos x="434" y="3"/>
                </a:cxn>
                <a:cxn ang="0">
                  <a:pos x="320" y="0"/>
                </a:cxn>
                <a:cxn ang="0">
                  <a:pos x="211" y="6"/>
                </a:cxn>
                <a:cxn ang="0">
                  <a:pos x="117" y="27"/>
                </a:cxn>
                <a:cxn ang="0">
                  <a:pos x="45" y="60"/>
                </a:cxn>
                <a:cxn ang="0">
                  <a:pos x="6" y="115"/>
                </a:cxn>
                <a:cxn ang="0">
                  <a:pos x="1" y="298"/>
                </a:cxn>
                <a:cxn ang="0">
                  <a:pos x="25" y="501"/>
                </a:cxn>
                <a:cxn ang="0">
                  <a:pos x="73" y="596"/>
                </a:cxn>
                <a:cxn ang="0">
                  <a:pos x="137" y="613"/>
                </a:cxn>
                <a:cxn ang="0">
                  <a:pos x="190" y="587"/>
                </a:cxn>
                <a:cxn ang="0">
                  <a:pos x="228" y="555"/>
                </a:cxn>
                <a:cxn ang="0">
                  <a:pos x="264" y="517"/>
                </a:cxn>
                <a:cxn ang="0">
                  <a:pos x="299" y="477"/>
                </a:cxn>
                <a:cxn ang="0">
                  <a:pos x="334" y="436"/>
                </a:cxn>
                <a:cxn ang="0">
                  <a:pos x="364" y="396"/>
                </a:cxn>
                <a:cxn ang="0">
                  <a:pos x="391" y="363"/>
                </a:cxn>
                <a:cxn ang="0">
                  <a:pos x="413" y="336"/>
                </a:cxn>
                <a:cxn ang="0">
                  <a:pos x="430" y="298"/>
                </a:cxn>
                <a:cxn ang="0">
                  <a:pos x="487" y="259"/>
                </a:cxn>
                <a:cxn ang="0">
                  <a:pos x="587" y="240"/>
                </a:cxn>
                <a:cxn ang="0">
                  <a:pos x="710" y="236"/>
                </a:cxn>
                <a:cxn ang="0">
                  <a:pos x="844" y="242"/>
                </a:cxn>
                <a:cxn ang="0">
                  <a:pos x="970" y="255"/>
                </a:cxn>
                <a:cxn ang="0">
                  <a:pos x="1073" y="266"/>
                </a:cxn>
                <a:cxn ang="0">
                  <a:pos x="1135" y="276"/>
                </a:cxn>
                <a:cxn ang="0">
                  <a:pos x="1137" y="276"/>
                </a:cxn>
                <a:cxn ang="0">
                  <a:pos x="1121" y="272"/>
                </a:cxn>
                <a:cxn ang="0">
                  <a:pos x="1111" y="270"/>
                </a:cxn>
                <a:cxn ang="0">
                  <a:pos x="1099" y="260"/>
                </a:cxn>
                <a:cxn ang="0">
                  <a:pos x="1092" y="242"/>
                </a:cxn>
                <a:cxn ang="0">
                  <a:pos x="1102" y="219"/>
                </a:cxn>
                <a:cxn ang="0">
                  <a:pos x="1119" y="200"/>
                </a:cxn>
                <a:cxn ang="0">
                  <a:pos x="1137" y="181"/>
                </a:cxn>
                <a:cxn ang="0">
                  <a:pos x="1145" y="165"/>
                </a:cxn>
                <a:cxn ang="0">
                  <a:pos x="1148" y="148"/>
                </a:cxn>
                <a:cxn ang="0">
                  <a:pos x="1161" y="128"/>
                </a:cxn>
                <a:cxn ang="0">
                  <a:pos x="1184" y="111"/>
                </a:cxn>
                <a:cxn ang="0">
                  <a:pos x="1195" y="98"/>
                </a:cxn>
                <a:cxn ang="0">
                  <a:pos x="1187" y="84"/>
                </a:cxn>
                <a:cxn ang="0">
                  <a:pos x="1153" y="71"/>
                </a:cxn>
                <a:cxn ang="0">
                  <a:pos x="1081" y="59"/>
                </a:cxn>
                <a:cxn ang="0">
                  <a:pos x="964" y="46"/>
                </a:cxn>
                <a:cxn ang="0">
                  <a:pos x="795" y="31"/>
                </a:cxn>
                <a:cxn ang="0">
                  <a:pos x="686" y="23"/>
                </a:cxn>
              </a:cxnLst>
              <a:rect l="0" t="0" r="r" b="b"/>
              <a:pathLst>
                <a:path w="1195" h="613">
                  <a:moveTo>
                    <a:pt x="686" y="23"/>
                  </a:moveTo>
                  <a:lnTo>
                    <a:pt x="645" y="18"/>
                  </a:lnTo>
                  <a:lnTo>
                    <a:pt x="597" y="13"/>
                  </a:lnTo>
                  <a:lnTo>
                    <a:pt x="545" y="11"/>
                  </a:lnTo>
                  <a:lnTo>
                    <a:pt x="490" y="6"/>
                  </a:lnTo>
                  <a:lnTo>
                    <a:pt x="434" y="3"/>
                  </a:lnTo>
                  <a:lnTo>
                    <a:pt x="376" y="0"/>
                  </a:lnTo>
                  <a:lnTo>
                    <a:pt x="320" y="0"/>
                  </a:lnTo>
                  <a:lnTo>
                    <a:pt x="264" y="1"/>
                  </a:lnTo>
                  <a:lnTo>
                    <a:pt x="211" y="6"/>
                  </a:lnTo>
                  <a:lnTo>
                    <a:pt x="162" y="15"/>
                  </a:lnTo>
                  <a:lnTo>
                    <a:pt x="117" y="27"/>
                  </a:lnTo>
                  <a:lnTo>
                    <a:pt x="78" y="41"/>
                  </a:lnTo>
                  <a:lnTo>
                    <a:pt x="45" y="60"/>
                  </a:lnTo>
                  <a:lnTo>
                    <a:pt x="21" y="86"/>
                  </a:lnTo>
                  <a:lnTo>
                    <a:pt x="6" y="115"/>
                  </a:lnTo>
                  <a:lnTo>
                    <a:pt x="0" y="152"/>
                  </a:lnTo>
                  <a:lnTo>
                    <a:pt x="1" y="298"/>
                  </a:lnTo>
                  <a:lnTo>
                    <a:pt x="9" y="414"/>
                  </a:lnTo>
                  <a:lnTo>
                    <a:pt x="25" y="501"/>
                  </a:lnTo>
                  <a:lnTo>
                    <a:pt x="47" y="560"/>
                  </a:lnTo>
                  <a:lnTo>
                    <a:pt x="73" y="596"/>
                  </a:lnTo>
                  <a:lnTo>
                    <a:pt x="104" y="613"/>
                  </a:lnTo>
                  <a:lnTo>
                    <a:pt x="137" y="613"/>
                  </a:lnTo>
                  <a:lnTo>
                    <a:pt x="172" y="599"/>
                  </a:lnTo>
                  <a:lnTo>
                    <a:pt x="190" y="587"/>
                  </a:lnTo>
                  <a:lnTo>
                    <a:pt x="209" y="572"/>
                  </a:lnTo>
                  <a:lnTo>
                    <a:pt x="228" y="555"/>
                  </a:lnTo>
                  <a:lnTo>
                    <a:pt x="246" y="537"/>
                  </a:lnTo>
                  <a:lnTo>
                    <a:pt x="264" y="517"/>
                  </a:lnTo>
                  <a:lnTo>
                    <a:pt x="282" y="500"/>
                  </a:lnTo>
                  <a:lnTo>
                    <a:pt x="299" y="477"/>
                  </a:lnTo>
                  <a:lnTo>
                    <a:pt x="317" y="457"/>
                  </a:lnTo>
                  <a:lnTo>
                    <a:pt x="334" y="436"/>
                  </a:lnTo>
                  <a:lnTo>
                    <a:pt x="349" y="417"/>
                  </a:lnTo>
                  <a:lnTo>
                    <a:pt x="364" y="396"/>
                  </a:lnTo>
                  <a:lnTo>
                    <a:pt x="378" y="378"/>
                  </a:lnTo>
                  <a:lnTo>
                    <a:pt x="391" y="363"/>
                  </a:lnTo>
                  <a:lnTo>
                    <a:pt x="403" y="348"/>
                  </a:lnTo>
                  <a:lnTo>
                    <a:pt x="413" y="336"/>
                  </a:lnTo>
                  <a:lnTo>
                    <a:pt x="422" y="328"/>
                  </a:lnTo>
                  <a:lnTo>
                    <a:pt x="430" y="298"/>
                  </a:lnTo>
                  <a:lnTo>
                    <a:pt x="453" y="276"/>
                  </a:lnTo>
                  <a:lnTo>
                    <a:pt x="487" y="259"/>
                  </a:lnTo>
                  <a:lnTo>
                    <a:pt x="533" y="247"/>
                  </a:lnTo>
                  <a:lnTo>
                    <a:pt x="587" y="240"/>
                  </a:lnTo>
                  <a:lnTo>
                    <a:pt x="647" y="236"/>
                  </a:lnTo>
                  <a:lnTo>
                    <a:pt x="710" y="236"/>
                  </a:lnTo>
                  <a:lnTo>
                    <a:pt x="777" y="237"/>
                  </a:lnTo>
                  <a:lnTo>
                    <a:pt x="844" y="242"/>
                  </a:lnTo>
                  <a:lnTo>
                    <a:pt x="909" y="247"/>
                  </a:lnTo>
                  <a:lnTo>
                    <a:pt x="970" y="255"/>
                  </a:lnTo>
                  <a:lnTo>
                    <a:pt x="1026" y="260"/>
                  </a:lnTo>
                  <a:lnTo>
                    <a:pt x="1073" y="266"/>
                  </a:lnTo>
                  <a:lnTo>
                    <a:pt x="1109" y="271"/>
                  </a:lnTo>
                  <a:lnTo>
                    <a:pt x="1135" y="276"/>
                  </a:lnTo>
                  <a:lnTo>
                    <a:pt x="1146" y="276"/>
                  </a:lnTo>
                  <a:lnTo>
                    <a:pt x="1137" y="276"/>
                  </a:lnTo>
                  <a:lnTo>
                    <a:pt x="1128" y="275"/>
                  </a:lnTo>
                  <a:lnTo>
                    <a:pt x="1121" y="272"/>
                  </a:lnTo>
                  <a:lnTo>
                    <a:pt x="1116" y="271"/>
                  </a:lnTo>
                  <a:lnTo>
                    <a:pt x="1111" y="270"/>
                  </a:lnTo>
                  <a:lnTo>
                    <a:pt x="1105" y="265"/>
                  </a:lnTo>
                  <a:lnTo>
                    <a:pt x="1099" y="260"/>
                  </a:lnTo>
                  <a:lnTo>
                    <a:pt x="1091" y="253"/>
                  </a:lnTo>
                  <a:lnTo>
                    <a:pt x="1092" y="242"/>
                  </a:lnTo>
                  <a:lnTo>
                    <a:pt x="1096" y="231"/>
                  </a:lnTo>
                  <a:lnTo>
                    <a:pt x="1102" y="219"/>
                  </a:lnTo>
                  <a:lnTo>
                    <a:pt x="1111" y="210"/>
                  </a:lnTo>
                  <a:lnTo>
                    <a:pt x="1119" y="200"/>
                  </a:lnTo>
                  <a:lnTo>
                    <a:pt x="1128" y="190"/>
                  </a:lnTo>
                  <a:lnTo>
                    <a:pt x="1137" y="181"/>
                  </a:lnTo>
                  <a:lnTo>
                    <a:pt x="1144" y="174"/>
                  </a:lnTo>
                  <a:lnTo>
                    <a:pt x="1145" y="165"/>
                  </a:lnTo>
                  <a:lnTo>
                    <a:pt x="1147" y="158"/>
                  </a:lnTo>
                  <a:lnTo>
                    <a:pt x="1148" y="148"/>
                  </a:lnTo>
                  <a:lnTo>
                    <a:pt x="1149" y="141"/>
                  </a:lnTo>
                  <a:lnTo>
                    <a:pt x="1161" y="128"/>
                  </a:lnTo>
                  <a:lnTo>
                    <a:pt x="1173" y="119"/>
                  </a:lnTo>
                  <a:lnTo>
                    <a:pt x="1184" y="111"/>
                  </a:lnTo>
                  <a:lnTo>
                    <a:pt x="1191" y="104"/>
                  </a:lnTo>
                  <a:lnTo>
                    <a:pt x="1195" y="98"/>
                  </a:lnTo>
                  <a:lnTo>
                    <a:pt x="1194" y="89"/>
                  </a:lnTo>
                  <a:lnTo>
                    <a:pt x="1187" y="84"/>
                  </a:lnTo>
                  <a:lnTo>
                    <a:pt x="1174" y="78"/>
                  </a:lnTo>
                  <a:lnTo>
                    <a:pt x="1153" y="71"/>
                  </a:lnTo>
                  <a:lnTo>
                    <a:pt x="1122" y="65"/>
                  </a:lnTo>
                  <a:lnTo>
                    <a:pt x="1081" y="59"/>
                  </a:lnTo>
                  <a:lnTo>
                    <a:pt x="1029" y="53"/>
                  </a:lnTo>
                  <a:lnTo>
                    <a:pt x="964" y="46"/>
                  </a:lnTo>
                  <a:lnTo>
                    <a:pt x="887" y="40"/>
                  </a:lnTo>
                  <a:lnTo>
                    <a:pt x="795" y="31"/>
                  </a:lnTo>
                  <a:lnTo>
                    <a:pt x="686" y="23"/>
                  </a:lnTo>
                  <a:lnTo>
                    <a:pt x="686" y="23"/>
                  </a:lnTo>
                  <a:close/>
                </a:path>
              </a:pathLst>
            </a:custGeom>
            <a:solidFill>
              <a:srgbClr val="E29E8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5235" name="Freeform 115"/>
            <p:cNvSpPr>
              <a:spLocks/>
            </p:cNvSpPr>
            <p:nvPr/>
          </p:nvSpPr>
          <p:spPr bwMode="auto">
            <a:xfrm>
              <a:off x="3203575" y="1139825"/>
              <a:ext cx="1316038" cy="274638"/>
            </a:xfrm>
            <a:custGeom>
              <a:avLst/>
              <a:gdLst/>
              <a:ahLst/>
              <a:cxnLst>
                <a:cxn ang="0">
                  <a:pos x="260" y="27"/>
                </a:cxn>
                <a:cxn ang="0">
                  <a:pos x="313" y="1"/>
                </a:cxn>
                <a:cxn ang="0">
                  <a:pos x="357" y="1"/>
                </a:cxn>
                <a:cxn ang="0">
                  <a:pos x="397" y="6"/>
                </a:cxn>
                <a:cxn ang="0">
                  <a:pos x="454" y="16"/>
                </a:cxn>
                <a:cxn ang="0">
                  <a:pos x="516" y="28"/>
                </a:cxn>
                <a:cxn ang="0">
                  <a:pos x="580" y="41"/>
                </a:cxn>
                <a:cxn ang="0">
                  <a:pos x="641" y="59"/>
                </a:cxn>
                <a:cxn ang="0">
                  <a:pos x="698" y="81"/>
                </a:cxn>
                <a:cxn ang="0">
                  <a:pos x="730" y="101"/>
                </a:cxn>
                <a:cxn ang="0">
                  <a:pos x="781" y="122"/>
                </a:cxn>
                <a:cxn ang="0">
                  <a:pos x="880" y="146"/>
                </a:cxn>
                <a:cxn ang="0">
                  <a:pos x="976" y="162"/>
                </a:cxn>
                <a:cxn ang="0">
                  <a:pos x="1073" y="175"/>
                </a:cxn>
                <a:cxn ang="0">
                  <a:pos x="1172" y="181"/>
                </a:cxn>
                <a:cxn ang="0">
                  <a:pos x="1274" y="181"/>
                </a:cxn>
                <a:cxn ang="0">
                  <a:pos x="1343" y="186"/>
                </a:cxn>
                <a:cxn ang="0">
                  <a:pos x="1407" y="195"/>
                </a:cxn>
                <a:cxn ang="0">
                  <a:pos x="1475" y="207"/>
                </a:cxn>
                <a:cxn ang="0">
                  <a:pos x="1547" y="213"/>
                </a:cxn>
                <a:cxn ang="0">
                  <a:pos x="1627" y="206"/>
                </a:cxn>
                <a:cxn ang="0">
                  <a:pos x="1656" y="211"/>
                </a:cxn>
                <a:cxn ang="0">
                  <a:pos x="1629" y="233"/>
                </a:cxn>
                <a:cxn ang="0">
                  <a:pos x="1590" y="271"/>
                </a:cxn>
                <a:cxn ang="0">
                  <a:pos x="1564" y="293"/>
                </a:cxn>
                <a:cxn ang="0">
                  <a:pos x="1528" y="316"/>
                </a:cxn>
                <a:cxn ang="0">
                  <a:pos x="1489" y="333"/>
                </a:cxn>
                <a:cxn ang="0">
                  <a:pos x="1464" y="336"/>
                </a:cxn>
                <a:cxn ang="0">
                  <a:pos x="1442" y="339"/>
                </a:cxn>
                <a:cxn ang="0">
                  <a:pos x="1420" y="340"/>
                </a:cxn>
                <a:cxn ang="0">
                  <a:pos x="1303" y="340"/>
                </a:cxn>
                <a:cxn ang="0">
                  <a:pos x="1182" y="325"/>
                </a:cxn>
                <a:cxn ang="0">
                  <a:pos x="1061" y="299"/>
                </a:cxn>
                <a:cxn ang="0">
                  <a:pos x="939" y="268"/>
                </a:cxn>
                <a:cxn ang="0">
                  <a:pos x="823" y="241"/>
                </a:cxn>
                <a:cxn ang="0">
                  <a:pos x="702" y="221"/>
                </a:cxn>
                <a:cxn ang="0">
                  <a:pos x="574" y="193"/>
                </a:cxn>
                <a:cxn ang="0">
                  <a:pos x="445" y="165"/>
                </a:cxn>
                <a:cxn ang="0">
                  <a:pos x="317" y="152"/>
                </a:cxn>
                <a:cxn ang="0">
                  <a:pos x="192" y="158"/>
                </a:cxn>
                <a:cxn ang="0">
                  <a:pos x="98" y="186"/>
                </a:cxn>
                <a:cxn ang="0">
                  <a:pos x="53" y="184"/>
                </a:cxn>
                <a:cxn ang="0">
                  <a:pos x="10" y="177"/>
                </a:cxn>
              </a:cxnLst>
              <a:rect l="0" t="0" r="r" b="b"/>
              <a:pathLst>
                <a:path w="1656" h="345">
                  <a:moveTo>
                    <a:pt x="0" y="175"/>
                  </a:moveTo>
                  <a:lnTo>
                    <a:pt x="231" y="46"/>
                  </a:lnTo>
                  <a:lnTo>
                    <a:pt x="260" y="27"/>
                  </a:lnTo>
                  <a:lnTo>
                    <a:pt x="290" y="6"/>
                  </a:lnTo>
                  <a:lnTo>
                    <a:pt x="300" y="4"/>
                  </a:lnTo>
                  <a:lnTo>
                    <a:pt x="313" y="1"/>
                  </a:lnTo>
                  <a:lnTo>
                    <a:pt x="326" y="0"/>
                  </a:lnTo>
                  <a:lnTo>
                    <a:pt x="342" y="0"/>
                  </a:lnTo>
                  <a:lnTo>
                    <a:pt x="357" y="1"/>
                  </a:lnTo>
                  <a:lnTo>
                    <a:pt x="371" y="3"/>
                  </a:lnTo>
                  <a:lnTo>
                    <a:pt x="385" y="6"/>
                  </a:lnTo>
                  <a:lnTo>
                    <a:pt x="397" y="6"/>
                  </a:lnTo>
                  <a:lnTo>
                    <a:pt x="415" y="10"/>
                  </a:lnTo>
                  <a:lnTo>
                    <a:pt x="435" y="13"/>
                  </a:lnTo>
                  <a:lnTo>
                    <a:pt x="454" y="16"/>
                  </a:lnTo>
                  <a:lnTo>
                    <a:pt x="475" y="21"/>
                  </a:lnTo>
                  <a:lnTo>
                    <a:pt x="495" y="23"/>
                  </a:lnTo>
                  <a:lnTo>
                    <a:pt x="516" y="28"/>
                  </a:lnTo>
                  <a:lnTo>
                    <a:pt x="537" y="33"/>
                  </a:lnTo>
                  <a:lnTo>
                    <a:pt x="559" y="36"/>
                  </a:lnTo>
                  <a:lnTo>
                    <a:pt x="580" y="41"/>
                  </a:lnTo>
                  <a:lnTo>
                    <a:pt x="601" y="47"/>
                  </a:lnTo>
                  <a:lnTo>
                    <a:pt x="621" y="53"/>
                  </a:lnTo>
                  <a:lnTo>
                    <a:pt x="641" y="59"/>
                  </a:lnTo>
                  <a:lnTo>
                    <a:pt x="661" y="68"/>
                  </a:lnTo>
                  <a:lnTo>
                    <a:pt x="680" y="75"/>
                  </a:lnTo>
                  <a:lnTo>
                    <a:pt x="698" y="81"/>
                  </a:lnTo>
                  <a:lnTo>
                    <a:pt x="714" y="89"/>
                  </a:lnTo>
                  <a:lnTo>
                    <a:pt x="721" y="94"/>
                  </a:lnTo>
                  <a:lnTo>
                    <a:pt x="730" y="101"/>
                  </a:lnTo>
                  <a:lnTo>
                    <a:pt x="738" y="109"/>
                  </a:lnTo>
                  <a:lnTo>
                    <a:pt x="747" y="113"/>
                  </a:lnTo>
                  <a:lnTo>
                    <a:pt x="781" y="122"/>
                  </a:lnTo>
                  <a:lnTo>
                    <a:pt x="814" y="131"/>
                  </a:lnTo>
                  <a:lnTo>
                    <a:pt x="847" y="139"/>
                  </a:lnTo>
                  <a:lnTo>
                    <a:pt x="880" y="146"/>
                  </a:lnTo>
                  <a:lnTo>
                    <a:pt x="912" y="152"/>
                  </a:lnTo>
                  <a:lnTo>
                    <a:pt x="944" y="158"/>
                  </a:lnTo>
                  <a:lnTo>
                    <a:pt x="976" y="162"/>
                  </a:lnTo>
                  <a:lnTo>
                    <a:pt x="1008" y="166"/>
                  </a:lnTo>
                  <a:lnTo>
                    <a:pt x="1040" y="171"/>
                  </a:lnTo>
                  <a:lnTo>
                    <a:pt x="1073" y="175"/>
                  </a:lnTo>
                  <a:lnTo>
                    <a:pt x="1104" y="178"/>
                  </a:lnTo>
                  <a:lnTo>
                    <a:pt x="1137" y="181"/>
                  </a:lnTo>
                  <a:lnTo>
                    <a:pt x="1172" y="181"/>
                  </a:lnTo>
                  <a:lnTo>
                    <a:pt x="1205" y="182"/>
                  </a:lnTo>
                  <a:lnTo>
                    <a:pt x="1239" y="182"/>
                  </a:lnTo>
                  <a:lnTo>
                    <a:pt x="1274" y="181"/>
                  </a:lnTo>
                  <a:lnTo>
                    <a:pt x="1298" y="181"/>
                  </a:lnTo>
                  <a:lnTo>
                    <a:pt x="1320" y="182"/>
                  </a:lnTo>
                  <a:lnTo>
                    <a:pt x="1343" y="186"/>
                  </a:lnTo>
                  <a:lnTo>
                    <a:pt x="1365" y="188"/>
                  </a:lnTo>
                  <a:lnTo>
                    <a:pt x="1386" y="193"/>
                  </a:lnTo>
                  <a:lnTo>
                    <a:pt x="1407" y="195"/>
                  </a:lnTo>
                  <a:lnTo>
                    <a:pt x="1430" y="200"/>
                  </a:lnTo>
                  <a:lnTo>
                    <a:pt x="1452" y="205"/>
                  </a:lnTo>
                  <a:lnTo>
                    <a:pt x="1475" y="207"/>
                  </a:lnTo>
                  <a:lnTo>
                    <a:pt x="1497" y="211"/>
                  </a:lnTo>
                  <a:lnTo>
                    <a:pt x="1522" y="213"/>
                  </a:lnTo>
                  <a:lnTo>
                    <a:pt x="1547" y="213"/>
                  </a:lnTo>
                  <a:lnTo>
                    <a:pt x="1571" y="213"/>
                  </a:lnTo>
                  <a:lnTo>
                    <a:pt x="1598" y="211"/>
                  </a:lnTo>
                  <a:lnTo>
                    <a:pt x="1627" y="206"/>
                  </a:lnTo>
                  <a:lnTo>
                    <a:pt x="1656" y="200"/>
                  </a:lnTo>
                  <a:lnTo>
                    <a:pt x="1656" y="206"/>
                  </a:lnTo>
                  <a:lnTo>
                    <a:pt x="1656" y="211"/>
                  </a:lnTo>
                  <a:lnTo>
                    <a:pt x="1650" y="212"/>
                  </a:lnTo>
                  <a:lnTo>
                    <a:pt x="1642" y="221"/>
                  </a:lnTo>
                  <a:lnTo>
                    <a:pt x="1629" y="233"/>
                  </a:lnTo>
                  <a:lnTo>
                    <a:pt x="1616" y="246"/>
                  </a:lnTo>
                  <a:lnTo>
                    <a:pt x="1603" y="258"/>
                  </a:lnTo>
                  <a:lnTo>
                    <a:pt x="1590" y="271"/>
                  </a:lnTo>
                  <a:lnTo>
                    <a:pt x="1581" y="281"/>
                  </a:lnTo>
                  <a:lnTo>
                    <a:pt x="1574" y="289"/>
                  </a:lnTo>
                  <a:lnTo>
                    <a:pt x="1564" y="293"/>
                  </a:lnTo>
                  <a:lnTo>
                    <a:pt x="1554" y="300"/>
                  </a:lnTo>
                  <a:lnTo>
                    <a:pt x="1541" y="307"/>
                  </a:lnTo>
                  <a:lnTo>
                    <a:pt x="1528" y="316"/>
                  </a:lnTo>
                  <a:lnTo>
                    <a:pt x="1514" y="323"/>
                  </a:lnTo>
                  <a:lnTo>
                    <a:pt x="1501" y="329"/>
                  </a:lnTo>
                  <a:lnTo>
                    <a:pt x="1489" y="333"/>
                  </a:lnTo>
                  <a:lnTo>
                    <a:pt x="1478" y="336"/>
                  </a:lnTo>
                  <a:lnTo>
                    <a:pt x="1471" y="336"/>
                  </a:lnTo>
                  <a:lnTo>
                    <a:pt x="1464" y="336"/>
                  </a:lnTo>
                  <a:lnTo>
                    <a:pt x="1457" y="336"/>
                  </a:lnTo>
                  <a:lnTo>
                    <a:pt x="1450" y="337"/>
                  </a:lnTo>
                  <a:lnTo>
                    <a:pt x="1442" y="339"/>
                  </a:lnTo>
                  <a:lnTo>
                    <a:pt x="1435" y="339"/>
                  </a:lnTo>
                  <a:lnTo>
                    <a:pt x="1427" y="340"/>
                  </a:lnTo>
                  <a:lnTo>
                    <a:pt x="1420" y="340"/>
                  </a:lnTo>
                  <a:lnTo>
                    <a:pt x="1382" y="345"/>
                  </a:lnTo>
                  <a:lnTo>
                    <a:pt x="1343" y="345"/>
                  </a:lnTo>
                  <a:lnTo>
                    <a:pt x="1303" y="340"/>
                  </a:lnTo>
                  <a:lnTo>
                    <a:pt x="1262" y="337"/>
                  </a:lnTo>
                  <a:lnTo>
                    <a:pt x="1222" y="333"/>
                  </a:lnTo>
                  <a:lnTo>
                    <a:pt x="1182" y="325"/>
                  </a:lnTo>
                  <a:lnTo>
                    <a:pt x="1141" y="318"/>
                  </a:lnTo>
                  <a:lnTo>
                    <a:pt x="1101" y="307"/>
                  </a:lnTo>
                  <a:lnTo>
                    <a:pt x="1061" y="299"/>
                  </a:lnTo>
                  <a:lnTo>
                    <a:pt x="1020" y="289"/>
                  </a:lnTo>
                  <a:lnTo>
                    <a:pt x="979" y="277"/>
                  </a:lnTo>
                  <a:lnTo>
                    <a:pt x="939" y="268"/>
                  </a:lnTo>
                  <a:lnTo>
                    <a:pt x="902" y="258"/>
                  </a:lnTo>
                  <a:lnTo>
                    <a:pt x="862" y="248"/>
                  </a:lnTo>
                  <a:lnTo>
                    <a:pt x="823" y="241"/>
                  </a:lnTo>
                  <a:lnTo>
                    <a:pt x="785" y="235"/>
                  </a:lnTo>
                  <a:lnTo>
                    <a:pt x="744" y="228"/>
                  </a:lnTo>
                  <a:lnTo>
                    <a:pt x="702" y="221"/>
                  </a:lnTo>
                  <a:lnTo>
                    <a:pt x="660" y="212"/>
                  </a:lnTo>
                  <a:lnTo>
                    <a:pt x="618" y="204"/>
                  </a:lnTo>
                  <a:lnTo>
                    <a:pt x="574" y="193"/>
                  </a:lnTo>
                  <a:lnTo>
                    <a:pt x="531" y="184"/>
                  </a:lnTo>
                  <a:lnTo>
                    <a:pt x="488" y="174"/>
                  </a:lnTo>
                  <a:lnTo>
                    <a:pt x="445" y="165"/>
                  </a:lnTo>
                  <a:lnTo>
                    <a:pt x="402" y="159"/>
                  </a:lnTo>
                  <a:lnTo>
                    <a:pt x="359" y="153"/>
                  </a:lnTo>
                  <a:lnTo>
                    <a:pt x="317" y="152"/>
                  </a:lnTo>
                  <a:lnTo>
                    <a:pt x="274" y="151"/>
                  </a:lnTo>
                  <a:lnTo>
                    <a:pt x="233" y="153"/>
                  </a:lnTo>
                  <a:lnTo>
                    <a:pt x="192" y="158"/>
                  </a:lnTo>
                  <a:lnTo>
                    <a:pt x="152" y="168"/>
                  </a:lnTo>
                  <a:lnTo>
                    <a:pt x="112" y="181"/>
                  </a:lnTo>
                  <a:lnTo>
                    <a:pt x="98" y="186"/>
                  </a:lnTo>
                  <a:lnTo>
                    <a:pt x="84" y="187"/>
                  </a:lnTo>
                  <a:lnTo>
                    <a:pt x="68" y="186"/>
                  </a:lnTo>
                  <a:lnTo>
                    <a:pt x="53" y="184"/>
                  </a:lnTo>
                  <a:lnTo>
                    <a:pt x="38" y="181"/>
                  </a:lnTo>
                  <a:lnTo>
                    <a:pt x="23" y="178"/>
                  </a:lnTo>
                  <a:lnTo>
                    <a:pt x="10" y="177"/>
                  </a:lnTo>
                  <a:lnTo>
                    <a:pt x="0" y="175"/>
                  </a:lnTo>
                  <a:lnTo>
                    <a:pt x="0" y="175"/>
                  </a:lnTo>
                  <a:close/>
                </a:path>
              </a:pathLst>
            </a:custGeom>
            <a:solidFill>
              <a:srgbClr val="51B5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5236" name="Freeform 116"/>
            <p:cNvSpPr>
              <a:spLocks/>
            </p:cNvSpPr>
            <p:nvPr/>
          </p:nvSpPr>
          <p:spPr bwMode="auto">
            <a:xfrm>
              <a:off x="3516313" y="923925"/>
              <a:ext cx="966788" cy="298450"/>
            </a:xfrm>
            <a:custGeom>
              <a:avLst/>
              <a:gdLst/>
              <a:ahLst/>
              <a:cxnLst>
                <a:cxn ang="0">
                  <a:pos x="1119" y="212"/>
                </a:cxn>
                <a:cxn ang="0">
                  <a:pos x="1099" y="209"/>
                </a:cxn>
                <a:cxn ang="0">
                  <a:pos x="1081" y="208"/>
                </a:cxn>
                <a:cxn ang="0">
                  <a:pos x="964" y="186"/>
                </a:cxn>
                <a:cxn ang="0">
                  <a:pos x="843" y="163"/>
                </a:cxn>
                <a:cxn ang="0">
                  <a:pos x="723" y="137"/>
                </a:cxn>
                <a:cxn ang="0">
                  <a:pos x="605" y="106"/>
                </a:cxn>
                <a:cxn ang="0">
                  <a:pos x="491" y="72"/>
                </a:cxn>
                <a:cxn ang="0">
                  <a:pos x="404" y="43"/>
                </a:cxn>
                <a:cxn ang="0">
                  <a:pos x="323" y="25"/>
                </a:cxn>
                <a:cxn ang="0">
                  <a:pos x="241" y="13"/>
                </a:cxn>
                <a:cxn ang="0">
                  <a:pos x="156" y="6"/>
                </a:cxn>
                <a:cxn ang="0">
                  <a:pos x="75" y="1"/>
                </a:cxn>
                <a:cxn ang="0">
                  <a:pos x="19" y="19"/>
                </a:cxn>
                <a:cxn ang="0">
                  <a:pos x="0" y="73"/>
                </a:cxn>
                <a:cxn ang="0">
                  <a:pos x="3" y="125"/>
                </a:cxn>
                <a:cxn ang="0">
                  <a:pos x="4" y="189"/>
                </a:cxn>
                <a:cxn ang="0">
                  <a:pos x="25" y="216"/>
                </a:cxn>
                <a:cxn ang="0">
                  <a:pos x="50" y="230"/>
                </a:cxn>
                <a:cxn ang="0">
                  <a:pos x="61" y="261"/>
                </a:cxn>
                <a:cxn ang="0">
                  <a:pos x="68" y="273"/>
                </a:cxn>
                <a:cxn ang="0">
                  <a:pos x="75" y="290"/>
                </a:cxn>
                <a:cxn ang="0">
                  <a:pos x="88" y="297"/>
                </a:cxn>
                <a:cxn ang="0">
                  <a:pos x="124" y="308"/>
                </a:cxn>
                <a:cxn ang="0">
                  <a:pos x="178" y="321"/>
                </a:cxn>
                <a:cxn ang="0">
                  <a:pos x="235" y="331"/>
                </a:cxn>
                <a:cxn ang="0">
                  <a:pos x="292" y="342"/>
                </a:cxn>
                <a:cxn ang="0">
                  <a:pos x="346" y="350"/>
                </a:cxn>
                <a:cxn ang="0">
                  <a:pos x="391" y="360"/>
                </a:cxn>
                <a:cxn ang="0">
                  <a:pos x="425" y="362"/>
                </a:cxn>
                <a:cxn ang="0">
                  <a:pos x="463" y="362"/>
                </a:cxn>
                <a:cxn ang="0">
                  <a:pos x="500" y="362"/>
                </a:cxn>
                <a:cxn ang="0">
                  <a:pos x="537" y="367"/>
                </a:cxn>
                <a:cxn ang="0">
                  <a:pos x="569" y="377"/>
                </a:cxn>
                <a:cxn ang="0">
                  <a:pos x="570" y="368"/>
                </a:cxn>
                <a:cxn ang="0">
                  <a:pos x="565" y="356"/>
                </a:cxn>
                <a:cxn ang="0">
                  <a:pos x="589" y="339"/>
                </a:cxn>
                <a:cxn ang="0">
                  <a:pos x="631" y="327"/>
                </a:cxn>
                <a:cxn ang="0">
                  <a:pos x="679" y="316"/>
                </a:cxn>
                <a:cxn ang="0">
                  <a:pos x="758" y="314"/>
                </a:cxn>
                <a:cxn ang="0">
                  <a:pos x="839" y="321"/>
                </a:cxn>
                <a:cxn ang="0">
                  <a:pos x="918" y="333"/>
                </a:cxn>
                <a:cxn ang="0">
                  <a:pos x="995" y="343"/>
                </a:cxn>
                <a:cxn ang="0">
                  <a:pos x="1073" y="334"/>
                </a:cxn>
                <a:cxn ang="0">
                  <a:pos x="1113" y="321"/>
                </a:cxn>
                <a:cxn ang="0">
                  <a:pos x="1153" y="302"/>
                </a:cxn>
                <a:cxn ang="0">
                  <a:pos x="1182" y="285"/>
                </a:cxn>
                <a:cxn ang="0">
                  <a:pos x="1195" y="273"/>
                </a:cxn>
                <a:cxn ang="0">
                  <a:pos x="1214" y="255"/>
                </a:cxn>
                <a:cxn ang="0">
                  <a:pos x="1210" y="243"/>
                </a:cxn>
                <a:cxn ang="0">
                  <a:pos x="1158" y="225"/>
                </a:cxn>
                <a:cxn ang="0">
                  <a:pos x="1111" y="208"/>
                </a:cxn>
                <a:cxn ang="0">
                  <a:pos x="1131" y="212"/>
                </a:cxn>
              </a:cxnLst>
              <a:rect l="0" t="0" r="r" b="b"/>
              <a:pathLst>
                <a:path w="1218" h="377">
                  <a:moveTo>
                    <a:pt x="1131" y="212"/>
                  </a:moveTo>
                  <a:lnTo>
                    <a:pt x="1125" y="212"/>
                  </a:lnTo>
                  <a:lnTo>
                    <a:pt x="1119" y="212"/>
                  </a:lnTo>
                  <a:lnTo>
                    <a:pt x="1113" y="210"/>
                  </a:lnTo>
                  <a:lnTo>
                    <a:pt x="1106" y="210"/>
                  </a:lnTo>
                  <a:lnTo>
                    <a:pt x="1099" y="209"/>
                  </a:lnTo>
                  <a:lnTo>
                    <a:pt x="1092" y="208"/>
                  </a:lnTo>
                  <a:lnTo>
                    <a:pt x="1086" y="208"/>
                  </a:lnTo>
                  <a:lnTo>
                    <a:pt x="1081" y="208"/>
                  </a:lnTo>
                  <a:lnTo>
                    <a:pt x="1043" y="202"/>
                  </a:lnTo>
                  <a:lnTo>
                    <a:pt x="1002" y="195"/>
                  </a:lnTo>
                  <a:lnTo>
                    <a:pt x="964" y="186"/>
                  </a:lnTo>
                  <a:lnTo>
                    <a:pt x="923" y="179"/>
                  </a:lnTo>
                  <a:lnTo>
                    <a:pt x="883" y="172"/>
                  </a:lnTo>
                  <a:lnTo>
                    <a:pt x="843" y="163"/>
                  </a:lnTo>
                  <a:lnTo>
                    <a:pt x="803" y="155"/>
                  </a:lnTo>
                  <a:lnTo>
                    <a:pt x="763" y="145"/>
                  </a:lnTo>
                  <a:lnTo>
                    <a:pt x="723" y="137"/>
                  </a:lnTo>
                  <a:lnTo>
                    <a:pt x="683" y="128"/>
                  </a:lnTo>
                  <a:lnTo>
                    <a:pt x="644" y="118"/>
                  </a:lnTo>
                  <a:lnTo>
                    <a:pt x="605" y="106"/>
                  </a:lnTo>
                  <a:lnTo>
                    <a:pt x="566" y="96"/>
                  </a:lnTo>
                  <a:lnTo>
                    <a:pt x="529" y="85"/>
                  </a:lnTo>
                  <a:lnTo>
                    <a:pt x="491" y="72"/>
                  </a:lnTo>
                  <a:lnTo>
                    <a:pt x="453" y="60"/>
                  </a:lnTo>
                  <a:lnTo>
                    <a:pt x="428" y="50"/>
                  </a:lnTo>
                  <a:lnTo>
                    <a:pt x="404" y="43"/>
                  </a:lnTo>
                  <a:lnTo>
                    <a:pt x="378" y="38"/>
                  </a:lnTo>
                  <a:lnTo>
                    <a:pt x="351" y="32"/>
                  </a:lnTo>
                  <a:lnTo>
                    <a:pt x="323" y="25"/>
                  </a:lnTo>
                  <a:lnTo>
                    <a:pt x="296" y="20"/>
                  </a:lnTo>
                  <a:lnTo>
                    <a:pt x="268" y="18"/>
                  </a:lnTo>
                  <a:lnTo>
                    <a:pt x="241" y="13"/>
                  </a:lnTo>
                  <a:lnTo>
                    <a:pt x="213" y="10"/>
                  </a:lnTo>
                  <a:lnTo>
                    <a:pt x="184" y="7"/>
                  </a:lnTo>
                  <a:lnTo>
                    <a:pt x="156" y="6"/>
                  </a:lnTo>
                  <a:lnTo>
                    <a:pt x="129" y="3"/>
                  </a:lnTo>
                  <a:lnTo>
                    <a:pt x="102" y="1"/>
                  </a:lnTo>
                  <a:lnTo>
                    <a:pt x="75" y="1"/>
                  </a:lnTo>
                  <a:lnTo>
                    <a:pt x="48" y="0"/>
                  </a:lnTo>
                  <a:lnTo>
                    <a:pt x="22" y="0"/>
                  </a:lnTo>
                  <a:lnTo>
                    <a:pt x="19" y="19"/>
                  </a:lnTo>
                  <a:lnTo>
                    <a:pt x="13" y="37"/>
                  </a:lnTo>
                  <a:lnTo>
                    <a:pt x="6" y="54"/>
                  </a:lnTo>
                  <a:lnTo>
                    <a:pt x="0" y="73"/>
                  </a:lnTo>
                  <a:lnTo>
                    <a:pt x="4" y="85"/>
                  </a:lnTo>
                  <a:lnTo>
                    <a:pt x="4" y="103"/>
                  </a:lnTo>
                  <a:lnTo>
                    <a:pt x="3" y="125"/>
                  </a:lnTo>
                  <a:lnTo>
                    <a:pt x="2" y="148"/>
                  </a:lnTo>
                  <a:lnTo>
                    <a:pt x="2" y="168"/>
                  </a:lnTo>
                  <a:lnTo>
                    <a:pt x="4" y="189"/>
                  </a:lnTo>
                  <a:lnTo>
                    <a:pt x="10" y="203"/>
                  </a:lnTo>
                  <a:lnTo>
                    <a:pt x="22" y="214"/>
                  </a:lnTo>
                  <a:lnTo>
                    <a:pt x="25" y="216"/>
                  </a:lnTo>
                  <a:lnTo>
                    <a:pt x="35" y="222"/>
                  </a:lnTo>
                  <a:lnTo>
                    <a:pt x="44" y="227"/>
                  </a:lnTo>
                  <a:lnTo>
                    <a:pt x="50" y="230"/>
                  </a:lnTo>
                  <a:lnTo>
                    <a:pt x="52" y="238"/>
                  </a:lnTo>
                  <a:lnTo>
                    <a:pt x="57" y="249"/>
                  </a:lnTo>
                  <a:lnTo>
                    <a:pt x="61" y="261"/>
                  </a:lnTo>
                  <a:lnTo>
                    <a:pt x="63" y="268"/>
                  </a:lnTo>
                  <a:lnTo>
                    <a:pt x="66" y="268"/>
                  </a:lnTo>
                  <a:lnTo>
                    <a:pt x="68" y="273"/>
                  </a:lnTo>
                  <a:lnTo>
                    <a:pt x="69" y="277"/>
                  </a:lnTo>
                  <a:lnTo>
                    <a:pt x="72" y="284"/>
                  </a:lnTo>
                  <a:lnTo>
                    <a:pt x="75" y="290"/>
                  </a:lnTo>
                  <a:lnTo>
                    <a:pt x="78" y="290"/>
                  </a:lnTo>
                  <a:lnTo>
                    <a:pt x="83" y="293"/>
                  </a:lnTo>
                  <a:lnTo>
                    <a:pt x="88" y="297"/>
                  </a:lnTo>
                  <a:lnTo>
                    <a:pt x="91" y="297"/>
                  </a:lnTo>
                  <a:lnTo>
                    <a:pt x="108" y="303"/>
                  </a:lnTo>
                  <a:lnTo>
                    <a:pt x="124" y="308"/>
                  </a:lnTo>
                  <a:lnTo>
                    <a:pt x="142" y="314"/>
                  </a:lnTo>
                  <a:lnTo>
                    <a:pt x="160" y="316"/>
                  </a:lnTo>
                  <a:lnTo>
                    <a:pt x="178" y="321"/>
                  </a:lnTo>
                  <a:lnTo>
                    <a:pt x="196" y="326"/>
                  </a:lnTo>
                  <a:lnTo>
                    <a:pt x="216" y="328"/>
                  </a:lnTo>
                  <a:lnTo>
                    <a:pt x="235" y="331"/>
                  </a:lnTo>
                  <a:lnTo>
                    <a:pt x="254" y="334"/>
                  </a:lnTo>
                  <a:lnTo>
                    <a:pt x="273" y="337"/>
                  </a:lnTo>
                  <a:lnTo>
                    <a:pt x="292" y="342"/>
                  </a:lnTo>
                  <a:lnTo>
                    <a:pt x="310" y="344"/>
                  </a:lnTo>
                  <a:lnTo>
                    <a:pt x="328" y="348"/>
                  </a:lnTo>
                  <a:lnTo>
                    <a:pt x="346" y="350"/>
                  </a:lnTo>
                  <a:lnTo>
                    <a:pt x="363" y="354"/>
                  </a:lnTo>
                  <a:lnTo>
                    <a:pt x="380" y="356"/>
                  </a:lnTo>
                  <a:lnTo>
                    <a:pt x="391" y="360"/>
                  </a:lnTo>
                  <a:lnTo>
                    <a:pt x="401" y="361"/>
                  </a:lnTo>
                  <a:lnTo>
                    <a:pt x="413" y="361"/>
                  </a:lnTo>
                  <a:lnTo>
                    <a:pt x="425" y="362"/>
                  </a:lnTo>
                  <a:lnTo>
                    <a:pt x="438" y="362"/>
                  </a:lnTo>
                  <a:lnTo>
                    <a:pt x="450" y="362"/>
                  </a:lnTo>
                  <a:lnTo>
                    <a:pt x="463" y="362"/>
                  </a:lnTo>
                  <a:lnTo>
                    <a:pt x="475" y="362"/>
                  </a:lnTo>
                  <a:lnTo>
                    <a:pt x="488" y="362"/>
                  </a:lnTo>
                  <a:lnTo>
                    <a:pt x="500" y="362"/>
                  </a:lnTo>
                  <a:lnTo>
                    <a:pt x="513" y="362"/>
                  </a:lnTo>
                  <a:lnTo>
                    <a:pt x="525" y="363"/>
                  </a:lnTo>
                  <a:lnTo>
                    <a:pt x="537" y="367"/>
                  </a:lnTo>
                  <a:lnTo>
                    <a:pt x="547" y="368"/>
                  </a:lnTo>
                  <a:lnTo>
                    <a:pt x="558" y="373"/>
                  </a:lnTo>
                  <a:lnTo>
                    <a:pt x="569" y="377"/>
                  </a:lnTo>
                  <a:lnTo>
                    <a:pt x="573" y="377"/>
                  </a:lnTo>
                  <a:lnTo>
                    <a:pt x="572" y="373"/>
                  </a:lnTo>
                  <a:lnTo>
                    <a:pt x="570" y="368"/>
                  </a:lnTo>
                  <a:lnTo>
                    <a:pt x="566" y="366"/>
                  </a:lnTo>
                  <a:lnTo>
                    <a:pt x="565" y="362"/>
                  </a:lnTo>
                  <a:lnTo>
                    <a:pt x="565" y="356"/>
                  </a:lnTo>
                  <a:lnTo>
                    <a:pt x="569" y="350"/>
                  </a:lnTo>
                  <a:lnTo>
                    <a:pt x="577" y="344"/>
                  </a:lnTo>
                  <a:lnTo>
                    <a:pt x="589" y="339"/>
                  </a:lnTo>
                  <a:lnTo>
                    <a:pt x="603" y="334"/>
                  </a:lnTo>
                  <a:lnTo>
                    <a:pt x="617" y="331"/>
                  </a:lnTo>
                  <a:lnTo>
                    <a:pt x="631" y="327"/>
                  </a:lnTo>
                  <a:lnTo>
                    <a:pt x="643" y="326"/>
                  </a:lnTo>
                  <a:lnTo>
                    <a:pt x="652" y="322"/>
                  </a:lnTo>
                  <a:lnTo>
                    <a:pt x="679" y="316"/>
                  </a:lnTo>
                  <a:lnTo>
                    <a:pt x="705" y="314"/>
                  </a:lnTo>
                  <a:lnTo>
                    <a:pt x="733" y="313"/>
                  </a:lnTo>
                  <a:lnTo>
                    <a:pt x="758" y="314"/>
                  </a:lnTo>
                  <a:lnTo>
                    <a:pt x="786" y="315"/>
                  </a:lnTo>
                  <a:lnTo>
                    <a:pt x="811" y="318"/>
                  </a:lnTo>
                  <a:lnTo>
                    <a:pt x="839" y="321"/>
                  </a:lnTo>
                  <a:lnTo>
                    <a:pt x="865" y="326"/>
                  </a:lnTo>
                  <a:lnTo>
                    <a:pt x="890" y="330"/>
                  </a:lnTo>
                  <a:lnTo>
                    <a:pt x="918" y="333"/>
                  </a:lnTo>
                  <a:lnTo>
                    <a:pt x="944" y="337"/>
                  </a:lnTo>
                  <a:lnTo>
                    <a:pt x="969" y="340"/>
                  </a:lnTo>
                  <a:lnTo>
                    <a:pt x="995" y="343"/>
                  </a:lnTo>
                  <a:lnTo>
                    <a:pt x="1021" y="342"/>
                  </a:lnTo>
                  <a:lnTo>
                    <a:pt x="1047" y="340"/>
                  </a:lnTo>
                  <a:lnTo>
                    <a:pt x="1073" y="334"/>
                  </a:lnTo>
                  <a:lnTo>
                    <a:pt x="1085" y="331"/>
                  </a:lnTo>
                  <a:lnTo>
                    <a:pt x="1099" y="327"/>
                  </a:lnTo>
                  <a:lnTo>
                    <a:pt x="1113" y="321"/>
                  </a:lnTo>
                  <a:lnTo>
                    <a:pt x="1127" y="315"/>
                  </a:lnTo>
                  <a:lnTo>
                    <a:pt x="1142" y="309"/>
                  </a:lnTo>
                  <a:lnTo>
                    <a:pt x="1153" y="302"/>
                  </a:lnTo>
                  <a:lnTo>
                    <a:pt x="1165" y="295"/>
                  </a:lnTo>
                  <a:lnTo>
                    <a:pt x="1173" y="285"/>
                  </a:lnTo>
                  <a:lnTo>
                    <a:pt x="1182" y="285"/>
                  </a:lnTo>
                  <a:lnTo>
                    <a:pt x="1184" y="284"/>
                  </a:lnTo>
                  <a:lnTo>
                    <a:pt x="1189" y="278"/>
                  </a:lnTo>
                  <a:lnTo>
                    <a:pt x="1195" y="273"/>
                  </a:lnTo>
                  <a:lnTo>
                    <a:pt x="1202" y="267"/>
                  </a:lnTo>
                  <a:lnTo>
                    <a:pt x="1208" y="261"/>
                  </a:lnTo>
                  <a:lnTo>
                    <a:pt x="1214" y="255"/>
                  </a:lnTo>
                  <a:lnTo>
                    <a:pt x="1217" y="249"/>
                  </a:lnTo>
                  <a:lnTo>
                    <a:pt x="1218" y="244"/>
                  </a:lnTo>
                  <a:lnTo>
                    <a:pt x="1210" y="243"/>
                  </a:lnTo>
                  <a:lnTo>
                    <a:pt x="1196" y="238"/>
                  </a:lnTo>
                  <a:lnTo>
                    <a:pt x="1178" y="232"/>
                  </a:lnTo>
                  <a:lnTo>
                    <a:pt x="1158" y="225"/>
                  </a:lnTo>
                  <a:lnTo>
                    <a:pt x="1138" y="219"/>
                  </a:lnTo>
                  <a:lnTo>
                    <a:pt x="1122" y="214"/>
                  </a:lnTo>
                  <a:lnTo>
                    <a:pt x="1111" y="208"/>
                  </a:lnTo>
                  <a:lnTo>
                    <a:pt x="1106" y="203"/>
                  </a:lnTo>
                  <a:lnTo>
                    <a:pt x="1131" y="212"/>
                  </a:lnTo>
                  <a:lnTo>
                    <a:pt x="1131" y="212"/>
                  </a:lnTo>
                  <a:close/>
                </a:path>
              </a:pathLst>
            </a:custGeom>
            <a:solidFill>
              <a:srgbClr val="A5B5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5238" name="Freeform 118"/>
            <p:cNvSpPr>
              <a:spLocks/>
            </p:cNvSpPr>
            <p:nvPr/>
          </p:nvSpPr>
          <p:spPr bwMode="auto">
            <a:xfrm>
              <a:off x="3040063" y="1187450"/>
              <a:ext cx="325438" cy="153988"/>
            </a:xfrm>
            <a:custGeom>
              <a:avLst/>
              <a:gdLst/>
              <a:ahLst/>
              <a:cxnLst>
                <a:cxn ang="0">
                  <a:pos x="392" y="14"/>
                </a:cxn>
                <a:cxn ang="0">
                  <a:pos x="379" y="21"/>
                </a:cxn>
                <a:cxn ang="0">
                  <a:pos x="365" y="27"/>
                </a:cxn>
                <a:cxn ang="0">
                  <a:pos x="349" y="34"/>
                </a:cxn>
                <a:cxn ang="0">
                  <a:pos x="333" y="41"/>
                </a:cxn>
                <a:cxn ang="0">
                  <a:pos x="315" y="51"/>
                </a:cxn>
                <a:cxn ang="0">
                  <a:pos x="298" y="58"/>
                </a:cxn>
                <a:cxn ang="0">
                  <a:pos x="280" y="67"/>
                </a:cxn>
                <a:cxn ang="0">
                  <a:pos x="261" y="74"/>
                </a:cxn>
                <a:cxn ang="0">
                  <a:pos x="243" y="80"/>
                </a:cxn>
                <a:cxn ang="0">
                  <a:pos x="224" y="86"/>
                </a:cxn>
                <a:cxn ang="0">
                  <a:pos x="207" y="93"/>
                </a:cxn>
                <a:cxn ang="0">
                  <a:pos x="189" y="98"/>
                </a:cxn>
                <a:cxn ang="0">
                  <a:pos x="173" y="102"/>
                </a:cxn>
                <a:cxn ang="0">
                  <a:pos x="156" y="105"/>
                </a:cxn>
                <a:cxn ang="0">
                  <a:pos x="141" y="106"/>
                </a:cxn>
                <a:cxn ang="0">
                  <a:pos x="127" y="108"/>
                </a:cxn>
                <a:cxn ang="0">
                  <a:pos x="122" y="114"/>
                </a:cxn>
                <a:cxn ang="0">
                  <a:pos x="109" y="118"/>
                </a:cxn>
                <a:cxn ang="0">
                  <a:pos x="92" y="121"/>
                </a:cxn>
                <a:cxn ang="0">
                  <a:pos x="72" y="121"/>
                </a:cxn>
                <a:cxn ang="0">
                  <a:pos x="51" y="121"/>
                </a:cxn>
                <a:cxn ang="0">
                  <a:pos x="35" y="118"/>
                </a:cxn>
                <a:cxn ang="0">
                  <a:pos x="22" y="114"/>
                </a:cxn>
                <a:cxn ang="0">
                  <a:pos x="17" y="108"/>
                </a:cxn>
                <a:cxn ang="0">
                  <a:pos x="0" y="108"/>
                </a:cxn>
                <a:cxn ang="0">
                  <a:pos x="0" y="193"/>
                </a:cxn>
                <a:cxn ang="0">
                  <a:pos x="155" y="187"/>
                </a:cxn>
                <a:cxn ang="0">
                  <a:pos x="162" y="183"/>
                </a:cxn>
                <a:cxn ang="0">
                  <a:pos x="170" y="180"/>
                </a:cxn>
                <a:cxn ang="0">
                  <a:pos x="179" y="180"/>
                </a:cxn>
                <a:cxn ang="0">
                  <a:pos x="189" y="179"/>
                </a:cxn>
                <a:cxn ang="0">
                  <a:pos x="199" y="179"/>
                </a:cxn>
                <a:cxn ang="0">
                  <a:pos x="207" y="177"/>
                </a:cxn>
                <a:cxn ang="0">
                  <a:pos x="215" y="175"/>
                </a:cxn>
                <a:cxn ang="0">
                  <a:pos x="222" y="168"/>
                </a:cxn>
                <a:cxn ang="0">
                  <a:pos x="232" y="168"/>
                </a:cxn>
                <a:cxn ang="0">
                  <a:pos x="243" y="167"/>
                </a:cxn>
                <a:cxn ang="0">
                  <a:pos x="257" y="164"/>
                </a:cxn>
                <a:cxn ang="0">
                  <a:pos x="272" y="159"/>
                </a:cxn>
                <a:cxn ang="0">
                  <a:pos x="286" y="158"/>
                </a:cxn>
                <a:cxn ang="0">
                  <a:pos x="299" y="153"/>
                </a:cxn>
                <a:cxn ang="0">
                  <a:pos x="309" y="152"/>
                </a:cxn>
                <a:cxn ang="0">
                  <a:pos x="318" y="151"/>
                </a:cxn>
                <a:cxn ang="0">
                  <a:pos x="339" y="141"/>
                </a:cxn>
                <a:cxn ang="0">
                  <a:pos x="351" y="128"/>
                </a:cxn>
                <a:cxn ang="0">
                  <a:pos x="358" y="109"/>
                </a:cxn>
                <a:cxn ang="0">
                  <a:pos x="361" y="91"/>
                </a:cxn>
                <a:cxn ang="0">
                  <a:pos x="365" y="69"/>
                </a:cxn>
                <a:cxn ang="0">
                  <a:pos x="372" y="47"/>
                </a:cxn>
                <a:cxn ang="0">
                  <a:pos x="385" y="29"/>
                </a:cxn>
                <a:cxn ang="0">
                  <a:pos x="408" y="14"/>
                </a:cxn>
                <a:cxn ang="0">
                  <a:pos x="408" y="8"/>
                </a:cxn>
                <a:cxn ang="0">
                  <a:pos x="408" y="0"/>
                </a:cxn>
                <a:cxn ang="0">
                  <a:pos x="410" y="0"/>
                </a:cxn>
                <a:cxn ang="0">
                  <a:pos x="408" y="2"/>
                </a:cxn>
                <a:cxn ang="0">
                  <a:pos x="402" y="6"/>
                </a:cxn>
                <a:cxn ang="0">
                  <a:pos x="392" y="14"/>
                </a:cxn>
                <a:cxn ang="0">
                  <a:pos x="392" y="14"/>
                </a:cxn>
              </a:cxnLst>
              <a:rect l="0" t="0" r="r" b="b"/>
              <a:pathLst>
                <a:path w="410" h="193">
                  <a:moveTo>
                    <a:pt x="392" y="14"/>
                  </a:moveTo>
                  <a:lnTo>
                    <a:pt x="379" y="21"/>
                  </a:lnTo>
                  <a:lnTo>
                    <a:pt x="365" y="27"/>
                  </a:lnTo>
                  <a:lnTo>
                    <a:pt x="349" y="34"/>
                  </a:lnTo>
                  <a:lnTo>
                    <a:pt x="333" y="41"/>
                  </a:lnTo>
                  <a:lnTo>
                    <a:pt x="315" y="51"/>
                  </a:lnTo>
                  <a:lnTo>
                    <a:pt x="298" y="58"/>
                  </a:lnTo>
                  <a:lnTo>
                    <a:pt x="280" y="67"/>
                  </a:lnTo>
                  <a:lnTo>
                    <a:pt x="261" y="74"/>
                  </a:lnTo>
                  <a:lnTo>
                    <a:pt x="243" y="80"/>
                  </a:lnTo>
                  <a:lnTo>
                    <a:pt x="224" y="86"/>
                  </a:lnTo>
                  <a:lnTo>
                    <a:pt x="207" y="93"/>
                  </a:lnTo>
                  <a:lnTo>
                    <a:pt x="189" y="98"/>
                  </a:lnTo>
                  <a:lnTo>
                    <a:pt x="173" y="102"/>
                  </a:lnTo>
                  <a:lnTo>
                    <a:pt x="156" y="105"/>
                  </a:lnTo>
                  <a:lnTo>
                    <a:pt x="141" y="106"/>
                  </a:lnTo>
                  <a:lnTo>
                    <a:pt x="127" y="108"/>
                  </a:lnTo>
                  <a:lnTo>
                    <a:pt x="122" y="114"/>
                  </a:lnTo>
                  <a:lnTo>
                    <a:pt x="109" y="118"/>
                  </a:lnTo>
                  <a:lnTo>
                    <a:pt x="92" y="121"/>
                  </a:lnTo>
                  <a:lnTo>
                    <a:pt x="72" y="121"/>
                  </a:lnTo>
                  <a:lnTo>
                    <a:pt x="51" y="121"/>
                  </a:lnTo>
                  <a:lnTo>
                    <a:pt x="35" y="118"/>
                  </a:lnTo>
                  <a:lnTo>
                    <a:pt x="22" y="114"/>
                  </a:lnTo>
                  <a:lnTo>
                    <a:pt x="17" y="108"/>
                  </a:lnTo>
                  <a:lnTo>
                    <a:pt x="0" y="108"/>
                  </a:lnTo>
                  <a:lnTo>
                    <a:pt x="0" y="193"/>
                  </a:lnTo>
                  <a:lnTo>
                    <a:pt x="155" y="187"/>
                  </a:lnTo>
                  <a:lnTo>
                    <a:pt x="162" y="183"/>
                  </a:lnTo>
                  <a:lnTo>
                    <a:pt x="170" y="180"/>
                  </a:lnTo>
                  <a:lnTo>
                    <a:pt x="179" y="180"/>
                  </a:lnTo>
                  <a:lnTo>
                    <a:pt x="189" y="179"/>
                  </a:lnTo>
                  <a:lnTo>
                    <a:pt x="199" y="179"/>
                  </a:lnTo>
                  <a:lnTo>
                    <a:pt x="207" y="177"/>
                  </a:lnTo>
                  <a:lnTo>
                    <a:pt x="215" y="175"/>
                  </a:lnTo>
                  <a:lnTo>
                    <a:pt x="222" y="168"/>
                  </a:lnTo>
                  <a:lnTo>
                    <a:pt x="232" y="168"/>
                  </a:lnTo>
                  <a:lnTo>
                    <a:pt x="243" y="167"/>
                  </a:lnTo>
                  <a:lnTo>
                    <a:pt x="257" y="164"/>
                  </a:lnTo>
                  <a:lnTo>
                    <a:pt x="272" y="159"/>
                  </a:lnTo>
                  <a:lnTo>
                    <a:pt x="286" y="158"/>
                  </a:lnTo>
                  <a:lnTo>
                    <a:pt x="299" y="153"/>
                  </a:lnTo>
                  <a:lnTo>
                    <a:pt x="309" y="152"/>
                  </a:lnTo>
                  <a:lnTo>
                    <a:pt x="318" y="151"/>
                  </a:lnTo>
                  <a:lnTo>
                    <a:pt x="339" y="141"/>
                  </a:lnTo>
                  <a:lnTo>
                    <a:pt x="351" y="128"/>
                  </a:lnTo>
                  <a:lnTo>
                    <a:pt x="358" y="109"/>
                  </a:lnTo>
                  <a:lnTo>
                    <a:pt x="361" y="91"/>
                  </a:lnTo>
                  <a:lnTo>
                    <a:pt x="365" y="69"/>
                  </a:lnTo>
                  <a:lnTo>
                    <a:pt x="372" y="47"/>
                  </a:lnTo>
                  <a:lnTo>
                    <a:pt x="385" y="29"/>
                  </a:lnTo>
                  <a:lnTo>
                    <a:pt x="408" y="14"/>
                  </a:lnTo>
                  <a:lnTo>
                    <a:pt x="408" y="8"/>
                  </a:lnTo>
                  <a:lnTo>
                    <a:pt x="408" y="0"/>
                  </a:lnTo>
                  <a:lnTo>
                    <a:pt x="410" y="0"/>
                  </a:lnTo>
                  <a:lnTo>
                    <a:pt x="408" y="2"/>
                  </a:lnTo>
                  <a:lnTo>
                    <a:pt x="402" y="6"/>
                  </a:lnTo>
                  <a:lnTo>
                    <a:pt x="392" y="14"/>
                  </a:lnTo>
                  <a:lnTo>
                    <a:pt x="392" y="14"/>
                  </a:lnTo>
                  <a:close/>
                </a:path>
              </a:pathLst>
            </a:custGeom>
            <a:solidFill>
              <a:srgbClr val="51B5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5240" name="Freeform 120"/>
            <p:cNvSpPr>
              <a:spLocks/>
            </p:cNvSpPr>
            <p:nvPr/>
          </p:nvSpPr>
          <p:spPr bwMode="auto">
            <a:xfrm>
              <a:off x="3452813" y="766763"/>
              <a:ext cx="900113" cy="288925"/>
            </a:xfrm>
            <a:custGeom>
              <a:avLst/>
              <a:gdLst/>
              <a:ahLst/>
              <a:cxnLst>
                <a:cxn ang="0">
                  <a:pos x="32" y="14"/>
                </a:cxn>
                <a:cxn ang="0">
                  <a:pos x="76" y="36"/>
                </a:cxn>
                <a:cxn ang="0">
                  <a:pos x="119" y="56"/>
                </a:cxn>
                <a:cxn ang="0">
                  <a:pos x="163" y="77"/>
                </a:cxn>
                <a:cxn ang="0">
                  <a:pos x="204" y="97"/>
                </a:cxn>
                <a:cxn ang="0">
                  <a:pos x="245" y="112"/>
                </a:cxn>
                <a:cxn ang="0">
                  <a:pos x="295" y="123"/>
                </a:cxn>
                <a:cxn ang="0">
                  <a:pos x="350" y="126"/>
                </a:cxn>
                <a:cxn ang="0">
                  <a:pos x="406" y="130"/>
                </a:cxn>
                <a:cxn ang="0">
                  <a:pos x="461" y="136"/>
                </a:cxn>
                <a:cxn ang="0">
                  <a:pos x="511" y="144"/>
                </a:cxn>
                <a:cxn ang="0">
                  <a:pos x="599" y="169"/>
                </a:cxn>
                <a:cxn ang="0">
                  <a:pos x="691" y="190"/>
                </a:cxn>
                <a:cxn ang="0">
                  <a:pos x="787" y="211"/>
                </a:cxn>
                <a:cxn ang="0">
                  <a:pos x="882" y="225"/>
                </a:cxn>
                <a:cxn ang="0">
                  <a:pos x="974" y="236"/>
                </a:cxn>
                <a:cxn ang="0">
                  <a:pos x="992" y="237"/>
                </a:cxn>
                <a:cxn ang="0">
                  <a:pos x="972" y="242"/>
                </a:cxn>
                <a:cxn ang="0">
                  <a:pos x="954" y="245"/>
                </a:cxn>
                <a:cxn ang="0">
                  <a:pos x="958" y="249"/>
                </a:cxn>
                <a:cxn ang="0">
                  <a:pos x="992" y="258"/>
                </a:cxn>
                <a:cxn ang="0">
                  <a:pos x="1049" y="269"/>
                </a:cxn>
                <a:cxn ang="0">
                  <a:pos x="1099" y="283"/>
                </a:cxn>
                <a:cxn ang="0">
                  <a:pos x="1085" y="287"/>
                </a:cxn>
                <a:cxn ang="0">
                  <a:pos x="1095" y="294"/>
                </a:cxn>
                <a:cxn ang="0">
                  <a:pos x="1114" y="300"/>
                </a:cxn>
                <a:cxn ang="0">
                  <a:pos x="1132" y="302"/>
                </a:cxn>
                <a:cxn ang="0">
                  <a:pos x="1117" y="313"/>
                </a:cxn>
                <a:cxn ang="0">
                  <a:pos x="1118" y="334"/>
                </a:cxn>
                <a:cxn ang="0">
                  <a:pos x="1136" y="351"/>
                </a:cxn>
                <a:cxn ang="0">
                  <a:pos x="1095" y="353"/>
                </a:cxn>
                <a:cxn ang="0">
                  <a:pos x="1052" y="357"/>
                </a:cxn>
                <a:cxn ang="0">
                  <a:pos x="1008" y="361"/>
                </a:cxn>
                <a:cxn ang="0">
                  <a:pos x="963" y="366"/>
                </a:cxn>
                <a:cxn ang="0">
                  <a:pos x="921" y="364"/>
                </a:cxn>
                <a:cxn ang="0">
                  <a:pos x="890" y="359"/>
                </a:cxn>
                <a:cxn ang="0">
                  <a:pos x="863" y="353"/>
                </a:cxn>
                <a:cxn ang="0">
                  <a:pos x="838" y="349"/>
                </a:cxn>
                <a:cxn ang="0">
                  <a:pos x="814" y="341"/>
                </a:cxn>
                <a:cxn ang="0">
                  <a:pos x="787" y="330"/>
                </a:cxn>
                <a:cxn ang="0">
                  <a:pos x="742" y="317"/>
                </a:cxn>
                <a:cxn ang="0">
                  <a:pos x="652" y="298"/>
                </a:cxn>
                <a:cxn ang="0">
                  <a:pos x="560" y="281"/>
                </a:cxn>
                <a:cxn ang="0">
                  <a:pos x="469" y="260"/>
                </a:cxn>
                <a:cxn ang="0">
                  <a:pos x="382" y="231"/>
                </a:cxn>
                <a:cxn ang="0">
                  <a:pos x="301" y="194"/>
                </a:cxn>
                <a:cxn ang="0">
                  <a:pos x="287" y="188"/>
                </a:cxn>
                <a:cxn ang="0">
                  <a:pos x="225" y="157"/>
                </a:cxn>
                <a:cxn ang="0">
                  <a:pos x="142" y="112"/>
                </a:cxn>
                <a:cxn ang="0">
                  <a:pos x="64" y="65"/>
                </a:cxn>
                <a:cxn ang="0">
                  <a:pos x="18" y="24"/>
                </a:cxn>
                <a:cxn ang="0">
                  <a:pos x="6" y="6"/>
                </a:cxn>
                <a:cxn ang="0">
                  <a:pos x="5" y="5"/>
                </a:cxn>
              </a:cxnLst>
              <a:rect l="0" t="0" r="r" b="b"/>
              <a:pathLst>
                <a:path w="1136" h="366">
                  <a:moveTo>
                    <a:pt x="5" y="5"/>
                  </a:moveTo>
                  <a:lnTo>
                    <a:pt x="19" y="8"/>
                  </a:lnTo>
                  <a:lnTo>
                    <a:pt x="32" y="14"/>
                  </a:lnTo>
                  <a:lnTo>
                    <a:pt x="46" y="20"/>
                  </a:lnTo>
                  <a:lnTo>
                    <a:pt x="62" y="28"/>
                  </a:lnTo>
                  <a:lnTo>
                    <a:pt x="76" y="36"/>
                  </a:lnTo>
                  <a:lnTo>
                    <a:pt x="90" y="41"/>
                  </a:lnTo>
                  <a:lnTo>
                    <a:pt x="105" y="49"/>
                  </a:lnTo>
                  <a:lnTo>
                    <a:pt x="119" y="56"/>
                  </a:lnTo>
                  <a:lnTo>
                    <a:pt x="133" y="64"/>
                  </a:lnTo>
                  <a:lnTo>
                    <a:pt x="149" y="71"/>
                  </a:lnTo>
                  <a:lnTo>
                    <a:pt x="163" y="77"/>
                  </a:lnTo>
                  <a:lnTo>
                    <a:pt x="177" y="84"/>
                  </a:lnTo>
                  <a:lnTo>
                    <a:pt x="190" y="91"/>
                  </a:lnTo>
                  <a:lnTo>
                    <a:pt x="204" y="97"/>
                  </a:lnTo>
                  <a:lnTo>
                    <a:pt x="217" y="103"/>
                  </a:lnTo>
                  <a:lnTo>
                    <a:pt x="230" y="107"/>
                  </a:lnTo>
                  <a:lnTo>
                    <a:pt x="245" y="112"/>
                  </a:lnTo>
                  <a:lnTo>
                    <a:pt x="261" y="117"/>
                  </a:lnTo>
                  <a:lnTo>
                    <a:pt x="277" y="119"/>
                  </a:lnTo>
                  <a:lnTo>
                    <a:pt x="295" y="123"/>
                  </a:lnTo>
                  <a:lnTo>
                    <a:pt x="313" y="124"/>
                  </a:lnTo>
                  <a:lnTo>
                    <a:pt x="331" y="125"/>
                  </a:lnTo>
                  <a:lnTo>
                    <a:pt x="350" y="126"/>
                  </a:lnTo>
                  <a:lnTo>
                    <a:pt x="369" y="129"/>
                  </a:lnTo>
                  <a:lnTo>
                    <a:pt x="387" y="130"/>
                  </a:lnTo>
                  <a:lnTo>
                    <a:pt x="406" y="130"/>
                  </a:lnTo>
                  <a:lnTo>
                    <a:pt x="425" y="131"/>
                  </a:lnTo>
                  <a:lnTo>
                    <a:pt x="443" y="135"/>
                  </a:lnTo>
                  <a:lnTo>
                    <a:pt x="461" y="136"/>
                  </a:lnTo>
                  <a:lnTo>
                    <a:pt x="478" y="137"/>
                  </a:lnTo>
                  <a:lnTo>
                    <a:pt x="495" y="142"/>
                  </a:lnTo>
                  <a:lnTo>
                    <a:pt x="511" y="144"/>
                  </a:lnTo>
                  <a:lnTo>
                    <a:pt x="539" y="152"/>
                  </a:lnTo>
                  <a:lnTo>
                    <a:pt x="568" y="159"/>
                  </a:lnTo>
                  <a:lnTo>
                    <a:pt x="599" y="169"/>
                  </a:lnTo>
                  <a:lnTo>
                    <a:pt x="627" y="176"/>
                  </a:lnTo>
                  <a:lnTo>
                    <a:pt x="659" y="183"/>
                  </a:lnTo>
                  <a:lnTo>
                    <a:pt x="691" y="190"/>
                  </a:lnTo>
                  <a:lnTo>
                    <a:pt x="723" y="198"/>
                  </a:lnTo>
                  <a:lnTo>
                    <a:pt x="755" y="205"/>
                  </a:lnTo>
                  <a:lnTo>
                    <a:pt x="787" y="211"/>
                  </a:lnTo>
                  <a:lnTo>
                    <a:pt x="818" y="217"/>
                  </a:lnTo>
                  <a:lnTo>
                    <a:pt x="850" y="223"/>
                  </a:lnTo>
                  <a:lnTo>
                    <a:pt x="882" y="225"/>
                  </a:lnTo>
                  <a:lnTo>
                    <a:pt x="913" y="230"/>
                  </a:lnTo>
                  <a:lnTo>
                    <a:pt x="943" y="234"/>
                  </a:lnTo>
                  <a:lnTo>
                    <a:pt x="974" y="236"/>
                  </a:lnTo>
                  <a:lnTo>
                    <a:pt x="1003" y="236"/>
                  </a:lnTo>
                  <a:lnTo>
                    <a:pt x="998" y="236"/>
                  </a:lnTo>
                  <a:lnTo>
                    <a:pt x="992" y="237"/>
                  </a:lnTo>
                  <a:lnTo>
                    <a:pt x="985" y="239"/>
                  </a:lnTo>
                  <a:lnTo>
                    <a:pt x="979" y="241"/>
                  </a:lnTo>
                  <a:lnTo>
                    <a:pt x="972" y="242"/>
                  </a:lnTo>
                  <a:lnTo>
                    <a:pt x="966" y="243"/>
                  </a:lnTo>
                  <a:lnTo>
                    <a:pt x="960" y="245"/>
                  </a:lnTo>
                  <a:lnTo>
                    <a:pt x="954" y="245"/>
                  </a:lnTo>
                  <a:lnTo>
                    <a:pt x="955" y="248"/>
                  </a:lnTo>
                  <a:lnTo>
                    <a:pt x="956" y="249"/>
                  </a:lnTo>
                  <a:lnTo>
                    <a:pt x="958" y="249"/>
                  </a:lnTo>
                  <a:lnTo>
                    <a:pt x="959" y="254"/>
                  </a:lnTo>
                  <a:lnTo>
                    <a:pt x="974" y="255"/>
                  </a:lnTo>
                  <a:lnTo>
                    <a:pt x="992" y="258"/>
                  </a:lnTo>
                  <a:lnTo>
                    <a:pt x="1012" y="261"/>
                  </a:lnTo>
                  <a:lnTo>
                    <a:pt x="1031" y="264"/>
                  </a:lnTo>
                  <a:lnTo>
                    <a:pt x="1049" y="269"/>
                  </a:lnTo>
                  <a:lnTo>
                    <a:pt x="1068" y="271"/>
                  </a:lnTo>
                  <a:lnTo>
                    <a:pt x="1085" y="277"/>
                  </a:lnTo>
                  <a:lnTo>
                    <a:pt x="1099" y="283"/>
                  </a:lnTo>
                  <a:lnTo>
                    <a:pt x="1094" y="283"/>
                  </a:lnTo>
                  <a:lnTo>
                    <a:pt x="1090" y="283"/>
                  </a:lnTo>
                  <a:lnTo>
                    <a:pt x="1085" y="287"/>
                  </a:lnTo>
                  <a:lnTo>
                    <a:pt x="1084" y="293"/>
                  </a:lnTo>
                  <a:lnTo>
                    <a:pt x="1090" y="293"/>
                  </a:lnTo>
                  <a:lnTo>
                    <a:pt x="1095" y="294"/>
                  </a:lnTo>
                  <a:lnTo>
                    <a:pt x="1103" y="295"/>
                  </a:lnTo>
                  <a:lnTo>
                    <a:pt x="1108" y="296"/>
                  </a:lnTo>
                  <a:lnTo>
                    <a:pt x="1114" y="300"/>
                  </a:lnTo>
                  <a:lnTo>
                    <a:pt x="1120" y="301"/>
                  </a:lnTo>
                  <a:lnTo>
                    <a:pt x="1126" y="302"/>
                  </a:lnTo>
                  <a:lnTo>
                    <a:pt x="1132" y="302"/>
                  </a:lnTo>
                  <a:lnTo>
                    <a:pt x="1127" y="304"/>
                  </a:lnTo>
                  <a:lnTo>
                    <a:pt x="1123" y="307"/>
                  </a:lnTo>
                  <a:lnTo>
                    <a:pt x="1117" y="313"/>
                  </a:lnTo>
                  <a:lnTo>
                    <a:pt x="1112" y="317"/>
                  </a:lnTo>
                  <a:lnTo>
                    <a:pt x="1112" y="330"/>
                  </a:lnTo>
                  <a:lnTo>
                    <a:pt x="1118" y="334"/>
                  </a:lnTo>
                  <a:lnTo>
                    <a:pt x="1126" y="336"/>
                  </a:lnTo>
                  <a:lnTo>
                    <a:pt x="1132" y="343"/>
                  </a:lnTo>
                  <a:lnTo>
                    <a:pt x="1136" y="351"/>
                  </a:lnTo>
                  <a:lnTo>
                    <a:pt x="1123" y="351"/>
                  </a:lnTo>
                  <a:lnTo>
                    <a:pt x="1110" y="351"/>
                  </a:lnTo>
                  <a:lnTo>
                    <a:pt x="1095" y="353"/>
                  </a:lnTo>
                  <a:lnTo>
                    <a:pt x="1081" y="353"/>
                  </a:lnTo>
                  <a:lnTo>
                    <a:pt x="1067" y="354"/>
                  </a:lnTo>
                  <a:lnTo>
                    <a:pt x="1052" y="357"/>
                  </a:lnTo>
                  <a:lnTo>
                    <a:pt x="1038" y="359"/>
                  </a:lnTo>
                  <a:lnTo>
                    <a:pt x="1022" y="359"/>
                  </a:lnTo>
                  <a:lnTo>
                    <a:pt x="1008" y="361"/>
                  </a:lnTo>
                  <a:lnTo>
                    <a:pt x="993" y="363"/>
                  </a:lnTo>
                  <a:lnTo>
                    <a:pt x="978" y="364"/>
                  </a:lnTo>
                  <a:lnTo>
                    <a:pt x="963" y="366"/>
                  </a:lnTo>
                  <a:lnTo>
                    <a:pt x="949" y="366"/>
                  </a:lnTo>
                  <a:lnTo>
                    <a:pt x="934" y="364"/>
                  </a:lnTo>
                  <a:lnTo>
                    <a:pt x="921" y="364"/>
                  </a:lnTo>
                  <a:lnTo>
                    <a:pt x="907" y="361"/>
                  </a:lnTo>
                  <a:lnTo>
                    <a:pt x="899" y="360"/>
                  </a:lnTo>
                  <a:lnTo>
                    <a:pt x="890" y="359"/>
                  </a:lnTo>
                  <a:lnTo>
                    <a:pt x="882" y="359"/>
                  </a:lnTo>
                  <a:lnTo>
                    <a:pt x="873" y="355"/>
                  </a:lnTo>
                  <a:lnTo>
                    <a:pt x="863" y="353"/>
                  </a:lnTo>
                  <a:lnTo>
                    <a:pt x="855" y="353"/>
                  </a:lnTo>
                  <a:lnTo>
                    <a:pt x="847" y="351"/>
                  </a:lnTo>
                  <a:lnTo>
                    <a:pt x="838" y="349"/>
                  </a:lnTo>
                  <a:lnTo>
                    <a:pt x="831" y="348"/>
                  </a:lnTo>
                  <a:lnTo>
                    <a:pt x="823" y="346"/>
                  </a:lnTo>
                  <a:lnTo>
                    <a:pt x="814" y="341"/>
                  </a:lnTo>
                  <a:lnTo>
                    <a:pt x="805" y="336"/>
                  </a:lnTo>
                  <a:lnTo>
                    <a:pt x="796" y="334"/>
                  </a:lnTo>
                  <a:lnTo>
                    <a:pt x="787" y="330"/>
                  </a:lnTo>
                  <a:lnTo>
                    <a:pt x="778" y="326"/>
                  </a:lnTo>
                  <a:lnTo>
                    <a:pt x="771" y="323"/>
                  </a:lnTo>
                  <a:lnTo>
                    <a:pt x="742" y="317"/>
                  </a:lnTo>
                  <a:lnTo>
                    <a:pt x="712" y="310"/>
                  </a:lnTo>
                  <a:lnTo>
                    <a:pt x="682" y="304"/>
                  </a:lnTo>
                  <a:lnTo>
                    <a:pt x="652" y="298"/>
                  </a:lnTo>
                  <a:lnTo>
                    <a:pt x="622" y="293"/>
                  </a:lnTo>
                  <a:lnTo>
                    <a:pt x="591" y="287"/>
                  </a:lnTo>
                  <a:lnTo>
                    <a:pt x="560" y="281"/>
                  </a:lnTo>
                  <a:lnTo>
                    <a:pt x="530" y="275"/>
                  </a:lnTo>
                  <a:lnTo>
                    <a:pt x="500" y="267"/>
                  </a:lnTo>
                  <a:lnTo>
                    <a:pt x="469" y="260"/>
                  </a:lnTo>
                  <a:lnTo>
                    <a:pt x="440" y="251"/>
                  </a:lnTo>
                  <a:lnTo>
                    <a:pt x="410" y="242"/>
                  </a:lnTo>
                  <a:lnTo>
                    <a:pt x="382" y="231"/>
                  </a:lnTo>
                  <a:lnTo>
                    <a:pt x="354" y="222"/>
                  </a:lnTo>
                  <a:lnTo>
                    <a:pt x="327" y="208"/>
                  </a:lnTo>
                  <a:lnTo>
                    <a:pt x="301" y="194"/>
                  </a:lnTo>
                  <a:lnTo>
                    <a:pt x="303" y="194"/>
                  </a:lnTo>
                  <a:lnTo>
                    <a:pt x="298" y="192"/>
                  </a:lnTo>
                  <a:lnTo>
                    <a:pt x="287" y="188"/>
                  </a:lnTo>
                  <a:lnTo>
                    <a:pt x="270" y="178"/>
                  </a:lnTo>
                  <a:lnTo>
                    <a:pt x="249" y="169"/>
                  </a:lnTo>
                  <a:lnTo>
                    <a:pt x="225" y="157"/>
                  </a:lnTo>
                  <a:lnTo>
                    <a:pt x="198" y="143"/>
                  </a:lnTo>
                  <a:lnTo>
                    <a:pt x="170" y="129"/>
                  </a:lnTo>
                  <a:lnTo>
                    <a:pt x="142" y="112"/>
                  </a:lnTo>
                  <a:lnTo>
                    <a:pt x="115" y="96"/>
                  </a:lnTo>
                  <a:lnTo>
                    <a:pt x="87" y="79"/>
                  </a:lnTo>
                  <a:lnTo>
                    <a:pt x="64" y="65"/>
                  </a:lnTo>
                  <a:lnTo>
                    <a:pt x="44" y="49"/>
                  </a:lnTo>
                  <a:lnTo>
                    <a:pt x="29" y="37"/>
                  </a:lnTo>
                  <a:lnTo>
                    <a:pt x="18" y="24"/>
                  </a:lnTo>
                  <a:lnTo>
                    <a:pt x="14" y="14"/>
                  </a:lnTo>
                  <a:lnTo>
                    <a:pt x="10" y="13"/>
                  </a:lnTo>
                  <a:lnTo>
                    <a:pt x="6" y="6"/>
                  </a:lnTo>
                  <a:lnTo>
                    <a:pt x="1" y="1"/>
                  </a:lnTo>
                  <a:lnTo>
                    <a:pt x="0" y="0"/>
                  </a:lnTo>
                  <a:lnTo>
                    <a:pt x="5" y="5"/>
                  </a:lnTo>
                  <a:lnTo>
                    <a:pt x="5" y="5"/>
                  </a:lnTo>
                  <a:close/>
                </a:path>
              </a:pathLst>
            </a:custGeom>
            <a:solidFill>
              <a:srgbClr val="51B5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5241" name="Freeform 121"/>
            <p:cNvSpPr>
              <a:spLocks/>
            </p:cNvSpPr>
            <p:nvPr/>
          </p:nvSpPr>
          <p:spPr bwMode="auto">
            <a:xfrm>
              <a:off x="3106738" y="831850"/>
              <a:ext cx="331788" cy="219075"/>
            </a:xfrm>
            <a:custGeom>
              <a:avLst/>
              <a:gdLst/>
              <a:ahLst/>
              <a:cxnLst>
                <a:cxn ang="0">
                  <a:pos x="419" y="0"/>
                </a:cxn>
                <a:cxn ang="0">
                  <a:pos x="411" y="16"/>
                </a:cxn>
                <a:cxn ang="0">
                  <a:pos x="400" y="30"/>
                </a:cxn>
                <a:cxn ang="0">
                  <a:pos x="386" y="47"/>
                </a:cxn>
                <a:cxn ang="0">
                  <a:pos x="367" y="61"/>
                </a:cxn>
                <a:cxn ang="0">
                  <a:pos x="347" y="76"/>
                </a:cxn>
                <a:cxn ang="0">
                  <a:pos x="324" y="92"/>
                </a:cxn>
                <a:cxn ang="0">
                  <a:pos x="299" y="105"/>
                </a:cxn>
                <a:cxn ang="0">
                  <a:pos x="275" y="118"/>
                </a:cxn>
                <a:cxn ang="0">
                  <a:pos x="249" y="129"/>
                </a:cxn>
                <a:cxn ang="0">
                  <a:pos x="222" y="140"/>
                </a:cxn>
                <a:cxn ang="0">
                  <a:pos x="196" y="151"/>
                </a:cxn>
                <a:cxn ang="0">
                  <a:pos x="171" y="158"/>
                </a:cxn>
                <a:cxn ang="0">
                  <a:pos x="147" y="165"/>
                </a:cxn>
                <a:cxn ang="0">
                  <a:pos x="125" y="171"/>
                </a:cxn>
                <a:cxn ang="0">
                  <a:pos x="105" y="172"/>
                </a:cxn>
                <a:cxn ang="0">
                  <a:pos x="88" y="175"/>
                </a:cxn>
                <a:cxn ang="0">
                  <a:pos x="0" y="195"/>
                </a:cxn>
                <a:cxn ang="0">
                  <a:pos x="0" y="258"/>
                </a:cxn>
                <a:cxn ang="0">
                  <a:pos x="11" y="270"/>
                </a:cxn>
                <a:cxn ang="0">
                  <a:pos x="22" y="276"/>
                </a:cxn>
                <a:cxn ang="0">
                  <a:pos x="33" y="276"/>
                </a:cxn>
                <a:cxn ang="0">
                  <a:pos x="48" y="272"/>
                </a:cxn>
                <a:cxn ang="0">
                  <a:pos x="64" y="270"/>
                </a:cxn>
                <a:cxn ang="0">
                  <a:pos x="81" y="266"/>
                </a:cxn>
                <a:cxn ang="0">
                  <a:pos x="99" y="264"/>
                </a:cxn>
                <a:cxn ang="0">
                  <a:pos x="118" y="258"/>
                </a:cxn>
                <a:cxn ang="0">
                  <a:pos x="137" y="253"/>
                </a:cxn>
                <a:cxn ang="0">
                  <a:pos x="156" y="247"/>
                </a:cxn>
                <a:cxn ang="0">
                  <a:pos x="174" y="241"/>
                </a:cxn>
                <a:cxn ang="0">
                  <a:pos x="193" y="235"/>
                </a:cxn>
                <a:cxn ang="0">
                  <a:pos x="211" y="228"/>
                </a:cxn>
                <a:cxn ang="0">
                  <a:pos x="229" y="221"/>
                </a:cxn>
                <a:cxn ang="0">
                  <a:pos x="246" y="213"/>
                </a:cxn>
                <a:cxn ang="0">
                  <a:pos x="262" y="206"/>
                </a:cxn>
                <a:cxn ang="0">
                  <a:pos x="277" y="198"/>
                </a:cxn>
                <a:cxn ang="0">
                  <a:pos x="291" y="188"/>
                </a:cxn>
                <a:cxn ang="0">
                  <a:pos x="303" y="180"/>
                </a:cxn>
                <a:cxn ang="0">
                  <a:pos x="312" y="171"/>
                </a:cxn>
                <a:cxn ang="0">
                  <a:pos x="322" y="159"/>
                </a:cxn>
                <a:cxn ang="0">
                  <a:pos x="334" y="147"/>
                </a:cxn>
                <a:cxn ang="0">
                  <a:pos x="344" y="134"/>
                </a:cxn>
                <a:cxn ang="0">
                  <a:pos x="355" y="121"/>
                </a:cxn>
                <a:cxn ang="0">
                  <a:pos x="364" y="107"/>
                </a:cxn>
                <a:cxn ang="0">
                  <a:pos x="374" y="100"/>
                </a:cxn>
                <a:cxn ang="0">
                  <a:pos x="381" y="94"/>
                </a:cxn>
                <a:cxn ang="0">
                  <a:pos x="383" y="92"/>
                </a:cxn>
                <a:cxn ang="0">
                  <a:pos x="388" y="81"/>
                </a:cxn>
                <a:cxn ang="0">
                  <a:pos x="395" y="65"/>
                </a:cxn>
                <a:cxn ang="0">
                  <a:pos x="402" y="47"/>
                </a:cxn>
                <a:cxn ang="0">
                  <a:pos x="410" y="29"/>
                </a:cxn>
                <a:cxn ang="0">
                  <a:pos x="416" y="14"/>
                </a:cxn>
                <a:cxn ang="0">
                  <a:pos x="419" y="2"/>
                </a:cxn>
                <a:cxn ang="0">
                  <a:pos x="419" y="0"/>
                </a:cxn>
                <a:cxn ang="0">
                  <a:pos x="419" y="0"/>
                </a:cxn>
              </a:cxnLst>
              <a:rect l="0" t="0" r="r" b="b"/>
              <a:pathLst>
                <a:path w="419" h="276">
                  <a:moveTo>
                    <a:pt x="419" y="0"/>
                  </a:moveTo>
                  <a:lnTo>
                    <a:pt x="411" y="16"/>
                  </a:lnTo>
                  <a:lnTo>
                    <a:pt x="400" y="30"/>
                  </a:lnTo>
                  <a:lnTo>
                    <a:pt x="386" y="47"/>
                  </a:lnTo>
                  <a:lnTo>
                    <a:pt x="367" y="61"/>
                  </a:lnTo>
                  <a:lnTo>
                    <a:pt x="347" y="76"/>
                  </a:lnTo>
                  <a:lnTo>
                    <a:pt x="324" y="92"/>
                  </a:lnTo>
                  <a:lnTo>
                    <a:pt x="299" y="105"/>
                  </a:lnTo>
                  <a:lnTo>
                    <a:pt x="275" y="118"/>
                  </a:lnTo>
                  <a:lnTo>
                    <a:pt x="249" y="129"/>
                  </a:lnTo>
                  <a:lnTo>
                    <a:pt x="222" y="140"/>
                  </a:lnTo>
                  <a:lnTo>
                    <a:pt x="196" y="151"/>
                  </a:lnTo>
                  <a:lnTo>
                    <a:pt x="171" y="158"/>
                  </a:lnTo>
                  <a:lnTo>
                    <a:pt x="147" y="165"/>
                  </a:lnTo>
                  <a:lnTo>
                    <a:pt x="125" y="171"/>
                  </a:lnTo>
                  <a:lnTo>
                    <a:pt x="105" y="172"/>
                  </a:lnTo>
                  <a:lnTo>
                    <a:pt x="88" y="175"/>
                  </a:lnTo>
                  <a:lnTo>
                    <a:pt x="0" y="195"/>
                  </a:lnTo>
                  <a:lnTo>
                    <a:pt x="0" y="258"/>
                  </a:lnTo>
                  <a:lnTo>
                    <a:pt x="11" y="270"/>
                  </a:lnTo>
                  <a:lnTo>
                    <a:pt x="22" y="276"/>
                  </a:lnTo>
                  <a:lnTo>
                    <a:pt x="33" y="276"/>
                  </a:lnTo>
                  <a:lnTo>
                    <a:pt x="48" y="272"/>
                  </a:lnTo>
                  <a:lnTo>
                    <a:pt x="64" y="270"/>
                  </a:lnTo>
                  <a:lnTo>
                    <a:pt x="81" y="266"/>
                  </a:lnTo>
                  <a:lnTo>
                    <a:pt x="99" y="264"/>
                  </a:lnTo>
                  <a:lnTo>
                    <a:pt x="118" y="258"/>
                  </a:lnTo>
                  <a:lnTo>
                    <a:pt x="137" y="253"/>
                  </a:lnTo>
                  <a:lnTo>
                    <a:pt x="156" y="247"/>
                  </a:lnTo>
                  <a:lnTo>
                    <a:pt x="174" y="241"/>
                  </a:lnTo>
                  <a:lnTo>
                    <a:pt x="193" y="235"/>
                  </a:lnTo>
                  <a:lnTo>
                    <a:pt x="211" y="228"/>
                  </a:lnTo>
                  <a:lnTo>
                    <a:pt x="229" y="221"/>
                  </a:lnTo>
                  <a:lnTo>
                    <a:pt x="246" y="213"/>
                  </a:lnTo>
                  <a:lnTo>
                    <a:pt x="262" y="206"/>
                  </a:lnTo>
                  <a:lnTo>
                    <a:pt x="277" y="198"/>
                  </a:lnTo>
                  <a:lnTo>
                    <a:pt x="291" y="188"/>
                  </a:lnTo>
                  <a:lnTo>
                    <a:pt x="303" y="180"/>
                  </a:lnTo>
                  <a:lnTo>
                    <a:pt x="312" y="171"/>
                  </a:lnTo>
                  <a:lnTo>
                    <a:pt x="322" y="159"/>
                  </a:lnTo>
                  <a:lnTo>
                    <a:pt x="334" y="147"/>
                  </a:lnTo>
                  <a:lnTo>
                    <a:pt x="344" y="134"/>
                  </a:lnTo>
                  <a:lnTo>
                    <a:pt x="355" y="121"/>
                  </a:lnTo>
                  <a:lnTo>
                    <a:pt x="364" y="107"/>
                  </a:lnTo>
                  <a:lnTo>
                    <a:pt x="374" y="100"/>
                  </a:lnTo>
                  <a:lnTo>
                    <a:pt x="381" y="94"/>
                  </a:lnTo>
                  <a:lnTo>
                    <a:pt x="383" y="92"/>
                  </a:lnTo>
                  <a:lnTo>
                    <a:pt x="388" y="81"/>
                  </a:lnTo>
                  <a:lnTo>
                    <a:pt x="395" y="65"/>
                  </a:lnTo>
                  <a:lnTo>
                    <a:pt x="402" y="47"/>
                  </a:lnTo>
                  <a:lnTo>
                    <a:pt x="410" y="29"/>
                  </a:lnTo>
                  <a:lnTo>
                    <a:pt x="416" y="14"/>
                  </a:lnTo>
                  <a:lnTo>
                    <a:pt x="419" y="2"/>
                  </a:lnTo>
                  <a:lnTo>
                    <a:pt x="419" y="0"/>
                  </a:lnTo>
                  <a:lnTo>
                    <a:pt x="419" y="0"/>
                  </a:lnTo>
                  <a:close/>
                </a:path>
              </a:pathLst>
            </a:custGeom>
            <a:solidFill>
              <a:srgbClr val="51B5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5242" name="Freeform 122"/>
            <p:cNvSpPr>
              <a:spLocks/>
            </p:cNvSpPr>
            <p:nvPr/>
          </p:nvSpPr>
          <p:spPr bwMode="auto">
            <a:xfrm>
              <a:off x="3375025" y="1524000"/>
              <a:ext cx="182563" cy="377825"/>
            </a:xfrm>
            <a:custGeom>
              <a:avLst/>
              <a:gdLst/>
              <a:ahLst/>
              <a:cxnLst>
                <a:cxn ang="0">
                  <a:pos x="218" y="442"/>
                </a:cxn>
                <a:cxn ang="0">
                  <a:pos x="212" y="429"/>
                </a:cxn>
                <a:cxn ang="0">
                  <a:pos x="205" y="416"/>
                </a:cxn>
                <a:cxn ang="0">
                  <a:pos x="196" y="404"/>
                </a:cxn>
                <a:cxn ang="0">
                  <a:pos x="188" y="393"/>
                </a:cxn>
                <a:cxn ang="0">
                  <a:pos x="181" y="382"/>
                </a:cxn>
                <a:cxn ang="0">
                  <a:pos x="173" y="371"/>
                </a:cxn>
                <a:cxn ang="0">
                  <a:pos x="156" y="345"/>
                </a:cxn>
                <a:cxn ang="0">
                  <a:pos x="142" y="312"/>
                </a:cxn>
                <a:cxn ang="0">
                  <a:pos x="130" y="276"/>
                </a:cxn>
                <a:cxn ang="0">
                  <a:pos x="117" y="236"/>
                </a:cxn>
                <a:cxn ang="0">
                  <a:pos x="104" y="199"/>
                </a:cxn>
                <a:cxn ang="0">
                  <a:pos x="90" y="165"/>
                </a:cxn>
                <a:cxn ang="0">
                  <a:pos x="73" y="134"/>
                </a:cxn>
                <a:cxn ang="0">
                  <a:pos x="50" y="117"/>
                </a:cxn>
                <a:cxn ang="0">
                  <a:pos x="48" y="94"/>
                </a:cxn>
                <a:cxn ang="0">
                  <a:pos x="43" y="75"/>
                </a:cxn>
                <a:cxn ang="0">
                  <a:pos x="35" y="60"/>
                </a:cxn>
                <a:cxn ang="0">
                  <a:pos x="27" y="48"/>
                </a:cxn>
                <a:cxn ang="0">
                  <a:pos x="17" y="37"/>
                </a:cxn>
                <a:cxn ang="0">
                  <a:pos x="9" y="25"/>
                </a:cxn>
                <a:cxn ang="0">
                  <a:pos x="4" y="13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5" y="98"/>
                </a:cxn>
                <a:cxn ang="0">
                  <a:pos x="7" y="228"/>
                </a:cxn>
                <a:cxn ang="0">
                  <a:pos x="5" y="352"/>
                </a:cxn>
                <a:cxn ang="0">
                  <a:pos x="4" y="443"/>
                </a:cxn>
                <a:cxn ang="0">
                  <a:pos x="7" y="446"/>
                </a:cxn>
                <a:cxn ang="0">
                  <a:pos x="9" y="448"/>
                </a:cxn>
                <a:cxn ang="0">
                  <a:pos x="10" y="453"/>
                </a:cxn>
                <a:cxn ang="0">
                  <a:pos x="11" y="455"/>
                </a:cxn>
                <a:cxn ang="0">
                  <a:pos x="24" y="451"/>
                </a:cxn>
                <a:cxn ang="0">
                  <a:pos x="37" y="448"/>
                </a:cxn>
                <a:cxn ang="0">
                  <a:pos x="50" y="448"/>
                </a:cxn>
                <a:cxn ang="0">
                  <a:pos x="64" y="449"/>
                </a:cxn>
                <a:cxn ang="0">
                  <a:pos x="80" y="451"/>
                </a:cxn>
                <a:cxn ang="0">
                  <a:pos x="94" y="454"/>
                </a:cxn>
                <a:cxn ang="0">
                  <a:pos x="108" y="459"/>
                </a:cxn>
                <a:cxn ang="0">
                  <a:pos x="123" y="461"/>
                </a:cxn>
                <a:cxn ang="0">
                  <a:pos x="137" y="464"/>
                </a:cxn>
                <a:cxn ang="0">
                  <a:pos x="153" y="469"/>
                </a:cxn>
                <a:cxn ang="0">
                  <a:pos x="167" y="472"/>
                </a:cxn>
                <a:cxn ang="0">
                  <a:pos x="180" y="473"/>
                </a:cxn>
                <a:cxn ang="0">
                  <a:pos x="193" y="476"/>
                </a:cxn>
                <a:cxn ang="0">
                  <a:pos x="206" y="473"/>
                </a:cxn>
                <a:cxn ang="0">
                  <a:pos x="218" y="472"/>
                </a:cxn>
                <a:cxn ang="0">
                  <a:pos x="228" y="466"/>
                </a:cxn>
                <a:cxn ang="0">
                  <a:pos x="224" y="454"/>
                </a:cxn>
                <a:cxn ang="0">
                  <a:pos x="218" y="442"/>
                </a:cxn>
              </a:cxnLst>
              <a:rect l="0" t="0" r="r" b="b"/>
              <a:pathLst>
                <a:path w="228" h="476">
                  <a:moveTo>
                    <a:pt x="218" y="442"/>
                  </a:moveTo>
                  <a:lnTo>
                    <a:pt x="212" y="429"/>
                  </a:lnTo>
                  <a:lnTo>
                    <a:pt x="205" y="416"/>
                  </a:lnTo>
                  <a:lnTo>
                    <a:pt x="196" y="404"/>
                  </a:lnTo>
                  <a:lnTo>
                    <a:pt x="188" y="393"/>
                  </a:lnTo>
                  <a:lnTo>
                    <a:pt x="181" y="382"/>
                  </a:lnTo>
                  <a:lnTo>
                    <a:pt x="173" y="371"/>
                  </a:lnTo>
                  <a:lnTo>
                    <a:pt x="156" y="345"/>
                  </a:lnTo>
                  <a:lnTo>
                    <a:pt x="142" y="312"/>
                  </a:lnTo>
                  <a:lnTo>
                    <a:pt x="130" y="276"/>
                  </a:lnTo>
                  <a:lnTo>
                    <a:pt x="117" y="236"/>
                  </a:lnTo>
                  <a:lnTo>
                    <a:pt x="104" y="199"/>
                  </a:lnTo>
                  <a:lnTo>
                    <a:pt x="90" y="165"/>
                  </a:lnTo>
                  <a:lnTo>
                    <a:pt x="73" y="134"/>
                  </a:lnTo>
                  <a:lnTo>
                    <a:pt x="50" y="117"/>
                  </a:lnTo>
                  <a:lnTo>
                    <a:pt x="48" y="94"/>
                  </a:lnTo>
                  <a:lnTo>
                    <a:pt x="43" y="75"/>
                  </a:lnTo>
                  <a:lnTo>
                    <a:pt x="35" y="60"/>
                  </a:lnTo>
                  <a:lnTo>
                    <a:pt x="27" y="48"/>
                  </a:lnTo>
                  <a:lnTo>
                    <a:pt x="17" y="37"/>
                  </a:lnTo>
                  <a:lnTo>
                    <a:pt x="9" y="25"/>
                  </a:lnTo>
                  <a:lnTo>
                    <a:pt x="4" y="13"/>
                  </a:lnTo>
                  <a:lnTo>
                    <a:pt x="2" y="0"/>
                  </a:lnTo>
                  <a:lnTo>
                    <a:pt x="0" y="0"/>
                  </a:lnTo>
                  <a:lnTo>
                    <a:pt x="5" y="98"/>
                  </a:lnTo>
                  <a:lnTo>
                    <a:pt x="7" y="228"/>
                  </a:lnTo>
                  <a:lnTo>
                    <a:pt x="5" y="352"/>
                  </a:lnTo>
                  <a:lnTo>
                    <a:pt x="4" y="443"/>
                  </a:lnTo>
                  <a:lnTo>
                    <a:pt x="7" y="446"/>
                  </a:lnTo>
                  <a:lnTo>
                    <a:pt x="9" y="448"/>
                  </a:lnTo>
                  <a:lnTo>
                    <a:pt x="10" y="453"/>
                  </a:lnTo>
                  <a:lnTo>
                    <a:pt x="11" y="455"/>
                  </a:lnTo>
                  <a:lnTo>
                    <a:pt x="24" y="451"/>
                  </a:lnTo>
                  <a:lnTo>
                    <a:pt x="37" y="448"/>
                  </a:lnTo>
                  <a:lnTo>
                    <a:pt x="50" y="448"/>
                  </a:lnTo>
                  <a:lnTo>
                    <a:pt x="64" y="449"/>
                  </a:lnTo>
                  <a:lnTo>
                    <a:pt x="80" y="451"/>
                  </a:lnTo>
                  <a:lnTo>
                    <a:pt x="94" y="454"/>
                  </a:lnTo>
                  <a:lnTo>
                    <a:pt x="108" y="459"/>
                  </a:lnTo>
                  <a:lnTo>
                    <a:pt x="123" y="461"/>
                  </a:lnTo>
                  <a:lnTo>
                    <a:pt x="137" y="464"/>
                  </a:lnTo>
                  <a:lnTo>
                    <a:pt x="153" y="469"/>
                  </a:lnTo>
                  <a:lnTo>
                    <a:pt x="167" y="472"/>
                  </a:lnTo>
                  <a:lnTo>
                    <a:pt x="180" y="473"/>
                  </a:lnTo>
                  <a:lnTo>
                    <a:pt x="193" y="476"/>
                  </a:lnTo>
                  <a:lnTo>
                    <a:pt x="206" y="473"/>
                  </a:lnTo>
                  <a:lnTo>
                    <a:pt x="218" y="472"/>
                  </a:lnTo>
                  <a:lnTo>
                    <a:pt x="228" y="466"/>
                  </a:lnTo>
                  <a:lnTo>
                    <a:pt x="224" y="454"/>
                  </a:lnTo>
                  <a:lnTo>
                    <a:pt x="218" y="4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5243" name="Freeform 123"/>
            <p:cNvSpPr>
              <a:spLocks/>
            </p:cNvSpPr>
            <p:nvPr/>
          </p:nvSpPr>
          <p:spPr bwMode="auto">
            <a:xfrm>
              <a:off x="3375025" y="1517650"/>
              <a:ext cx="1588" cy="6350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2" y="7"/>
                </a:cxn>
                <a:cxn ang="0">
                  <a:pos x="0" y="0"/>
                </a:cxn>
                <a:cxn ang="0">
                  <a:pos x="0" y="7"/>
                </a:cxn>
              </a:cxnLst>
              <a:rect l="0" t="0" r="r" b="b"/>
              <a:pathLst>
                <a:path w="2" h="7">
                  <a:moveTo>
                    <a:pt x="0" y="7"/>
                  </a:moveTo>
                  <a:lnTo>
                    <a:pt x="2" y="7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5244" name="Freeform 124"/>
            <p:cNvSpPr>
              <a:spLocks/>
            </p:cNvSpPr>
            <p:nvPr/>
          </p:nvSpPr>
          <p:spPr bwMode="auto">
            <a:xfrm>
              <a:off x="4060825" y="900113"/>
              <a:ext cx="82550" cy="55563"/>
            </a:xfrm>
            <a:custGeom>
              <a:avLst/>
              <a:gdLst/>
              <a:ahLst/>
              <a:cxnLst>
                <a:cxn ang="0">
                  <a:pos x="9" y="56"/>
                </a:cxn>
                <a:cxn ang="0">
                  <a:pos x="13" y="59"/>
                </a:cxn>
                <a:cxn ang="0">
                  <a:pos x="26" y="70"/>
                </a:cxn>
                <a:cxn ang="0">
                  <a:pos x="47" y="70"/>
                </a:cxn>
                <a:cxn ang="0">
                  <a:pos x="70" y="60"/>
                </a:cxn>
                <a:cxn ang="0">
                  <a:pos x="90" y="43"/>
                </a:cxn>
                <a:cxn ang="0">
                  <a:pos x="103" y="26"/>
                </a:cxn>
                <a:cxn ang="0">
                  <a:pos x="103" y="9"/>
                </a:cxn>
                <a:cxn ang="0">
                  <a:pos x="86" y="1"/>
                </a:cxn>
                <a:cxn ang="0">
                  <a:pos x="45" y="0"/>
                </a:cxn>
                <a:cxn ang="0">
                  <a:pos x="43" y="1"/>
                </a:cxn>
                <a:cxn ang="0">
                  <a:pos x="42" y="1"/>
                </a:cxn>
                <a:cxn ang="0">
                  <a:pos x="39" y="7"/>
                </a:cxn>
                <a:cxn ang="0">
                  <a:pos x="37" y="14"/>
                </a:cxn>
                <a:cxn ang="0">
                  <a:pos x="39" y="23"/>
                </a:cxn>
                <a:cxn ang="0">
                  <a:pos x="39" y="32"/>
                </a:cxn>
                <a:cxn ang="0">
                  <a:pos x="39" y="41"/>
                </a:cxn>
                <a:cxn ang="0">
                  <a:pos x="35" y="47"/>
                </a:cxn>
                <a:cxn ang="0">
                  <a:pos x="29" y="53"/>
                </a:cxn>
                <a:cxn ang="0">
                  <a:pos x="17" y="54"/>
                </a:cxn>
                <a:cxn ang="0">
                  <a:pos x="15" y="54"/>
                </a:cxn>
                <a:cxn ang="0">
                  <a:pos x="10" y="54"/>
                </a:cxn>
                <a:cxn ang="0">
                  <a:pos x="4" y="54"/>
                </a:cxn>
                <a:cxn ang="0">
                  <a:pos x="0" y="53"/>
                </a:cxn>
                <a:cxn ang="0">
                  <a:pos x="4" y="54"/>
                </a:cxn>
                <a:cxn ang="0">
                  <a:pos x="9" y="56"/>
                </a:cxn>
              </a:cxnLst>
              <a:rect l="0" t="0" r="r" b="b"/>
              <a:pathLst>
                <a:path w="103" h="70">
                  <a:moveTo>
                    <a:pt x="9" y="56"/>
                  </a:moveTo>
                  <a:lnTo>
                    <a:pt x="13" y="59"/>
                  </a:lnTo>
                  <a:lnTo>
                    <a:pt x="26" y="70"/>
                  </a:lnTo>
                  <a:lnTo>
                    <a:pt x="47" y="70"/>
                  </a:lnTo>
                  <a:lnTo>
                    <a:pt x="70" y="60"/>
                  </a:lnTo>
                  <a:lnTo>
                    <a:pt x="90" y="43"/>
                  </a:lnTo>
                  <a:lnTo>
                    <a:pt x="103" y="26"/>
                  </a:lnTo>
                  <a:lnTo>
                    <a:pt x="103" y="9"/>
                  </a:lnTo>
                  <a:lnTo>
                    <a:pt x="86" y="1"/>
                  </a:lnTo>
                  <a:lnTo>
                    <a:pt x="45" y="0"/>
                  </a:lnTo>
                  <a:lnTo>
                    <a:pt x="43" y="1"/>
                  </a:lnTo>
                  <a:lnTo>
                    <a:pt x="42" y="1"/>
                  </a:lnTo>
                  <a:lnTo>
                    <a:pt x="39" y="7"/>
                  </a:lnTo>
                  <a:lnTo>
                    <a:pt x="37" y="14"/>
                  </a:lnTo>
                  <a:lnTo>
                    <a:pt x="39" y="23"/>
                  </a:lnTo>
                  <a:lnTo>
                    <a:pt x="39" y="32"/>
                  </a:lnTo>
                  <a:lnTo>
                    <a:pt x="39" y="41"/>
                  </a:lnTo>
                  <a:lnTo>
                    <a:pt x="35" y="47"/>
                  </a:lnTo>
                  <a:lnTo>
                    <a:pt x="29" y="53"/>
                  </a:lnTo>
                  <a:lnTo>
                    <a:pt x="17" y="54"/>
                  </a:lnTo>
                  <a:lnTo>
                    <a:pt x="15" y="54"/>
                  </a:lnTo>
                  <a:lnTo>
                    <a:pt x="10" y="54"/>
                  </a:lnTo>
                  <a:lnTo>
                    <a:pt x="4" y="54"/>
                  </a:lnTo>
                  <a:lnTo>
                    <a:pt x="0" y="53"/>
                  </a:lnTo>
                  <a:lnTo>
                    <a:pt x="4" y="54"/>
                  </a:lnTo>
                  <a:lnTo>
                    <a:pt x="9" y="5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5245" name="Freeform 125"/>
            <p:cNvSpPr>
              <a:spLocks/>
            </p:cNvSpPr>
            <p:nvPr/>
          </p:nvSpPr>
          <p:spPr bwMode="auto">
            <a:xfrm>
              <a:off x="3568700" y="752475"/>
              <a:ext cx="479425" cy="187325"/>
            </a:xfrm>
            <a:custGeom>
              <a:avLst/>
              <a:gdLst/>
              <a:ahLst/>
              <a:cxnLst>
                <a:cxn ang="0">
                  <a:pos x="9" y="71"/>
                </a:cxn>
                <a:cxn ang="0">
                  <a:pos x="28" y="99"/>
                </a:cxn>
                <a:cxn ang="0">
                  <a:pos x="35" y="106"/>
                </a:cxn>
                <a:cxn ang="0">
                  <a:pos x="39" y="110"/>
                </a:cxn>
                <a:cxn ang="0">
                  <a:pos x="43" y="113"/>
                </a:cxn>
                <a:cxn ang="0">
                  <a:pos x="62" y="123"/>
                </a:cxn>
                <a:cxn ang="0">
                  <a:pos x="99" y="136"/>
                </a:cxn>
                <a:cxn ang="0">
                  <a:pos x="138" y="146"/>
                </a:cxn>
                <a:cxn ang="0">
                  <a:pos x="176" y="154"/>
                </a:cxn>
                <a:cxn ang="0">
                  <a:pos x="207" y="160"/>
                </a:cxn>
                <a:cxn ang="0">
                  <a:pos x="230" y="166"/>
                </a:cxn>
                <a:cxn ang="0">
                  <a:pos x="254" y="172"/>
                </a:cxn>
                <a:cxn ang="0">
                  <a:pos x="279" y="176"/>
                </a:cxn>
                <a:cxn ang="0">
                  <a:pos x="302" y="182"/>
                </a:cxn>
                <a:cxn ang="0">
                  <a:pos x="326" y="187"/>
                </a:cxn>
                <a:cxn ang="0">
                  <a:pos x="351" y="193"/>
                </a:cxn>
                <a:cxn ang="0">
                  <a:pos x="375" y="199"/>
                </a:cxn>
                <a:cxn ang="0">
                  <a:pos x="513" y="229"/>
                </a:cxn>
                <a:cxn ang="0">
                  <a:pos x="539" y="235"/>
                </a:cxn>
                <a:cxn ang="0">
                  <a:pos x="565" y="235"/>
                </a:cxn>
                <a:cxn ang="0">
                  <a:pos x="592" y="235"/>
                </a:cxn>
                <a:cxn ang="0">
                  <a:pos x="592" y="235"/>
                </a:cxn>
                <a:cxn ang="0">
                  <a:pos x="566" y="235"/>
                </a:cxn>
                <a:cxn ang="0">
                  <a:pos x="540" y="231"/>
                </a:cxn>
                <a:cxn ang="0">
                  <a:pos x="514" y="225"/>
                </a:cxn>
                <a:cxn ang="0">
                  <a:pos x="398" y="180"/>
                </a:cxn>
                <a:cxn ang="0">
                  <a:pos x="373" y="169"/>
                </a:cxn>
                <a:cxn ang="0">
                  <a:pos x="348" y="160"/>
                </a:cxn>
                <a:cxn ang="0">
                  <a:pos x="323" y="149"/>
                </a:cxn>
                <a:cxn ang="0">
                  <a:pos x="297" y="141"/>
                </a:cxn>
                <a:cxn ang="0">
                  <a:pos x="273" y="130"/>
                </a:cxn>
                <a:cxn ang="0">
                  <a:pos x="248" y="122"/>
                </a:cxn>
                <a:cxn ang="0">
                  <a:pos x="223" y="113"/>
                </a:cxn>
                <a:cxn ang="0">
                  <a:pos x="204" y="106"/>
                </a:cxn>
                <a:cxn ang="0">
                  <a:pos x="191" y="101"/>
                </a:cxn>
                <a:cxn ang="0">
                  <a:pos x="178" y="99"/>
                </a:cxn>
                <a:cxn ang="0">
                  <a:pos x="165" y="94"/>
                </a:cxn>
                <a:cxn ang="0">
                  <a:pos x="69" y="67"/>
                </a:cxn>
                <a:cxn ang="0">
                  <a:pos x="62" y="63"/>
                </a:cxn>
                <a:cxn ang="0">
                  <a:pos x="53" y="57"/>
                </a:cxn>
                <a:cxn ang="0">
                  <a:pos x="48" y="53"/>
                </a:cxn>
                <a:cxn ang="0">
                  <a:pos x="46" y="48"/>
                </a:cxn>
                <a:cxn ang="0">
                  <a:pos x="25" y="16"/>
                </a:cxn>
                <a:cxn ang="0">
                  <a:pos x="7" y="0"/>
                </a:cxn>
                <a:cxn ang="0">
                  <a:pos x="0" y="12"/>
                </a:cxn>
                <a:cxn ang="0">
                  <a:pos x="7" y="67"/>
                </a:cxn>
              </a:cxnLst>
              <a:rect l="0" t="0" r="r" b="b"/>
              <a:pathLst>
                <a:path w="605" h="235">
                  <a:moveTo>
                    <a:pt x="7" y="67"/>
                  </a:moveTo>
                  <a:lnTo>
                    <a:pt x="9" y="71"/>
                  </a:lnTo>
                  <a:lnTo>
                    <a:pt x="24" y="94"/>
                  </a:lnTo>
                  <a:lnTo>
                    <a:pt x="28" y="99"/>
                  </a:lnTo>
                  <a:lnTo>
                    <a:pt x="31" y="101"/>
                  </a:lnTo>
                  <a:lnTo>
                    <a:pt x="35" y="106"/>
                  </a:lnTo>
                  <a:lnTo>
                    <a:pt x="37" y="108"/>
                  </a:lnTo>
                  <a:lnTo>
                    <a:pt x="39" y="110"/>
                  </a:lnTo>
                  <a:lnTo>
                    <a:pt x="42" y="111"/>
                  </a:lnTo>
                  <a:lnTo>
                    <a:pt x="43" y="113"/>
                  </a:lnTo>
                  <a:lnTo>
                    <a:pt x="45" y="114"/>
                  </a:lnTo>
                  <a:lnTo>
                    <a:pt x="62" y="123"/>
                  </a:lnTo>
                  <a:lnTo>
                    <a:pt x="81" y="130"/>
                  </a:lnTo>
                  <a:lnTo>
                    <a:pt x="99" y="136"/>
                  </a:lnTo>
                  <a:lnTo>
                    <a:pt x="118" y="142"/>
                  </a:lnTo>
                  <a:lnTo>
                    <a:pt x="138" y="146"/>
                  </a:lnTo>
                  <a:lnTo>
                    <a:pt x="157" y="149"/>
                  </a:lnTo>
                  <a:lnTo>
                    <a:pt x="176" y="154"/>
                  </a:lnTo>
                  <a:lnTo>
                    <a:pt x="195" y="159"/>
                  </a:lnTo>
                  <a:lnTo>
                    <a:pt x="207" y="160"/>
                  </a:lnTo>
                  <a:lnTo>
                    <a:pt x="219" y="165"/>
                  </a:lnTo>
                  <a:lnTo>
                    <a:pt x="230" y="166"/>
                  </a:lnTo>
                  <a:lnTo>
                    <a:pt x="242" y="169"/>
                  </a:lnTo>
                  <a:lnTo>
                    <a:pt x="254" y="172"/>
                  </a:lnTo>
                  <a:lnTo>
                    <a:pt x="266" y="175"/>
                  </a:lnTo>
                  <a:lnTo>
                    <a:pt x="279" y="176"/>
                  </a:lnTo>
                  <a:lnTo>
                    <a:pt x="290" y="181"/>
                  </a:lnTo>
                  <a:lnTo>
                    <a:pt x="302" y="182"/>
                  </a:lnTo>
                  <a:lnTo>
                    <a:pt x="314" y="186"/>
                  </a:lnTo>
                  <a:lnTo>
                    <a:pt x="326" y="187"/>
                  </a:lnTo>
                  <a:lnTo>
                    <a:pt x="339" y="192"/>
                  </a:lnTo>
                  <a:lnTo>
                    <a:pt x="351" y="193"/>
                  </a:lnTo>
                  <a:lnTo>
                    <a:pt x="362" y="195"/>
                  </a:lnTo>
                  <a:lnTo>
                    <a:pt x="375" y="199"/>
                  </a:lnTo>
                  <a:lnTo>
                    <a:pt x="387" y="200"/>
                  </a:lnTo>
                  <a:lnTo>
                    <a:pt x="513" y="229"/>
                  </a:lnTo>
                  <a:lnTo>
                    <a:pt x="526" y="233"/>
                  </a:lnTo>
                  <a:lnTo>
                    <a:pt x="539" y="235"/>
                  </a:lnTo>
                  <a:lnTo>
                    <a:pt x="552" y="235"/>
                  </a:lnTo>
                  <a:lnTo>
                    <a:pt x="565" y="235"/>
                  </a:lnTo>
                  <a:lnTo>
                    <a:pt x="578" y="235"/>
                  </a:lnTo>
                  <a:lnTo>
                    <a:pt x="592" y="235"/>
                  </a:lnTo>
                  <a:lnTo>
                    <a:pt x="605" y="235"/>
                  </a:lnTo>
                  <a:lnTo>
                    <a:pt x="592" y="235"/>
                  </a:lnTo>
                  <a:lnTo>
                    <a:pt x="579" y="235"/>
                  </a:lnTo>
                  <a:lnTo>
                    <a:pt x="566" y="235"/>
                  </a:lnTo>
                  <a:lnTo>
                    <a:pt x="553" y="234"/>
                  </a:lnTo>
                  <a:lnTo>
                    <a:pt x="540" y="231"/>
                  </a:lnTo>
                  <a:lnTo>
                    <a:pt x="527" y="228"/>
                  </a:lnTo>
                  <a:lnTo>
                    <a:pt x="514" y="225"/>
                  </a:lnTo>
                  <a:lnTo>
                    <a:pt x="411" y="183"/>
                  </a:lnTo>
                  <a:lnTo>
                    <a:pt x="398" y="180"/>
                  </a:lnTo>
                  <a:lnTo>
                    <a:pt x="386" y="175"/>
                  </a:lnTo>
                  <a:lnTo>
                    <a:pt x="373" y="169"/>
                  </a:lnTo>
                  <a:lnTo>
                    <a:pt x="360" y="165"/>
                  </a:lnTo>
                  <a:lnTo>
                    <a:pt x="348" y="160"/>
                  </a:lnTo>
                  <a:lnTo>
                    <a:pt x="335" y="154"/>
                  </a:lnTo>
                  <a:lnTo>
                    <a:pt x="323" y="149"/>
                  </a:lnTo>
                  <a:lnTo>
                    <a:pt x="310" y="146"/>
                  </a:lnTo>
                  <a:lnTo>
                    <a:pt x="297" y="141"/>
                  </a:lnTo>
                  <a:lnTo>
                    <a:pt x="286" y="136"/>
                  </a:lnTo>
                  <a:lnTo>
                    <a:pt x="273" y="130"/>
                  </a:lnTo>
                  <a:lnTo>
                    <a:pt x="261" y="126"/>
                  </a:lnTo>
                  <a:lnTo>
                    <a:pt x="248" y="122"/>
                  </a:lnTo>
                  <a:lnTo>
                    <a:pt x="235" y="117"/>
                  </a:lnTo>
                  <a:lnTo>
                    <a:pt x="223" y="113"/>
                  </a:lnTo>
                  <a:lnTo>
                    <a:pt x="210" y="108"/>
                  </a:lnTo>
                  <a:lnTo>
                    <a:pt x="204" y="106"/>
                  </a:lnTo>
                  <a:lnTo>
                    <a:pt x="197" y="102"/>
                  </a:lnTo>
                  <a:lnTo>
                    <a:pt x="191" y="101"/>
                  </a:lnTo>
                  <a:lnTo>
                    <a:pt x="185" y="100"/>
                  </a:lnTo>
                  <a:lnTo>
                    <a:pt x="178" y="99"/>
                  </a:lnTo>
                  <a:lnTo>
                    <a:pt x="173" y="95"/>
                  </a:lnTo>
                  <a:lnTo>
                    <a:pt x="165" y="94"/>
                  </a:lnTo>
                  <a:lnTo>
                    <a:pt x="160" y="94"/>
                  </a:lnTo>
                  <a:lnTo>
                    <a:pt x="69" y="67"/>
                  </a:lnTo>
                  <a:lnTo>
                    <a:pt x="66" y="66"/>
                  </a:lnTo>
                  <a:lnTo>
                    <a:pt x="62" y="63"/>
                  </a:lnTo>
                  <a:lnTo>
                    <a:pt x="58" y="58"/>
                  </a:lnTo>
                  <a:lnTo>
                    <a:pt x="53" y="57"/>
                  </a:lnTo>
                  <a:lnTo>
                    <a:pt x="49" y="54"/>
                  </a:lnTo>
                  <a:lnTo>
                    <a:pt x="48" y="53"/>
                  </a:lnTo>
                  <a:lnTo>
                    <a:pt x="48" y="49"/>
                  </a:lnTo>
                  <a:lnTo>
                    <a:pt x="46" y="48"/>
                  </a:lnTo>
                  <a:lnTo>
                    <a:pt x="36" y="30"/>
                  </a:lnTo>
                  <a:lnTo>
                    <a:pt x="25" y="16"/>
                  </a:lnTo>
                  <a:lnTo>
                    <a:pt x="16" y="5"/>
                  </a:lnTo>
                  <a:lnTo>
                    <a:pt x="7" y="0"/>
                  </a:lnTo>
                  <a:lnTo>
                    <a:pt x="3" y="1"/>
                  </a:lnTo>
                  <a:lnTo>
                    <a:pt x="0" y="12"/>
                  </a:lnTo>
                  <a:lnTo>
                    <a:pt x="2" y="34"/>
                  </a:lnTo>
                  <a:lnTo>
                    <a:pt x="7" y="6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5246" name="Freeform 126"/>
            <p:cNvSpPr>
              <a:spLocks/>
            </p:cNvSpPr>
            <p:nvPr/>
          </p:nvSpPr>
          <p:spPr bwMode="auto">
            <a:xfrm>
              <a:off x="3481388" y="839788"/>
              <a:ext cx="73025" cy="257175"/>
            </a:xfrm>
            <a:custGeom>
              <a:avLst/>
              <a:gdLst/>
              <a:ahLst/>
              <a:cxnLst>
                <a:cxn ang="0">
                  <a:pos x="31" y="32"/>
                </a:cxn>
                <a:cxn ang="0">
                  <a:pos x="26" y="19"/>
                </a:cxn>
                <a:cxn ang="0">
                  <a:pos x="20" y="9"/>
                </a:cxn>
                <a:cxn ang="0">
                  <a:pos x="13" y="0"/>
                </a:cxn>
                <a:cxn ang="0">
                  <a:pos x="11" y="1"/>
                </a:cxn>
                <a:cxn ang="0">
                  <a:pos x="8" y="4"/>
                </a:cxn>
                <a:cxn ang="0">
                  <a:pos x="7" y="6"/>
                </a:cxn>
                <a:cxn ang="0">
                  <a:pos x="7" y="7"/>
                </a:cxn>
                <a:cxn ang="0">
                  <a:pos x="6" y="9"/>
                </a:cxn>
                <a:cxn ang="0">
                  <a:pos x="6" y="12"/>
                </a:cxn>
                <a:cxn ang="0">
                  <a:pos x="0" y="22"/>
                </a:cxn>
                <a:cxn ang="0">
                  <a:pos x="0" y="37"/>
                </a:cxn>
                <a:cxn ang="0">
                  <a:pos x="2" y="51"/>
                </a:cxn>
                <a:cxn ang="0">
                  <a:pos x="8" y="68"/>
                </a:cxn>
                <a:cxn ang="0">
                  <a:pos x="15" y="84"/>
                </a:cxn>
                <a:cxn ang="0">
                  <a:pos x="22" y="101"/>
                </a:cxn>
                <a:cxn ang="0">
                  <a:pos x="28" y="113"/>
                </a:cxn>
                <a:cxn ang="0">
                  <a:pos x="33" y="123"/>
                </a:cxn>
                <a:cxn ang="0">
                  <a:pos x="34" y="124"/>
                </a:cxn>
                <a:cxn ang="0">
                  <a:pos x="34" y="125"/>
                </a:cxn>
                <a:cxn ang="0">
                  <a:pos x="35" y="126"/>
                </a:cxn>
                <a:cxn ang="0">
                  <a:pos x="36" y="130"/>
                </a:cxn>
                <a:cxn ang="0">
                  <a:pos x="38" y="130"/>
                </a:cxn>
                <a:cxn ang="0">
                  <a:pos x="39" y="132"/>
                </a:cxn>
                <a:cxn ang="0">
                  <a:pos x="39" y="135"/>
                </a:cxn>
                <a:cxn ang="0">
                  <a:pos x="40" y="136"/>
                </a:cxn>
                <a:cxn ang="0">
                  <a:pos x="41" y="137"/>
                </a:cxn>
                <a:cxn ang="0">
                  <a:pos x="42" y="138"/>
                </a:cxn>
                <a:cxn ang="0">
                  <a:pos x="53" y="161"/>
                </a:cxn>
                <a:cxn ang="0">
                  <a:pos x="64" y="183"/>
                </a:cxn>
                <a:cxn ang="0">
                  <a:pos x="72" y="205"/>
                </a:cxn>
                <a:cxn ang="0">
                  <a:pos x="78" y="229"/>
                </a:cxn>
                <a:cxn ang="0">
                  <a:pos x="84" y="253"/>
                </a:cxn>
                <a:cxn ang="0">
                  <a:pos x="87" y="277"/>
                </a:cxn>
                <a:cxn ang="0">
                  <a:pos x="90" y="301"/>
                </a:cxn>
                <a:cxn ang="0">
                  <a:pos x="91" y="324"/>
                </a:cxn>
                <a:cxn ang="0">
                  <a:pos x="91" y="297"/>
                </a:cxn>
                <a:cxn ang="0">
                  <a:pos x="91" y="271"/>
                </a:cxn>
                <a:cxn ang="0">
                  <a:pos x="90" y="247"/>
                </a:cxn>
                <a:cxn ang="0">
                  <a:pos x="88" y="220"/>
                </a:cxn>
                <a:cxn ang="0">
                  <a:pos x="85" y="196"/>
                </a:cxn>
                <a:cxn ang="0">
                  <a:pos x="81" y="172"/>
                </a:cxn>
                <a:cxn ang="0">
                  <a:pos x="75" y="148"/>
                </a:cxn>
                <a:cxn ang="0">
                  <a:pos x="68" y="125"/>
                </a:cxn>
                <a:cxn ang="0">
                  <a:pos x="60" y="105"/>
                </a:cxn>
                <a:cxn ang="0">
                  <a:pos x="52" y="83"/>
                </a:cxn>
                <a:cxn ang="0">
                  <a:pos x="44" y="62"/>
                </a:cxn>
                <a:cxn ang="0">
                  <a:pos x="35" y="43"/>
                </a:cxn>
                <a:cxn ang="0">
                  <a:pos x="31" y="32"/>
                </a:cxn>
              </a:cxnLst>
              <a:rect l="0" t="0" r="r" b="b"/>
              <a:pathLst>
                <a:path w="91" h="324">
                  <a:moveTo>
                    <a:pt x="31" y="32"/>
                  </a:moveTo>
                  <a:lnTo>
                    <a:pt x="26" y="19"/>
                  </a:lnTo>
                  <a:lnTo>
                    <a:pt x="20" y="9"/>
                  </a:lnTo>
                  <a:lnTo>
                    <a:pt x="13" y="0"/>
                  </a:lnTo>
                  <a:lnTo>
                    <a:pt x="11" y="1"/>
                  </a:lnTo>
                  <a:lnTo>
                    <a:pt x="8" y="4"/>
                  </a:lnTo>
                  <a:lnTo>
                    <a:pt x="7" y="6"/>
                  </a:lnTo>
                  <a:lnTo>
                    <a:pt x="7" y="7"/>
                  </a:lnTo>
                  <a:lnTo>
                    <a:pt x="6" y="9"/>
                  </a:lnTo>
                  <a:lnTo>
                    <a:pt x="6" y="12"/>
                  </a:lnTo>
                  <a:lnTo>
                    <a:pt x="0" y="22"/>
                  </a:lnTo>
                  <a:lnTo>
                    <a:pt x="0" y="37"/>
                  </a:lnTo>
                  <a:lnTo>
                    <a:pt x="2" y="51"/>
                  </a:lnTo>
                  <a:lnTo>
                    <a:pt x="8" y="68"/>
                  </a:lnTo>
                  <a:lnTo>
                    <a:pt x="15" y="84"/>
                  </a:lnTo>
                  <a:lnTo>
                    <a:pt x="22" y="101"/>
                  </a:lnTo>
                  <a:lnTo>
                    <a:pt x="28" y="113"/>
                  </a:lnTo>
                  <a:lnTo>
                    <a:pt x="33" y="123"/>
                  </a:lnTo>
                  <a:lnTo>
                    <a:pt x="34" y="124"/>
                  </a:lnTo>
                  <a:lnTo>
                    <a:pt x="34" y="125"/>
                  </a:lnTo>
                  <a:lnTo>
                    <a:pt x="35" y="126"/>
                  </a:lnTo>
                  <a:lnTo>
                    <a:pt x="36" y="130"/>
                  </a:lnTo>
                  <a:lnTo>
                    <a:pt x="38" y="130"/>
                  </a:lnTo>
                  <a:lnTo>
                    <a:pt x="39" y="132"/>
                  </a:lnTo>
                  <a:lnTo>
                    <a:pt x="39" y="135"/>
                  </a:lnTo>
                  <a:lnTo>
                    <a:pt x="40" y="136"/>
                  </a:lnTo>
                  <a:lnTo>
                    <a:pt x="41" y="137"/>
                  </a:lnTo>
                  <a:lnTo>
                    <a:pt x="42" y="138"/>
                  </a:lnTo>
                  <a:lnTo>
                    <a:pt x="53" y="161"/>
                  </a:lnTo>
                  <a:lnTo>
                    <a:pt x="64" y="183"/>
                  </a:lnTo>
                  <a:lnTo>
                    <a:pt x="72" y="205"/>
                  </a:lnTo>
                  <a:lnTo>
                    <a:pt x="78" y="229"/>
                  </a:lnTo>
                  <a:lnTo>
                    <a:pt x="84" y="253"/>
                  </a:lnTo>
                  <a:lnTo>
                    <a:pt x="87" y="277"/>
                  </a:lnTo>
                  <a:lnTo>
                    <a:pt x="90" y="301"/>
                  </a:lnTo>
                  <a:lnTo>
                    <a:pt x="91" y="324"/>
                  </a:lnTo>
                  <a:lnTo>
                    <a:pt x="91" y="297"/>
                  </a:lnTo>
                  <a:lnTo>
                    <a:pt x="91" y="271"/>
                  </a:lnTo>
                  <a:lnTo>
                    <a:pt x="90" y="247"/>
                  </a:lnTo>
                  <a:lnTo>
                    <a:pt x="88" y="220"/>
                  </a:lnTo>
                  <a:lnTo>
                    <a:pt x="85" y="196"/>
                  </a:lnTo>
                  <a:lnTo>
                    <a:pt x="81" y="172"/>
                  </a:lnTo>
                  <a:lnTo>
                    <a:pt x="75" y="148"/>
                  </a:lnTo>
                  <a:lnTo>
                    <a:pt x="68" y="125"/>
                  </a:lnTo>
                  <a:lnTo>
                    <a:pt x="60" y="105"/>
                  </a:lnTo>
                  <a:lnTo>
                    <a:pt x="52" y="83"/>
                  </a:lnTo>
                  <a:lnTo>
                    <a:pt x="44" y="62"/>
                  </a:lnTo>
                  <a:lnTo>
                    <a:pt x="35" y="43"/>
                  </a:lnTo>
                  <a:lnTo>
                    <a:pt x="31" y="3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5247" name="Freeform 127"/>
            <p:cNvSpPr>
              <a:spLocks/>
            </p:cNvSpPr>
            <p:nvPr/>
          </p:nvSpPr>
          <p:spPr bwMode="auto">
            <a:xfrm>
              <a:off x="4138613" y="944563"/>
              <a:ext cx="176213" cy="698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" y="10"/>
                </a:cxn>
                <a:cxn ang="0">
                  <a:pos x="18" y="17"/>
                </a:cxn>
                <a:cxn ang="0">
                  <a:pos x="25" y="27"/>
                </a:cxn>
                <a:cxn ang="0">
                  <a:pos x="32" y="36"/>
                </a:cxn>
                <a:cxn ang="0">
                  <a:pos x="39" y="46"/>
                </a:cxn>
                <a:cxn ang="0">
                  <a:pos x="49" y="56"/>
                </a:cxn>
                <a:cxn ang="0">
                  <a:pos x="59" y="64"/>
                </a:cxn>
                <a:cxn ang="0">
                  <a:pos x="73" y="73"/>
                </a:cxn>
                <a:cxn ang="0">
                  <a:pos x="79" y="76"/>
                </a:cxn>
                <a:cxn ang="0">
                  <a:pos x="86" y="79"/>
                </a:cxn>
                <a:cxn ang="0">
                  <a:pos x="94" y="82"/>
                </a:cxn>
                <a:cxn ang="0">
                  <a:pos x="101" y="83"/>
                </a:cxn>
                <a:cxn ang="0">
                  <a:pos x="108" y="86"/>
                </a:cxn>
                <a:cxn ang="0">
                  <a:pos x="115" y="88"/>
                </a:cxn>
                <a:cxn ang="0">
                  <a:pos x="122" y="89"/>
                </a:cxn>
                <a:cxn ang="0">
                  <a:pos x="129" y="89"/>
                </a:cxn>
                <a:cxn ang="0">
                  <a:pos x="141" y="89"/>
                </a:cxn>
                <a:cxn ang="0">
                  <a:pos x="152" y="89"/>
                </a:cxn>
                <a:cxn ang="0">
                  <a:pos x="164" y="88"/>
                </a:cxn>
                <a:cxn ang="0">
                  <a:pos x="176" y="88"/>
                </a:cxn>
                <a:cxn ang="0">
                  <a:pos x="188" y="86"/>
                </a:cxn>
                <a:cxn ang="0">
                  <a:pos x="200" y="86"/>
                </a:cxn>
                <a:cxn ang="0">
                  <a:pos x="211" y="85"/>
                </a:cxn>
                <a:cxn ang="0">
                  <a:pos x="223" y="85"/>
                </a:cxn>
                <a:cxn ang="0">
                  <a:pos x="208" y="83"/>
                </a:cxn>
                <a:cxn ang="0">
                  <a:pos x="194" y="82"/>
                </a:cxn>
                <a:cxn ang="0">
                  <a:pos x="180" y="76"/>
                </a:cxn>
                <a:cxn ang="0">
                  <a:pos x="165" y="71"/>
                </a:cxn>
                <a:cxn ang="0">
                  <a:pos x="151" y="68"/>
                </a:cxn>
                <a:cxn ang="0">
                  <a:pos x="137" y="63"/>
                </a:cxn>
                <a:cxn ang="0">
                  <a:pos x="123" y="58"/>
                </a:cxn>
                <a:cxn ang="0">
                  <a:pos x="109" y="52"/>
                </a:cxn>
                <a:cxn ang="0">
                  <a:pos x="88" y="45"/>
                </a:cxn>
                <a:cxn ang="0">
                  <a:pos x="70" y="39"/>
                </a:cxn>
                <a:cxn ang="0">
                  <a:pos x="57" y="33"/>
                </a:cxn>
                <a:cxn ang="0">
                  <a:pos x="46" y="26"/>
                </a:cxn>
                <a:cxn ang="0">
                  <a:pos x="37" y="22"/>
                </a:cxn>
                <a:cxn ang="0">
                  <a:pos x="27" y="16"/>
                </a:cxn>
                <a:cxn ang="0">
                  <a:pos x="16" y="9"/>
                </a:cxn>
                <a:cxn ang="0">
                  <a:pos x="2" y="0"/>
                </a:cxn>
                <a:cxn ang="0">
                  <a:pos x="0" y="0"/>
                </a:cxn>
              </a:cxnLst>
              <a:rect l="0" t="0" r="r" b="b"/>
              <a:pathLst>
                <a:path w="223" h="89">
                  <a:moveTo>
                    <a:pt x="0" y="0"/>
                  </a:moveTo>
                  <a:lnTo>
                    <a:pt x="10" y="10"/>
                  </a:lnTo>
                  <a:lnTo>
                    <a:pt x="18" y="17"/>
                  </a:lnTo>
                  <a:lnTo>
                    <a:pt x="25" y="27"/>
                  </a:lnTo>
                  <a:lnTo>
                    <a:pt x="32" y="36"/>
                  </a:lnTo>
                  <a:lnTo>
                    <a:pt x="39" y="46"/>
                  </a:lnTo>
                  <a:lnTo>
                    <a:pt x="49" y="56"/>
                  </a:lnTo>
                  <a:lnTo>
                    <a:pt x="59" y="64"/>
                  </a:lnTo>
                  <a:lnTo>
                    <a:pt x="73" y="73"/>
                  </a:lnTo>
                  <a:lnTo>
                    <a:pt x="79" y="76"/>
                  </a:lnTo>
                  <a:lnTo>
                    <a:pt x="86" y="79"/>
                  </a:lnTo>
                  <a:lnTo>
                    <a:pt x="94" y="82"/>
                  </a:lnTo>
                  <a:lnTo>
                    <a:pt x="101" y="83"/>
                  </a:lnTo>
                  <a:lnTo>
                    <a:pt x="108" y="86"/>
                  </a:lnTo>
                  <a:lnTo>
                    <a:pt x="115" y="88"/>
                  </a:lnTo>
                  <a:lnTo>
                    <a:pt x="122" y="89"/>
                  </a:lnTo>
                  <a:lnTo>
                    <a:pt x="129" y="89"/>
                  </a:lnTo>
                  <a:lnTo>
                    <a:pt x="141" y="89"/>
                  </a:lnTo>
                  <a:lnTo>
                    <a:pt x="152" y="89"/>
                  </a:lnTo>
                  <a:lnTo>
                    <a:pt x="164" y="88"/>
                  </a:lnTo>
                  <a:lnTo>
                    <a:pt x="176" y="88"/>
                  </a:lnTo>
                  <a:lnTo>
                    <a:pt x="188" y="86"/>
                  </a:lnTo>
                  <a:lnTo>
                    <a:pt x="200" y="86"/>
                  </a:lnTo>
                  <a:lnTo>
                    <a:pt x="211" y="85"/>
                  </a:lnTo>
                  <a:lnTo>
                    <a:pt x="223" y="85"/>
                  </a:lnTo>
                  <a:lnTo>
                    <a:pt x="208" y="83"/>
                  </a:lnTo>
                  <a:lnTo>
                    <a:pt x="194" y="82"/>
                  </a:lnTo>
                  <a:lnTo>
                    <a:pt x="180" y="76"/>
                  </a:lnTo>
                  <a:lnTo>
                    <a:pt x="165" y="71"/>
                  </a:lnTo>
                  <a:lnTo>
                    <a:pt x="151" y="68"/>
                  </a:lnTo>
                  <a:lnTo>
                    <a:pt x="137" y="63"/>
                  </a:lnTo>
                  <a:lnTo>
                    <a:pt x="123" y="58"/>
                  </a:lnTo>
                  <a:lnTo>
                    <a:pt x="109" y="52"/>
                  </a:lnTo>
                  <a:lnTo>
                    <a:pt x="88" y="45"/>
                  </a:lnTo>
                  <a:lnTo>
                    <a:pt x="70" y="39"/>
                  </a:lnTo>
                  <a:lnTo>
                    <a:pt x="57" y="33"/>
                  </a:lnTo>
                  <a:lnTo>
                    <a:pt x="46" y="26"/>
                  </a:lnTo>
                  <a:lnTo>
                    <a:pt x="37" y="22"/>
                  </a:lnTo>
                  <a:lnTo>
                    <a:pt x="27" y="16"/>
                  </a:lnTo>
                  <a:lnTo>
                    <a:pt x="16" y="9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5248" name="Freeform 128"/>
            <p:cNvSpPr>
              <a:spLocks/>
            </p:cNvSpPr>
            <p:nvPr/>
          </p:nvSpPr>
          <p:spPr bwMode="auto">
            <a:xfrm>
              <a:off x="3438525" y="731838"/>
              <a:ext cx="71438" cy="111125"/>
            </a:xfrm>
            <a:custGeom>
              <a:avLst/>
              <a:gdLst/>
              <a:ahLst/>
              <a:cxnLst>
                <a:cxn ang="0">
                  <a:pos x="3" y="56"/>
                </a:cxn>
                <a:cxn ang="0">
                  <a:pos x="7" y="66"/>
                </a:cxn>
                <a:cxn ang="0">
                  <a:pos x="11" y="78"/>
                </a:cxn>
                <a:cxn ang="0">
                  <a:pos x="20" y="91"/>
                </a:cxn>
                <a:cxn ang="0">
                  <a:pos x="27" y="106"/>
                </a:cxn>
                <a:cxn ang="0">
                  <a:pos x="33" y="120"/>
                </a:cxn>
                <a:cxn ang="0">
                  <a:pos x="35" y="139"/>
                </a:cxn>
                <a:cxn ang="0">
                  <a:pos x="34" y="114"/>
                </a:cxn>
                <a:cxn ang="0">
                  <a:pos x="32" y="89"/>
                </a:cxn>
                <a:cxn ang="0">
                  <a:pos x="28" y="61"/>
                </a:cxn>
                <a:cxn ang="0">
                  <a:pos x="26" y="39"/>
                </a:cxn>
                <a:cxn ang="0">
                  <a:pos x="37" y="29"/>
                </a:cxn>
                <a:cxn ang="0">
                  <a:pos x="39" y="32"/>
                </a:cxn>
                <a:cxn ang="0">
                  <a:pos x="41" y="32"/>
                </a:cxn>
                <a:cxn ang="0">
                  <a:pos x="42" y="35"/>
                </a:cxn>
                <a:cxn ang="0">
                  <a:pos x="43" y="37"/>
                </a:cxn>
                <a:cxn ang="0">
                  <a:pos x="49" y="47"/>
                </a:cxn>
                <a:cxn ang="0">
                  <a:pos x="53" y="55"/>
                </a:cxn>
                <a:cxn ang="0">
                  <a:pos x="57" y="61"/>
                </a:cxn>
                <a:cxn ang="0">
                  <a:pos x="61" y="66"/>
                </a:cxn>
                <a:cxn ang="0">
                  <a:pos x="66" y="72"/>
                </a:cxn>
                <a:cxn ang="0">
                  <a:pos x="70" y="78"/>
                </a:cxn>
                <a:cxn ang="0">
                  <a:pos x="79" y="83"/>
                </a:cxn>
                <a:cxn ang="0">
                  <a:pos x="88" y="89"/>
                </a:cxn>
                <a:cxn ang="0">
                  <a:pos x="89" y="91"/>
                </a:cxn>
                <a:cxn ang="0">
                  <a:pos x="61" y="32"/>
                </a:cxn>
                <a:cxn ang="0">
                  <a:pos x="60" y="27"/>
                </a:cxn>
                <a:cxn ang="0">
                  <a:pos x="60" y="25"/>
                </a:cxn>
                <a:cxn ang="0">
                  <a:pos x="59" y="21"/>
                </a:cxn>
                <a:cxn ang="0">
                  <a:pos x="57" y="19"/>
                </a:cxn>
                <a:cxn ang="0">
                  <a:pos x="54" y="9"/>
                </a:cxn>
                <a:cxn ang="0">
                  <a:pos x="49" y="6"/>
                </a:cxn>
                <a:cxn ang="0">
                  <a:pos x="43" y="2"/>
                </a:cxn>
                <a:cxn ang="0">
                  <a:pos x="36" y="0"/>
                </a:cxn>
                <a:cxn ang="0">
                  <a:pos x="30" y="0"/>
                </a:cxn>
                <a:cxn ang="0">
                  <a:pos x="23" y="2"/>
                </a:cxn>
                <a:cxn ang="0">
                  <a:pos x="16" y="6"/>
                </a:cxn>
                <a:cxn ang="0">
                  <a:pos x="10" y="12"/>
                </a:cxn>
                <a:cxn ang="0">
                  <a:pos x="6" y="15"/>
                </a:cxn>
                <a:cxn ang="0">
                  <a:pos x="3" y="25"/>
                </a:cxn>
                <a:cxn ang="0">
                  <a:pos x="1" y="30"/>
                </a:cxn>
                <a:cxn ang="0">
                  <a:pos x="0" y="37"/>
                </a:cxn>
                <a:cxn ang="0">
                  <a:pos x="1" y="48"/>
                </a:cxn>
                <a:cxn ang="0">
                  <a:pos x="3" y="56"/>
                </a:cxn>
              </a:cxnLst>
              <a:rect l="0" t="0" r="r" b="b"/>
              <a:pathLst>
                <a:path w="89" h="139">
                  <a:moveTo>
                    <a:pt x="3" y="56"/>
                  </a:moveTo>
                  <a:lnTo>
                    <a:pt x="7" y="66"/>
                  </a:lnTo>
                  <a:lnTo>
                    <a:pt x="11" y="78"/>
                  </a:lnTo>
                  <a:lnTo>
                    <a:pt x="20" y="91"/>
                  </a:lnTo>
                  <a:lnTo>
                    <a:pt x="27" y="106"/>
                  </a:lnTo>
                  <a:lnTo>
                    <a:pt x="33" y="120"/>
                  </a:lnTo>
                  <a:lnTo>
                    <a:pt x="35" y="139"/>
                  </a:lnTo>
                  <a:lnTo>
                    <a:pt x="34" y="114"/>
                  </a:lnTo>
                  <a:lnTo>
                    <a:pt x="32" y="89"/>
                  </a:lnTo>
                  <a:lnTo>
                    <a:pt x="28" y="61"/>
                  </a:lnTo>
                  <a:lnTo>
                    <a:pt x="26" y="39"/>
                  </a:lnTo>
                  <a:lnTo>
                    <a:pt x="37" y="29"/>
                  </a:lnTo>
                  <a:lnTo>
                    <a:pt x="39" y="32"/>
                  </a:lnTo>
                  <a:lnTo>
                    <a:pt x="41" y="32"/>
                  </a:lnTo>
                  <a:lnTo>
                    <a:pt x="42" y="35"/>
                  </a:lnTo>
                  <a:lnTo>
                    <a:pt x="43" y="37"/>
                  </a:lnTo>
                  <a:lnTo>
                    <a:pt x="49" y="47"/>
                  </a:lnTo>
                  <a:lnTo>
                    <a:pt x="53" y="55"/>
                  </a:lnTo>
                  <a:lnTo>
                    <a:pt x="57" y="61"/>
                  </a:lnTo>
                  <a:lnTo>
                    <a:pt x="61" y="66"/>
                  </a:lnTo>
                  <a:lnTo>
                    <a:pt x="66" y="72"/>
                  </a:lnTo>
                  <a:lnTo>
                    <a:pt x="70" y="78"/>
                  </a:lnTo>
                  <a:lnTo>
                    <a:pt x="79" y="83"/>
                  </a:lnTo>
                  <a:lnTo>
                    <a:pt x="88" y="89"/>
                  </a:lnTo>
                  <a:lnTo>
                    <a:pt x="89" y="91"/>
                  </a:lnTo>
                  <a:lnTo>
                    <a:pt x="61" y="32"/>
                  </a:lnTo>
                  <a:lnTo>
                    <a:pt x="60" y="27"/>
                  </a:lnTo>
                  <a:lnTo>
                    <a:pt x="60" y="25"/>
                  </a:lnTo>
                  <a:lnTo>
                    <a:pt x="59" y="21"/>
                  </a:lnTo>
                  <a:lnTo>
                    <a:pt x="57" y="19"/>
                  </a:lnTo>
                  <a:lnTo>
                    <a:pt x="54" y="9"/>
                  </a:lnTo>
                  <a:lnTo>
                    <a:pt x="49" y="6"/>
                  </a:lnTo>
                  <a:lnTo>
                    <a:pt x="43" y="2"/>
                  </a:lnTo>
                  <a:lnTo>
                    <a:pt x="36" y="0"/>
                  </a:lnTo>
                  <a:lnTo>
                    <a:pt x="30" y="0"/>
                  </a:lnTo>
                  <a:lnTo>
                    <a:pt x="23" y="2"/>
                  </a:lnTo>
                  <a:lnTo>
                    <a:pt x="16" y="6"/>
                  </a:lnTo>
                  <a:lnTo>
                    <a:pt x="10" y="12"/>
                  </a:lnTo>
                  <a:lnTo>
                    <a:pt x="6" y="15"/>
                  </a:lnTo>
                  <a:lnTo>
                    <a:pt x="3" y="25"/>
                  </a:lnTo>
                  <a:lnTo>
                    <a:pt x="1" y="30"/>
                  </a:lnTo>
                  <a:lnTo>
                    <a:pt x="0" y="37"/>
                  </a:lnTo>
                  <a:lnTo>
                    <a:pt x="1" y="48"/>
                  </a:lnTo>
                  <a:lnTo>
                    <a:pt x="3" y="5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5249" name="Freeform 129"/>
            <p:cNvSpPr>
              <a:spLocks/>
            </p:cNvSpPr>
            <p:nvPr/>
          </p:nvSpPr>
          <p:spPr bwMode="auto">
            <a:xfrm>
              <a:off x="3097213" y="981075"/>
              <a:ext cx="25400" cy="36513"/>
            </a:xfrm>
            <a:custGeom>
              <a:avLst/>
              <a:gdLst/>
              <a:ahLst/>
              <a:cxnLst>
                <a:cxn ang="0">
                  <a:pos x="1" y="6"/>
                </a:cxn>
                <a:cxn ang="0">
                  <a:pos x="1" y="7"/>
                </a:cxn>
                <a:cxn ang="0">
                  <a:pos x="3" y="7"/>
                </a:cxn>
                <a:cxn ang="0">
                  <a:pos x="3" y="10"/>
                </a:cxn>
                <a:cxn ang="0">
                  <a:pos x="3" y="11"/>
                </a:cxn>
                <a:cxn ang="0">
                  <a:pos x="4" y="12"/>
                </a:cxn>
                <a:cxn ang="0">
                  <a:pos x="4" y="12"/>
                </a:cxn>
                <a:cxn ang="0">
                  <a:pos x="5" y="13"/>
                </a:cxn>
                <a:cxn ang="0">
                  <a:pos x="5" y="16"/>
                </a:cxn>
                <a:cxn ang="0">
                  <a:pos x="6" y="16"/>
                </a:cxn>
                <a:cxn ang="0">
                  <a:pos x="6" y="17"/>
                </a:cxn>
                <a:cxn ang="0">
                  <a:pos x="7" y="18"/>
                </a:cxn>
                <a:cxn ang="0">
                  <a:pos x="7" y="18"/>
                </a:cxn>
                <a:cxn ang="0">
                  <a:pos x="8" y="18"/>
                </a:cxn>
                <a:cxn ang="0">
                  <a:pos x="8" y="19"/>
                </a:cxn>
                <a:cxn ang="0">
                  <a:pos x="10" y="22"/>
                </a:cxn>
                <a:cxn ang="0">
                  <a:pos x="11" y="23"/>
                </a:cxn>
                <a:cxn ang="0">
                  <a:pos x="11" y="24"/>
                </a:cxn>
                <a:cxn ang="0">
                  <a:pos x="12" y="24"/>
                </a:cxn>
                <a:cxn ang="0">
                  <a:pos x="13" y="24"/>
                </a:cxn>
                <a:cxn ang="0">
                  <a:pos x="14" y="25"/>
                </a:cxn>
                <a:cxn ang="0">
                  <a:pos x="16" y="27"/>
                </a:cxn>
                <a:cxn ang="0">
                  <a:pos x="18" y="33"/>
                </a:cxn>
                <a:cxn ang="0">
                  <a:pos x="23" y="39"/>
                </a:cxn>
                <a:cxn ang="0">
                  <a:pos x="27" y="45"/>
                </a:cxn>
                <a:cxn ang="0">
                  <a:pos x="33" y="46"/>
                </a:cxn>
                <a:cxn ang="0">
                  <a:pos x="33" y="40"/>
                </a:cxn>
                <a:cxn ang="0">
                  <a:pos x="31" y="34"/>
                </a:cxn>
                <a:cxn ang="0">
                  <a:pos x="29" y="29"/>
                </a:cxn>
                <a:cxn ang="0">
                  <a:pos x="26" y="24"/>
                </a:cxn>
                <a:cxn ang="0">
                  <a:pos x="21" y="18"/>
                </a:cxn>
                <a:cxn ang="0">
                  <a:pos x="20" y="17"/>
                </a:cxn>
                <a:cxn ang="0">
                  <a:pos x="19" y="16"/>
                </a:cxn>
                <a:cxn ang="0">
                  <a:pos x="16" y="11"/>
                </a:cxn>
                <a:cxn ang="0">
                  <a:pos x="11" y="5"/>
                </a:cxn>
                <a:cxn ang="0">
                  <a:pos x="5" y="1"/>
                </a:cxn>
                <a:cxn ang="0">
                  <a:pos x="0" y="0"/>
                </a:cxn>
                <a:cxn ang="0">
                  <a:pos x="0" y="1"/>
                </a:cxn>
                <a:cxn ang="0">
                  <a:pos x="0" y="4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1" y="5"/>
                </a:cxn>
                <a:cxn ang="0">
                  <a:pos x="1" y="6"/>
                </a:cxn>
              </a:cxnLst>
              <a:rect l="0" t="0" r="r" b="b"/>
              <a:pathLst>
                <a:path w="33" h="46">
                  <a:moveTo>
                    <a:pt x="1" y="6"/>
                  </a:moveTo>
                  <a:lnTo>
                    <a:pt x="1" y="7"/>
                  </a:lnTo>
                  <a:lnTo>
                    <a:pt x="3" y="7"/>
                  </a:lnTo>
                  <a:lnTo>
                    <a:pt x="3" y="10"/>
                  </a:lnTo>
                  <a:lnTo>
                    <a:pt x="3" y="11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5" y="13"/>
                  </a:lnTo>
                  <a:lnTo>
                    <a:pt x="5" y="16"/>
                  </a:lnTo>
                  <a:lnTo>
                    <a:pt x="6" y="16"/>
                  </a:lnTo>
                  <a:lnTo>
                    <a:pt x="6" y="17"/>
                  </a:lnTo>
                  <a:lnTo>
                    <a:pt x="7" y="18"/>
                  </a:lnTo>
                  <a:lnTo>
                    <a:pt x="7" y="18"/>
                  </a:lnTo>
                  <a:lnTo>
                    <a:pt x="8" y="18"/>
                  </a:lnTo>
                  <a:lnTo>
                    <a:pt x="8" y="19"/>
                  </a:lnTo>
                  <a:lnTo>
                    <a:pt x="10" y="22"/>
                  </a:lnTo>
                  <a:lnTo>
                    <a:pt x="11" y="23"/>
                  </a:lnTo>
                  <a:lnTo>
                    <a:pt x="11" y="24"/>
                  </a:lnTo>
                  <a:lnTo>
                    <a:pt x="12" y="24"/>
                  </a:lnTo>
                  <a:lnTo>
                    <a:pt x="13" y="24"/>
                  </a:lnTo>
                  <a:lnTo>
                    <a:pt x="14" y="25"/>
                  </a:lnTo>
                  <a:lnTo>
                    <a:pt x="16" y="27"/>
                  </a:lnTo>
                  <a:lnTo>
                    <a:pt x="18" y="33"/>
                  </a:lnTo>
                  <a:lnTo>
                    <a:pt x="23" y="39"/>
                  </a:lnTo>
                  <a:lnTo>
                    <a:pt x="27" y="45"/>
                  </a:lnTo>
                  <a:lnTo>
                    <a:pt x="33" y="46"/>
                  </a:lnTo>
                  <a:lnTo>
                    <a:pt x="33" y="40"/>
                  </a:lnTo>
                  <a:lnTo>
                    <a:pt x="31" y="34"/>
                  </a:lnTo>
                  <a:lnTo>
                    <a:pt x="29" y="29"/>
                  </a:lnTo>
                  <a:lnTo>
                    <a:pt x="26" y="24"/>
                  </a:lnTo>
                  <a:lnTo>
                    <a:pt x="21" y="18"/>
                  </a:lnTo>
                  <a:lnTo>
                    <a:pt x="20" y="17"/>
                  </a:lnTo>
                  <a:lnTo>
                    <a:pt x="19" y="16"/>
                  </a:lnTo>
                  <a:lnTo>
                    <a:pt x="16" y="11"/>
                  </a:lnTo>
                  <a:lnTo>
                    <a:pt x="11" y="5"/>
                  </a:lnTo>
                  <a:lnTo>
                    <a:pt x="5" y="1"/>
                  </a:lnTo>
                  <a:lnTo>
                    <a:pt x="0" y="0"/>
                  </a:lnTo>
                  <a:lnTo>
                    <a:pt x="0" y="1"/>
                  </a:lnTo>
                  <a:lnTo>
                    <a:pt x="0" y="4"/>
                  </a:lnTo>
                  <a:lnTo>
                    <a:pt x="0" y="5"/>
                  </a:lnTo>
                  <a:lnTo>
                    <a:pt x="0" y="5"/>
                  </a:lnTo>
                  <a:lnTo>
                    <a:pt x="1" y="5"/>
                  </a:lnTo>
                  <a:lnTo>
                    <a:pt x="1" y="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5250" name="Freeform 130"/>
            <p:cNvSpPr>
              <a:spLocks/>
            </p:cNvSpPr>
            <p:nvPr/>
          </p:nvSpPr>
          <p:spPr bwMode="auto">
            <a:xfrm>
              <a:off x="3149600" y="979488"/>
              <a:ext cx="7938" cy="23813"/>
            </a:xfrm>
            <a:custGeom>
              <a:avLst/>
              <a:gdLst/>
              <a:ahLst/>
              <a:cxnLst>
                <a:cxn ang="0">
                  <a:pos x="6" y="27"/>
                </a:cxn>
                <a:cxn ang="0">
                  <a:pos x="8" y="26"/>
                </a:cxn>
                <a:cxn ang="0">
                  <a:pos x="10" y="25"/>
                </a:cxn>
                <a:cxn ang="0">
                  <a:pos x="10" y="24"/>
                </a:cxn>
                <a:cxn ang="0">
                  <a:pos x="10" y="20"/>
                </a:cxn>
                <a:cxn ang="0">
                  <a:pos x="11" y="14"/>
                </a:cxn>
                <a:cxn ang="0">
                  <a:pos x="11" y="9"/>
                </a:cxn>
                <a:cxn ang="0">
                  <a:pos x="10" y="3"/>
                </a:cxn>
                <a:cxn ang="0">
                  <a:pos x="8" y="0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3" y="3"/>
                </a:cxn>
                <a:cxn ang="0">
                  <a:pos x="0" y="14"/>
                </a:cxn>
                <a:cxn ang="0">
                  <a:pos x="0" y="26"/>
                </a:cxn>
                <a:cxn ang="0">
                  <a:pos x="4" y="29"/>
                </a:cxn>
                <a:cxn ang="0">
                  <a:pos x="6" y="27"/>
                </a:cxn>
              </a:cxnLst>
              <a:rect l="0" t="0" r="r" b="b"/>
              <a:pathLst>
                <a:path w="11" h="29">
                  <a:moveTo>
                    <a:pt x="6" y="27"/>
                  </a:moveTo>
                  <a:lnTo>
                    <a:pt x="8" y="26"/>
                  </a:lnTo>
                  <a:lnTo>
                    <a:pt x="10" y="25"/>
                  </a:lnTo>
                  <a:lnTo>
                    <a:pt x="10" y="24"/>
                  </a:lnTo>
                  <a:lnTo>
                    <a:pt x="10" y="20"/>
                  </a:lnTo>
                  <a:lnTo>
                    <a:pt x="11" y="14"/>
                  </a:lnTo>
                  <a:lnTo>
                    <a:pt x="11" y="9"/>
                  </a:lnTo>
                  <a:lnTo>
                    <a:pt x="10" y="3"/>
                  </a:lnTo>
                  <a:lnTo>
                    <a:pt x="8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3" y="3"/>
                  </a:lnTo>
                  <a:lnTo>
                    <a:pt x="0" y="14"/>
                  </a:lnTo>
                  <a:lnTo>
                    <a:pt x="0" y="26"/>
                  </a:lnTo>
                  <a:lnTo>
                    <a:pt x="4" y="29"/>
                  </a:lnTo>
                  <a:lnTo>
                    <a:pt x="6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5251" name="Freeform 131"/>
            <p:cNvSpPr>
              <a:spLocks/>
            </p:cNvSpPr>
            <p:nvPr/>
          </p:nvSpPr>
          <p:spPr bwMode="auto">
            <a:xfrm>
              <a:off x="3181350" y="989013"/>
              <a:ext cx="14288" cy="14288"/>
            </a:xfrm>
            <a:custGeom>
              <a:avLst/>
              <a:gdLst/>
              <a:ahLst/>
              <a:cxnLst>
                <a:cxn ang="0">
                  <a:pos x="3" y="9"/>
                </a:cxn>
                <a:cxn ang="0">
                  <a:pos x="5" y="14"/>
                </a:cxn>
                <a:cxn ang="0">
                  <a:pos x="8" y="14"/>
                </a:cxn>
                <a:cxn ang="0">
                  <a:pos x="8" y="15"/>
                </a:cxn>
                <a:cxn ang="0">
                  <a:pos x="9" y="17"/>
                </a:cxn>
                <a:cxn ang="0">
                  <a:pos x="11" y="17"/>
                </a:cxn>
                <a:cxn ang="0">
                  <a:pos x="12" y="19"/>
                </a:cxn>
                <a:cxn ang="0">
                  <a:pos x="14" y="19"/>
                </a:cxn>
                <a:cxn ang="0">
                  <a:pos x="15" y="19"/>
                </a:cxn>
                <a:cxn ang="0">
                  <a:pos x="16" y="17"/>
                </a:cxn>
                <a:cxn ang="0">
                  <a:pos x="16" y="15"/>
                </a:cxn>
                <a:cxn ang="0">
                  <a:pos x="17" y="14"/>
                </a:cxn>
                <a:cxn ang="0">
                  <a:pos x="15" y="15"/>
                </a:cxn>
                <a:cxn ang="0">
                  <a:pos x="16" y="12"/>
                </a:cxn>
                <a:cxn ang="0">
                  <a:pos x="12" y="2"/>
                </a:cxn>
                <a:cxn ang="0">
                  <a:pos x="7" y="0"/>
                </a:cxn>
                <a:cxn ang="0">
                  <a:pos x="0" y="2"/>
                </a:cxn>
                <a:cxn ang="0">
                  <a:pos x="1" y="6"/>
                </a:cxn>
                <a:cxn ang="0">
                  <a:pos x="3" y="9"/>
                </a:cxn>
              </a:cxnLst>
              <a:rect l="0" t="0" r="r" b="b"/>
              <a:pathLst>
                <a:path w="17" h="19">
                  <a:moveTo>
                    <a:pt x="3" y="9"/>
                  </a:moveTo>
                  <a:lnTo>
                    <a:pt x="5" y="14"/>
                  </a:lnTo>
                  <a:lnTo>
                    <a:pt x="8" y="14"/>
                  </a:lnTo>
                  <a:lnTo>
                    <a:pt x="8" y="15"/>
                  </a:lnTo>
                  <a:lnTo>
                    <a:pt x="9" y="17"/>
                  </a:lnTo>
                  <a:lnTo>
                    <a:pt x="11" y="17"/>
                  </a:lnTo>
                  <a:lnTo>
                    <a:pt x="12" y="19"/>
                  </a:lnTo>
                  <a:lnTo>
                    <a:pt x="14" y="19"/>
                  </a:lnTo>
                  <a:lnTo>
                    <a:pt x="15" y="19"/>
                  </a:lnTo>
                  <a:lnTo>
                    <a:pt x="16" y="17"/>
                  </a:lnTo>
                  <a:lnTo>
                    <a:pt x="16" y="15"/>
                  </a:lnTo>
                  <a:lnTo>
                    <a:pt x="17" y="14"/>
                  </a:lnTo>
                  <a:lnTo>
                    <a:pt x="15" y="15"/>
                  </a:lnTo>
                  <a:lnTo>
                    <a:pt x="16" y="12"/>
                  </a:lnTo>
                  <a:lnTo>
                    <a:pt x="12" y="2"/>
                  </a:lnTo>
                  <a:lnTo>
                    <a:pt x="7" y="0"/>
                  </a:lnTo>
                  <a:lnTo>
                    <a:pt x="0" y="2"/>
                  </a:lnTo>
                  <a:lnTo>
                    <a:pt x="1" y="6"/>
                  </a:lnTo>
                  <a:lnTo>
                    <a:pt x="3" y="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5252" name="Freeform 132"/>
            <p:cNvSpPr>
              <a:spLocks/>
            </p:cNvSpPr>
            <p:nvPr/>
          </p:nvSpPr>
          <p:spPr bwMode="auto">
            <a:xfrm>
              <a:off x="3217863" y="952500"/>
              <a:ext cx="33338" cy="34925"/>
            </a:xfrm>
            <a:custGeom>
              <a:avLst/>
              <a:gdLst/>
              <a:ahLst/>
              <a:cxnLst>
                <a:cxn ang="0">
                  <a:pos x="7" y="35"/>
                </a:cxn>
                <a:cxn ang="0">
                  <a:pos x="14" y="41"/>
                </a:cxn>
                <a:cxn ang="0">
                  <a:pos x="26" y="42"/>
                </a:cxn>
                <a:cxn ang="0">
                  <a:pos x="43" y="40"/>
                </a:cxn>
                <a:cxn ang="0">
                  <a:pos x="40" y="34"/>
                </a:cxn>
                <a:cxn ang="0">
                  <a:pos x="37" y="28"/>
                </a:cxn>
                <a:cxn ang="0">
                  <a:pos x="31" y="19"/>
                </a:cxn>
                <a:cxn ang="0">
                  <a:pos x="25" y="12"/>
                </a:cxn>
                <a:cxn ang="0">
                  <a:pos x="19" y="7"/>
                </a:cxn>
                <a:cxn ang="0">
                  <a:pos x="12" y="3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0" y="5"/>
                </a:cxn>
                <a:cxn ang="0">
                  <a:pos x="0" y="11"/>
                </a:cxn>
                <a:cxn ang="0">
                  <a:pos x="0" y="18"/>
                </a:cxn>
                <a:cxn ang="0">
                  <a:pos x="3" y="29"/>
                </a:cxn>
                <a:cxn ang="0">
                  <a:pos x="7" y="35"/>
                </a:cxn>
              </a:cxnLst>
              <a:rect l="0" t="0" r="r" b="b"/>
              <a:pathLst>
                <a:path w="43" h="42">
                  <a:moveTo>
                    <a:pt x="7" y="35"/>
                  </a:moveTo>
                  <a:lnTo>
                    <a:pt x="14" y="41"/>
                  </a:lnTo>
                  <a:lnTo>
                    <a:pt x="26" y="42"/>
                  </a:lnTo>
                  <a:lnTo>
                    <a:pt x="43" y="40"/>
                  </a:lnTo>
                  <a:lnTo>
                    <a:pt x="40" y="34"/>
                  </a:lnTo>
                  <a:lnTo>
                    <a:pt x="37" y="28"/>
                  </a:lnTo>
                  <a:lnTo>
                    <a:pt x="31" y="19"/>
                  </a:lnTo>
                  <a:lnTo>
                    <a:pt x="25" y="12"/>
                  </a:lnTo>
                  <a:lnTo>
                    <a:pt x="19" y="7"/>
                  </a:lnTo>
                  <a:lnTo>
                    <a:pt x="12" y="3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11"/>
                  </a:lnTo>
                  <a:lnTo>
                    <a:pt x="0" y="18"/>
                  </a:lnTo>
                  <a:lnTo>
                    <a:pt x="3" y="29"/>
                  </a:lnTo>
                  <a:lnTo>
                    <a:pt x="7" y="3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5253" name="Freeform 133"/>
            <p:cNvSpPr>
              <a:spLocks/>
            </p:cNvSpPr>
            <p:nvPr/>
          </p:nvSpPr>
          <p:spPr bwMode="auto">
            <a:xfrm>
              <a:off x="3325813" y="909638"/>
              <a:ext cx="28575" cy="25400"/>
            </a:xfrm>
            <a:custGeom>
              <a:avLst/>
              <a:gdLst/>
              <a:ahLst/>
              <a:cxnLst>
                <a:cxn ang="0">
                  <a:pos x="1" y="21"/>
                </a:cxn>
                <a:cxn ang="0">
                  <a:pos x="1" y="23"/>
                </a:cxn>
                <a:cxn ang="0">
                  <a:pos x="2" y="24"/>
                </a:cxn>
                <a:cxn ang="0">
                  <a:pos x="2" y="24"/>
                </a:cxn>
                <a:cxn ang="0">
                  <a:pos x="4" y="25"/>
                </a:cxn>
                <a:cxn ang="0">
                  <a:pos x="4" y="27"/>
                </a:cxn>
                <a:cxn ang="0">
                  <a:pos x="5" y="27"/>
                </a:cxn>
                <a:cxn ang="0">
                  <a:pos x="5" y="29"/>
                </a:cxn>
                <a:cxn ang="0">
                  <a:pos x="6" y="29"/>
                </a:cxn>
                <a:cxn ang="0">
                  <a:pos x="6" y="30"/>
                </a:cxn>
                <a:cxn ang="0">
                  <a:pos x="7" y="30"/>
                </a:cxn>
                <a:cxn ang="0">
                  <a:pos x="8" y="30"/>
                </a:cxn>
                <a:cxn ang="0">
                  <a:pos x="9" y="30"/>
                </a:cxn>
                <a:cxn ang="0">
                  <a:pos x="9" y="31"/>
                </a:cxn>
                <a:cxn ang="0">
                  <a:pos x="11" y="31"/>
                </a:cxn>
                <a:cxn ang="0">
                  <a:pos x="12" y="31"/>
                </a:cxn>
                <a:cxn ang="0">
                  <a:pos x="13" y="31"/>
                </a:cxn>
                <a:cxn ang="0">
                  <a:pos x="13" y="33"/>
                </a:cxn>
                <a:cxn ang="0">
                  <a:pos x="14" y="33"/>
                </a:cxn>
                <a:cxn ang="0">
                  <a:pos x="15" y="33"/>
                </a:cxn>
                <a:cxn ang="0">
                  <a:pos x="20" y="33"/>
                </a:cxn>
                <a:cxn ang="0">
                  <a:pos x="25" y="31"/>
                </a:cxn>
                <a:cxn ang="0">
                  <a:pos x="28" y="30"/>
                </a:cxn>
                <a:cxn ang="0">
                  <a:pos x="32" y="27"/>
                </a:cxn>
                <a:cxn ang="0">
                  <a:pos x="34" y="24"/>
                </a:cxn>
                <a:cxn ang="0">
                  <a:pos x="35" y="17"/>
                </a:cxn>
                <a:cxn ang="0">
                  <a:pos x="35" y="13"/>
                </a:cxn>
                <a:cxn ang="0">
                  <a:pos x="33" y="8"/>
                </a:cxn>
                <a:cxn ang="0">
                  <a:pos x="32" y="7"/>
                </a:cxn>
                <a:cxn ang="0">
                  <a:pos x="31" y="5"/>
                </a:cxn>
                <a:cxn ang="0">
                  <a:pos x="28" y="2"/>
                </a:cxn>
                <a:cxn ang="0">
                  <a:pos x="26" y="2"/>
                </a:cxn>
                <a:cxn ang="0">
                  <a:pos x="24" y="1"/>
                </a:cxn>
                <a:cxn ang="0">
                  <a:pos x="21" y="0"/>
                </a:cxn>
                <a:cxn ang="0">
                  <a:pos x="20" y="0"/>
                </a:cxn>
                <a:cxn ang="0">
                  <a:pos x="13" y="0"/>
                </a:cxn>
                <a:cxn ang="0">
                  <a:pos x="7" y="2"/>
                </a:cxn>
                <a:cxn ang="0">
                  <a:pos x="2" y="7"/>
                </a:cxn>
                <a:cxn ang="0">
                  <a:pos x="0" y="13"/>
                </a:cxn>
                <a:cxn ang="0">
                  <a:pos x="0" y="15"/>
                </a:cxn>
                <a:cxn ang="0">
                  <a:pos x="0" y="18"/>
                </a:cxn>
                <a:cxn ang="0">
                  <a:pos x="1" y="20"/>
                </a:cxn>
                <a:cxn ang="0">
                  <a:pos x="1" y="21"/>
                </a:cxn>
              </a:cxnLst>
              <a:rect l="0" t="0" r="r" b="b"/>
              <a:pathLst>
                <a:path w="35" h="33">
                  <a:moveTo>
                    <a:pt x="1" y="21"/>
                  </a:moveTo>
                  <a:lnTo>
                    <a:pt x="1" y="23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4" y="25"/>
                  </a:lnTo>
                  <a:lnTo>
                    <a:pt x="4" y="27"/>
                  </a:lnTo>
                  <a:lnTo>
                    <a:pt x="5" y="27"/>
                  </a:lnTo>
                  <a:lnTo>
                    <a:pt x="5" y="29"/>
                  </a:lnTo>
                  <a:lnTo>
                    <a:pt x="6" y="29"/>
                  </a:lnTo>
                  <a:lnTo>
                    <a:pt x="6" y="30"/>
                  </a:lnTo>
                  <a:lnTo>
                    <a:pt x="7" y="30"/>
                  </a:lnTo>
                  <a:lnTo>
                    <a:pt x="8" y="30"/>
                  </a:lnTo>
                  <a:lnTo>
                    <a:pt x="9" y="30"/>
                  </a:lnTo>
                  <a:lnTo>
                    <a:pt x="9" y="31"/>
                  </a:lnTo>
                  <a:lnTo>
                    <a:pt x="11" y="31"/>
                  </a:lnTo>
                  <a:lnTo>
                    <a:pt x="12" y="31"/>
                  </a:lnTo>
                  <a:lnTo>
                    <a:pt x="13" y="31"/>
                  </a:lnTo>
                  <a:lnTo>
                    <a:pt x="13" y="33"/>
                  </a:lnTo>
                  <a:lnTo>
                    <a:pt x="14" y="33"/>
                  </a:lnTo>
                  <a:lnTo>
                    <a:pt x="15" y="33"/>
                  </a:lnTo>
                  <a:lnTo>
                    <a:pt x="20" y="33"/>
                  </a:lnTo>
                  <a:lnTo>
                    <a:pt x="25" y="31"/>
                  </a:lnTo>
                  <a:lnTo>
                    <a:pt x="28" y="30"/>
                  </a:lnTo>
                  <a:lnTo>
                    <a:pt x="32" y="27"/>
                  </a:lnTo>
                  <a:lnTo>
                    <a:pt x="34" y="24"/>
                  </a:lnTo>
                  <a:lnTo>
                    <a:pt x="35" y="17"/>
                  </a:lnTo>
                  <a:lnTo>
                    <a:pt x="35" y="13"/>
                  </a:lnTo>
                  <a:lnTo>
                    <a:pt x="33" y="8"/>
                  </a:lnTo>
                  <a:lnTo>
                    <a:pt x="32" y="7"/>
                  </a:lnTo>
                  <a:lnTo>
                    <a:pt x="31" y="5"/>
                  </a:lnTo>
                  <a:lnTo>
                    <a:pt x="28" y="2"/>
                  </a:lnTo>
                  <a:lnTo>
                    <a:pt x="26" y="2"/>
                  </a:lnTo>
                  <a:lnTo>
                    <a:pt x="24" y="1"/>
                  </a:lnTo>
                  <a:lnTo>
                    <a:pt x="21" y="0"/>
                  </a:lnTo>
                  <a:lnTo>
                    <a:pt x="20" y="0"/>
                  </a:lnTo>
                  <a:lnTo>
                    <a:pt x="13" y="0"/>
                  </a:lnTo>
                  <a:lnTo>
                    <a:pt x="7" y="2"/>
                  </a:lnTo>
                  <a:lnTo>
                    <a:pt x="2" y="7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8"/>
                  </a:lnTo>
                  <a:lnTo>
                    <a:pt x="1" y="20"/>
                  </a:lnTo>
                  <a:lnTo>
                    <a:pt x="1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5254" name="Freeform 134"/>
            <p:cNvSpPr>
              <a:spLocks/>
            </p:cNvSpPr>
            <p:nvPr/>
          </p:nvSpPr>
          <p:spPr bwMode="auto">
            <a:xfrm>
              <a:off x="4322763" y="1008063"/>
              <a:ext cx="34925" cy="25400"/>
            </a:xfrm>
            <a:custGeom>
              <a:avLst/>
              <a:gdLst/>
              <a:ahLst/>
              <a:cxnLst>
                <a:cxn ang="0">
                  <a:pos x="7" y="29"/>
                </a:cxn>
                <a:cxn ang="0">
                  <a:pos x="13" y="31"/>
                </a:cxn>
                <a:cxn ang="0">
                  <a:pos x="22" y="32"/>
                </a:cxn>
                <a:cxn ang="0">
                  <a:pos x="38" y="26"/>
                </a:cxn>
                <a:cxn ang="0">
                  <a:pos x="43" y="15"/>
                </a:cxn>
                <a:cxn ang="0">
                  <a:pos x="40" y="2"/>
                </a:cxn>
                <a:cxn ang="0">
                  <a:pos x="29" y="0"/>
                </a:cxn>
                <a:cxn ang="0">
                  <a:pos x="16" y="2"/>
                </a:cxn>
                <a:cxn ang="0">
                  <a:pos x="7" y="5"/>
                </a:cxn>
                <a:cxn ang="0">
                  <a:pos x="1" y="12"/>
                </a:cxn>
                <a:cxn ang="0">
                  <a:pos x="0" y="17"/>
                </a:cxn>
                <a:cxn ang="0">
                  <a:pos x="2" y="23"/>
                </a:cxn>
                <a:cxn ang="0">
                  <a:pos x="7" y="29"/>
                </a:cxn>
              </a:cxnLst>
              <a:rect l="0" t="0" r="r" b="b"/>
              <a:pathLst>
                <a:path w="43" h="32">
                  <a:moveTo>
                    <a:pt x="7" y="29"/>
                  </a:moveTo>
                  <a:lnTo>
                    <a:pt x="13" y="31"/>
                  </a:lnTo>
                  <a:lnTo>
                    <a:pt x="22" y="32"/>
                  </a:lnTo>
                  <a:lnTo>
                    <a:pt x="38" y="26"/>
                  </a:lnTo>
                  <a:lnTo>
                    <a:pt x="43" y="15"/>
                  </a:lnTo>
                  <a:lnTo>
                    <a:pt x="40" y="2"/>
                  </a:lnTo>
                  <a:lnTo>
                    <a:pt x="29" y="0"/>
                  </a:lnTo>
                  <a:lnTo>
                    <a:pt x="16" y="2"/>
                  </a:lnTo>
                  <a:lnTo>
                    <a:pt x="7" y="5"/>
                  </a:lnTo>
                  <a:lnTo>
                    <a:pt x="1" y="12"/>
                  </a:lnTo>
                  <a:lnTo>
                    <a:pt x="0" y="17"/>
                  </a:lnTo>
                  <a:lnTo>
                    <a:pt x="2" y="23"/>
                  </a:lnTo>
                  <a:lnTo>
                    <a:pt x="7" y="2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5255" name="Freeform 135"/>
            <p:cNvSpPr>
              <a:spLocks/>
            </p:cNvSpPr>
            <p:nvPr/>
          </p:nvSpPr>
          <p:spPr bwMode="auto">
            <a:xfrm>
              <a:off x="4397375" y="1035050"/>
              <a:ext cx="25400" cy="22225"/>
            </a:xfrm>
            <a:custGeom>
              <a:avLst/>
              <a:gdLst/>
              <a:ahLst/>
              <a:cxnLst>
                <a:cxn ang="0">
                  <a:pos x="9" y="26"/>
                </a:cxn>
                <a:cxn ang="0">
                  <a:pos x="28" y="27"/>
                </a:cxn>
                <a:cxn ang="0">
                  <a:pos x="28" y="26"/>
                </a:cxn>
                <a:cxn ang="0">
                  <a:pos x="29" y="26"/>
                </a:cxn>
                <a:cxn ang="0">
                  <a:pos x="31" y="26"/>
                </a:cxn>
                <a:cxn ang="0">
                  <a:pos x="32" y="26"/>
                </a:cxn>
                <a:cxn ang="0">
                  <a:pos x="33" y="26"/>
                </a:cxn>
                <a:cxn ang="0">
                  <a:pos x="29" y="8"/>
                </a:cxn>
                <a:cxn ang="0">
                  <a:pos x="22" y="1"/>
                </a:cxn>
                <a:cxn ang="0">
                  <a:pos x="14" y="0"/>
                </a:cxn>
                <a:cxn ang="0">
                  <a:pos x="6" y="3"/>
                </a:cxn>
                <a:cxn ang="0">
                  <a:pos x="0" y="11"/>
                </a:cxn>
                <a:cxn ang="0">
                  <a:pos x="1" y="19"/>
                </a:cxn>
                <a:cxn ang="0">
                  <a:pos x="9" y="26"/>
                </a:cxn>
              </a:cxnLst>
              <a:rect l="0" t="0" r="r" b="b"/>
              <a:pathLst>
                <a:path w="33" h="27">
                  <a:moveTo>
                    <a:pt x="9" y="26"/>
                  </a:moveTo>
                  <a:lnTo>
                    <a:pt x="28" y="27"/>
                  </a:lnTo>
                  <a:lnTo>
                    <a:pt x="28" y="26"/>
                  </a:lnTo>
                  <a:lnTo>
                    <a:pt x="29" y="26"/>
                  </a:lnTo>
                  <a:lnTo>
                    <a:pt x="31" y="26"/>
                  </a:lnTo>
                  <a:lnTo>
                    <a:pt x="32" y="26"/>
                  </a:lnTo>
                  <a:lnTo>
                    <a:pt x="33" y="26"/>
                  </a:lnTo>
                  <a:lnTo>
                    <a:pt x="29" y="8"/>
                  </a:lnTo>
                  <a:lnTo>
                    <a:pt x="22" y="1"/>
                  </a:lnTo>
                  <a:lnTo>
                    <a:pt x="14" y="0"/>
                  </a:lnTo>
                  <a:lnTo>
                    <a:pt x="6" y="3"/>
                  </a:lnTo>
                  <a:lnTo>
                    <a:pt x="0" y="11"/>
                  </a:lnTo>
                  <a:lnTo>
                    <a:pt x="1" y="19"/>
                  </a:lnTo>
                  <a:lnTo>
                    <a:pt x="9" y="2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5256" name="Freeform 136"/>
            <p:cNvSpPr>
              <a:spLocks/>
            </p:cNvSpPr>
            <p:nvPr/>
          </p:nvSpPr>
          <p:spPr bwMode="auto">
            <a:xfrm>
              <a:off x="4443413" y="1046163"/>
              <a:ext cx="20638" cy="17463"/>
            </a:xfrm>
            <a:custGeom>
              <a:avLst/>
              <a:gdLst/>
              <a:ahLst/>
              <a:cxnLst>
                <a:cxn ang="0">
                  <a:pos x="13" y="13"/>
                </a:cxn>
                <a:cxn ang="0">
                  <a:pos x="22" y="19"/>
                </a:cxn>
                <a:cxn ang="0">
                  <a:pos x="26" y="22"/>
                </a:cxn>
                <a:cxn ang="0">
                  <a:pos x="26" y="20"/>
                </a:cxn>
                <a:cxn ang="0">
                  <a:pos x="22" y="14"/>
                </a:cxn>
                <a:cxn ang="0">
                  <a:pos x="15" y="6"/>
                </a:cxn>
                <a:cxn ang="0">
                  <a:pos x="7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3" y="7"/>
                </a:cxn>
                <a:cxn ang="0">
                  <a:pos x="13" y="13"/>
                </a:cxn>
              </a:cxnLst>
              <a:rect l="0" t="0" r="r" b="b"/>
              <a:pathLst>
                <a:path w="26" h="22">
                  <a:moveTo>
                    <a:pt x="13" y="13"/>
                  </a:moveTo>
                  <a:lnTo>
                    <a:pt x="22" y="19"/>
                  </a:lnTo>
                  <a:lnTo>
                    <a:pt x="26" y="22"/>
                  </a:lnTo>
                  <a:lnTo>
                    <a:pt x="26" y="20"/>
                  </a:lnTo>
                  <a:lnTo>
                    <a:pt x="22" y="14"/>
                  </a:lnTo>
                  <a:lnTo>
                    <a:pt x="15" y="6"/>
                  </a:lnTo>
                  <a:lnTo>
                    <a:pt x="7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3" y="7"/>
                  </a:lnTo>
                  <a:lnTo>
                    <a:pt x="13" y="1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5257" name="Freeform 137"/>
            <p:cNvSpPr>
              <a:spLocks/>
            </p:cNvSpPr>
            <p:nvPr/>
          </p:nvSpPr>
          <p:spPr bwMode="auto">
            <a:xfrm>
              <a:off x="4373563" y="1027113"/>
              <a:ext cx="12700" cy="19050"/>
            </a:xfrm>
            <a:custGeom>
              <a:avLst/>
              <a:gdLst/>
              <a:ahLst/>
              <a:cxnLst>
                <a:cxn ang="0">
                  <a:pos x="16" y="13"/>
                </a:cxn>
                <a:cxn ang="0">
                  <a:pos x="17" y="5"/>
                </a:cxn>
                <a:cxn ang="0">
                  <a:pos x="10" y="0"/>
                </a:cxn>
                <a:cxn ang="0">
                  <a:pos x="9" y="2"/>
                </a:cxn>
                <a:cxn ang="0">
                  <a:pos x="5" y="12"/>
                </a:cxn>
                <a:cxn ang="0">
                  <a:pos x="2" y="19"/>
                </a:cxn>
                <a:cxn ang="0">
                  <a:pos x="0" y="24"/>
                </a:cxn>
                <a:cxn ang="0">
                  <a:pos x="8" y="20"/>
                </a:cxn>
                <a:cxn ang="0">
                  <a:pos x="16" y="13"/>
                </a:cxn>
              </a:cxnLst>
              <a:rect l="0" t="0" r="r" b="b"/>
              <a:pathLst>
                <a:path w="17" h="24">
                  <a:moveTo>
                    <a:pt x="16" y="13"/>
                  </a:moveTo>
                  <a:lnTo>
                    <a:pt x="17" y="5"/>
                  </a:lnTo>
                  <a:lnTo>
                    <a:pt x="10" y="0"/>
                  </a:lnTo>
                  <a:lnTo>
                    <a:pt x="9" y="2"/>
                  </a:lnTo>
                  <a:lnTo>
                    <a:pt x="5" y="12"/>
                  </a:lnTo>
                  <a:lnTo>
                    <a:pt x="2" y="19"/>
                  </a:lnTo>
                  <a:lnTo>
                    <a:pt x="0" y="24"/>
                  </a:lnTo>
                  <a:lnTo>
                    <a:pt x="8" y="20"/>
                  </a:lnTo>
                  <a:lnTo>
                    <a:pt x="16" y="1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5258" name="Freeform 138"/>
            <p:cNvSpPr>
              <a:spLocks/>
            </p:cNvSpPr>
            <p:nvPr/>
          </p:nvSpPr>
          <p:spPr bwMode="auto">
            <a:xfrm>
              <a:off x="4225925" y="1054100"/>
              <a:ext cx="1588" cy="1588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1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5259" name="Freeform 139"/>
            <p:cNvSpPr>
              <a:spLocks/>
            </p:cNvSpPr>
            <p:nvPr/>
          </p:nvSpPr>
          <p:spPr bwMode="auto">
            <a:xfrm>
              <a:off x="4035425" y="1054100"/>
              <a:ext cx="517525" cy="231775"/>
            </a:xfrm>
            <a:custGeom>
              <a:avLst/>
              <a:gdLst/>
              <a:ahLst/>
              <a:cxnLst>
                <a:cxn ang="0">
                  <a:pos x="303" y="10"/>
                </a:cxn>
                <a:cxn ang="0">
                  <a:pos x="243" y="1"/>
                </a:cxn>
                <a:cxn ang="0">
                  <a:pos x="319" y="21"/>
                </a:cxn>
                <a:cxn ang="0">
                  <a:pos x="464" y="54"/>
                </a:cxn>
                <a:cxn ang="0">
                  <a:pos x="496" y="62"/>
                </a:cxn>
                <a:cxn ang="0">
                  <a:pos x="551" y="69"/>
                </a:cxn>
                <a:cxn ang="0">
                  <a:pos x="583" y="73"/>
                </a:cxn>
                <a:cxn ang="0">
                  <a:pos x="563" y="95"/>
                </a:cxn>
                <a:cxn ang="0">
                  <a:pos x="556" y="100"/>
                </a:cxn>
                <a:cxn ang="0">
                  <a:pos x="533" y="125"/>
                </a:cxn>
                <a:cxn ang="0">
                  <a:pos x="515" y="139"/>
                </a:cxn>
                <a:cxn ang="0">
                  <a:pos x="492" y="149"/>
                </a:cxn>
                <a:cxn ang="0">
                  <a:pos x="465" y="162"/>
                </a:cxn>
                <a:cxn ang="0">
                  <a:pos x="443" y="178"/>
                </a:cxn>
                <a:cxn ang="0">
                  <a:pos x="419" y="190"/>
                </a:cxn>
                <a:cxn ang="0">
                  <a:pos x="408" y="197"/>
                </a:cxn>
                <a:cxn ang="0">
                  <a:pos x="391" y="203"/>
                </a:cxn>
                <a:cxn ang="0">
                  <a:pos x="371" y="208"/>
                </a:cxn>
                <a:cxn ang="0">
                  <a:pos x="363" y="192"/>
                </a:cxn>
                <a:cxn ang="0">
                  <a:pos x="349" y="186"/>
                </a:cxn>
                <a:cxn ang="0">
                  <a:pos x="330" y="197"/>
                </a:cxn>
                <a:cxn ang="0">
                  <a:pos x="297" y="203"/>
                </a:cxn>
                <a:cxn ang="0">
                  <a:pos x="327" y="215"/>
                </a:cxn>
                <a:cxn ang="0">
                  <a:pos x="265" y="224"/>
                </a:cxn>
                <a:cxn ang="0">
                  <a:pos x="191" y="231"/>
                </a:cxn>
                <a:cxn ang="0">
                  <a:pos x="122" y="218"/>
                </a:cxn>
                <a:cxn ang="0">
                  <a:pos x="21" y="202"/>
                </a:cxn>
                <a:cxn ang="0">
                  <a:pos x="24" y="214"/>
                </a:cxn>
                <a:cxn ang="0">
                  <a:pos x="115" y="236"/>
                </a:cxn>
                <a:cxn ang="0">
                  <a:pos x="186" y="243"/>
                </a:cxn>
                <a:cxn ang="0">
                  <a:pos x="260" y="232"/>
                </a:cxn>
                <a:cxn ang="0">
                  <a:pos x="325" y="240"/>
                </a:cxn>
                <a:cxn ang="0">
                  <a:pos x="325" y="245"/>
                </a:cxn>
                <a:cxn ang="0">
                  <a:pos x="326" y="254"/>
                </a:cxn>
                <a:cxn ang="0">
                  <a:pos x="319" y="291"/>
                </a:cxn>
                <a:cxn ang="0">
                  <a:pos x="335" y="275"/>
                </a:cxn>
                <a:cxn ang="0">
                  <a:pos x="350" y="256"/>
                </a:cxn>
                <a:cxn ang="0">
                  <a:pos x="362" y="232"/>
                </a:cxn>
                <a:cxn ang="0">
                  <a:pos x="378" y="212"/>
                </a:cxn>
                <a:cxn ang="0">
                  <a:pos x="399" y="209"/>
                </a:cxn>
                <a:cxn ang="0">
                  <a:pos x="413" y="207"/>
                </a:cxn>
                <a:cxn ang="0">
                  <a:pos x="441" y="198"/>
                </a:cxn>
                <a:cxn ang="0">
                  <a:pos x="530" y="162"/>
                </a:cxn>
                <a:cxn ang="0">
                  <a:pos x="567" y="130"/>
                </a:cxn>
                <a:cxn ang="0">
                  <a:pos x="582" y="113"/>
                </a:cxn>
                <a:cxn ang="0">
                  <a:pos x="604" y="85"/>
                </a:cxn>
                <a:cxn ang="0">
                  <a:pos x="625" y="62"/>
                </a:cxn>
                <a:cxn ang="0">
                  <a:pos x="652" y="24"/>
                </a:cxn>
                <a:cxn ang="0">
                  <a:pos x="617" y="10"/>
                </a:cxn>
                <a:cxn ang="0">
                  <a:pos x="531" y="27"/>
                </a:cxn>
                <a:cxn ang="0">
                  <a:pos x="443" y="27"/>
                </a:cxn>
                <a:cxn ang="0">
                  <a:pos x="362" y="18"/>
                </a:cxn>
              </a:cxnLst>
              <a:rect l="0" t="0" r="r" b="b"/>
              <a:pathLst>
                <a:path w="652" h="291">
                  <a:moveTo>
                    <a:pt x="320" y="18"/>
                  </a:moveTo>
                  <a:lnTo>
                    <a:pt x="316" y="14"/>
                  </a:lnTo>
                  <a:lnTo>
                    <a:pt x="309" y="12"/>
                  </a:lnTo>
                  <a:lnTo>
                    <a:pt x="303" y="10"/>
                  </a:lnTo>
                  <a:lnTo>
                    <a:pt x="296" y="9"/>
                  </a:lnTo>
                  <a:lnTo>
                    <a:pt x="292" y="7"/>
                  </a:lnTo>
                  <a:lnTo>
                    <a:pt x="241" y="0"/>
                  </a:lnTo>
                  <a:lnTo>
                    <a:pt x="243" y="1"/>
                  </a:lnTo>
                  <a:lnTo>
                    <a:pt x="244" y="1"/>
                  </a:lnTo>
                  <a:lnTo>
                    <a:pt x="245" y="1"/>
                  </a:lnTo>
                  <a:lnTo>
                    <a:pt x="294" y="10"/>
                  </a:lnTo>
                  <a:lnTo>
                    <a:pt x="319" y="21"/>
                  </a:lnTo>
                  <a:lnTo>
                    <a:pt x="320" y="21"/>
                  </a:lnTo>
                  <a:lnTo>
                    <a:pt x="449" y="50"/>
                  </a:lnTo>
                  <a:lnTo>
                    <a:pt x="457" y="51"/>
                  </a:lnTo>
                  <a:lnTo>
                    <a:pt x="464" y="54"/>
                  </a:lnTo>
                  <a:lnTo>
                    <a:pt x="471" y="56"/>
                  </a:lnTo>
                  <a:lnTo>
                    <a:pt x="480" y="57"/>
                  </a:lnTo>
                  <a:lnTo>
                    <a:pt x="487" y="59"/>
                  </a:lnTo>
                  <a:lnTo>
                    <a:pt x="496" y="62"/>
                  </a:lnTo>
                  <a:lnTo>
                    <a:pt x="508" y="65"/>
                  </a:lnTo>
                  <a:lnTo>
                    <a:pt x="522" y="66"/>
                  </a:lnTo>
                  <a:lnTo>
                    <a:pt x="536" y="67"/>
                  </a:lnTo>
                  <a:lnTo>
                    <a:pt x="551" y="69"/>
                  </a:lnTo>
                  <a:lnTo>
                    <a:pt x="568" y="71"/>
                  </a:lnTo>
                  <a:lnTo>
                    <a:pt x="583" y="71"/>
                  </a:lnTo>
                  <a:lnTo>
                    <a:pt x="587" y="70"/>
                  </a:lnTo>
                  <a:lnTo>
                    <a:pt x="583" y="73"/>
                  </a:lnTo>
                  <a:lnTo>
                    <a:pt x="577" y="79"/>
                  </a:lnTo>
                  <a:lnTo>
                    <a:pt x="573" y="84"/>
                  </a:lnTo>
                  <a:lnTo>
                    <a:pt x="568" y="90"/>
                  </a:lnTo>
                  <a:lnTo>
                    <a:pt x="563" y="95"/>
                  </a:lnTo>
                  <a:lnTo>
                    <a:pt x="559" y="97"/>
                  </a:lnTo>
                  <a:lnTo>
                    <a:pt x="559" y="98"/>
                  </a:lnTo>
                  <a:lnTo>
                    <a:pt x="557" y="100"/>
                  </a:lnTo>
                  <a:lnTo>
                    <a:pt x="556" y="100"/>
                  </a:lnTo>
                  <a:lnTo>
                    <a:pt x="549" y="106"/>
                  </a:lnTo>
                  <a:lnTo>
                    <a:pt x="543" y="112"/>
                  </a:lnTo>
                  <a:lnTo>
                    <a:pt x="538" y="119"/>
                  </a:lnTo>
                  <a:lnTo>
                    <a:pt x="533" y="125"/>
                  </a:lnTo>
                  <a:lnTo>
                    <a:pt x="520" y="137"/>
                  </a:lnTo>
                  <a:lnTo>
                    <a:pt x="518" y="137"/>
                  </a:lnTo>
                  <a:lnTo>
                    <a:pt x="516" y="138"/>
                  </a:lnTo>
                  <a:lnTo>
                    <a:pt x="515" y="139"/>
                  </a:lnTo>
                  <a:lnTo>
                    <a:pt x="514" y="142"/>
                  </a:lnTo>
                  <a:lnTo>
                    <a:pt x="507" y="143"/>
                  </a:lnTo>
                  <a:lnTo>
                    <a:pt x="500" y="145"/>
                  </a:lnTo>
                  <a:lnTo>
                    <a:pt x="492" y="149"/>
                  </a:lnTo>
                  <a:lnTo>
                    <a:pt x="485" y="151"/>
                  </a:lnTo>
                  <a:lnTo>
                    <a:pt x="478" y="155"/>
                  </a:lnTo>
                  <a:lnTo>
                    <a:pt x="472" y="159"/>
                  </a:lnTo>
                  <a:lnTo>
                    <a:pt x="465" y="162"/>
                  </a:lnTo>
                  <a:lnTo>
                    <a:pt x="459" y="166"/>
                  </a:lnTo>
                  <a:lnTo>
                    <a:pt x="454" y="169"/>
                  </a:lnTo>
                  <a:lnTo>
                    <a:pt x="448" y="174"/>
                  </a:lnTo>
                  <a:lnTo>
                    <a:pt x="443" y="178"/>
                  </a:lnTo>
                  <a:lnTo>
                    <a:pt x="437" y="181"/>
                  </a:lnTo>
                  <a:lnTo>
                    <a:pt x="431" y="185"/>
                  </a:lnTo>
                  <a:lnTo>
                    <a:pt x="425" y="189"/>
                  </a:lnTo>
                  <a:lnTo>
                    <a:pt x="419" y="190"/>
                  </a:lnTo>
                  <a:lnTo>
                    <a:pt x="413" y="195"/>
                  </a:lnTo>
                  <a:lnTo>
                    <a:pt x="411" y="196"/>
                  </a:lnTo>
                  <a:lnTo>
                    <a:pt x="410" y="197"/>
                  </a:lnTo>
                  <a:lnTo>
                    <a:pt x="408" y="197"/>
                  </a:lnTo>
                  <a:lnTo>
                    <a:pt x="405" y="198"/>
                  </a:lnTo>
                  <a:lnTo>
                    <a:pt x="401" y="201"/>
                  </a:lnTo>
                  <a:lnTo>
                    <a:pt x="396" y="203"/>
                  </a:lnTo>
                  <a:lnTo>
                    <a:pt x="391" y="203"/>
                  </a:lnTo>
                  <a:lnTo>
                    <a:pt x="386" y="204"/>
                  </a:lnTo>
                  <a:lnTo>
                    <a:pt x="382" y="204"/>
                  </a:lnTo>
                  <a:lnTo>
                    <a:pt x="377" y="207"/>
                  </a:lnTo>
                  <a:lnTo>
                    <a:pt x="371" y="208"/>
                  </a:lnTo>
                  <a:lnTo>
                    <a:pt x="366" y="208"/>
                  </a:lnTo>
                  <a:lnTo>
                    <a:pt x="366" y="203"/>
                  </a:lnTo>
                  <a:lnTo>
                    <a:pt x="365" y="197"/>
                  </a:lnTo>
                  <a:lnTo>
                    <a:pt x="363" y="192"/>
                  </a:lnTo>
                  <a:lnTo>
                    <a:pt x="359" y="189"/>
                  </a:lnTo>
                  <a:lnTo>
                    <a:pt x="352" y="185"/>
                  </a:lnTo>
                  <a:lnTo>
                    <a:pt x="350" y="186"/>
                  </a:lnTo>
                  <a:lnTo>
                    <a:pt x="349" y="186"/>
                  </a:lnTo>
                  <a:lnTo>
                    <a:pt x="340" y="189"/>
                  </a:lnTo>
                  <a:lnTo>
                    <a:pt x="336" y="190"/>
                  </a:lnTo>
                  <a:lnTo>
                    <a:pt x="332" y="192"/>
                  </a:lnTo>
                  <a:lnTo>
                    <a:pt x="330" y="197"/>
                  </a:lnTo>
                  <a:lnTo>
                    <a:pt x="326" y="201"/>
                  </a:lnTo>
                  <a:lnTo>
                    <a:pt x="320" y="203"/>
                  </a:lnTo>
                  <a:lnTo>
                    <a:pt x="311" y="204"/>
                  </a:lnTo>
                  <a:lnTo>
                    <a:pt x="297" y="203"/>
                  </a:lnTo>
                  <a:lnTo>
                    <a:pt x="318" y="207"/>
                  </a:lnTo>
                  <a:lnTo>
                    <a:pt x="329" y="209"/>
                  </a:lnTo>
                  <a:lnTo>
                    <a:pt x="331" y="212"/>
                  </a:lnTo>
                  <a:lnTo>
                    <a:pt x="327" y="215"/>
                  </a:lnTo>
                  <a:lnTo>
                    <a:pt x="317" y="218"/>
                  </a:lnTo>
                  <a:lnTo>
                    <a:pt x="303" y="221"/>
                  </a:lnTo>
                  <a:lnTo>
                    <a:pt x="284" y="222"/>
                  </a:lnTo>
                  <a:lnTo>
                    <a:pt x="265" y="224"/>
                  </a:lnTo>
                  <a:lnTo>
                    <a:pt x="244" y="227"/>
                  </a:lnTo>
                  <a:lnTo>
                    <a:pt x="224" y="230"/>
                  </a:lnTo>
                  <a:lnTo>
                    <a:pt x="206" y="231"/>
                  </a:lnTo>
                  <a:lnTo>
                    <a:pt x="191" y="231"/>
                  </a:lnTo>
                  <a:lnTo>
                    <a:pt x="181" y="232"/>
                  </a:lnTo>
                  <a:lnTo>
                    <a:pt x="168" y="231"/>
                  </a:lnTo>
                  <a:lnTo>
                    <a:pt x="146" y="224"/>
                  </a:lnTo>
                  <a:lnTo>
                    <a:pt x="122" y="218"/>
                  </a:lnTo>
                  <a:lnTo>
                    <a:pt x="96" y="210"/>
                  </a:lnTo>
                  <a:lnTo>
                    <a:pt x="70" y="207"/>
                  </a:lnTo>
                  <a:lnTo>
                    <a:pt x="44" y="203"/>
                  </a:lnTo>
                  <a:lnTo>
                    <a:pt x="21" y="202"/>
                  </a:lnTo>
                  <a:lnTo>
                    <a:pt x="0" y="203"/>
                  </a:lnTo>
                  <a:lnTo>
                    <a:pt x="3" y="204"/>
                  </a:lnTo>
                  <a:lnTo>
                    <a:pt x="4" y="207"/>
                  </a:lnTo>
                  <a:lnTo>
                    <a:pt x="24" y="214"/>
                  </a:lnTo>
                  <a:lnTo>
                    <a:pt x="47" y="220"/>
                  </a:lnTo>
                  <a:lnTo>
                    <a:pt x="69" y="225"/>
                  </a:lnTo>
                  <a:lnTo>
                    <a:pt x="93" y="231"/>
                  </a:lnTo>
                  <a:lnTo>
                    <a:pt x="115" y="236"/>
                  </a:lnTo>
                  <a:lnTo>
                    <a:pt x="138" y="238"/>
                  </a:lnTo>
                  <a:lnTo>
                    <a:pt x="160" y="240"/>
                  </a:lnTo>
                  <a:lnTo>
                    <a:pt x="181" y="242"/>
                  </a:lnTo>
                  <a:lnTo>
                    <a:pt x="186" y="243"/>
                  </a:lnTo>
                  <a:lnTo>
                    <a:pt x="195" y="242"/>
                  </a:lnTo>
                  <a:lnTo>
                    <a:pt x="213" y="238"/>
                  </a:lnTo>
                  <a:lnTo>
                    <a:pt x="235" y="237"/>
                  </a:lnTo>
                  <a:lnTo>
                    <a:pt x="260" y="232"/>
                  </a:lnTo>
                  <a:lnTo>
                    <a:pt x="284" y="231"/>
                  </a:lnTo>
                  <a:lnTo>
                    <a:pt x="305" y="231"/>
                  </a:lnTo>
                  <a:lnTo>
                    <a:pt x="319" y="234"/>
                  </a:lnTo>
                  <a:lnTo>
                    <a:pt x="325" y="240"/>
                  </a:lnTo>
                  <a:lnTo>
                    <a:pt x="325" y="242"/>
                  </a:lnTo>
                  <a:lnTo>
                    <a:pt x="325" y="243"/>
                  </a:lnTo>
                  <a:lnTo>
                    <a:pt x="325" y="244"/>
                  </a:lnTo>
                  <a:lnTo>
                    <a:pt x="325" y="245"/>
                  </a:lnTo>
                  <a:lnTo>
                    <a:pt x="325" y="249"/>
                  </a:lnTo>
                  <a:lnTo>
                    <a:pt x="326" y="249"/>
                  </a:lnTo>
                  <a:lnTo>
                    <a:pt x="326" y="251"/>
                  </a:lnTo>
                  <a:lnTo>
                    <a:pt x="326" y="254"/>
                  </a:lnTo>
                  <a:lnTo>
                    <a:pt x="319" y="290"/>
                  </a:lnTo>
                  <a:lnTo>
                    <a:pt x="318" y="290"/>
                  </a:lnTo>
                  <a:lnTo>
                    <a:pt x="317" y="290"/>
                  </a:lnTo>
                  <a:lnTo>
                    <a:pt x="319" y="291"/>
                  </a:lnTo>
                  <a:lnTo>
                    <a:pt x="320" y="291"/>
                  </a:lnTo>
                  <a:lnTo>
                    <a:pt x="322" y="290"/>
                  </a:lnTo>
                  <a:lnTo>
                    <a:pt x="329" y="283"/>
                  </a:lnTo>
                  <a:lnTo>
                    <a:pt x="335" y="275"/>
                  </a:lnTo>
                  <a:lnTo>
                    <a:pt x="342" y="268"/>
                  </a:lnTo>
                  <a:lnTo>
                    <a:pt x="347" y="261"/>
                  </a:lnTo>
                  <a:lnTo>
                    <a:pt x="347" y="257"/>
                  </a:lnTo>
                  <a:lnTo>
                    <a:pt x="350" y="256"/>
                  </a:lnTo>
                  <a:lnTo>
                    <a:pt x="351" y="255"/>
                  </a:lnTo>
                  <a:lnTo>
                    <a:pt x="352" y="254"/>
                  </a:lnTo>
                  <a:lnTo>
                    <a:pt x="357" y="244"/>
                  </a:lnTo>
                  <a:lnTo>
                    <a:pt x="362" y="232"/>
                  </a:lnTo>
                  <a:lnTo>
                    <a:pt x="365" y="221"/>
                  </a:lnTo>
                  <a:lnTo>
                    <a:pt x="368" y="210"/>
                  </a:lnTo>
                  <a:lnTo>
                    <a:pt x="372" y="210"/>
                  </a:lnTo>
                  <a:lnTo>
                    <a:pt x="378" y="212"/>
                  </a:lnTo>
                  <a:lnTo>
                    <a:pt x="383" y="212"/>
                  </a:lnTo>
                  <a:lnTo>
                    <a:pt x="389" y="210"/>
                  </a:lnTo>
                  <a:lnTo>
                    <a:pt x="393" y="210"/>
                  </a:lnTo>
                  <a:lnTo>
                    <a:pt x="399" y="209"/>
                  </a:lnTo>
                  <a:lnTo>
                    <a:pt x="404" y="208"/>
                  </a:lnTo>
                  <a:lnTo>
                    <a:pt x="409" y="208"/>
                  </a:lnTo>
                  <a:lnTo>
                    <a:pt x="411" y="208"/>
                  </a:lnTo>
                  <a:lnTo>
                    <a:pt x="413" y="207"/>
                  </a:lnTo>
                  <a:lnTo>
                    <a:pt x="416" y="207"/>
                  </a:lnTo>
                  <a:lnTo>
                    <a:pt x="418" y="204"/>
                  </a:lnTo>
                  <a:lnTo>
                    <a:pt x="425" y="203"/>
                  </a:lnTo>
                  <a:lnTo>
                    <a:pt x="441" y="198"/>
                  </a:lnTo>
                  <a:lnTo>
                    <a:pt x="462" y="192"/>
                  </a:lnTo>
                  <a:lnTo>
                    <a:pt x="484" y="185"/>
                  </a:lnTo>
                  <a:lnTo>
                    <a:pt x="508" y="175"/>
                  </a:lnTo>
                  <a:lnTo>
                    <a:pt x="530" y="162"/>
                  </a:lnTo>
                  <a:lnTo>
                    <a:pt x="548" y="150"/>
                  </a:lnTo>
                  <a:lnTo>
                    <a:pt x="559" y="137"/>
                  </a:lnTo>
                  <a:lnTo>
                    <a:pt x="563" y="132"/>
                  </a:lnTo>
                  <a:lnTo>
                    <a:pt x="567" y="130"/>
                  </a:lnTo>
                  <a:lnTo>
                    <a:pt x="571" y="125"/>
                  </a:lnTo>
                  <a:lnTo>
                    <a:pt x="575" y="120"/>
                  </a:lnTo>
                  <a:lnTo>
                    <a:pt x="576" y="120"/>
                  </a:lnTo>
                  <a:lnTo>
                    <a:pt x="582" y="113"/>
                  </a:lnTo>
                  <a:lnTo>
                    <a:pt x="588" y="106"/>
                  </a:lnTo>
                  <a:lnTo>
                    <a:pt x="593" y="100"/>
                  </a:lnTo>
                  <a:lnTo>
                    <a:pt x="599" y="92"/>
                  </a:lnTo>
                  <a:lnTo>
                    <a:pt x="604" y="85"/>
                  </a:lnTo>
                  <a:lnTo>
                    <a:pt x="610" y="78"/>
                  </a:lnTo>
                  <a:lnTo>
                    <a:pt x="616" y="71"/>
                  </a:lnTo>
                  <a:lnTo>
                    <a:pt x="620" y="64"/>
                  </a:lnTo>
                  <a:lnTo>
                    <a:pt x="625" y="62"/>
                  </a:lnTo>
                  <a:lnTo>
                    <a:pt x="635" y="56"/>
                  </a:lnTo>
                  <a:lnTo>
                    <a:pt x="643" y="47"/>
                  </a:lnTo>
                  <a:lnTo>
                    <a:pt x="649" y="37"/>
                  </a:lnTo>
                  <a:lnTo>
                    <a:pt x="652" y="24"/>
                  </a:lnTo>
                  <a:lnTo>
                    <a:pt x="650" y="7"/>
                  </a:lnTo>
                  <a:lnTo>
                    <a:pt x="649" y="7"/>
                  </a:lnTo>
                  <a:lnTo>
                    <a:pt x="635" y="7"/>
                  </a:lnTo>
                  <a:lnTo>
                    <a:pt x="617" y="10"/>
                  </a:lnTo>
                  <a:lnTo>
                    <a:pt x="597" y="14"/>
                  </a:lnTo>
                  <a:lnTo>
                    <a:pt x="577" y="19"/>
                  </a:lnTo>
                  <a:lnTo>
                    <a:pt x="554" y="24"/>
                  </a:lnTo>
                  <a:lnTo>
                    <a:pt x="531" y="27"/>
                  </a:lnTo>
                  <a:lnTo>
                    <a:pt x="507" y="32"/>
                  </a:lnTo>
                  <a:lnTo>
                    <a:pt x="483" y="33"/>
                  </a:lnTo>
                  <a:lnTo>
                    <a:pt x="463" y="32"/>
                  </a:lnTo>
                  <a:lnTo>
                    <a:pt x="443" y="27"/>
                  </a:lnTo>
                  <a:lnTo>
                    <a:pt x="423" y="25"/>
                  </a:lnTo>
                  <a:lnTo>
                    <a:pt x="402" y="21"/>
                  </a:lnTo>
                  <a:lnTo>
                    <a:pt x="382" y="20"/>
                  </a:lnTo>
                  <a:lnTo>
                    <a:pt x="362" y="18"/>
                  </a:lnTo>
                  <a:lnTo>
                    <a:pt x="340" y="18"/>
                  </a:lnTo>
                  <a:lnTo>
                    <a:pt x="320" y="1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5260" name="Freeform 140"/>
            <p:cNvSpPr>
              <a:spLocks/>
            </p:cNvSpPr>
            <p:nvPr/>
          </p:nvSpPr>
          <p:spPr bwMode="auto">
            <a:xfrm>
              <a:off x="4281488" y="1281113"/>
              <a:ext cx="1588" cy="3175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0" y="0"/>
                </a:cxn>
                <a:cxn ang="0">
                  <a:pos x="1" y="2"/>
                </a:cxn>
                <a:cxn ang="0">
                  <a:pos x="2" y="2"/>
                </a:cxn>
                <a:cxn ang="0">
                  <a:pos x="2" y="0"/>
                </a:cxn>
                <a:cxn ang="0">
                  <a:pos x="1" y="0"/>
                </a:cxn>
              </a:cxnLst>
              <a:rect l="0" t="0" r="r" b="b"/>
              <a:pathLst>
                <a:path w="2" h="2">
                  <a:moveTo>
                    <a:pt x="1" y="0"/>
                  </a:moveTo>
                  <a:lnTo>
                    <a:pt x="0" y="0"/>
                  </a:lnTo>
                  <a:lnTo>
                    <a:pt x="1" y="2"/>
                  </a:lnTo>
                  <a:lnTo>
                    <a:pt x="2" y="2"/>
                  </a:lnTo>
                  <a:lnTo>
                    <a:pt x="2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5261" name="Freeform 141"/>
            <p:cNvSpPr>
              <a:spLocks/>
            </p:cNvSpPr>
            <p:nvPr/>
          </p:nvSpPr>
          <p:spPr bwMode="auto">
            <a:xfrm>
              <a:off x="4283075" y="1284288"/>
              <a:ext cx="3175" cy="1588"/>
            </a:xfrm>
            <a:custGeom>
              <a:avLst/>
              <a:gdLst/>
              <a:ahLst/>
              <a:cxnLst>
                <a:cxn ang="0">
                  <a:pos x="4" y="1"/>
                </a:cxn>
                <a:cxn ang="0">
                  <a:pos x="1" y="0"/>
                </a:cxn>
                <a:cxn ang="0">
                  <a:pos x="0" y="0"/>
                </a:cxn>
                <a:cxn ang="0">
                  <a:pos x="1" y="1"/>
                </a:cxn>
                <a:cxn ang="0">
                  <a:pos x="4" y="1"/>
                </a:cxn>
              </a:cxnLst>
              <a:rect l="0" t="0" r="r" b="b"/>
              <a:pathLst>
                <a:path w="4" h="1">
                  <a:moveTo>
                    <a:pt x="4" y="1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1"/>
                  </a:lnTo>
                  <a:lnTo>
                    <a:pt x="4" y="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5262" name="Freeform 142"/>
            <p:cNvSpPr>
              <a:spLocks/>
            </p:cNvSpPr>
            <p:nvPr/>
          </p:nvSpPr>
          <p:spPr bwMode="auto">
            <a:xfrm>
              <a:off x="3719513" y="944563"/>
              <a:ext cx="20638" cy="31750"/>
            </a:xfrm>
            <a:custGeom>
              <a:avLst/>
              <a:gdLst/>
              <a:ahLst/>
              <a:cxnLst>
                <a:cxn ang="0">
                  <a:pos x="1" y="18"/>
                </a:cxn>
                <a:cxn ang="0">
                  <a:pos x="1" y="20"/>
                </a:cxn>
                <a:cxn ang="0">
                  <a:pos x="1" y="22"/>
                </a:cxn>
                <a:cxn ang="0">
                  <a:pos x="1" y="23"/>
                </a:cxn>
                <a:cxn ang="0">
                  <a:pos x="3" y="23"/>
                </a:cxn>
                <a:cxn ang="0">
                  <a:pos x="3" y="24"/>
                </a:cxn>
                <a:cxn ang="0">
                  <a:pos x="3" y="26"/>
                </a:cxn>
                <a:cxn ang="0">
                  <a:pos x="3" y="27"/>
                </a:cxn>
                <a:cxn ang="0">
                  <a:pos x="3" y="29"/>
                </a:cxn>
                <a:cxn ang="0">
                  <a:pos x="3" y="29"/>
                </a:cxn>
                <a:cxn ang="0">
                  <a:pos x="3" y="33"/>
                </a:cxn>
                <a:cxn ang="0">
                  <a:pos x="3" y="35"/>
                </a:cxn>
                <a:cxn ang="0">
                  <a:pos x="3" y="36"/>
                </a:cxn>
                <a:cxn ang="0">
                  <a:pos x="3" y="39"/>
                </a:cxn>
                <a:cxn ang="0">
                  <a:pos x="4" y="38"/>
                </a:cxn>
                <a:cxn ang="0">
                  <a:pos x="5" y="35"/>
                </a:cxn>
                <a:cxn ang="0">
                  <a:pos x="6" y="33"/>
                </a:cxn>
                <a:cxn ang="0">
                  <a:pos x="7" y="33"/>
                </a:cxn>
                <a:cxn ang="0">
                  <a:pos x="10" y="29"/>
                </a:cxn>
                <a:cxn ang="0">
                  <a:pos x="13" y="27"/>
                </a:cxn>
                <a:cxn ang="0">
                  <a:pos x="17" y="26"/>
                </a:cxn>
                <a:cxn ang="0">
                  <a:pos x="19" y="23"/>
                </a:cxn>
                <a:cxn ang="0">
                  <a:pos x="26" y="17"/>
                </a:cxn>
                <a:cxn ang="0">
                  <a:pos x="27" y="11"/>
                </a:cxn>
                <a:cxn ang="0">
                  <a:pos x="24" y="5"/>
                </a:cxn>
                <a:cxn ang="0">
                  <a:pos x="16" y="0"/>
                </a:cxn>
                <a:cxn ang="0">
                  <a:pos x="12" y="0"/>
                </a:cxn>
                <a:cxn ang="0">
                  <a:pos x="11" y="0"/>
                </a:cxn>
                <a:cxn ang="0">
                  <a:pos x="10" y="0"/>
                </a:cxn>
                <a:cxn ang="0">
                  <a:pos x="8" y="0"/>
                </a:cxn>
                <a:cxn ang="0">
                  <a:pos x="7" y="0"/>
                </a:cxn>
                <a:cxn ang="0">
                  <a:pos x="7" y="3"/>
                </a:cxn>
                <a:cxn ang="0">
                  <a:pos x="6" y="3"/>
                </a:cxn>
                <a:cxn ang="0">
                  <a:pos x="5" y="3"/>
                </a:cxn>
                <a:cxn ang="0">
                  <a:pos x="4" y="3"/>
                </a:cxn>
                <a:cxn ang="0">
                  <a:pos x="4" y="4"/>
                </a:cxn>
                <a:cxn ang="0">
                  <a:pos x="3" y="4"/>
                </a:cxn>
                <a:cxn ang="0">
                  <a:pos x="1" y="4"/>
                </a:cxn>
                <a:cxn ang="0">
                  <a:pos x="1" y="5"/>
                </a:cxn>
                <a:cxn ang="0">
                  <a:pos x="1" y="5"/>
                </a:cxn>
                <a:cxn ang="0">
                  <a:pos x="0" y="5"/>
                </a:cxn>
                <a:cxn ang="0">
                  <a:pos x="0" y="6"/>
                </a:cxn>
                <a:cxn ang="0">
                  <a:pos x="0" y="9"/>
                </a:cxn>
                <a:cxn ang="0">
                  <a:pos x="0" y="10"/>
                </a:cxn>
                <a:cxn ang="0">
                  <a:pos x="0" y="11"/>
                </a:cxn>
                <a:cxn ang="0">
                  <a:pos x="0" y="11"/>
                </a:cxn>
                <a:cxn ang="0">
                  <a:pos x="0" y="12"/>
                </a:cxn>
                <a:cxn ang="0">
                  <a:pos x="0" y="14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1" y="17"/>
                </a:cxn>
                <a:cxn ang="0">
                  <a:pos x="1" y="18"/>
                </a:cxn>
              </a:cxnLst>
              <a:rect l="0" t="0" r="r" b="b"/>
              <a:pathLst>
                <a:path w="27" h="39">
                  <a:moveTo>
                    <a:pt x="1" y="18"/>
                  </a:moveTo>
                  <a:lnTo>
                    <a:pt x="1" y="20"/>
                  </a:lnTo>
                  <a:lnTo>
                    <a:pt x="1" y="22"/>
                  </a:lnTo>
                  <a:lnTo>
                    <a:pt x="1" y="23"/>
                  </a:lnTo>
                  <a:lnTo>
                    <a:pt x="3" y="23"/>
                  </a:lnTo>
                  <a:lnTo>
                    <a:pt x="3" y="24"/>
                  </a:lnTo>
                  <a:lnTo>
                    <a:pt x="3" y="26"/>
                  </a:lnTo>
                  <a:lnTo>
                    <a:pt x="3" y="27"/>
                  </a:lnTo>
                  <a:lnTo>
                    <a:pt x="3" y="29"/>
                  </a:lnTo>
                  <a:lnTo>
                    <a:pt x="3" y="29"/>
                  </a:lnTo>
                  <a:lnTo>
                    <a:pt x="3" y="33"/>
                  </a:lnTo>
                  <a:lnTo>
                    <a:pt x="3" y="35"/>
                  </a:lnTo>
                  <a:lnTo>
                    <a:pt x="3" y="36"/>
                  </a:lnTo>
                  <a:lnTo>
                    <a:pt x="3" y="39"/>
                  </a:lnTo>
                  <a:lnTo>
                    <a:pt x="4" y="38"/>
                  </a:lnTo>
                  <a:lnTo>
                    <a:pt x="5" y="35"/>
                  </a:lnTo>
                  <a:lnTo>
                    <a:pt x="6" y="33"/>
                  </a:lnTo>
                  <a:lnTo>
                    <a:pt x="7" y="33"/>
                  </a:lnTo>
                  <a:lnTo>
                    <a:pt x="10" y="29"/>
                  </a:lnTo>
                  <a:lnTo>
                    <a:pt x="13" y="27"/>
                  </a:lnTo>
                  <a:lnTo>
                    <a:pt x="17" y="26"/>
                  </a:lnTo>
                  <a:lnTo>
                    <a:pt x="19" y="23"/>
                  </a:lnTo>
                  <a:lnTo>
                    <a:pt x="26" y="17"/>
                  </a:lnTo>
                  <a:lnTo>
                    <a:pt x="27" y="11"/>
                  </a:lnTo>
                  <a:lnTo>
                    <a:pt x="24" y="5"/>
                  </a:lnTo>
                  <a:lnTo>
                    <a:pt x="16" y="0"/>
                  </a:lnTo>
                  <a:lnTo>
                    <a:pt x="12" y="0"/>
                  </a:lnTo>
                  <a:lnTo>
                    <a:pt x="11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7" y="0"/>
                  </a:lnTo>
                  <a:lnTo>
                    <a:pt x="7" y="3"/>
                  </a:lnTo>
                  <a:lnTo>
                    <a:pt x="6" y="3"/>
                  </a:lnTo>
                  <a:lnTo>
                    <a:pt x="5" y="3"/>
                  </a:lnTo>
                  <a:lnTo>
                    <a:pt x="4" y="3"/>
                  </a:lnTo>
                  <a:lnTo>
                    <a:pt x="4" y="4"/>
                  </a:lnTo>
                  <a:lnTo>
                    <a:pt x="3" y="4"/>
                  </a:lnTo>
                  <a:lnTo>
                    <a:pt x="1" y="4"/>
                  </a:lnTo>
                  <a:lnTo>
                    <a:pt x="1" y="5"/>
                  </a:lnTo>
                  <a:lnTo>
                    <a:pt x="1" y="5"/>
                  </a:lnTo>
                  <a:lnTo>
                    <a:pt x="0" y="5"/>
                  </a:lnTo>
                  <a:lnTo>
                    <a:pt x="0" y="6"/>
                  </a:lnTo>
                  <a:lnTo>
                    <a:pt x="0" y="9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1" y="17"/>
                  </a:lnTo>
                  <a:lnTo>
                    <a:pt x="1" y="1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5263" name="Freeform 143"/>
            <p:cNvSpPr>
              <a:spLocks/>
            </p:cNvSpPr>
            <p:nvPr/>
          </p:nvSpPr>
          <p:spPr bwMode="auto">
            <a:xfrm>
              <a:off x="4094163" y="1041400"/>
              <a:ext cx="17463" cy="33338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15" y="0"/>
                </a:cxn>
                <a:cxn ang="0">
                  <a:pos x="14" y="0"/>
                </a:cxn>
                <a:cxn ang="0">
                  <a:pos x="13" y="0"/>
                </a:cxn>
                <a:cxn ang="0">
                  <a:pos x="6" y="5"/>
                </a:cxn>
                <a:cxn ang="0">
                  <a:pos x="2" y="18"/>
                </a:cxn>
                <a:cxn ang="0">
                  <a:pos x="0" y="33"/>
                </a:cxn>
                <a:cxn ang="0">
                  <a:pos x="0" y="41"/>
                </a:cxn>
                <a:cxn ang="0">
                  <a:pos x="1" y="35"/>
                </a:cxn>
                <a:cxn ang="0">
                  <a:pos x="4" y="31"/>
                </a:cxn>
                <a:cxn ang="0">
                  <a:pos x="7" y="28"/>
                </a:cxn>
                <a:cxn ang="0">
                  <a:pos x="12" y="24"/>
                </a:cxn>
                <a:cxn ang="0">
                  <a:pos x="16" y="18"/>
                </a:cxn>
                <a:cxn ang="0">
                  <a:pos x="21" y="12"/>
                </a:cxn>
                <a:cxn ang="0">
                  <a:pos x="22" y="5"/>
                </a:cxn>
                <a:cxn ang="0">
                  <a:pos x="20" y="0"/>
                </a:cxn>
                <a:cxn ang="0">
                  <a:pos x="16" y="0"/>
                </a:cxn>
              </a:cxnLst>
              <a:rect l="0" t="0" r="r" b="b"/>
              <a:pathLst>
                <a:path w="22" h="41">
                  <a:moveTo>
                    <a:pt x="16" y="0"/>
                  </a:moveTo>
                  <a:lnTo>
                    <a:pt x="15" y="0"/>
                  </a:lnTo>
                  <a:lnTo>
                    <a:pt x="14" y="0"/>
                  </a:lnTo>
                  <a:lnTo>
                    <a:pt x="13" y="0"/>
                  </a:lnTo>
                  <a:lnTo>
                    <a:pt x="6" y="5"/>
                  </a:lnTo>
                  <a:lnTo>
                    <a:pt x="2" y="18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1" y="35"/>
                  </a:lnTo>
                  <a:lnTo>
                    <a:pt x="4" y="31"/>
                  </a:lnTo>
                  <a:lnTo>
                    <a:pt x="7" y="28"/>
                  </a:lnTo>
                  <a:lnTo>
                    <a:pt x="12" y="24"/>
                  </a:lnTo>
                  <a:lnTo>
                    <a:pt x="16" y="18"/>
                  </a:lnTo>
                  <a:lnTo>
                    <a:pt x="21" y="12"/>
                  </a:lnTo>
                  <a:lnTo>
                    <a:pt x="22" y="5"/>
                  </a:lnTo>
                  <a:lnTo>
                    <a:pt x="20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5264" name="Freeform 144"/>
            <p:cNvSpPr>
              <a:spLocks noEditPoints="1"/>
            </p:cNvSpPr>
            <p:nvPr/>
          </p:nvSpPr>
          <p:spPr bwMode="auto">
            <a:xfrm>
              <a:off x="3530600" y="855663"/>
              <a:ext cx="631825" cy="331788"/>
            </a:xfrm>
            <a:custGeom>
              <a:avLst/>
              <a:gdLst/>
              <a:ahLst/>
              <a:cxnLst>
                <a:cxn ang="0">
                  <a:pos x="65" y="295"/>
                </a:cxn>
                <a:cxn ang="0">
                  <a:pos x="266" y="325"/>
                </a:cxn>
                <a:cxn ang="0">
                  <a:pos x="465" y="393"/>
                </a:cxn>
                <a:cxn ang="0">
                  <a:pos x="620" y="347"/>
                </a:cxn>
                <a:cxn ang="0">
                  <a:pos x="668" y="257"/>
                </a:cxn>
                <a:cxn ang="0">
                  <a:pos x="646" y="246"/>
                </a:cxn>
                <a:cxn ang="0">
                  <a:pos x="637" y="234"/>
                </a:cxn>
                <a:cxn ang="0">
                  <a:pos x="591" y="257"/>
                </a:cxn>
                <a:cxn ang="0">
                  <a:pos x="585" y="209"/>
                </a:cxn>
                <a:cxn ang="0">
                  <a:pos x="565" y="248"/>
                </a:cxn>
                <a:cxn ang="0">
                  <a:pos x="513" y="250"/>
                </a:cxn>
                <a:cxn ang="0">
                  <a:pos x="484" y="230"/>
                </a:cxn>
                <a:cxn ang="0">
                  <a:pos x="423" y="221"/>
                </a:cxn>
                <a:cxn ang="0">
                  <a:pos x="453" y="176"/>
                </a:cxn>
                <a:cxn ang="0">
                  <a:pos x="485" y="182"/>
                </a:cxn>
                <a:cxn ang="0">
                  <a:pos x="474" y="217"/>
                </a:cxn>
                <a:cxn ang="0">
                  <a:pos x="508" y="183"/>
                </a:cxn>
                <a:cxn ang="0">
                  <a:pos x="757" y="233"/>
                </a:cxn>
                <a:cxn ang="0">
                  <a:pos x="790" y="230"/>
                </a:cxn>
                <a:cxn ang="0">
                  <a:pos x="730" y="227"/>
                </a:cxn>
                <a:cxn ang="0">
                  <a:pos x="658" y="205"/>
                </a:cxn>
                <a:cxn ang="0">
                  <a:pos x="574" y="183"/>
                </a:cxn>
                <a:cxn ang="0">
                  <a:pos x="346" y="121"/>
                </a:cxn>
                <a:cxn ang="0">
                  <a:pos x="256" y="81"/>
                </a:cxn>
                <a:cxn ang="0">
                  <a:pos x="166" y="45"/>
                </a:cxn>
                <a:cxn ang="0">
                  <a:pos x="138" y="35"/>
                </a:cxn>
                <a:cxn ang="0">
                  <a:pos x="84" y="6"/>
                </a:cxn>
                <a:cxn ang="0">
                  <a:pos x="103" y="38"/>
                </a:cxn>
                <a:cxn ang="0">
                  <a:pos x="97" y="73"/>
                </a:cxn>
                <a:cxn ang="0">
                  <a:pos x="24" y="39"/>
                </a:cxn>
                <a:cxn ang="0">
                  <a:pos x="0" y="29"/>
                </a:cxn>
                <a:cxn ang="0">
                  <a:pos x="366" y="165"/>
                </a:cxn>
                <a:cxn ang="0">
                  <a:pos x="425" y="169"/>
                </a:cxn>
                <a:cxn ang="0">
                  <a:pos x="439" y="176"/>
                </a:cxn>
                <a:cxn ang="0">
                  <a:pos x="420" y="217"/>
                </a:cxn>
                <a:cxn ang="0">
                  <a:pos x="396" y="213"/>
                </a:cxn>
                <a:cxn ang="0">
                  <a:pos x="407" y="174"/>
                </a:cxn>
                <a:cxn ang="0">
                  <a:pos x="380" y="192"/>
                </a:cxn>
                <a:cxn ang="0">
                  <a:pos x="347" y="195"/>
                </a:cxn>
                <a:cxn ang="0">
                  <a:pos x="163" y="104"/>
                </a:cxn>
                <a:cxn ang="0">
                  <a:pos x="243" y="105"/>
                </a:cxn>
                <a:cxn ang="0">
                  <a:pos x="342" y="157"/>
                </a:cxn>
                <a:cxn ang="0">
                  <a:pos x="310" y="182"/>
                </a:cxn>
                <a:cxn ang="0">
                  <a:pos x="306" y="159"/>
                </a:cxn>
                <a:cxn ang="0">
                  <a:pos x="288" y="141"/>
                </a:cxn>
                <a:cxn ang="0">
                  <a:pos x="277" y="170"/>
                </a:cxn>
                <a:cxn ang="0">
                  <a:pos x="222" y="147"/>
                </a:cxn>
                <a:cxn ang="0">
                  <a:pos x="202" y="123"/>
                </a:cxn>
                <a:cxn ang="0">
                  <a:pos x="184" y="110"/>
                </a:cxn>
                <a:cxn ang="0">
                  <a:pos x="168" y="122"/>
                </a:cxn>
                <a:cxn ang="0">
                  <a:pos x="159" y="105"/>
                </a:cxn>
                <a:cxn ang="0">
                  <a:pos x="118" y="50"/>
                </a:cxn>
                <a:cxn ang="0">
                  <a:pos x="157" y="70"/>
                </a:cxn>
                <a:cxn ang="0">
                  <a:pos x="142" y="98"/>
                </a:cxn>
                <a:cxn ang="0">
                  <a:pos x="116" y="95"/>
                </a:cxn>
              </a:cxnLst>
              <a:rect l="0" t="0" r="r" b="b"/>
              <a:pathLst>
                <a:path w="796" h="418">
                  <a:moveTo>
                    <a:pt x="12" y="98"/>
                  </a:moveTo>
                  <a:lnTo>
                    <a:pt x="23" y="129"/>
                  </a:lnTo>
                  <a:lnTo>
                    <a:pt x="34" y="163"/>
                  </a:lnTo>
                  <a:lnTo>
                    <a:pt x="45" y="195"/>
                  </a:lnTo>
                  <a:lnTo>
                    <a:pt x="56" y="229"/>
                  </a:lnTo>
                  <a:lnTo>
                    <a:pt x="63" y="263"/>
                  </a:lnTo>
                  <a:lnTo>
                    <a:pt x="65" y="295"/>
                  </a:lnTo>
                  <a:lnTo>
                    <a:pt x="92" y="297"/>
                  </a:lnTo>
                  <a:lnTo>
                    <a:pt x="120" y="299"/>
                  </a:lnTo>
                  <a:lnTo>
                    <a:pt x="150" y="301"/>
                  </a:lnTo>
                  <a:lnTo>
                    <a:pt x="178" y="306"/>
                  </a:lnTo>
                  <a:lnTo>
                    <a:pt x="208" y="312"/>
                  </a:lnTo>
                  <a:lnTo>
                    <a:pt x="236" y="317"/>
                  </a:lnTo>
                  <a:lnTo>
                    <a:pt x="266" y="325"/>
                  </a:lnTo>
                  <a:lnTo>
                    <a:pt x="295" y="333"/>
                  </a:lnTo>
                  <a:lnTo>
                    <a:pt x="324" y="341"/>
                  </a:lnTo>
                  <a:lnTo>
                    <a:pt x="353" y="350"/>
                  </a:lnTo>
                  <a:lnTo>
                    <a:pt x="381" y="359"/>
                  </a:lnTo>
                  <a:lnTo>
                    <a:pt x="409" y="370"/>
                  </a:lnTo>
                  <a:lnTo>
                    <a:pt x="438" y="382"/>
                  </a:lnTo>
                  <a:lnTo>
                    <a:pt x="465" y="393"/>
                  </a:lnTo>
                  <a:lnTo>
                    <a:pt x="491" y="403"/>
                  </a:lnTo>
                  <a:lnTo>
                    <a:pt x="517" y="415"/>
                  </a:lnTo>
                  <a:lnTo>
                    <a:pt x="537" y="418"/>
                  </a:lnTo>
                  <a:lnTo>
                    <a:pt x="558" y="409"/>
                  </a:lnTo>
                  <a:lnTo>
                    <a:pt x="579" y="393"/>
                  </a:lnTo>
                  <a:lnTo>
                    <a:pt x="600" y="370"/>
                  </a:lnTo>
                  <a:lnTo>
                    <a:pt x="620" y="347"/>
                  </a:lnTo>
                  <a:lnTo>
                    <a:pt x="638" y="322"/>
                  </a:lnTo>
                  <a:lnTo>
                    <a:pt x="655" y="299"/>
                  </a:lnTo>
                  <a:lnTo>
                    <a:pt x="668" y="282"/>
                  </a:lnTo>
                  <a:lnTo>
                    <a:pt x="668" y="271"/>
                  </a:lnTo>
                  <a:lnTo>
                    <a:pt x="669" y="266"/>
                  </a:lnTo>
                  <a:lnTo>
                    <a:pt x="669" y="262"/>
                  </a:lnTo>
                  <a:lnTo>
                    <a:pt x="668" y="257"/>
                  </a:lnTo>
                  <a:lnTo>
                    <a:pt x="665" y="257"/>
                  </a:lnTo>
                  <a:lnTo>
                    <a:pt x="658" y="257"/>
                  </a:lnTo>
                  <a:lnTo>
                    <a:pt x="649" y="257"/>
                  </a:lnTo>
                  <a:lnTo>
                    <a:pt x="640" y="257"/>
                  </a:lnTo>
                  <a:lnTo>
                    <a:pt x="642" y="253"/>
                  </a:lnTo>
                  <a:lnTo>
                    <a:pt x="644" y="248"/>
                  </a:lnTo>
                  <a:lnTo>
                    <a:pt x="646" y="246"/>
                  </a:lnTo>
                  <a:lnTo>
                    <a:pt x="649" y="242"/>
                  </a:lnTo>
                  <a:lnTo>
                    <a:pt x="652" y="235"/>
                  </a:lnTo>
                  <a:lnTo>
                    <a:pt x="656" y="227"/>
                  </a:lnTo>
                  <a:lnTo>
                    <a:pt x="655" y="217"/>
                  </a:lnTo>
                  <a:lnTo>
                    <a:pt x="649" y="211"/>
                  </a:lnTo>
                  <a:lnTo>
                    <a:pt x="639" y="221"/>
                  </a:lnTo>
                  <a:lnTo>
                    <a:pt x="637" y="234"/>
                  </a:lnTo>
                  <a:lnTo>
                    <a:pt x="637" y="246"/>
                  </a:lnTo>
                  <a:lnTo>
                    <a:pt x="632" y="257"/>
                  </a:lnTo>
                  <a:lnTo>
                    <a:pt x="624" y="257"/>
                  </a:lnTo>
                  <a:lnTo>
                    <a:pt x="616" y="257"/>
                  </a:lnTo>
                  <a:lnTo>
                    <a:pt x="607" y="257"/>
                  </a:lnTo>
                  <a:lnTo>
                    <a:pt x="599" y="257"/>
                  </a:lnTo>
                  <a:lnTo>
                    <a:pt x="591" y="257"/>
                  </a:lnTo>
                  <a:lnTo>
                    <a:pt x="583" y="257"/>
                  </a:lnTo>
                  <a:lnTo>
                    <a:pt x="574" y="257"/>
                  </a:lnTo>
                  <a:lnTo>
                    <a:pt x="566" y="257"/>
                  </a:lnTo>
                  <a:lnTo>
                    <a:pt x="573" y="246"/>
                  </a:lnTo>
                  <a:lnTo>
                    <a:pt x="581" y="235"/>
                  </a:lnTo>
                  <a:lnTo>
                    <a:pt x="586" y="222"/>
                  </a:lnTo>
                  <a:lnTo>
                    <a:pt x="585" y="209"/>
                  </a:lnTo>
                  <a:lnTo>
                    <a:pt x="574" y="210"/>
                  </a:lnTo>
                  <a:lnTo>
                    <a:pt x="567" y="213"/>
                  </a:lnTo>
                  <a:lnTo>
                    <a:pt x="563" y="217"/>
                  </a:lnTo>
                  <a:lnTo>
                    <a:pt x="561" y="224"/>
                  </a:lnTo>
                  <a:lnTo>
                    <a:pt x="561" y="234"/>
                  </a:lnTo>
                  <a:lnTo>
                    <a:pt x="563" y="240"/>
                  </a:lnTo>
                  <a:lnTo>
                    <a:pt x="565" y="248"/>
                  </a:lnTo>
                  <a:lnTo>
                    <a:pt x="565" y="257"/>
                  </a:lnTo>
                  <a:lnTo>
                    <a:pt x="556" y="257"/>
                  </a:lnTo>
                  <a:lnTo>
                    <a:pt x="546" y="257"/>
                  </a:lnTo>
                  <a:lnTo>
                    <a:pt x="538" y="257"/>
                  </a:lnTo>
                  <a:lnTo>
                    <a:pt x="530" y="254"/>
                  </a:lnTo>
                  <a:lnTo>
                    <a:pt x="520" y="253"/>
                  </a:lnTo>
                  <a:lnTo>
                    <a:pt x="513" y="250"/>
                  </a:lnTo>
                  <a:lnTo>
                    <a:pt x="506" y="246"/>
                  </a:lnTo>
                  <a:lnTo>
                    <a:pt x="498" y="242"/>
                  </a:lnTo>
                  <a:lnTo>
                    <a:pt x="495" y="241"/>
                  </a:lnTo>
                  <a:lnTo>
                    <a:pt x="493" y="238"/>
                  </a:lnTo>
                  <a:lnTo>
                    <a:pt x="492" y="235"/>
                  </a:lnTo>
                  <a:lnTo>
                    <a:pt x="491" y="230"/>
                  </a:lnTo>
                  <a:lnTo>
                    <a:pt x="484" y="230"/>
                  </a:lnTo>
                  <a:lnTo>
                    <a:pt x="475" y="229"/>
                  </a:lnTo>
                  <a:lnTo>
                    <a:pt x="467" y="229"/>
                  </a:lnTo>
                  <a:lnTo>
                    <a:pt x="459" y="228"/>
                  </a:lnTo>
                  <a:lnTo>
                    <a:pt x="451" y="227"/>
                  </a:lnTo>
                  <a:lnTo>
                    <a:pt x="442" y="224"/>
                  </a:lnTo>
                  <a:lnTo>
                    <a:pt x="433" y="222"/>
                  </a:lnTo>
                  <a:lnTo>
                    <a:pt x="423" y="221"/>
                  </a:lnTo>
                  <a:lnTo>
                    <a:pt x="431" y="213"/>
                  </a:lnTo>
                  <a:lnTo>
                    <a:pt x="438" y="205"/>
                  </a:lnTo>
                  <a:lnTo>
                    <a:pt x="444" y="198"/>
                  </a:lnTo>
                  <a:lnTo>
                    <a:pt x="449" y="189"/>
                  </a:lnTo>
                  <a:lnTo>
                    <a:pt x="451" y="187"/>
                  </a:lnTo>
                  <a:lnTo>
                    <a:pt x="453" y="182"/>
                  </a:lnTo>
                  <a:lnTo>
                    <a:pt x="453" y="176"/>
                  </a:lnTo>
                  <a:lnTo>
                    <a:pt x="452" y="174"/>
                  </a:lnTo>
                  <a:lnTo>
                    <a:pt x="454" y="174"/>
                  </a:lnTo>
                  <a:lnTo>
                    <a:pt x="460" y="175"/>
                  </a:lnTo>
                  <a:lnTo>
                    <a:pt x="468" y="176"/>
                  </a:lnTo>
                  <a:lnTo>
                    <a:pt x="475" y="177"/>
                  </a:lnTo>
                  <a:lnTo>
                    <a:pt x="481" y="181"/>
                  </a:lnTo>
                  <a:lnTo>
                    <a:pt x="485" y="182"/>
                  </a:lnTo>
                  <a:lnTo>
                    <a:pt x="482" y="182"/>
                  </a:lnTo>
                  <a:lnTo>
                    <a:pt x="482" y="182"/>
                  </a:lnTo>
                  <a:lnTo>
                    <a:pt x="480" y="188"/>
                  </a:lnTo>
                  <a:lnTo>
                    <a:pt x="475" y="201"/>
                  </a:lnTo>
                  <a:lnTo>
                    <a:pt x="471" y="216"/>
                  </a:lnTo>
                  <a:lnTo>
                    <a:pt x="468" y="223"/>
                  </a:lnTo>
                  <a:lnTo>
                    <a:pt x="474" y="217"/>
                  </a:lnTo>
                  <a:lnTo>
                    <a:pt x="479" y="210"/>
                  </a:lnTo>
                  <a:lnTo>
                    <a:pt x="484" y="203"/>
                  </a:lnTo>
                  <a:lnTo>
                    <a:pt x="488" y="194"/>
                  </a:lnTo>
                  <a:lnTo>
                    <a:pt x="492" y="188"/>
                  </a:lnTo>
                  <a:lnTo>
                    <a:pt x="497" y="185"/>
                  </a:lnTo>
                  <a:lnTo>
                    <a:pt x="502" y="182"/>
                  </a:lnTo>
                  <a:lnTo>
                    <a:pt x="508" y="183"/>
                  </a:lnTo>
                  <a:lnTo>
                    <a:pt x="716" y="224"/>
                  </a:lnTo>
                  <a:lnTo>
                    <a:pt x="723" y="227"/>
                  </a:lnTo>
                  <a:lnTo>
                    <a:pt x="730" y="228"/>
                  </a:lnTo>
                  <a:lnTo>
                    <a:pt x="737" y="229"/>
                  </a:lnTo>
                  <a:lnTo>
                    <a:pt x="744" y="229"/>
                  </a:lnTo>
                  <a:lnTo>
                    <a:pt x="750" y="230"/>
                  </a:lnTo>
                  <a:lnTo>
                    <a:pt x="757" y="233"/>
                  </a:lnTo>
                  <a:lnTo>
                    <a:pt x="764" y="233"/>
                  </a:lnTo>
                  <a:lnTo>
                    <a:pt x="771" y="233"/>
                  </a:lnTo>
                  <a:lnTo>
                    <a:pt x="777" y="233"/>
                  </a:lnTo>
                  <a:lnTo>
                    <a:pt x="783" y="233"/>
                  </a:lnTo>
                  <a:lnTo>
                    <a:pt x="790" y="233"/>
                  </a:lnTo>
                  <a:lnTo>
                    <a:pt x="796" y="230"/>
                  </a:lnTo>
                  <a:lnTo>
                    <a:pt x="790" y="230"/>
                  </a:lnTo>
                  <a:lnTo>
                    <a:pt x="781" y="230"/>
                  </a:lnTo>
                  <a:lnTo>
                    <a:pt x="771" y="230"/>
                  </a:lnTo>
                  <a:lnTo>
                    <a:pt x="762" y="230"/>
                  </a:lnTo>
                  <a:lnTo>
                    <a:pt x="751" y="229"/>
                  </a:lnTo>
                  <a:lnTo>
                    <a:pt x="742" y="228"/>
                  </a:lnTo>
                  <a:lnTo>
                    <a:pt x="736" y="228"/>
                  </a:lnTo>
                  <a:lnTo>
                    <a:pt x="730" y="227"/>
                  </a:lnTo>
                  <a:lnTo>
                    <a:pt x="723" y="223"/>
                  </a:lnTo>
                  <a:lnTo>
                    <a:pt x="717" y="222"/>
                  </a:lnTo>
                  <a:lnTo>
                    <a:pt x="705" y="218"/>
                  </a:lnTo>
                  <a:lnTo>
                    <a:pt x="693" y="216"/>
                  </a:lnTo>
                  <a:lnTo>
                    <a:pt x="682" y="211"/>
                  </a:lnTo>
                  <a:lnTo>
                    <a:pt x="670" y="210"/>
                  </a:lnTo>
                  <a:lnTo>
                    <a:pt x="658" y="205"/>
                  </a:lnTo>
                  <a:lnTo>
                    <a:pt x="646" y="203"/>
                  </a:lnTo>
                  <a:lnTo>
                    <a:pt x="635" y="200"/>
                  </a:lnTo>
                  <a:lnTo>
                    <a:pt x="623" y="195"/>
                  </a:lnTo>
                  <a:lnTo>
                    <a:pt x="611" y="192"/>
                  </a:lnTo>
                  <a:lnTo>
                    <a:pt x="599" y="189"/>
                  </a:lnTo>
                  <a:lnTo>
                    <a:pt x="587" y="187"/>
                  </a:lnTo>
                  <a:lnTo>
                    <a:pt x="574" y="183"/>
                  </a:lnTo>
                  <a:lnTo>
                    <a:pt x="563" y="182"/>
                  </a:lnTo>
                  <a:lnTo>
                    <a:pt x="551" y="180"/>
                  </a:lnTo>
                  <a:lnTo>
                    <a:pt x="539" y="176"/>
                  </a:lnTo>
                  <a:lnTo>
                    <a:pt x="527" y="174"/>
                  </a:lnTo>
                  <a:lnTo>
                    <a:pt x="372" y="130"/>
                  </a:lnTo>
                  <a:lnTo>
                    <a:pt x="359" y="126"/>
                  </a:lnTo>
                  <a:lnTo>
                    <a:pt x="346" y="121"/>
                  </a:lnTo>
                  <a:lnTo>
                    <a:pt x="333" y="116"/>
                  </a:lnTo>
                  <a:lnTo>
                    <a:pt x="320" y="110"/>
                  </a:lnTo>
                  <a:lnTo>
                    <a:pt x="307" y="105"/>
                  </a:lnTo>
                  <a:lnTo>
                    <a:pt x="295" y="98"/>
                  </a:lnTo>
                  <a:lnTo>
                    <a:pt x="282" y="92"/>
                  </a:lnTo>
                  <a:lnTo>
                    <a:pt x="269" y="88"/>
                  </a:lnTo>
                  <a:lnTo>
                    <a:pt x="256" y="81"/>
                  </a:lnTo>
                  <a:lnTo>
                    <a:pt x="243" y="75"/>
                  </a:lnTo>
                  <a:lnTo>
                    <a:pt x="231" y="70"/>
                  </a:lnTo>
                  <a:lnTo>
                    <a:pt x="218" y="64"/>
                  </a:lnTo>
                  <a:lnTo>
                    <a:pt x="205" y="59"/>
                  </a:lnTo>
                  <a:lnTo>
                    <a:pt x="192" y="53"/>
                  </a:lnTo>
                  <a:lnTo>
                    <a:pt x="179" y="50"/>
                  </a:lnTo>
                  <a:lnTo>
                    <a:pt x="166" y="45"/>
                  </a:lnTo>
                  <a:lnTo>
                    <a:pt x="161" y="42"/>
                  </a:lnTo>
                  <a:lnTo>
                    <a:pt x="155" y="39"/>
                  </a:lnTo>
                  <a:lnTo>
                    <a:pt x="149" y="39"/>
                  </a:lnTo>
                  <a:lnTo>
                    <a:pt x="143" y="36"/>
                  </a:lnTo>
                  <a:lnTo>
                    <a:pt x="142" y="35"/>
                  </a:lnTo>
                  <a:lnTo>
                    <a:pt x="139" y="35"/>
                  </a:lnTo>
                  <a:lnTo>
                    <a:pt x="138" y="35"/>
                  </a:lnTo>
                  <a:lnTo>
                    <a:pt x="136" y="35"/>
                  </a:lnTo>
                  <a:lnTo>
                    <a:pt x="128" y="29"/>
                  </a:lnTo>
                  <a:lnTo>
                    <a:pt x="119" y="24"/>
                  </a:lnTo>
                  <a:lnTo>
                    <a:pt x="111" y="18"/>
                  </a:lnTo>
                  <a:lnTo>
                    <a:pt x="102" y="13"/>
                  </a:lnTo>
                  <a:lnTo>
                    <a:pt x="93" y="11"/>
                  </a:lnTo>
                  <a:lnTo>
                    <a:pt x="84" y="6"/>
                  </a:lnTo>
                  <a:lnTo>
                    <a:pt x="76" y="4"/>
                  </a:lnTo>
                  <a:lnTo>
                    <a:pt x="66" y="0"/>
                  </a:lnTo>
                  <a:lnTo>
                    <a:pt x="63" y="0"/>
                  </a:lnTo>
                  <a:lnTo>
                    <a:pt x="59" y="0"/>
                  </a:lnTo>
                  <a:lnTo>
                    <a:pt x="56" y="2"/>
                  </a:lnTo>
                  <a:lnTo>
                    <a:pt x="52" y="4"/>
                  </a:lnTo>
                  <a:lnTo>
                    <a:pt x="103" y="38"/>
                  </a:lnTo>
                  <a:lnTo>
                    <a:pt x="102" y="38"/>
                  </a:lnTo>
                  <a:lnTo>
                    <a:pt x="102" y="39"/>
                  </a:lnTo>
                  <a:lnTo>
                    <a:pt x="100" y="39"/>
                  </a:lnTo>
                  <a:lnTo>
                    <a:pt x="100" y="40"/>
                  </a:lnTo>
                  <a:lnTo>
                    <a:pt x="100" y="51"/>
                  </a:lnTo>
                  <a:lnTo>
                    <a:pt x="99" y="62"/>
                  </a:lnTo>
                  <a:lnTo>
                    <a:pt x="97" y="73"/>
                  </a:lnTo>
                  <a:lnTo>
                    <a:pt x="97" y="85"/>
                  </a:lnTo>
                  <a:lnTo>
                    <a:pt x="83" y="77"/>
                  </a:lnTo>
                  <a:lnTo>
                    <a:pt x="70" y="70"/>
                  </a:lnTo>
                  <a:lnTo>
                    <a:pt x="57" y="62"/>
                  </a:lnTo>
                  <a:lnTo>
                    <a:pt x="46" y="53"/>
                  </a:lnTo>
                  <a:lnTo>
                    <a:pt x="34" y="46"/>
                  </a:lnTo>
                  <a:lnTo>
                    <a:pt x="24" y="39"/>
                  </a:lnTo>
                  <a:lnTo>
                    <a:pt x="12" y="35"/>
                  </a:lnTo>
                  <a:lnTo>
                    <a:pt x="1" y="30"/>
                  </a:lnTo>
                  <a:lnTo>
                    <a:pt x="1" y="29"/>
                  </a:lnTo>
                  <a:lnTo>
                    <a:pt x="1" y="27"/>
                  </a:lnTo>
                  <a:lnTo>
                    <a:pt x="0" y="25"/>
                  </a:lnTo>
                  <a:lnTo>
                    <a:pt x="0" y="27"/>
                  </a:lnTo>
                  <a:lnTo>
                    <a:pt x="0" y="29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4" y="63"/>
                  </a:lnTo>
                  <a:lnTo>
                    <a:pt x="12" y="98"/>
                  </a:lnTo>
                  <a:close/>
                  <a:moveTo>
                    <a:pt x="349" y="182"/>
                  </a:moveTo>
                  <a:lnTo>
                    <a:pt x="359" y="175"/>
                  </a:lnTo>
                  <a:lnTo>
                    <a:pt x="366" y="165"/>
                  </a:lnTo>
                  <a:lnTo>
                    <a:pt x="368" y="157"/>
                  </a:lnTo>
                  <a:lnTo>
                    <a:pt x="378" y="158"/>
                  </a:lnTo>
                  <a:lnTo>
                    <a:pt x="387" y="162"/>
                  </a:lnTo>
                  <a:lnTo>
                    <a:pt x="396" y="163"/>
                  </a:lnTo>
                  <a:lnTo>
                    <a:pt x="406" y="164"/>
                  </a:lnTo>
                  <a:lnTo>
                    <a:pt x="415" y="165"/>
                  </a:lnTo>
                  <a:lnTo>
                    <a:pt x="425" y="169"/>
                  </a:lnTo>
                  <a:lnTo>
                    <a:pt x="434" y="170"/>
                  </a:lnTo>
                  <a:lnTo>
                    <a:pt x="444" y="171"/>
                  </a:lnTo>
                  <a:lnTo>
                    <a:pt x="442" y="171"/>
                  </a:lnTo>
                  <a:lnTo>
                    <a:pt x="441" y="174"/>
                  </a:lnTo>
                  <a:lnTo>
                    <a:pt x="441" y="175"/>
                  </a:lnTo>
                  <a:lnTo>
                    <a:pt x="440" y="175"/>
                  </a:lnTo>
                  <a:lnTo>
                    <a:pt x="439" y="176"/>
                  </a:lnTo>
                  <a:lnTo>
                    <a:pt x="439" y="176"/>
                  </a:lnTo>
                  <a:lnTo>
                    <a:pt x="438" y="176"/>
                  </a:lnTo>
                  <a:lnTo>
                    <a:pt x="438" y="177"/>
                  </a:lnTo>
                  <a:lnTo>
                    <a:pt x="433" y="185"/>
                  </a:lnTo>
                  <a:lnTo>
                    <a:pt x="427" y="195"/>
                  </a:lnTo>
                  <a:lnTo>
                    <a:pt x="422" y="209"/>
                  </a:lnTo>
                  <a:lnTo>
                    <a:pt x="420" y="217"/>
                  </a:lnTo>
                  <a:lnTo>
                    <a:pt x="420" y="218"/>
                  </a:lnTo>
                  <a:lnTo>
                    <a:pt x="419" y="218"/>
                  </a:lnTo>
                  <a:lnTo>
                    <a:pt x="414" y="217"/>
                  </a:lnTo>
                  <a:lnTo>
                    <a:pt x="409" y="217"/>
                  </a:lnTo>
                  <a:lnTo>
                    <a:pt x="405" y="216"/>
                  </a:lnTo>
                  <a:lnTo>
                    <a:pt x="401" y="215"/>
                  </a:lnTo>
                  <a:lnTo>
                    <a:pt x="396" y="213"/>
                  </a:lnTo>
                  <a:lnTo>
                    <a:pt x="392" y="210"/>
                  </a:lnTo>
                  <a:lnTo>
                    <a:pt x="387" y="210"/>
                  </a:lnTo>
                  <a:lnTo>
                    <a:pt x="382" y="209"/>
                  </a:lnTo>
                  <a:lnTo>
                    <a:pt x="393" y="203"/>
                  </a:lnTo>
                  <a:lnTo>
                    <a:pt x="402" y="194"/>
                  </a:lnTo>
                  <a:lnTo>
                    <a:pt x="407" y="183"/>
                  </a:lnTo>
                  <a:lnTo>
                    <a:pt x="407" y="174"/>
                  </a:lnTo>
                  <a:lnTo>
                    <a:pt x="405" y="170"/>
                  </a:lnTo>
                  <a:lnTo>
                    <a:pt x="403" y="170"/>
                  </a:lnTo>
                  <a:lnTo>
                    <a:pt x="401" y="168"/>
                  </a:lnTo>
                  <a:lnTo>
                    <a:pt x="398" y="165"/>
                  </a:lnTo>
                  <a:lnTo>
                    <a:pt x="385" y="170"/>
                  </a:lnTo>
                  <a:lnTo>
                    <a:pt x="381" y="180"/>
                  </a:lnTo>
                  <a:lnTo>
                    <a:pt x="380" y="192"/>
                  </a:lnTo>
                  <a:lnTo>
                    <a:pt x="378" y="207"/>
                  </a:lnTo>
                  <a:lnTo>
                    <a:pt x="373" y="204"/>
                  </a:lnTo>
                  <a:lnTo>
                    <a:pt x="367" y="204"/>
                  </a:lnTo>
                  <a:lnTo>
                    <a:pt x="362" y="201"/>
                  </a:lnTo>
                  <a:lnTo>
                    <a:pt x="357" y="200"/>
                  </a:lnTo>
                  <a:lnTo>
                    <a:pt x="352" y="197"/>
                  </a:lnTo>
                  <a:lnTo>
                    <a:pt x="347" y="195"/>
                  </a:lnTo>
                  <a:lnTo>
                    <a:pt x="342" y="194"/>
                  </a:lnTo>
                  <a:lnTo>
                    <a:pt x="337" y="192"/>
                  </a:lnTo>
                  <a:lnTo>
                    <a:pt x="339" y="191"/>
                  </a:lnTo>
                  <a:lnTo>
                    <a:pt x="340" y="191"/>
                  </a:lnTo>
                  <a:lnTo>
                    <a:pt x="341" y="189"/>
                  </a:lnTo>
                  <a:lnTo>
                    <a:pt x="349" y="182"/>
                  </a:lnTo>
                  <a:close/>
                  <a:moveTo>
                    <a:pt x="163" y="104"/>
                  </a:moveTo>
                  <a:lnTo>
                    <a:pt x="169" y="98"/>
                  </a:lnTo>
                  <a:lnTo>
                    <a:pt x="175" y="92"/>
                  </a:lnTo>
                  <a:lnTo>
                    <a:pt x="179" y="86"/>
                  </a:lnTo>
                  <a:lnTo>
                    <a:pt x="183" y="79"/>
                  </a:lnTo>
                  <a:lnTo>
                    <a:pt x="203" y="88"/>
                  </a:lnTo>
                  <a:lnTo>
                    <a:pt x="223" y="98"/>
                  </a:lnTo>
                  <a:lnTo>
                    <a:pt x="243" y="105"/>
                  </a:lnTo>
                  <a:lnTo>
                    <a:pt x="263" y="116"/>
                  </a:lnTo>
                  <a:lnTo>
                    <a:pt x="283" y="123"/>
                  </a:lnTo>
                  <a:lnTo>
                    <a:pt x="303" y="132"/>
                  </a:lnTo>
                  <a:lnTo>
                    <a:pt x="323" y="139"/>
                  </a:lnTo>
                  <a:lnTo>
                    <a:pt x="344" y="148"/>
                  </a:lnTo>
                  <a:lnTo>
                    <a:pt x="343" y="148"/>
                  </a:lnTo>
                  <a:lnTo>
                    <a:pt x="342" y="157"/>
                  </a:lnTo>
                  <a:lnTo>
                    <a:pt x="341" y="170"/>
                  </a:lnTo>
                  <a:lnTo>
                    <a:pt x="339" y="182"/>
                  </a:lnTo>
                  <a:lnTo>
                    <a:pt x="336" y="192"/>
                  </a:lnTo>
                  <a:lnTo>
                    <a:pt x="329" y="189"/>
                  </a:lnTo>
                  <a:lnTo>
                    <a:pt x="323" y="187"/>
                  </a:lnTo>
                  <a:lnTo>
                    <a:pt x="316" y="185"/>
                  </a:lnTo>
                  <a:lnTo>
                    <a:pt x="310" y="182"/>
                  </a:lnTo>
                  <a:lnTo>
                    <a:pt x="304" y="181"/>
                  </a:lnTo>
                  <a:lnTo>
                    <a:pt x="299" y="177"/>
                  </a:lnTo>
                  <a:lnTo>
                    <a:pt x="293" y="176"/>
                  </a:lnTo>
                  <a:lnTo>
                    <a:pt x="287" y="174"/>
                  </a:lnTo>
                  <a:lnTo>
                    <a:pt x="293" y="169"/>
                  </a:lnTo>
                  <a:lnTo>
                    <a:pt x="300" y="164"/>
                  </a:lnTo>
                  <a:lnTo>
                    <a:pt x="306" y="159"/>
                  </a:lnTo>
                  <a:lnTo>
                    <a:pt x="310" y="152"/>
                  </a:lnTo>
                  <a:lnTo>
                    <a:pt x="310" y="148"/>
                  </a:lnTo>
                  <a:lnTo>
                    <a:pt x="308" y="145"/>
                  </a:lnTo>
                  <a:lnTo>
                    <a:pt x="304" y="141"/>
                  </a:lnTo>
                  <a:lnTo>
                    <a:pt x="301" y="139"/>
                  </a:lnTo>
                  <a:lnTo>
                    <a:pt x="296" y="138"/>
                  </a:lnTo>
                  <a:lnTo>
                    <a:pt x="288" y="141"/>
                  </a:lnTo>
                  <a:lnTo>
                    <a:pt x="286" y="151"/>
                  </a:lnTo>
                  <a:lnTo>
                    <a:pt x="287" y="159"/>
                  </a:lnTo>
                  <a:lnTo>
                    <a:pt x="288" y="170"/>
                  </a:lnTo>
                  <a:lnTo>
                    <a:pt x="287" y="170"/>
                  </a:lnTo>
                  <a:lnTo>
                    <a:pt x="286" y="171"/>
                  </a:lnTo>
                  <a:lnTo>
                    <a:pt x="281" y="170"/>
                  </a:lnTo>
                  <a:lnTo>
                    <a:pt x="277" y="170"/>
                  </a:lnTo>
                  <a:lnTo>
                    <a:pt x="274" y="168"/>
                  </a:lnTo>
                  <a:lnTo>
                    <a:pt x="269" y="165"/>
                  </a:lnTo>
                  <a:lnTo>
                    <a:pt x="260" y="163"/>
                  </a:lnTo>
                  <a:lnTo>
                    <a:pt x="250" y="158"/>
                  </a:lnTo>
                  <a:lnTo>
                    <a:pt x="241" y="156"/>
                  </a:lnTo>
                  <a:lnTo>
                    <a:pt x="231" y="151"/>
                  </a:lnTo>
                  <a:lnTo>
                    <a:pt x="222" y="147"/>
                  </a:lnTo>
                  <a:lnTo>
                    <a:pt x="211" y="141"/>
                  </a:lnTo>
                  <a:lnTo>
                    <a:pt x="202" y="136"/>
                  </a:lnTo>
                  <a:lnTo>
                    <a:pt x="191" y="132"/>
                  </a:lnTo>
                  <a:lnTo>
                    <a:pt x="194" y="129"/>
                  </a:lnTo>
                  <a:lnTo>
                    <a:pt x="197" y="128"/>
                  </a:lnTo>
                  <a:lnTo>
                    <a:pt x="199" y="126"/>
                  </a:lnTo>
                  <a:lnTo>
                    <a:pt x="202" y="123"/>
                  </a:lnTo>
                  <a:lnTo>
                    <a:pt x="211" y="111"/>
                  </a:lnTo>
                  <a:lnTo>
                    <a:pt x="214" y="104"/>
                  </a:lnTo>
                  <a:lnTo>
                    <a:pt x="209" y="98"/>
                  </a:lnTo>
                  <a:lnTo>
                    <a:pt x="196" y="93"/>
                  </a:lnTo>
                  <a:lnTo>
                    <a:pt x="195" y="95"/>
                  </a:lnTo>
                  <a:lnTo>
                    <a:pt x="185" y="104"/>
                  </a:lnTo>
                  <a:lnTo>
                    <a:pt x="184" y="110"/>
                  </a:lnTo>
                  <a:lnTo>
                    <a:pt x="187" y="118"/>
                  </a:lnTo>
                  <a:lnTo>
                    <a:pt x="189" y="129"/>
                  </a:lnTo>
                  <a:lnTo>
                    <a:pt x="189" y="130"/>
                  </a:lnTo>
                  <a:lnTo>
                    <a:pt x="184" y="128"/>
                  </a:lnTo>
                  <a:lnTo>
                    <a:pt x="178" y="126"/>
                  </a:lnTo>
                  <a:lnTo>
                    <a:pt x="174" y="123"/>
                  </a:lnTo>
                  <a:lnTo>
                    <a:pt x="168" y="122"/>
                  </a:lnTo>
                  <a:lnTo>
                    <a:pt x="163" y="118"/>
                  </a:lnTo>
                  <a:lnTo>
                    <a:pt x="157" y="116"/>
                  </a:lnTo>
                  <a:lnTo>
                    <a:pt x="152" y="112"/>
                  </a:lnTo>
                  <a:lnTo>
                    <a:pt x="146" y="110"/>
                  </a:lnTo>
                  <a:lnTo>
                    <a:pt x="151" y="109"/>
                  </a:lnTo>
                  <a:lnTo>
                    <a:pt x="155" y="106"/>
                  </a:lnTo>
                  <a:lnTo>
                    <a:pt x="159" y="105"/>
                  </a:lnTo>
                  <a:lnTo>
                    <a:pt x="163" y="104"/>
                  </a:lnTo>
                  <a:close/>
                  <a:moveTo>
                    <a:pt x="105" y="75"/>
                  </a:moveTo>
                  <a:lnTo>
                    <a:pt x="108" y="63"/>
                  </a:lnTo>
                  <a:lnTo>
                    <a:pt x="109" y="51"/>
                  </a:lnTo>
                  <a:lnTo>
                    <a:pt x="108" y="40"/>
                  </a:lnTo>
                  <a:lnTo>
                    <a:pt x="112" y="46"/>
                  </a:lnTo>
                  <a:lnTo>
                    <a:pt x="118" y="50"/>
                  </a:lnTo>
                  <a:lnTo>
                    <a:pt x="125" y="52"/>
                  </a:lnTo>
                  <a:lnTo>
                    <a:pt x="131" y="57"/>
                  </a:lnTo>
                  <a:lnTo>
                    <a:pt x="138" y="59"/>
                  </a:lnTo>
                  <a:lnTo>
                    <a:pt x="145" y="63"/>
                  </a:lnTo>
                  <a:lnTo>
                    <a:pt x="152" y="65"/>
                  </a:lnTo>
                  <a:lnTo>
                    <a:pt x="158" y="70"/>
                  </a:lnTo>
                  <a:lnTo>
                    <a:pt x="157" y="70"/>
                  </a:lnTo>
                  <a:lnTo>
                    <a:pt x="156" y="71"/>
                  </a:lnTo>
                  <a:lnTo>
                    <a:pt x="156" y="73"/>
                  </a:lnTo>
                  <a:lnTo>
                    <a:pt x="155" y="75"/>
                  </a:lnTo>
                  <a:lnTo>
                    <a:pt x="155" y="75"/>
                  </a:lnTo>
                  <a:lnTo>
                    <a:pt x="154" y="76"/>
                  </a:lnTo>
                  <a:lnTo>
                    <a:pt x="149" y="86"/>
                  </a:lnTo>
                  <a:lnTo>
                    <a:pt x="142" y="98"/>
                  </a:lnTo>
                  <a:lnTo>
                    <a:pt x="139" y="105"/>
                  </a:lnTo>
                  <a:lnTo>
                    <a:pt x="138" y="106"/>
                  </a:lnTo>
                  <a:lnTo>
                    <a:pt x="133" y="105"/>
                  </a:lnTo>
                  <a:lnTo>
                    <a:pt x="129" y="103"/>
                  </a:lnTo>
                  <a:lnTo>
                    <a:pt x="124" y="99"/>
                  </a:lnTo>
                  <a:lnTo>
                    <a:pt x="120" y="98"/>
                  </a:lnTo>
                  <a:lnTo>
                    <a:pt x="116" y="95"/>
                  </a:lnTo>
                  <a:lnTo>
                    <a:pt x="111" y="92"/>
                  </a:lnTo>
                  <a:lnTo>
                    <a:pt x="106" y="91"/>
                  </a:lnTo>
                  <a:lnTo>
                    <a:pt x="102" y="88"/>
                  </a:lnTo>
                  <a:lnTo>
                    <a:pt x="105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5265" name="Freeform 145"/>
            <p:cNvSpPr>
              <a:spLocks/>
            </p:cNvSpPr>
            <p:nvPr/>
          </p:nvSpPr>
          <p:spPr bwMode="auto">
            <a:xfrm>
              <a:off x="4024313" y="1050925"/>
              <a:ext cx="449263" cy="168275"/>
            </a:xfrm>
            <a:custGeom>
              <a:avLst/>
              <a:gdLst/>
              <a:ahLst/>
              <a:cxnLst>
                <a:cxn ang="0">
                  <a:pos x="114" y="56"/>
                </a:cxn>
                <a:cxn ang="0">
                  <a:pos x="92" y="74"/>
                </a:cxn>
                <a:cxn ang="0">
                  <a:pos x="79" y="86"/>
                </a:cxn>
                <a:cxn ang="0">
                  <a:pos x="68" y="98"/>
                </a:cxn>
                <a:cxn ang="0">
                  <a:pos x="46" y="128"/>
                </a:cxn>
                <a:cxn ang="0">
                  <a:pos x="17" y="160"/>
                </a:cxn>
                <a:cxn ang="0">
                  <a:pos x="17" y="177"/>
                </a:cxn>
                <a:cxn ang="0">
                  <a:pos x="75" y="175"/>
                </a:cxn>
                <a:cxn ang="0">
                  <a:pos x="136" y="188"/>
                </a:cxn>
                <a:cxn ang="0">
                  <a:pos x="198" y="205"/>
                </a:cxn>
                <a:cxn ang="0">
                  <a:pos x="258" y="211"/>
                </a:cxn>
                <a:cxn ang="0">
                  <a:pos x="313" y="199"/>
                </a:cxn>
                <a:cxn ang="0">
                  <a:pos x="339" y="188"/>
                </a:cxn>
                <a:cxn ang="0">
                  <a:pos x="368" y="178"/>
                </a:cxn>
                <a:cxn ang="0">
                  <a:pos x="390" y="171"/>
                </a:cxn>
                <a:cxn ang="0">
                  <a:pos x="412" y="162"/>
                </a:cxn>
                <a:cxn ang="0">
                  <a:pos x="435" y="156"/>
                </a:cxn>
                <a:cxn ang="0">
                  <a:pos x="450" y="147"/>
                </a:cxn>
                <a:cxn ang="0">
                  <a:pos x="465" y="135"/>
                </a:cxn>
                <a:cxn ang="0">
                  <a:pos x="504" y="112"/>
                </a:cxn>
                <a:cxn ang="0">
                  <a:pos x="548" y="95"/>
                </a:cxn>
                <a:cxn ang="0">
                  <a:pos x="561" y="88"/>
                </a:cxn>
                <a:cxn ang="0">
                  <a:pos x="562" y="83"/>
                </a:cxn>
                <a:cxn ang="0">
                  <a:pos x="547" y="86"/>
                </a:cxn>
                <a:cxn ang="0">
                  <a:pos x="531" y="86"/>
                </a:cxn>
                <a:cxn ang="0">
                  <a:pos x="495" y="75"/>
                </a:cxn>
                <a:cxn ang="0">
                  <a:pos x="444" y="68"/>
                </a:cxn>
                <a:cxn ang="0">
                  <a:pos x="391" y="63"/>
                </a:cxn>
                <a:cxn ang="0">
                  <a:pos x="399" y="52"/>
                </a:cxn>
                <a:cxn ang="0">
                  <a:pos x="388" y="42"/>
                </a:cxn>
                <a:cxn ang="0">
                  <a:pos x="382" y="63"/>
                </a:cxn>
                <a:cxn ang="0">
                  <a:pos x="358" y="63"/>
                </a:cxn>
                <a:cxn ang="0">
                  <a:pos x="335" y="62"/>
                </a:cxn>
                <a:cxn ang="0">
                  <a:pos x="327" y="56"/>
                </a:cxn>
                <a:cxn ang="0">
                  <a:pos x="346" y="35"/>
                </a:cxn>
                <a:cxn ang="0">
                  <a:pos x="344" y="30"/>
                </a:cxn>
                <a:cxn ang="0">
                  <a:pos x="331" y="34"/>
                </a:cxn>
                <a:cxn ang="0">
                  <a:pos x="319" y="59"/>
                </a:cxn>
                <a:cxn ang="0">
                  <a:pos x="283" y="60"/>
                </a:cxn>
                <a:cxn ang="0">
                  <a:pos x="248" y="57"/>
                </a:cxn>
                <a:cxn ang="0">
                  <a:pos x="254" y="35"/>
                </a:cxn>
                <a:cxn ang="0">
                  <a:pos x="258" y="19"/>
                </a:cxn>
                <a:cxn ang="0">
                  <a:pos x="241" y="23"/>
                </a:cxn>
                <a:cxn ang="0">
                  <a:pos x="234" y="47"/>
                </a:cxn>
                <a:cxn ang="0">
                  <a:pos x="223" y="46"/>
                </a:cxn>
                <a:cxn ang="0">
                  <a:pos x="208" y="41"/>
                </a:cxn>
                <a:cxn ang="0">
                  <a:pos x="194" y="35"/>
                </a:cxn>
                <a:cxn ang="0">
                  <a:pos x="207" y="7"/>
                </a:cxn>
                <a:cxn ang="0">
                  <a:pos x="197" y="4"/>
                </a:cxn>
                <a:cxn ang="0">
                  <a:pos x="155" y="24"/>
                </a:cxn>
                <a:cxn ang="0">
                  <a:pos x="146" y="7"/>
                </a:cxn>
                <a:cxn ang="0">
                  <a:pos x="113" y="19"/>
                </a:cxn>
                <a:cxn ang="0">
                  <a:pos x="122" y="34"/>
                </a:cxn>
              </a:cxnLst>
              <a:rect l="0" t="0" r="r" b="b"/>
              <a:pathLst>
                <a:path w="566" h="211">
                  <a:moveTo>
                    <a:pt x="120" y="41"/>
                  </a:moveTo>
                  <a:lnTo>
                    <a:pt x="118" y="48"/>
                  </a:lnTo>
                  <a:lnTo>
                    <a:pt x="114" y="56"/>
                  </a:lnTo>
                  <a:lnTo>
                    <a:pt x="108" y="62"/>
                  </a:lnTo>
                  <a:lnTo>
                    <a:pt x="101" y="68"/>
                  </a:lnTo>
                  <a:lnTo>
                    <a:pt x="92" y="74"/>
                  </a:lnTo>
                  <a:lnTo>
                    <a:pt x="81" y="81"/>
                  </a:lnTo>
                  <a:lnTo>
                    <a:pt x="80" y="82"/>
                  </a:lnTo>
                  <a:lnTo>
                    <a:pt x="79" y="86"/>
                  </a:lnTo>
                  <a:lnTo>
                    <a:pt x="76" y="87"/>
                  </a:lnTo>
                  <a:lnTo>
                    <a:pt x="74" y="87"/>
                  </a:lnTo>
                  <a:lnTo>
                    <a:pt x="68" y="98"/>
                  </a:lnTo>
                  <a:lnTo>
                    <a:pt x="61" y="106"/>
                  </a:lnTo>
                  <a:lnTo>
                    <a:pt x="54" y="116"/>
                  </a:lnTo>
                  <a:lnTo>
                    <a:pt x="46" y="128"/>
                  </a:lnTo>
                  <a:lnTo>
                    <a:pt x="36" y="136"/>
                  </a:lnTo>
                  <a:lnTo>
                    <a:pt x="27" y="148"/>
                  </a:lnTo>
                  <a:lnTo>
                    <a:pt x="17" y="160"/>
                  </a:lnTo>
                  <a:lnTo>
                    <a:pt x="9" y="174"/>
                  </a:lnTo>
                  <a:lnTo>
                    <a:pt x="0" y="182"/>
                  </a:lnTo>
                  <a:lnTo>
                    <a:pt x="17" y="177"/>
                  </a:lnTo>
                  <a:lnTo>
                    <a:pt x="36" y="174"/>
                  </a:lnTo>
                  <a:lnTo>
                    <a:pt x="55" y="172"/>
                  </a:lnTo>
                  <a:lnTo>
                    <a:pt x="75" y="175"/>
                  </a:lnTo>
                  <a:lnTo>
                    <a:pt x="95" y="178"/>
                  </a:lnTo>
                  <a:lnTo>
                    <a:pt x="115" y="182"/>
                  </a:lnTo>
                  <a:lnTo>
                    <a:pt x="136" y="188"/>
                  </a:lnTo>
                  <a:lnTo>
                    <a:pt x="157" y="193"/>
                  </a:lnTo>
                  <a:lnTo>
                    <a:pt x="178" y="200"/>
                  </a:lnTo>
                  <a:lnTo>
                    <a:pt x="198" y="205"/>
                  </a:lnTo>
                  <a:lnTo>
                    <a:pt x="218" y="210"/>
                  </a:lnTo>
                  <a:lnTo>
                    <a:pt x="238" y="211"/>
                  </a:lnTo>
                  <a:lnTo>
                    <a:pt x="258" y="211"/>
                  </a:lnTo>
                  <a:lnTo>
                    <a:pt x="277" y="211"/>
                  </a:lnTo>
                  <a:lnTo>
                    <a:pt x="296" y="206"/>
                  </a:lnTo>
                  <a:lnTo>
                    <a:pt x="313" y="199"/>
                  </a:lnTo>
                  <a:lnTo>
                    <a:pt x="322" y="194"/>
                  </a:lnTo>
                  <a:lnTo>
                    <a:pt x="331" y="192"/>
                  </a:lnTo>
                  <a:lnTo>
                    <a:pt x="339" y="188"/>
                  </a:lnTo>
                  <a:lnTo>
                    <a:pt x="349" y="184"/>
                  </a:lnTo>
                  <a:lnTo>
                    <a:pt x="358" y="181"/>
                  </a:lnTo>
                  <a:lnTo>
                    <a:pt x="368" y="178"/>
                  </a:lnTo>
                  <a:lnTo>
                    <a:pt x="376" y="174"/>
                  </a:lnTo>
                  <a:lnTo>
                    <a:pt x="385" y="171"/>
                  </a:lnTo>
                  <a:lnTo>
                    <a:pt x="390" y="171"/>
                  </a:lnTo>
                  <a:lnTo>
                    <a:pt x="396" y="168"/>
                  </a:lnTo>
                  <a:lnTo>
                    <a:pt x="404" y="165"/>
                  </a:lnTo>
                  <a:lnTo>
                    <a:pt x="412" y="162"/>
                  </a:lnTo>
                  <a:lnTo>
                    <a:pt x="421" y="159"/>
                  </a:lnTo>
                  <a:lnTo>
                    <a:pt x="429" y="158"/>
                  </a:lnTo>
                  <a:lnTo>
                    <a:pt x="435" y="156"/>
                  </a:lnTo>
                  <a:lnTo>
                    <a:pt x="439" y="156"/>
                  </a:lnTo>
                  <a:lnTo>
                    <a:pt x="444" y="153"/>
                  </a:lnTo>
                  <a:lnTo>
                    <a:pt x="450" y="147"/>
                  </a:lnTo>
                  <a:lnTo>
                    <a:pt x="456" y="142"/>
                  </a:lnTo>
                  <a:lnTo>
                    <a:pt x="462" y="141"/>
                  </a:lnTo>
                  <a:lnTo>
                    <a:pt x="465" y="135"/>
                  </a:lnTo>
                  <a:lnTo>
                    <a:pt x="475" y="128"/>
                  </a:lnTo>
                  <a:lnTo>
                    <a:pt x="488" y="121"/>
                  </a:lnTo>
                  <a:lnTo>
                    <a:pt x="504" y="112"/>
                  </a:lnTo>
                  <a:lnTo>
                    <a:pt x="521" y="105"/>
                  </a:lnTo>
                  <a:lnTo>
                    <a:pt x="536" y="100"/>
                  </a:lnTo>
                  <a:lnTo>
                    <a:pt x="548" y="95"/>
                  </a:lnTo>
                  <a:lnTo>
                    <a:pt x="556" y="94"/>
                  </a:lnTo>
                  <a:lnTo>
                    <a:pt x="557" y="93"/>
                  </a:lnTo>
                  <a:lnTo>
                    <a:pt x="561" y="88"/>
                  </a:lnTo>
                  <a:lnTo>
                    <a:pt x="564" y="87"/>
                  </a:lnTo>
                  <a:lnTo>
                    <a:pt x="566" y="83"/>
                  </a:lnTo>
                  <a:lnTo>
                    <a:pt x="562" y="83"/>
                  </a:lnTo>
                  <a:lnTo>
                    <a:pt x="557" y="83"/>
                  </a:lnTo>
                  <a:lnTo>
                    <a:pt x="551" y="86"/>
                  </a:lnTo>
                  <a:lnTo>
                    <a:pt x="547" y="86"/>
                  </a:lnTo>
                  <a:lnTo>
                    <a:pt x="541" y="86"/>
                  </a:lnTo>
                  <a:lnTo>
                    <a:pt x="536" y="86"/>
                  </a:lnTo>
                  <a:lnTo>
                    <a:pt x="531" y="86"/>
                  </a:lnTo>
                  <a:lnTo>
                    <a:pt x="527" y="83"/>
                  </a:lnTo>
                  <a:lnTo>
                    <a:pt x="511" y="80"/>
                  </a:lnTo>
                  <a:lnTo>
                    <a:pt x="495" y="75"/>
                  </a:lnTo>
                  <a:lnTo>
                    <a:pt x="478" y="70"/>
                  </a:lnTo>
                  <a:lnTo>
                    <a:pt x="462" y="69"/>
                  </a:lnTo>
                  <a:lnTo>
                    <a:pt x="444" y="68"/>
                  </a:lnTo>
                  <a:lnTo>
                    <a:pt x="426" y="66"/>
                  </a:lnTo>
                  <a:lnTo>
                    <a:pt x="409" y="65"/>
                  </a:lnTo>
                  <a:lnTo>
                    <a:pt x="391" y="63"/>
                  </a:lnTo>
                  <a:lnTo>
                    <a:pt x="392" y="62"/>
                  </a:lnTo>
                  <a:lnTo>
                    <a:pt x="397" y="57"/>
                  </a:lnTo>
                  <a:lnTo>
                    <a:pt x="399" y="52"/>
                  </a:lnTo>
                  <a:lnTo>
                    <a:pt x="399" y="46"/>
                  </a:lnTo>
                  <a:lnTo>
                    <a:pt x="395" y="41"/>
                  </a:lnTo>
                  <a:lnTo>
                    <a:pt x="388" y="42"/>
                  </a:lnTo>
                  <a:lnTo>
                    <a:pt x="383" y="47"/>
                  </a:lnTo>
                  <a:lnTo>
                    <a:pt x="382" y="54"/>
                  </a:lnTo>
                  <a:lnTo>
                    <a:pt x="382" y="63"/>
                  </a:lnTo>
                  <a:lnTo>
                    <a:pt x="373" y="63"/>
                  </a:lnTo>
                  <a:lnTo>
                    <a:pt x="366" y="63"/>
                  </a:lnTo>
                  <a:lnTo>
                    <a:pt x="358" y="63"/>
                  </a:lnTo>
                  <a:lnTo>
                    <a:pt x="350" y="62"/>
                  </a:lnTo>
                  <a:lnTo>
                    <a:pt x="342" y="62"/>
                  </a:lnTo>
                  <a:lnTo>
                    <a:pt x="335" y="62"/>
                  </a:lnTo>
                  <a:lnTo>
                    <a:pt x="326" y="60"/>
                  </a:lnTo>
                  <a:lnTo>
                    <a:pt x="318" y="60"/>
                  </a:lnTo>
                  <a:lnTo>
                    <a:pt x="327" y="56"/>
                  </a:lnTo>
                  <a:lnTo>
                    <a:pt x="337" y="52"/>
                  </a:lnTo>
                  <a:lnTo>
                    <a:pt x="344" y="45"/>
                  </a:lnTo>
                  <a:lnTo>
                    <a:pt x="346" y="35"/>
                  </a:lnTo>
                  <a:lnTo>
                    <a:pt x="345" y="35"/>
                  </a:lnTo>
                  <a:lnTo>
                    <a:pt x="345" y="33"/>
                  </a:lnTo>
                  <a:lnTo>
                    <a:pt x="344" y="30"/>
                  </a:lnTo>
                  <a:lnTo>
                    <a:pt x="343" y="29"/>
                  </a:lnTo>
                  <a:lnTo>
                    <a:pt x="340" y="29"/>
                  </a:lnTo>
                  <a:lnTo>
                    <a:pt x="331" y="34"/>
                  </a:lnTo>
                  <a:lnTo>
                    <a:pt x="325" y="41"/>
                  </a:lnTo>
                  <a:lnTo>
                    <a:pt x="320" y="50"/>
                  </a:lnTo>
                  <a:lnTo>
                    <a:pt x="319" y="59"/>
                  </a:lnTo>
                  <a:lnTo>
                    <a:pt x="316" y="60"/>
                  </a:lnTo>
                  <a:lnTo>
                    <a:pt x="299" y="60"/>
                  </a:lnTo>
                  <a:lnTo>
                    <a:pt x="283" y="60"/>
                  </a:lnTo>
                  <a:lnTo>
                    <a:pt x="269" y="60"/>
                  </a:lnTo>
                  <a:lnTo>
                    <a:pt x="257" y="59"/>
                  </a:lnTo>
                  <a:lnTo>
                    <a:pt x="248" y="57"/>
                  </a:lnTo>
                  <a:lnTo>
                    <a:pt x="244" y="53"/>
                  </a:lnTo>
                  <a:lnTo>
                    <a:pt x="246" y="46"/>
                  </a:lnTo>
                  <a:lnTo>
                    <a:pt x="254" y="35"/>
                  </a:lnTo>
                  <a:lnTo>
                    <a:pt x="258" y="29"/>
                  </a:lnTo>
                  <a:lnTo>
                    <a:pt x="259" y="23"/>
                  </a:lnTo>
                  <a:lnTo>
                    <a:pt x="258" y="19"/>
                  </a:lnTo>
                  <a:lnTo>
                    <a:pt x="252" y="16"/>
                  </a:lnTo>
                  <a:lnTo>
                    <a:pt x="248" y="17"/>
                  </a:lnTo>
                  <a:lnTo>
                    <a:pt x="241" y="23"/>
                  </a:lnTo>
                  <a:lnTo>
                    <a:pt x="236" y="33"/>
                  </a:lnTo>
                  <a:lnTo>
                    <a:pt x="234" y="46"/>
                  </a:lnTo>
                  <a:lnTo>
                    <a:pt x="234" y="47"/>
                  </a:lnTo>
                  <a:lnTo>
                    <a:pt x="233" y="48"/>
                  </a:lnTo>
                  <a:lnTo>
                    <a:pt x="228" y="47"/>
                  </a:lnTo>
                  <a:lnTo>
                    <a:pt x="223" y="46"/>
                  </a:lnTo>
                  <a:lnTo>
                    <a:pt x="218" y="45"/>
                  </a:lnTo>
                  <a:lnTo>
                    <a:pt x="213" y="42"/>
                  </a:lnTo>
                  <a:lnTo>
                    <a:pt x="208" y="41"/>
                  </a:lnTo>
                  <a:lnTo>
                    <a:pt x="204" y="40"/>
                  </a:lnTo>
                  <a:lnTo>
                    <a:pt x="199" y="36"/>
                  </a:lnTo>
                  <a:lnTo>
                    <a:pt x="194" y="35"/>
                  </a:lnTo>
                  <a:lnTo>
                    <a:pt x="203" y="24"/>
                  </a:lnTo>
                  <a:lnTo>
                    <a:pt x="207" y="16"/>
                  </a:lnTo>
                  <a:lnTo>
                    <a:pt x="207" y="7"/>
                  </a:lnTo>
                  <a:lnTo>
                    <a:pt x="206" y="1"/>
                  </a:lnTo>
                  <a:lnTo>
                    <a:pt x="201" y="0"/>
                  </a:lnTo>
                  <a:lnTo>
                    <a:pt x="197" y="4"/>
                  </a:lnTo>
                  <a:lnTo>
                    <a:pt x="191" y="15"/>
                  </a:lnTo>
                  <a:lnTo>
                    <a:pt x="186" y="33"/>
                  </a:lnTo>
                  <a:lnTo>
                    <a:pt x="155" y="24"/>
                  </a:lnTo>
                  <a:lnTo>
                    <a:pt x="159" y="6"/>
                  </a:lnTo>
                  <a:lnTo>
                    <a:pt x="154" y="1"/>
                  </a:lnTo>
                  <a:lnTo>
                    <a:pt x="146" y="7"/>
                  </a:lnTo>
                  <a:lnTo>
                    <a:pt x="142" y="22"/>
                  </a:lnTo>
                  <a:lnTo>
                    <a:pt x="113" y="16"/>
                  </a:lnTo>
                  <a:lnTo>
                    <a:pt x="113" y="19"/>
                  </a:lnTo>
                  <a:lnTo>
                    <a:pt x="119" y="19"/>
                  </a:lnTo>
                  <a:lnTo>
                    <a:pt x="122" y="23"/>
                  </a:lnTo>
                  <a:lnTo>
                    <a:pt x="122" y="34"/>
                  </a:lnTo>
                  <a:lnTo>
                    <a:pt x="120" y="4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5266" name="Freeform 146"/>
            <p:cNvSpPr>
              <a:spLocks/>
            </p:cNvSpPr>
            <p:nvPr/>
          </p:nvSpPr>
          <p:spPr bwMode="auto">
            <a:xfrm>
              <a:off x="3068638" y="1208088"/>
              <a:ext cx="320675" cy="100013"/>
            </a:xfrm>
            <a:custGeom>
              <a:avLst/>
              <a:gdLst/>
              <a:ahLst/>
              <a:cxnLst>
                <a:cxn ang="0">
                  <a:pos x="19" y="125"/>
                </a:cxn>
                <a:cxn ang="0">
                  <a:pos x="61" y="125"/>
                </a:cxn>
                <a:cxn ang="0">
                  <a:pos x="102" y="120"/>
                </a:cxn>
                <a:cxn ang="0">
                  <a:pos x="143" y="112"/>
                </a:cxn>
                <a:cxn ang="0">
                  <a:pos x="184" y="103"/>
                </a:cxn>
                <a:cxn ang="0">
                  <a:pos x="205" y="96"/>
                </a:cxn>
                <a:cxn ang="0">
                  <a:pos x="231" y="88"/>
                </a:cxn>
                <a:cxn ang="0">
                  <a:pos x="257" y="78"/>
                </a:cxn>
                <a:cxn ang="0">
                  <a:pos x="282" y="67"/>
                </a:cxn>
                <a:cxn ang="0">
                  <a:pos x="305" y="55"/>
                </a:cxn>
                <a:cxn ang="0">
                  <a:pos x="328" y="45"/>
                </a:cxn>
                <a:cxn ang="0">
                  <a:pos x="349" y="32"/>
                </a:cxn>
                <a:cxn ang="0">
                  <a:pos x="369" y="20"/>
                </a:cxn>
                <a:cxn ang="0">
                  <a:pos x="382" y="13"/>
                </a:cxn>
                <a:cxn ang="0">
                  <a:pos x="397" y="2"/>
                </a:cxn>
                <a:cxn ang="0">
                  <a:pos x="264" y="42"/>
                </a:cxn>
                <a:cxn ang="0">
                  <a:pos x="275" y="30"/>
                </a:cxn>
                <a:cxn ang="0">
                  <a:pos x="270" y="25"/>
                </a:cxn>
                <a:cxn ang="0">
                  <a:pos x="262" y="15"/>
                </a:cxn>
                <a:cxn ang="0">
                  <a:pos x="246" y="13"/>
                </a:cxn>
                <a:cxn ang="0">
                  <a:pos x="237" y="17"/>
                </a:cxn>
                <a:cxn ang="0">
                  <a:pos x="238" y="27"/>
                </a:cxn>
                <a:cxn ang="0">
                  <a:pos x="245" y="36"/>
                </a:cxn>
                <a:cxn ang="0">
                  <a:pos x="246" y="36"/>
                </a:cxn>
                <a:cxn ang="0">
                  <a:pos x="250" y="41"/>
                </a:cxn>
                <a:cxn ang="0">
                  <a:pos x="253" y="45"/>
                </a:cxn>
                <a:cxn ang="0">
                  <a:pos x="147" y="78"/>
                </a:cxn>
                <a:cxn ang="0">
                  <a:pos x="111" y="88"/>
                </a:cxn>
                <a:cxn ang="0">
                  <a:pos x="74" y="101"/>
                </a:cxn>
                <a:cxn ang="0">
                  <a:pos x="36" y="114"/>
                </a:cxn>
                <a:cxn ang="0">
                  <a:pos x="0" y="124"/>
                </a:cxn>
                <a:cxn ang="0">
                  <a:pos x="9" y="124"/>
                </a:cxn>
              </a:cxnLst>
              <a:rect l="0" t="0" r="r" b="b"/>
              <a:pathLst>
                <a:path w="403" h="125">
                  <a:moveTo>
                    <a:pt x="9" y="124"/>
                  </a:moveTo>
                  <a:lnTo>
                    <a:pt x="19" y="125"/>
                  </a:lnTo>
                  <a:lnTo>
                    <a:pt x="40" y="125"/>
                  </a:lnTo>
                  <a:lnTo>
                    <a:pt x="61" y="125"/>
                  </a:lnTo>
                  <a:lnTo>
                    <a:pt x="81" y="124"/>
                  </a:lnTo>
                  <a:lnTo>
                    <a:pt x="102" y="120"/>
                  </a:lnTo>
                  <a:lnTo>
                    <a:pt x="122" y="115"/>
                  </a:lnTo>
                  <a:lnTo>
                    <a:pt x="143" y="112"/>
                  </a:lnTo>
                  <a:lnTo>
                    <a:pt x="164" y="107"/>
                  </a:lnTo>
                  <a:lnTo>
                    <a:pt x="184" y="103"/>
                  </a:lnTo>
                  <a:lnTo>
                    <a:pt x="192" y="101"/>
                  </a:lnTo>
                  <a:lnTo>
                    <a:pt x="205" y="96"/>
                  </a:lnTo>
                  <a:lnTo>
                    <a:pt x="218" y="94"/>
                  </a:lnTo>
                  <a:lnTo>
                    <a:pt x="231" y="88"/>
                  </a:lnTo>
                  <a:lnTo>
                    <a:pt x="244" y="83"/>
                  </a:lnTo>
                  <a:lnTo>
                    <a:pt x="257" y="78"/>
                  </a:lnTo>
                  <a:lnTo>
                    <a:pt x="270" y="72"/>
                  </a:lnTo>
                  <a:lnTo>
                    <a:pt x="282" y="67"/>
                  </a:lnTo>
                  <a:lnTo>
                    <a:pt x="295" y="61"/>
                  </a:lnTo>
                  <a:lnTo>
                    <a:pt x="305" y="55"/>
                  </a:lnTo>
                  <a:lnTo>
                    <a:pt x="317" y="50"/>
                  </a:lnTo>
                  <a:lnTo>
                    <a:pt x="328" y="45"/>
                  </a:lnTo>
                  <a:lnTo>
                    <a:pt x="338" y="39"/>
                  </a:lnTo>
                  <a:lnTo>
                    <a:pt x="349" y="32"/>
                  </a:lnTo>
                  <a:lnTo>
                    <a:pt x="359" y="26"/>
                  </a:lnTo>
                  <a:lnTo>
                    <a:pt x="369" y="20"/>
                  </a:lnTo>
                  <a:lnTo>
                    <a:pt x="379" y="13"/>
                  </a:lnTo>
                  <a:lnTo>
                    <a:pt x="382" y="13"/>
                  </a:lnTo>
                  <a:lnTo>
                    <a:pt x="389" y="8"/>
                  </a:lnTo>
                  <a:lnTo>
                    <a:pt x="397" y="2"/>
                  </a:lnTo>
                  <a:lnTo>
                    <a:pt x="403" y="0"/>
                  </a:lnTo>
                  <a:lnTo>
                    <a:pt x="264" y="42"/>
                  </a:lnTo>
                  <a:lnTo>
                    <a:pt x="277" y="35"/>
                  </a:lnTo>
                  <a:lnTo>
                    <a:pt x="275" y="30"/>
                  </a:lnTo>
                  <a:lnTo>
                    <a:pt x="271" y="27"/>
                  </a:lnTo>
                  <a:lnTo>
                    <a:pt x="270" y="25"/>
                  </a:lnTo>
                  <a:lnTo>
                    <a:pt x="269" y="21"/>
                  </a:lnTo>
                  <a:lnTo>
                    <a:pt x="262" y="15"/>
                  </a:lnTo>
                  <a:lnTo>
                    <a:pt x="253" y="13"/>
                  </a:lnTo>
                  <a:lnTo>
                    <a:pt x="246" y="13"/>
                  </a:lnTo>
                  <a:lnTo>
                    <a:pt x="240" y="13"/>
                  </a:lnTo>
                  <a:lnTo>
                    <a:pt x="237" y="17"/>
                  </a:lnTo>
                  <a:lnTo>
                    <a:pt x="236" y="21"/>
                  </a:lnTo>
                  <a:lnTo>
                    <a:pt x="238" y="27"/>
                  </a:lnTo>
                  <a:lnTo>
                    <a:pt x="244" y="36"/>
                  </a:lnTo>
                  <a:lnTo>
                    <a:pt x="245" y="36"/>
                  </a:lnTo>
                  <a:lnTo>
                    <a:pt x="245" y="36"/>
                  </a:lnTo>
                  <a:lnTo>
                    <a:pt x="246" y="36"/>
                  </a:lnTo>
                  <a:lnTo>
                    <a:pt x="247" y="37"/>
                  </a:lnTo>
                  <a:lnTo>
                    <a:pt x="250" y="41"/>
                  </a:lnTo>
                  <a:lnTo>
                    <a:pt x="252" y="43"/>
                  </a:lnTo>
                  <a:lnTo>
                    <a:pt x="253" y="45"/>
                  </a:lnTo>
                  <a:lnTo>
                    <a:pt x="255" y="45"/>
                  </a:lnTo>
                  <a:lnTo>
                    <a:pt x="147" y="78"/>
                  </a:lnTo>
                  <a:lnTo>
                    <a:pt x="130" y="82"/>
                  </a:lnTo>
                  <a:lnTo>
                    <a:pt x="111" y="88"/>
                  </a:lnTo>
                  <a:lnTo>
                    <a:pt x="92" y="95"/>
                  </a:lnTo>
                  <a:lnTo>
                    <a:pt x="74" y="101"/>
                  </a:lnTo>
                  <a:lnTo>
                    <a:pt x="55" y="107"/>
                  </a:lnTo>
                  <a:lnTo>
                    <a:pt x="36" y="114"/>
                  </a:lnTo>
                  <a:lnTo>
                    <a:pt x="18" y="119"/>
                  </a:lnTo>
                  <a:lnTo>
                    <a:pt x="0" y="124"/>
                  </a:lnTo>
                  <a:lnTo>
                    <a:pt x="9" y="121"/>
                  </a:lnTo>
                  <a:lnTo>
                    <a:pt x="9" y="12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5267" name="Freeform 147"/>
            <p:cNvSpPr>
              <a:spLocks/>
            </p:cNvSpPr>
            <p:nvPr/>
          </p:nvSpPr>
          <p:spPr bwMode="auto">
            <a:xfrm>
              <a:off x="4033838" y="1223963"/>
              <a:ext cx="20638" cy="31750"/>
            </a:xfrm>
            <a:custGeom>
              <a:avLst/>
              <a:gdLst/>
              <a:ahLst/>
              <a:cxnLst>
                <a:cxn ang="0">
                  <a:pos x="14" y="30"/>
                </a:cxn>
                <a:cxn ang="0">
                  <a:pos x="16" y="29"/>
                </a:cxn>
                <a:cxn ang="0">
                  <a:pos x="17" y="29"/>
                </a:cxn>
                <a:cxn ang="0">
                  <a:pos x="18" y="28"/>
                </a:cxn>
                <a:cxn ang="0">
                  <a:pos x="18" y="27"/>
                </a:cxn>
                <a:cxn ang="0">
                  <a:pos x="19" y="25"/>
                </a:cxn>
                <a:cxn ang="0">
                  <a:pos x="20" y="23"/>
                </a:cxn>
                <a:cxn ang="0">
                  <a:pos x="22" y="23"/>
                </a:cxn>
                <a:cxn ang="0">
                  <a:pos x="26" y="16"/>
                </a:cxn>
                <a:cxn ang="0">
                  <a:pos x="27" y="9"/>
                </a:cxn>
                <a:cxn ang="0">
                  <a:pos x="25" y="3"/>
                </a:cxn>
                <a:cxn ang="0">
                  <a:pos x="16" y="0"/>
                </a:cxn>
                <a:cxn ang="0">
                  <a:pos x="14" y="0"/>
                </a:cxn>
                <a:cxn ang="0">
                  <a:pos x="12" y="0"/>
                </a:cxn>
                <a:cxn ang="0">
                  <a:pos x="11" y="0"/>
                </a:cxn>
                <a:cxn ang="0">
                  <a:pos x="10" y="0"/>
                </a:cxn>
                <a:cxn ang="0">
                  <a:pos x="9" y="0"/>
                </a:cxn>
                <a:cxn ang="0">
                  <a:pos x="9" y="0"/>
                </a:cxn>
                <a:cxn ang="0">
                  <a:pos x="7" y="0"/>
                </a:cxn>
                <a:cxn ang="0">
                  <a:pos x="6" y="0"/>
                </a:cxn>
                <a:cxn ang="0">
                  <a:pos x="5" y="1"/>
                </a:cxn>
                <a:cxn ang="0">
                  <a:pos x="4" y="1"/>
                </a:cxn>
                <a:cxn ang="0">
                  <a:pos x="3" y="3"/>
                </a:cxn>
                <a:cxn ang="0">
                  <a:pos x="2" y="5"/>
                </a:cxn>
                <a:cxn ang="0">
                  <a:pos x="2" y="6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0" y="7"/>
                </a:cxn>
                <a:cxn ang="0">
                  <a:pos x="0" y="9"/>
                </a:cxn>
                <a:cxn ang="0">
                  <a:pos x="0" y="10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2" y="15"/>
                </a:cxn>
                <a:cxn ang="0">
                  <a:pos x="2" y="16"/>
                </a:cxn>
                <a:cxn ang="0">
                  <a:pos x="2" y="16"/>
                </a:cxn>
                <a:cxn ang="0">
                  <a:pos x="3" y="17"/>
                </a:cxn>
                <a:cxn ang="0">
                  <a:pos x="3" y="19"/>
                </a:cxn>
                <a:cxn ang="0">
                  <a:pos x="4" y="19"/>
                </a:cxn>
                <a:cxn ang="0">
                  <a:pos x="4" y="21"/>
                </a:cxn>
                <a:cxn ang="0">
                  <a:pos x="4" y="22"/>
                </a:cxn>
                <a:cxn ang="0">
                  <a:pos x="5" y="22"/>
                </a:cxn>
                <a:cxn ang="0">
                  <a:pos x="5" y="23"/>
                </a:cxn>
                <a:cxn ang="0">
                  <a:pos x="5" y="23"/>
                </a:cxn>
                <a:cxn ang="0">
                  <a:pos x="6" y="23"/>
                </a:cxn>
                <a:cxn ang="0">
                  <a:pos x="7" y="28"/>
                </a:cxn>
                <a:cxn ang="0">
                  <a:pos x="11" y="33"/>
                </a:cxn>
                <a:cxn ang="0">
                  <a:pos x="13" y="35"/>
                </a:cxn>
                <a:cxn ang="0">
                  <a:pos x="16" y="39"/>
                </a:cxn>
                <a:cxn ang="0">
                  <a:pos x="14" y="36"/>
                </a:cxn>
                <a:cxn ang="0">
                  <a:pos x="14" y="34"/>
                </a:cxn>
                <a:cxn ang="0">
                  <a:pos x="14" y="30"/>
                </a:cxn>
              </a:cxnLst>
              <a:rect l="0" t="0" r="r" b="b"/>
              <a:pathLst>
                <a:path w="27" h="39">
                  <a:moveTo>
                    <a:pt x="14" y="30"/>
                  </a:moveTo>
                  <a:lnTo>
                    <a:pt x="16" y="29"/>
                  </a:lnTo>
                  <a:lnTo>
                    <a:pt x="17" y="29"/>
                  </a:lnTo>
                  <a:lnTo>
                    <a:pt x="18" y="28"/>
                  </a:lnTo>
                  <a:lnTo>
                    <a:pt x="18" y="27"/>
                  </a:lnTo>
                  <a:lnTo>
                    <a:pt x="19" y="25"/>
                  </a:lnTo>
                  <a:lnTo>
                    <a:pt x="20" y="23"/>
                  </a:lnTo>
                  <a:lnTo>
                    <a:pt x="22" y="23"/>
                  </a:lnTo>
                  <a:lnTo>
                    <a:pt x="26" y="16"/>
                  </a:lnTo>
                  <a:lnTo>
                    <a:pt x="27" y="9"/>
                  </a:lnTo>
                  <a:lnTo>
                    <a:pt x="25" y="3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1" y="0"/>
                  </a:lnTo>
                  <a:lnTo>
                    <a:pt x="10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7" y="0"/>
                  </a:lnTo>
                  <a:lnTo>
                    <a:pt x="6" y="0"/>
                  </a:lnTo>
                  <a:lnTo>
                    <a:pt x="5" y="1"/>
                  </a:lnTo>
                  <a:lnTo>
                    <a:pt x="4" y="1"/>
                  </a:lnTo>
                  <a:lnTo>
                    <a:pt x="3" y="3"/>
                  </a:lnTo>
                  <a:lnTo>
                    <a:pt x="2" y="5"/>
                  </a:lnTo>
                  <a:lnTo>
                    <a:pt x="2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7"/>
                  </a:lnTo>
                  <a:lnTo>
                    <a:pt x="0" y="9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" y="15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3" y="17"/>
                  </a:lnTo>
                  <a:lnTo>
                    <a:pt x="3" y="19"/>
                  </a:lnTo>
                  <a:lnTo>
                    <a:pt x="4" y="19"/>
                  </a:lnTo>
                  <a:lnTo>
                    <a:pt x="4" y="21"/>
                  </a:lnTo>
                  <a:lnTo>
                    <a:pt x="4" y="22"/>
                  </a:lnTo>
                  <a:lnTo>
                    <a:pt x="5" y="22"/>
                  </a:lnTo>
                  <a:lnTo>
                    <a:pt x="5" y="23"/>
                  </a:lnTo>
                  <a:lnTo>
                    <a:pt x="5" y="23"/>
                  </a:lnTo>
                  <a:lnTo>
                    <a:pt x="6" y="23"/>
                  </a:lnTo>
                  <a:lnTo>
                    <a:pt x="7" y="28"/>
                  </a:lnTo>
                  <a:lnTo>
                    <a:pt x="11" y="33"/>
                  </a:lnTo>
                  <a:lnTo>
                    <a:pt x="13" y="35"/>
                  </a:lnTo>
                  <a:lnTo>
                    <a:pt x="16" y="39"/>
                  </a:lnTo>
                  <a:lnTo>
                    <a:pt x="14" y="36"/>
                  </a:lnTo>
                  <a:lnTo>
                    <a:pt x="14" y="34"/>
                  </a:lnTo>
                  <a:lnTo>
                    <a:pt x="14" y="3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5268" name="Freeform 148"/>
            <p:cNvSpPr>
              <a:spLocks/>
            </p:cNvSpPr>
            <p:nvPr/>
          </p:nvSpPr>
          <p:spPr bwMode="auto">
            <a:xfrm>
              <a:off x="4117975" y="1243013"/>
              <a:ext cx="20638" cy="28575"/>
            </a:xfrm>
            <a:custGeom>
              <a:avLst/>
              <a:gdLst/>
              <a:ahLst/>
              <a:cxnLst>
                <a:cxn ang="0">
                  <a:pos x="2" y="36"/>
                </a:cxn>
                <a:cxn ang="0">
                  <a:pos x="3" y="35"/>
                </a:cxn>
                <a:cxn ang="0">
                  <a:pos x="8" y="31"/>
                </a:cxn>
                <a:cxn ang="0">
                  <a:pos x="13" y="29"/>
                </a:cxn>
                <a:cxn ang="0">
                  <a:pos x="18" y="24"/>
                </a:cxn>
                <a:cxn ang="0">
                  <a:pos x="23" y="22"/>
                </a:cxn>
                <a:cxn ang="0">
                  <a:pos x="26" y="16"/>
                </a:cxn>
                <a:cxn ang="0">
                  <a:pos x="26" y="7"/>
                </a:cxn>
                <a:cxn ang="0">
                  <a:pos x="23" y="4"/>
                </a:cxn>
                <a:cxn ang="0">
                  <a:pos x="16" y="0"/>
                </a:cxn>
                <a:cxn ang="0">
                  <a:pos x="15" y="0"/>
                </a:cxn>
                <a:cxn ang="0">
                  <a:pos x="13" y="0"/>
                </a:cxn>
                <a:cxn ang="0">
                  <a:pos x="11" y="0"/>
                </a:cxn>
                <a:cxn ang="0">
                  <a:pos x="10" y="0"/>
                </a:cxn>
                <a:cxn ang="0">
                  <a:pos x="9" y="0"/>
                </a:cxn>
                <a:cxn ang="0">
                  <a:pos x="8" y="0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4" y="0"/>
                </a:cxn>
                <a:cxn ang="0">
                  <a:pos x="3" y="2"/>
                </a:cxn>
                <a:cxn ang="0">
                  <a:pos x="2" y="2"/>
                </a:cxn>
                <a:cxn ang="0">
                  <a:pos x="2" y="4"/>
                </a:cxn>
                <a:cxn ang="0">
                  <a:pos x="0" y="5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0" y="13"/>
                </a:cxn>
                <a:cxn ang="0">
                  <a:pos x="2" y="24"/>
                </a:cxn>
                <a:cxn ang="0">
                  <a:pos x="3" y="33"/>
                </a:cxn>
                <a:cxn ang="0">
                  <a:pos x="0" y="37"/>
                </a:cxn>
                <a:cxn ang="0">
                  <a:pos x="2" y="36"/>
                </a:cxn>
              </a:cxnLst>
              <a:rect l="0" t="0" r="r" b="b"/>
              <a:pathLst>
                <a:path w="26" h="37">
                  <a:moveTo>
                    <a:pt x="2" y="36"/>
                  </a:moveTo>
                  <a:lnTo>
                    <a:pt x="3" y="35"/>
                  </a:lnTo>
                  <a:lnTo>
                    <a:pt x="8" y="31"/>
                  </a:lnTo>
                  <a:lnTo>
                    <a:pt x="13" y="29"/>
                  </a:lnTo>
                  <a:lnTo>
                    <a:pt x="18" y="24"/>
                  </a:lnTo>
                  <a:lnTo>
                    <a:pt x="23" y="22"/>
                  </a:lnTo>
                  <a:lnTo>
                    <a:pt x="26" y="16"/>
                  </a:lnTo>
                  <a:lnTo>
                    <a:pt x="26" y="7"/>
                  </a:lnTo>
                  <a:lnTo>
                    <a:pt x="23" y="4"/>
                  </a:lnTo>
                  <a:lnTo>
                    <a:pt x="16" y="0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10" y="0"/>
                  </a:lnTo>
                  <a:lnTo>
                    <a:pt x="9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4" y="0"/>
                  </a:lnTo>
                  <a:lnTo>
                    <a:pt x="3" y="2"/>
                  </a:lnTo>
                  <a:lnTo>
                    <a:pt x="2" y="2"/>
                  </a:lnTo>
                  <a:lnTo>
                    <a:pt x="2" y="4"/>
                  </a:lnTo>
                  <a:lnTo>
                    <a:pt x="0" y="5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13"/>
                  </a:lnTo>
                  <a:lnTo>
                    <a:pt x="2" y="24"/>
                  </a:lnTo>
                  <a:lnTo>
                    <a:pt x="3" y="33"/>
                  </a:lnTo>
                  <a:lnTo>
                    <a:pt x="0" y="37"/>
                  </a:lnTo>
                  <a:lnTo>
                    <a:pt x="2" y="3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5269" name="Freeform 149"/>
            <p:cNvSpPr>
              <a:spLocks/>
            </p:cNvSpPr>
            <p:nvPr/>
          </p:nvSpPr>
          <p:spPr bwMode="auto">
            <a:xfrm>
              <a:off x="4160838" y="1246188"/>
              <a:ext cx="23813" cy="30163"/>
            </a:xfrm>
            <a:custGeom>
              <a:avLst/>
              <a:gdLst/>
              <a:ahLst/>
              <a:cxnLst>
                <a:cxn ang="0">
                  <a:pos x="13" y="36"/>
                </a:cxn>
                <a:cxn ang="0">
                  <a:pos x="13" y="35"/>
                </a:cxn>
                <a:cxn ang="0">
                  <a:pos x="18" y="29"/>
                </a:cxn>
                <a:cxn ang="0">
                  <a:pos x="23" y="21"/>
                </a:cxn>
                <a:cxn ang="0">
                  <a:pos x="28" y="14"/>
                </a:cxn>
                <a:cxn ang="0">
                  <a:pos x="27" y="7"/>
                </a:cxn>
                <a:cxn ang="0">
                  <a:pos x="25" y="3"/>
                </a:cxn>
                <a:cxn ang="0">
                  <a:pos x="22" y="2"/>
                </a:cxn>
                <a:cxn ang="0">
                  <a:pos x="19" y="1"/>
                </a:cxn>
                <a:cxn ang="0">
                  <a:pos x="15" y="0"/>
                </a:cxn>
                <a:cxn ang="0">
                  <a:pos x="13" y="1"/>
                </a:cxn>
                <a:cxn ang="0">
                  <a:pos x="10" y="1"/>
                </a:cxn>
                <a:cxn ang="0">
                  <a:pos x="9" y="1"/>
                </a:cxn>
                <a:cxn ang="0">
                  <a:pos x="8" y="1"/>
                </a:cxn>
                <a:cxn ang="0">
                  <a:pos x="7" y="1"/>
                </a:cxn>
                <a:cxn ang="0">
                  <a:pos x="7" y="2"/>
                </a:cxn>
                <a:cxn ang="0">
                  <a:pos x="6" y="2"/>
                </a:cxn>
                <a:cxn ang="0">
                  <a:pos x="5" y="2"/>
                </a:cxn>
                <a:cxn ang="0">
                  <a:pos x="5" y="2"/>
                </a:cxn>
                <a:cxn ang="0">
                  <a:pos x="3" y="2"/>
                </a:cxn>
                <a:cxn ang="0">
                  <a:pos x="3" y="3"/>
                </a:cxn>
                <a:cxn ang="0">
                  <a:pos x="2" y="3"/>
                </a:cxn>
                <a:cxn ang="0">
                  <a:pos x="2" y="6"/>
                </a:cxn>
                <a:cxn ang="0">
                  <a:pos x="1" y="6"/>
                </a:cxn>
                <a:cxn ang="0">
                  <a:pos x="1" y="7"/>
                </a:cxn>
                <a:cxn ang="0">
                  <a:pos x="1" y="7"/>
                </a:cxn>
                <a:cxn ang="0">
                  <a:pos x="0" y="8"/>
                </a:cxn>
                <a:cxn ang="0">
                  <a:pos x="0" y="9"/>
                </a:cxn>
                <a:cxn ang="0">
                  <a:pos x="0" y="12"/>
                </a:cxn>
                <a:cxn ang="0">
                  <a:pos x="0" y="13"/>
                </a:cxn>
                <a:cxn ang="0">
                  <a:pos x="1" y="13"/>
                </a:cxn>
                <a:cxn ang="0">
                  <a:pos x="1" y="13"/>
                </a:cxn>
                <a:cxn ang="0">
                  <a:pos x="1" y="14"/>
                </a:cxn>
                <a:cxn ang="0">
                  <a:pos x="1" y="15"/>
                </a:cxn>
                <a:cxn ang="0">
                  <a:pos x="2" y="18"/>
                </a:cxn>
                <a:cxn ang="0">
                  <a:pos x="2" y="19"/>
                </a:cxn>
                <a:cxn ang="0">
                  <a:pos x="2" y="20"/>
                </a:cxn>
                <a:cxn ang="0">
                  <a:pos x="3" y="20"/>
                </a:cxn>
                <a:cxn ang="0">
                  <a:pos x="3" y="21"/>
                </a:cxn>
                <a:cxn ang="0">
                  <a:pos x="5" y="23"/>
                </a:cxn>
                <a:cxn ang="0">
                  <a:pos x="5" y="25"/>
                </a:cxn>
                <a:cxn ang="0">
                  <a:pos x="6" y="25"/>
                </a:cxn>
                <a:cxn ang="0">
                  <a:pos x="6" y="26"/>
                </a:cxn>
                <a:cxn ang="0">
                  <a:pos x="7" y="26"/>
                </a:cxn>
                <a:cxn ang="0">
                  <a:pos x="7" y="27"/>
                </a:cxn>
                <a:cxn ang="0">
                  <a:pos x="7" y="29"/>
                </a:cxn>
                <a:cxn ang="0">
                  <a:pos x="8" y="31"/>
                </a:cxn>
                <a:cxn ang="0">
                  <a:pos x="8" y="31"/>
                </a:cxn>
                <a:cxn ang="0">
                  <a:pos x="9" y="32"/>
                </a:cxn>
                <a:cxn ang="0">
                  <a:pos x="9" y="33"/>
                </a:cxn>
                <a:cxn ang="0">
                  <a:pos x="9" y="35"/>
                </a:cxn>
                <a:cxn ang="0">
                  <a:pos x="10" y="36"/>
                </a:cxn>
                <a:cxn ang="0">
                  <a:pos x="10" y="38"/>
                </a:cxn>
                <a:cxn ang="0">
                  <a:pos x="12" y="39"/>
                </a:cxn>
                <a:cxn ang="0">
                  <a:pos x="12" y="38"/>
                </a:cxn>
                <a:cxn ang="0">
                  <a:pos x="13" y="36"/>
                </a:cxn>
              </a:cxnLst>
              <a:rect l="0" t="0" r="r" b="b"/>
              <a:pathLst>
                <a:path w="28" h="39">
                  <a:moveTo>
                    <a:pt x="13" y="36"/>
                  </a:moveTo>
                  <a:lnTo>
                    <a:pt x="13" y="35"/>
                  </a:lnTo>
                  <a:lnTo>
                    <a:pt x="18" y="29"/>
                  </a:lnTo>
                  <a:lnTo>
                    <a:pt x="23" y="21"/>
                  </a:lnTo>
                  <a:lnTo>
                    <a:pt x="28" y="14"/>
                  </a:lnTo>
                  <a:lnTo>
                    <a:pt x="27" y="7"/>
                  </a:lnTo>
                  <a:lnTo>
                    <a:pt x="25" y="3"/>
                  </a:lnTo>
                  <a:lnTo>
                    <a:pt x="22" y="2"/>
                  </a:lnTo>
                  <a:lnTo>
                    <a:pt x="19" y="1"/>
                  </a:lnTo>
                  <a:lnTo>
                    <a:pt x="15" y="0"/>
                  </a:lnTo>
                  <a:lnTo>
                    <a:pt x="13" y="1"/>
                  </a:lnTo>
                  <a:lnTo>
                    <a:pt x="10" y="1"/>
                  </a:lnTo>
                  <a:lnTo>
                    <a:pt x="9" y="1"/>
                  </a:lnTo>
                  <a:lnTo>
                    <a:pt x="8" y="1"/>
                  </a:lnTo>
                  <a:lnTo>
                    <a:pt x="7" y="1"/>
                  </a:lnTo>
                  <a:lnTo>
                    <a:pt x="7" y="2"/>
                  </a:lnTo>
                  <a:lnTo>
                    <a:pt x="6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3" y="2"/>
                  </a:lnTo>
                  <a:lnTo>
                    <a:pt x="3" y="3"/>
                  </a:lnTo>
                  <a:lnTo>
                    <a:pt x="2" y="3"/>
                  </a:lnTo>
                  <a:lnTo>
                    <a:pt x="2" y="6"/>
                  </a:lnTo>
                  <a:lnTo>
                    <a:pt x="1" y="6"/>
                  </a:lnTo>
                  <a:lnTo>
                    <a:pt x="1" y="7"/>
                  </a:lnTo>
                  <a:lnTo>
                    <a:pt x="1" y="7"/>
                  </a:lnTo>
                  <a:lnTo>
                    <a:pt x="0" y="8"/>
                  </a:lnTo>
                  <a:lnTo>
                    <a:pt x="0" y="9"/>
                  </a:lnTo>
                  <a:lnTo>
                    <a:pt x="0" y="12"/>
                  </a:lnTo>
                  <a:lnTo>
                    <a:pt x="0" y="13"/>
                  </a:lnTo>
                  <a:lnTo>
                    <a:pt x="1" y="13"/>
                  </a:lnTo>
                  <a:lnTo>
                    <a:pt x="1" y="13"/>
                  </a:lnTo>
                  <a:lnTo>
                    <a:pt x="1" y="14"/>
                  </a:lnTo>
                  <a:lnTo>
                    <a:pt x="1" y="15"/>
                  </a:lnTo>
                  <a:lnTo>
                    <a:pt x="2" y="18"/>
                  </a:lnTo>
                  <a:lnTo>
                    <a:pt x="2" y="19"/>
                  </a:lnTo>
                  <a:lnTo>
                    <a:pt x="2" y="20"/>
                  </a:lnTo>
                  <a:lnTo>
                    <a:pt x="3" y="20"/>
                  </a:lnTo>
                  <a:lnTo>
                    <a:pt x="3" y="21"/>
                  </a:lnTo>
                  <a:lnTo>
                    <a:pt x="5" y="23"/>
                  </a:lnTo>
                  <a:lnTo>
                    <a:pt x="5" y="25"/>
                  </a:lnTo>
                  <a:lnTo>
                    <a:pt x="6" y="25"/>
                  </a:lnTo>
                  <a:lnTo>
                    <a:pt x="6" y="26"/>
                  </a:lnTo>
                  <a:lnTo>
                    <a:pt x="7" y="26"/>
                  </a:lnTo>
                  <a:lnTo>
                    <a:pt x="7" y="27"/>
                  </a:lnTo>
                  <a:lnTo>
                    <a:pt x="7" y="29"/>
                  </a:lnTo>
                  <a:lnTo>
                    <a:pt x="8" y="31"/>
                  </a:lnTo>
                  <a:lnTo>
                    <a:pt x="8" y="31"/>
                  </a:lnTo>
                  <a:lnTo>
                    <a:pt x="9" y="32"/>
                  </a:lnTo>
                  <a:lnTo>
                    <a:pt x="9" y="33"/>
                  </a:lnTo>
                  <a:lnTo>
                    <a:pt x="9" y="35"/>
                  </a:lnTo>
                  <a:lnTo>
                    <a:pt x="10" y="36"/>
                  </a:lnTo>
                  <a:lnTo>
                    <a:pt x="10" y="38"/>
                  </a:lnTo>
                  <a:lnTo>
                    <a:pt x="12" y="39"/>
                  </a:lnTo>
                  <a:lnTo>
                    <a:pt x="12" y="38"/>
                  </a:lnTo>
                  <a:lnTo>
                    <a:pt x="13" y="3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5270" name="Freeform 150"/>
            <p:cNvSpPr>
              <a:spLocks/>
            </p:cNvSpPr>
            <p:nvPr/>
          </p:nvSpPr>
          <p:spPr bwMode="auto">
            <a:xfrm>
              <a:off x="4252913" y="1250950"/>
              <a:ext cx="22225" cy="33338"/>
            </a:xfrm>
            <a:custGeom>
              <a:avLst/>
              <a:gdLst/>
              <a:ahLst/>
              <a:cxnLst>
                <a:cxn ang="0">
                  <a:pos x="6" y="38"/>
                </a:cxn>
                <a:cxn ang="0">
                  <a:pos x="7" y="40"/>
                </a:cxn>
                <a:cxn ang="0">
                  <a:pos x="7" y="38"/>
                </a:cxn>
                <a:cxn ang="0">
                  <a:pos x="11" y="32"/>
                </a:cxn>
                <a:cxn ang="0">
                  <a:pos x="13" y="31"/>
                </a:cxn>
                <a:cxn ang="0">
                  <a:pos x="16" y="29"/>
                </a:cxn>
                <a:cxn ang="0">
                  <a:pos x="17" y="26"/>
                </a:cxn>
                <a:cxn ang="0">
                  <a:pos x="19" y="25"/>
                </a:cxn>
                <a:cxn ang="0">
                  <a:pos x="25" y="18"/>
                </a:cxn>
                <a:cxn ang="0">
                  <a:pos x="29" y="12"/>
                </a:cxn>
                <a:cxn ang="0">
                  <a:pos x="25" y="5"/>
                </a:cxn>
                <a:cxn ang="0">
                  <a:pos x="17" y="0"/>
                </a:cxn>
                <a:cxn ang="0">
                  <a:pos x="15" y="0"/>
                </a:cxn>
                <a:cxn ang="0">
                  <a:pos x="12" y="0"/>
                </a:cxn>
                <a:cxn ang="0">
                  <a:pos x="11" y="0"/>
                </a:cxn>
                <a:cxn ang="0">
                  <a:pos x="10" y="0"/>
                </a:cxn>
                <a:cxn ang="0">
                  <a:pos x="9" y="0"/>
                </a:cxn>
                <a:cxn ang="0">
                  <a:pos x="7" y="1"/>
                </a:cxn>
                <a:cxn ang="0">
                  <a:pos x="6" y="1"/>
                </a:cxn>
                <a:cxn ang="0">
                  <a:pos x="5" y="1"/>
                </a:cxn>
                <a:cxn ang="0">
                  <a:pos x="4" y="2"/>
                </a:cxn>
                <a:cxn ang="0">
                  <a:pos x="3" y="2"/>
                </a:cxn>
                <a:cxn ang="0">
                  <a:pos x="3" y="5"/>
                </a:cxn>
                <a:cxn ang="0">
                  <a:pos x="2" y="6"/>
                </a:cxn>
                <a:cxn ang="0">
                  <a:pos x="2" y="6"/>
                </a:cxn>
                <a:cxn ang="0">
                  <a:pos x="2" y="7"/>
                </a:cxn>
                <a:cxn ang="0">
                  <a:pos x="0" y="7"/>
                </a:cxn>
                <a:cxn ang="0">
                  <a:pos x="0" y="8"/>
                </a:cxn>
                <a:cxn ang="0">
                  <a:pos x="0" y="11"/>
                </a:cxn>
                <a:cxn ang="0">
                  <a:pos x="0" y="12"/>
                </a:cxn>
                <a:cxn ang="0">
                  <a:pos x="0" y="13"/>
                </a:cxn>
                <a:cxn ang="0">
                  <a:pos x="0" y="13"/>
                </a:cxn>
                <a:cxn ang="0">
                  <a:pos x="0" y="14"/>
                </a:cxn>
                <a:cxn ang="0">
                  <a:pos x="2" y="16"/>
                </a:cxn>
                <a:cxn ang="0">
                  <a:pos x="2" y="18"/>
                </a:cxn>
                <a:cxn ang="0">
                  <a:pos x="2" y="18"/>
                </a:cxn>
                <a:cxn ang="0">
                  <a:pos x="2" y="19"/>
                </a:cxn>
                <a:cxn ang="0">
                  <a:pos x="2" y="20"/>
                </a:cxn>
                <a:cxn ang="0">
                  <a:pos x="3" y="22"/>
                </a:cxn>
                <a:cxn ang="0">
                  <a:pos x="3" y="24"/>
                </a:cxn>
                <a:cxn ang="0">
                  <a:pos x="3" y="24"/>
                </a:cxn>
                <a:cxn ang="0">
                  <a:pos x="4" y="24"/>
                </a:cxn>
                <a:cxn ang="0">
                  <a:pos x="4" y="25"/>
                </a:cxn>
                <a:cxn ang="0">
                  <a:pos x="4" y="26"/>
                </a:cxn>
                <a:cxn ang="0">
                  <a:pos x="4" y="28"/>
                </a:cxn>
                <a:cxn ang="0">
                  <a:pos x="4" y="29"/>
                </a:cxn>
                <a:cxn ang="0">
                  <a:pos x="5" y="29"/>
                </a:cxn>
                <a:cxn ang="0">
                  <a:pos x="5" y="31"/>
                </a:cxn>
                <a:cxn ang="0">
                  <a:pos x="5" y="31"/>
                </a:cxn>
                <a:cxn ang="0">
                  <a:pos x="5" y="32"/>
                </a:cxn>
                <a:cxn ang="0">
                  <a:pos x="6" y="34"/>
                </a:cxn>
                <a:cxn ang="0">
                  <a:pos x="6" y="37"/>
                </a:cxn>
                <a:cxn ang="0">
                  <a:pos x="6" y="38"/>
                </a:cxn>
              </a:cxnLst>
              <a:rect l="0" t="0" r="r" b="b"/>
              <a:pathLst>
                <a:path w="29" h="40">
                  <a:moveTo>
                    <a:pt x="6" y="38"/>
                  </a:moveTo>
                  <a:lnTo>
                    <a:pt x="7" y="40"/>
                  </a:lnTo>
                  <a:lnTo>
                    <a:pt x="7" y="38"/>
                  </a:lnTo>
                  <a:lnTo>
                    <a:pt x="11" y="32"/>
                  </a:lnTo>
                  <a:lnTo>
                    <a:pt x="13" y="31"/>
                  </a:lnTo>
                  <a:lnTo>
                    <a:pt x="16" y="29"/>
                  </a:lnTo>
                  <a:lnTo>
                    <a:pt x="17" y="26"/>
                  </a:lnTo>
                  <a:lnTo>
                    <a:pt x="19" y="25"/>
                  </a:lnTo>
                  <a:lnTo>
                    <a:pt x="25" y="18"/>
                  </a:lnTo>
                  <a:lnTo>
                    <a:pt x="29" y="12"/>
                  </a:lnTo>
                  <a:lnTo>
                    <a:pt x="25" y="5"/>
                  </a:lnTo>
                  <a:lnTo>
                    <a:pt x="17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11" y="0"/>
                  </a:lnTo>
                  <a:lnTo>
                    <a:pt x="10" y="0"/>
                  </a:lnTo>
                  <a:lnTo>
                    <a:pt x="9" y="0"/>
                  </a:lnTo>
                  <a:lnTo>
                    <a:pt x="7" y="1"/>
                  </a:lnTo>
                  <a:lnTo>
                    <a:pt x="6" y="1"/>
                  </a:lnTo>
                  <a:lnTo>
                    <a:pt x="5" y="1"/>
                  </a:lnTo>
                  <a:lnTo>
                    <a:pt x="4" y="2"/>
                  </a:lnTo>
                  <a:lnTo>
                    <a:pt x="3" y="2"/>
                  </a:lnTo>
                  <a:lnTo>
                    <a:pt x="3" y="5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7"/>
                  </a:lnTo>
                  <a:lnTo>
                    <a:pt x="0" y="7"/>
                  </a:lnTo>
                  <a:lnTo>
                    <a:pt x="0" y="8"/>
                  </a:lnTo>
                  <a:lnTo>
                    <a:pt x="0" y="11"/>
                  </a:lnTo>
                  <a:lnTo>
                    <a:pt x="0" y="12"/>
                  </a:lnTo>
                  <a:lnTo>
                    <a:pt x="0" y="13"/>
                  </a:lnTo>
                  <a:lnTo>
                    <a:pt x="0" y="13"/>
                  </a:lnTo>
                  <a:lnTo>
                    <a:pt x="0" y="14"/>
                  </a:lnTo>
                  <a:lnTo>
                    <a:pt x="2" y="16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9"/>
                  </a:lnTo>
                  <a:lnTo>
                    <a:pt x="2" y="20"/>
                  </a:lnTo>
                  <a:lnTo>
                    <a:pt x="3" y="22"/>
                  </a:lnTo>
                  <a:lnTo>
                    <a:pt x="3" y="24"/>
                  </a:lnTo>
                  <a:lnTo>
                    <a:pt x="3" y="24"/>
                  </a:lnTo>
                  <a:lnTo>
                    <a:pt x="4" y="24"/>
                  </a:lnTo>
                  <a:lnTo>
                    <a:pt x="4" y="25"/>
                  </a:lnTo>
                  <a:lnTo>
                    <a:pt x="4" y="26"/>
                  </a:lnTo>
                  <a:lnTo>
                    <a:pt x="4" y="28"/>
                  </a:lnTo>
                  <a:lnTo>
                    <a:pt x="4" y="29"/>
                  </a:lnTo>
                  <a:lnTo>
                    <a:pt x="5" y="29"/>
                  </a:lnTo>
                  <a:lnTo>
                    <a:pt x="5" y="31"/>
                  </a:lnTo>
                  <a:lnTo>
                    <a:pt x="5" y="31"/>
                  </a:lnTo>
                  <a:lnTo>
                    <a:pt x="5" y="32"/>
                  </a:lnTo>
                  <a:lnTo>
                    <a:pt x="6" y="34"/>
                  </a:lnTo>
                  <a:lnTo>
                    <a:pt x="6" y="37"/>
                  </a:lnTo>
                  <a:lnTo>
                    <a:pt x="6" y="3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5271" name="Freeform 151"/>
            <p:cNvSpPr>
              <a:spLocks/>
            </p:cNvSpPr>
            <p:nvPr/>
          </p:nvSpPr>
          <p:spPr bwMode="auto">
            <a:xfrm>
              <a:off x="2909888" y="1416050"/>
              <a:ext cx="417513" cy="444500"/>
            </a:xfrm>
            <a:custGeom>
              <a:avLst/>
              <a:gdLst/>
              <a:ahLst/>
              <a:cxnLst>
                <a:cxn ang="0">
                  <a:pos x="469" y="11"/>
                </a:cxn>
                <a:cxn ang="0">
                  <a:pos x="423" y="22"/>
                </a:cxn>
                <a:cxn ang="0">
                  <a:pos x="377" y="31"/>
                </a:cxn>
                <a:cxn ang="0">
                  <a:pos x="331" y="42"/>
                </a:cxn>
                <a:cxn ang="0">
                  <a:pos x="286" y="55"/>
                </a:cxn>
                <a:cxn ang="0">
                  <a:pos x="253" y="65"/>
                </a:cxn>
                <a:cxn ang="0">
                  <a:pos x="245" y="69"/>
                </a:cxn>
                <a:cxn ang="0">
                  <a:pos x="240" y="77"/>
                </a:cxn>
                <a:cxn ang="0">
                  <a:pos x="241" y="88"/>
                </a:cxn>
                <a:cxn ang="0">
                  <a:pos x="247" y="95"/>
                </a:cxn>
                <a:cxn ang="0">
                  <a:pos x="268" y="137"/>
                </a:cxn>
                <a:cxn ang="0">
                  <a:pos x="199" y="194"/>
                </a:cxn>
                <a:cxn ang="0">
                  <a:pos x="182" y="207"/>
                </a:cxn>
                <a:cxn ang="0">
                  <a:pos x="162" y="236"/>
                </a:cxn>
                <a:cxn ang="0">
                  <a:pos x="146" y="267"/>
                </a:cxn>
                <a:cxn ang="0">
                  <a:pos x="133" y="296"/>
                </a:cxn>
                <a:cxn ang="0">
                  <a:pos x="101" y="381"/>
                </a:cxn>
                <a:cxn ang="0">
                  <a:pos x="68" y="475"/>
                </a:cxn>
                <a:cxn ang="0">
                  <a:pos x="28" y="529"/>
                </a:cxn>
                <a:cxn ang="0">
                  <a:pos x="2" y="558"/>
                </a:cxn>
                <a:cxn ang="0">
                  <a:pos x="6" y="553"/>
                </a:cxn>
                <a:cxn ang="0">
                  <a:pos x="11" y="549"/>
                </a:cxn>
                <a:cxn ang="0">
                  <a:pos x="17" y="544"/>
                </a:cxn>
                <a:cxn ang="0">
                  <a:pos x="22" y="540"/>
                </a:cxn>
                <a:cxn ang="0">
                  <a:pos x="49" y="512"/>
                </a:cxn>
                <a:cxn ang="0">
                  <a:pos x="105" y="426"/>
                </a:cxn>
                <a:cxn ang="0">
                  <a:pos x="149" y="328"/>
                </a:cxn>
                <a:cxn ang="0">
                  <a:pos x="217" y="214"/>
                </a:cxn>
                <a:cxn ang="0">
                  <a:pos x="250" y="210"/>
                </a:cxn>
                <a:cxn ang="0">
                  <a:pos x="281" y="202"/>
                </a:cxn>
                <a:cxn ang="0">
                  <a:pos x="294" y="201"/>
                </a:cxn>
                <a:cxn ang="0">
                  <a:pos x="296" y="204"/>
                </a:cxn>
                <a:cxn ang="0">
                  <a:pos x="297" y="198"/>
                </a:cxn>
                <a:cxn ang="0">
                  <a:pos x="320" y="188"/>
                </a:cxn>
                <a:cxn ang="0">
                  <a:pos x="356" y="175"/>
                </a:cxn>
                <a:cxn ang="0">
                  <a:pos x="391" y="157"/>
                </a:cxn>
                <a:cxn ang="0">
                  <a:pos x="386" y="157"/>
                </a:cxn>
                <a:cxn ang="0">
                  <a:pos x="297" y="171"/>
                </a:cxn>
                <a:cxn ang="0">
                  <a:pos x="286" y="110"/>
                </a:cxn>
                <a:cxn ang="0">
                  <a:pos x="277" y="88"/>
                </a:cxn>
                <a:cxn ang="0">
                  <a:pos x="307" y="76"/>
                </a:cxn>
                <a:cxn ang="0">
                  <a:pos x="352" y="63"/>
                </a:cxn>
                <a:cxn ang="0">
                  <a:pos x="397" y="46"/>
                </a:cxn>
                <a:cxn ang="0">
                  <a:pos x="436" y="31"/>
                </a:cxn>
                <a:cxn ang="0">
                  <a:pos x="474" y="18"/>
                </a:cxn>
                <a:cxn ang="0">
                  <a:pos x="498" y="11"/>
                </a:cxn>
                <a:cxn ang="0">
                  <a:pos x="499" y="12"/>
                </a:cxn>
                <a:cxn ang="0">
                  <a:pos x="512" y="5"/>
                </a:cxn>
                <a:cxn ang="0">
                  <a:pos x="517" y="0"/>
                </a:cxn>
                <a:cxn ang="0">
                  <a:pos x="504" y="4"/>
                </a:cxn>
                <a:cxn ang="0">
                  <a:pos x="501" y="2"/>
                </a:cxn>
                <a:cxn ang="0">
                  <a:pos x="499" y="5"/>
                </a:cxn>
              </a:cxnLst>
              <a:rect l="0" t="0" r="r" b="b"/>
              <a:pathLst>
                <a:path w="524" h="559">
                  <a:moveTo>
                    <a:pt x="499" y="5"/>
                  </a:moveTo>
                  <a:lnTo>
                    <a:pt x="484" y="8"/>
                  </a:lnTo>
                  <a:lnTo>
                    <a:pt x="469" y="11"/>
                  </a:lnTo>
                  <a:lnTo>
                    <a:pt x="454" y="13"/>
                  </a:lnTo>
                  <a:lnTo>
                    <a:pt x="438" y="18"/>
                  </a:lnTo>
                  <a:lnTo>
                    <a:pt x="423" y="22"/>
                  </a:lnTo>
                  <a:lnTo>
                    <a:pt x="408" y="24"/>
                  </a:lnTo>
                  <a:lnTo>
                    <a:pt x="392" y="29"/>
                  </a:lnTo>
                  <a:lnTo>
                    <a:pt x="377" y="31"/>
                  </a:lnTo>
                  <a:lnTo>
                    <a:pt x="362" y="36"/>
                  </a:lnTo>
                  <a:lnTo>
                    <a:pt x="346" y="39"/>
                  </a:lnTo>
                  <a:lnTo>
                    <a:pt x="331" y="42"/>
                  </a:lnTo>
                  <a:lnTo>
                    <a:pt x="316" y="46"/>
                  </a:lnTo>
                  <a:lnTo>
                    <a:pt x="300" y="49"/>
                  </a:lnTo>
                  <a:lnTo>
                    <a:pt x="286" y="55"/>
                  </a:lnTo>
                  <a:lnTo>
                    <a:pt x="271" y="58"/>
                  </a:lnTo>
                  <a:lnTo>
                    <a:pt x="255" y="64"/>
                  </a:lnTo>
                  <a:lnTo>
                    <a:pt x="253" y="65"/>
                  </a:lnTo>
                  <a:lnTo>
                    <a:pt x="251" y="65"/>
                  </a:lnTo>
                  <a:lnTo>
                    <a:pt x="247" y="66"/>
                  </a:lnTo>
                  <a:lnTo>
                    <a:pt x="245" y="69"/>
                  </a:lnTo>
                  <a:lnTo>
                    <a:pt x="240" y="72"/>
                  </a:lnTo>
                  <a:lnTo>
                    <a:pt x="240" y="76"/>
                  </a:lnTo>
                  <a:lnTo>
                    <a:pt x="240" y="77"/>
                  </a:lnTo>
                  <a:lnTo>
                    <a:pt x="240" y="81"/>
                  </a:lnTo>
                  <a:lnTo>
                    <a:pt x="240" y="83"/>
                  </a:lnTo>
                  <a:lnTo>
                    <a:pt x="241" y="88"/>
                  </a:lnTo>
                  <a:lnTo>
                    <a:pt x="242" y="90"/>
                  </a:lnTo>
                  <a:lnTo>
                    <a:pt x="245" y="94"/>
                  </a:lnTo>
                  <a:lnTo>
                    <a:pt x="247" y="95"/>
                  </a:lnTo>
                  <a:lnTo>
                    <a:pt x="253" y="101"/>
                  </a:lnTo>
                  <a:lnTo>
                    <a:pt x="260" y="118"/>
                  </a:lnTo>
                  <a:lnTo>
                    <a:pt x="268" y="137"/>
                  </a:lnTo>
                  <a:lnTo>
                    <a:pt x="277" y="158"/>
                  </a:lnTo>
                  <a:lnTo>
                    <a:pt x="283" y="177"/>
                  </a:lnTo>
                  <a:lnTo>
                    <a:pt x="199" y="194"/>
                  </a:lnTo>
                  <a:lnTo>
                    <a:pt x="194" y="194"/>
                  </a:lnTo>
                  <a:lnTo>
                    <a:pt x="191" y="198"/>
                  </a:lnTo>
                  <a:lnTo>
                    <a:pt x="182" y="207"/>
                  </a:lnTo>
                  <a:lnTo>
                    <a:pt x="175" y="216"/>
                  </a:lnTo>
                  <a:lnTo>
                    <a:pt x="169" y="226"/>
                  </a:lnTo>
                  <a:lnTo>
                    <a:pt x="162" y="236"/>
                  </a:lnTo>
                  <a:lnTo>
                    <a:pt x="156" y="247"/>
                  </a:lnTo>
                  <a:lnTo>
                    <a:pt x="152" y="257"/>
                  </a:lnTo>
                  <a:lnTo>
                    <a:pt x="146" y="267"/>
                  </a:lnTo>
                  <a:lnTo>
                    <a:pt x="141" y="279"/>
                  </a:lnTo>
                  <a:lnTo>
                    <a:pt x="136" y="288"/>
                  </a:lnTo>
                  <a:lnTo>
                    <a:pt x="133" y="296"/>
                  </a:lnTo>
                  <a:lnTo>
                    <a:pt x="129" y="306"/>
                  </a:lnTo>
                  <a:lnTo>
                    <a:pt x="126" y="314"/>
                  </a:lnTo>
                  <a:lnTo>
                    <a:pt x="101" y="381"/>
                  </a:lnTo>
                  <a:lnTo>
                    <a:pt x="86" y="425"/>
                  </a:lnTo>
                  <a:lnTo>
                    <a:pt x="76" y="455"/>
                  </a:lnTo>
                  <a:lnTo>
                    <a:pt x="68" y="475"/>
                  </a:lnTo>
                  <a:lnTo>
                    <a:pt x="60" y="488"/>
                  </a:lnTo>
                  <a:lnTo>
                    <a:pt x="48" y="506"/>
                  </a:lnTo>
                  <a:lnTo>
                    <a:pt x="28" y="529"/>
                  </a:lnTo>
                  <a:lnTo>
                    <a:pt x="0" y="559"/>
                  </a:lnTo>
                  <a:lnTo>
                    <a:pt x="0" y="559"/>
                  </a:lnTo>
                  <a:lnTo>
                    <a:pt x="2" y="558"/>
                  </a:lnTo>
                  <a:lnTo>
                    <a:pt x="3" y="556"/>
                  </a:lnTo>
                  <a:lnTo>
                    <a:pt x="4" y="553"/>
                  </a:lnTo>
                  <a:lnTo>
                    <a:pt x="6" y="553"/>
                  </a:lnTo>
                  <a:lnTo>
                    <a:pt x="8" y="552"/>
                  </a:lnTo>
                  <a:lnTo>
                    <a:pt x="9" y="550"/>
                  </a:lnTo>
                  <a:lnTo>
                    <a:pt x="11" y="549"/>
                  </a:lnTo>
                  <a:lnTo>
                    <a:pt x="13" y="547"/>
                  </a:lnTo>
                  <a:lnTo>
                    <a:pt x="15" y="546"/>
                  </a:lnTo>
                  <a:lnTo>
                    <a:pt x="17" y="544"/>
                  </a:lnTo>
                  <a:lnTo>
                    <a:pt x="18" y="543"/>
                  </a:lnTo>
                  <a:lnTo>
                    <a:pt x="21" y="542"/>
                  </a:lnTo>
                  <a:lnTo>
                    <a:pt x="22" y="540"/>
                  </a:lnTo>
                  <a:lnTo>
                    <a:pt x="24" y="538"/>
                  </a:lnTo>
                  <a:lnTo>
                    <a:pt x="26" y="537"/>
                  </a:lnTo>
                  <a:lnTo>
                    <a:pt x="49" y="512"/>
                  </a:lnTo>
                  <a:lnTo>
                    <a:pt x="70" y="484"/>
                  </a:lnTo>
                  <a:lnTo>
                    <a:pt x="88" y="458"/>
                  </a:lnTo>
                  <a:lnTo>
                    <a:pt x="105" y="426"/>
                  </a:lnTo>
                  <a:lnTo>
                    <a:pt x="120" y="397"/>
                  </a:lnTo>
                  <a:lnTo>
                    <a:pt x="135" y="364"/>
                  </a:lnTo>
                  <a:lnTo>
                    <a:pt x="149" y="328"/>
                  </a:lnTo>
                  <a:lnTo>
                    <a:pt x="166" y="289"/>
                  </a:lnTo>
                  <a:lnTo>
                    <a:pt x="205" y="216"/>
                  </a:lnTo>
                  <a:lnTo>
                    <a:pt x="217" y="214"/>
                  </a:lnTo>
                  <a:lnTo>
                    <a:pt x="227" y="213"/>
                  </a:lnTo>
                  <a:lnTo>
                    <a:pt x="239" y="213"/>
                  </a:lnTo>
                  <a:lnTo>
                    <a:pt x="250" y="210"/>
                  </a:lnTo>
                  <a:lnTo>
                    <a:pt x="260" y="207"/>
                  </a:lnTo>
                  <a:lnTo>
                    <a:pt x="271" y="206"/>
                  </a:lnTo>
                  <a:lnTo>
                    <a:pt x="281" y="202"/>
                  </a:lnTo>
                  <a:lnTo>
                    <a:pt x="292" y="200"/>
                  </a:lnTo>
                  <a:lnTo>
                    <a:pt x="293" y="201"/>
                  </a:lnTo>
                  <a:lnTo>
                    <a:pt x="294" y="201"/>
                  </a:lnTo>
                  <a:lnTo>
                    <a:pt x="294" y="204"/>
                  </a:lnTo>
                  <a:lnTo>
                    <a:pt x="296" y="206"/>
                  </a:lnTo>
                  <a:lnTo>
                    <a:pt x="296" y="204"/>
                  </a:lnTo>
                  <a:lnTo>
                    <a:pt x="296" y="202"/>
                  </a:lnTo>
                  <a:lnTo>
                    <a:pt x="297" y="201"/>
                  </a:lnTo>
                  <a:lnTo>
                    <a:pt x="297" y="198"/>
                  </a:lnTo>
                  <a:lnTo>
                    <a:pt x="297" y="196"/>
                  </a:lnTo>
                  <a:lnTo>
                    <a:pt x="308" y="194"/>
                  </a:lnTo>
                  <a:lnTo>
                    <a:pt x="320" y="188"/>
                  </a:lnTo>
                  <a:lnTo>
                    <a:pt x="332" y="183"/>
                  </a:lnTo>
                  <a:lnTo>
                    <a:pt x="344" y="178"/>
                  </a:lnTo>
                  <a:lnTo>
                    <a:pt x="356" y="175"/>
                  </a:lnTo>
                  <a:lnTo>
                    <a:pt x="367" y="170"/>
                  </a:lnTo>
                  <a:lnTo>
                    <a:pt x="379" y="163"/>
                  </a:lnTo>
                  <a:lnTo>
                    <a:pt x="391" y="157"/>
                  </a:lnTo>
                  <a:lnTo>
                    <a:pt x="391" y="155"/>
                  </a:lnTo>
                  <a:lnTo>
                    <a:pt x="395" y="154"/>
                  </a:lnTo>
                  <a:lnTo>
                    <a:pt x="386" y="157"/>
                  </a:lnTo>
                  <a:lnTo>
                    <a:pt x="297" y="176"/>
                  </a:lnTo>
                  <a:lnTo>
                    <a:pt x="297" y="175"/>
                  </a:lnTo>
                  <a:lnTo>
                    <a:pt x="297" y="171"/>
                  </a:lnTo>
                  <a:lnTo>
                    <a:pt x="296" y="151"/>
                  </a:lnTo>
                  <a:lnTo>
                    <a:pt x="292" y="129"/>
                  </a:lnTo>
                  <a:lnTo>
                    <a:pt x="286" y="110"/>
                  </a:lnTo>
                  <a:lnTo>
                    <a:pt x="279" y="90"/>
                  </a:lnTo>
                  <a:lnTo>
                    <a:pt x="278" y="89"/>
                  </a:lnTo>
                  <a:lnTo>
                    <a:pt x="277" y="88"/>
                  </a:lnTo>
                  <a:lnTo>
                    <a:pt x="277" y="86"/>
                  </a:lnTo>
                  <a:lnTo>
                    <a:pt x="292" y="82"/>
                  </a:lnTo>
                  <a:lnTo>
                    <a:pt x="307" y="76"/>
                  </a:lnTo>
                  <a:lnTo>
                    <a:pt x="323" y="71"/>
                  </a:lnTo>
                  <a:lnTo>
                    <a:pt x="337" y="66"/>
                  </a:lnTo>
                  <a:lnTo>
                    <a:pt x="352" y="63"/>
                  </a:lnTo>
                  <a:lnTo>
                    <a:pt x="367" y="58"/>
                  </a:lnTo>
                  <a:lnTo>
                    <a:pt x="383" y="51"/>
                  </a:lnTo>
                  <a:lnTo>
                    <a:pt x="397" y="46"/>
                  </a:lnTo>
                  <a:lnTo>
                    <a:pt x="410" y="41"/>
                  </a:lnTo>
                  <a:lnTo>
                    <a:pt x="423" y="36"/>
                  </a:lnTo>
                  <a:lnTo>
                    <a:pt x="436" y="31"/>
                  </a:lnTo>
                  <a:lnTo>
                    <a:pt x="448" y="28"/>
                  </a:lnTo>
                  <a:lnTo>
                    <a:pt x="461" y="24"/>
                  </a:lnTo>
                  <a:lnTo>
                    <a:pt x="474" y="18"/>
                  </a:lnTo>
                  <a:lnTo>
                    <a:pt x="485" y="13"/>
                  </a:lnTo>
                  <a:lnTo>
                    <a:pt x="498" y="10"/>
                  </a:lnTo>
                  <a:lnTo>
                    <a:pt x="498" y="11"/>
                  </a:lnTo>
                  <a:lnTo>
                    <a:pt x="497" y="11"/>
                  </a:lnTo>
                  <a:lnTo>
                    <a:pt x="497" y="12"/>
                  </a:lnTo>
                  <a:lnTo>
                    <a:pt x="499" y="12"/>
                  </a:lnTo>
                  <a:lnTo>
                    <a:pt x="499" y="10"/>
                  </a:lnTo>
                  <a:lnTo>
                    <a:pt x="505" y="6"/>
                  </a:lnTo>
                  <a:lnTo>
                    <a:pt x="512" y="5"/>
                  </a:lnTo>
                  <a:lnTo>
                    <a:pt x="518" y="2"/>
                  </a:lnTo>
                  <a:lnTo>
                    <a:pt x="524" y="0"/>
                  </a:lnTo>
                  <a:lnTo>
                    <a:pt x="517" y="0"/>
                  </a:lnTo>
                  <a:lnTo>
                    <a:pt x="512" y="2"/>
                  </a:lnTo>
                  <a:lnTo>
                    <a:pt x="509" y="2"/>
                  </a:lnTo>
                  <a:lnTo>
                    <a:pt x="504" y="4"/>
                  </a:lnTo>
                  <a:lnTo>
                    <a:pt x="501" y="5"/>
                  </a:lnTo>
                  <a:lnTo>
                    <a:pt x="501" y="4"/>
                  </a:lnTo>
                  <a:lnTo>
                    <a:pt x="501" y="2"/>
                  </a:lnTo>
                  <a:lnTo>
                    <a:pt x="501" y="0"/>
                  </a:lnTo>
                  <a:lnTo>
                    <a:pt x="499" y="0"/>
                  </a:lnTo>
                  <a:lnTo>
                    <a:pt x="499" y="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5272" name="Freeform 152"/>
            <p:cNvSpPr>
              <a:spLocks/>
            </p:cNvSpPr>
            <p:nvPr/>
          </p:nvSpPr>
          <p:spPr bwMode="auto">
            <a:xfrm>
              <a:off x="2908300" y="1860550"/>
              <a:ext cx="1588" cy="1588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4" y="0"/>
                </a:cxn>
                <a:cxn ang="0">
                  <a:pos x="1" y="1"/>
                </a:cxn>
                <a:cxn ang="0">
                  <a:pos x="0" y="3"/>
                </a:cxn>
              </a:cxnLst>
              <a:rect l="0" t="0" r="r" b="b"/>
              <a:pathLst>
                <a:path w="4" h="3">
                  <a:moveTo>
                    <a:pt x="0" y="3"/>
                  </a:moveTo>
                  <a:lnTo>
                    <a:pt x="4" y="0"/>
                  </a:lnTo>
                  <a:lnTo>
                    <a:pt x="1" y="1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5273" name="Freeform 153"/>
            <p:cNvSpPr>
              <a:spLocks/>
            </p:cNvSpPr>
            <p:nvPr/>
          </p:nvSpPr>
          <p:spPr bwMode="auto">
            <a:xfrm>
              <a:off x="3744913" y="1193800"/>
              <a:ext cx="6350" cy="3175"/>
            </a:xfrm>
            <a:custGeom>
              <a:avLst/>
              <a:gdLst/>
              <a:ahLst/>
              <a:cxnLst>
                <a:cxn ang="0">
                  <a:pos x="7" y="2"/>
                </a:cxn>
                <a:cxn ang="0">
                  <a:pos x="6" y="0"/>
                </a:cxn>
                <a:cxn ang="0">
                  <a:pos x="0" y="5"/>
                </a:cxn>
                <a:cxn ang="0">
                  <a:pos x="1" y="5"/>
                </a:cxn>
                <a:cxn ang="0">
                  <a:pos x="7" y="2"/>
                </a:cxn>
              </a:cxnLst>
              <a:rect l="0" t="0" r="r" b="b"/>
              <a:pathLst>
                <a:path w="7" h="5">
                  <a:moveTo>
                    <a:pt x="7" y="2"/>
                  </a:moveTo>
                  <a:lnTo>
                    <a:pt x="6" y="0"/>
                  </a:lnTo>
                  <a:lnTo>
                    <a:pt x="0" y="5"/>
                  </a:lnTo>
                  <a:lnTo>
                    <a:pt x="1" y="5"/>
                  </a:lnTo>
                  <a:lnTo>
                    <a:pt x="7" y="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5274" name="Freeform 154"/>
            <p:cNvSpPr>
              <a:spLocks/>
            </p:cNvSpPr>
            <p:nvPr/>
          </p:nvSpPr>
          <p:spPr bwMode="auto">
            <a:xfrm>
              <a:off x="3744913" y="1204913"/>
              <a:ext cx="26988" cy="6350"/>
            </a:xfrm>
            <a:custGeom>
              <a:avLst/>
              <a:gdLst/>
              <a:ahLst/>
              <a:cxnLst>
                <a:cxn ang="0">
                  <a:pos x="8" y="5"/>
                </a:cxn>
                <a:cxn ang="0">
                  <a:pos x="17" y="6"/>
                </a:cxn>
                <a:cxn ang="0">
                  <a:pos x="25" y="7"/>
                </a:cxn>
                <a:cxn ang="0">
                  <a:pos x="33" y="8"/>
                </a:cxn>
                <a:cxn ang="0">
                  <a:pos x="18" y="5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3" y="1"/>
                </a:cxn>
                <a:cxn ang="0">
                  <a:pos x="8" y="5"/>
                </a:cxn>
              </a:cxnLst>
              <a:rect l="0" t="0" r="r" b="b"/>
              <a:pathLst>
                <a:path w="33" h="8">
                  <a:moveTo>
                    <a:pt x="8" y="5"/>
                  </a:moveTo>
                  <a:lnTo>
                    <a:pt x="17" y="6"/>
                  </a:lnTo>
                  <a:lnTo>
                    <a:pt x="25" y="7"/>
                  </a:lnTo>
                  <a:lnTo>
                    <a:pt x="33" y="8"/>
                  </a:lnTo>
                  <a:lnTo>
                    <a:pt x="18" y="5"/>
                  </a:lnTo>
                  <a:lnTo>
                    <a:pt x="4" y="0"/>
                  </a:lnTo>
                  <a:lnTo>
                    <a:pt x="0" y="0"/>
                  </a:lnTo>
                  <a:lnTo>
                    <a:pt x="3" y="1"/>
                  </a:lnTo>
                  <a:lnTo>
                    <a:pt x="8" y="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5275" name="Freeform 155"/>
            <p:cNvSpPr>
              <a:spLocks/>
            </p:cNvSpPr>
            <p:nvPr/>
          </p:nvSpPr>
          <p:spPr bwMode="auto">
            <a:xfrm>
              <a:off x="3736975" y="1169988"/>
              <a:ext cx="22225" cy="23813"/>
            </a:xfrm>
            <a:custGeom>
              <a:avLst/>
              <a:gdLst/>
              <a:ahLst/>
              <a:cxnLst>
                <a:cxn ang="0">
                  <a:pos x="24" y="21"/>
                </a:cxn>
                <a:cxn ang="0">
                  <a:pos x="28" y="12"/>
                </a:cxn>
                <a:cxn ang="0">
                  <a:pos x="26" y="5"/>
                </a:cxn>
                <a:cxn ang="0">
                  <a:pos x="16" y="0"/>
                </a:cxn>
                <a:cxn ang="0">
                  <a:pos x="1" y="4"/>
                </a:cxn>
                <a:cxn ang="0">
                  <a:pos x="0" y="10"/>
                </a:cxn>
                <a:cxn ang="0">
                  <a:pos x="6" y="17"/>
                </a:cxn>
                <a:cxn ang="0">
                  <a:pos x="14" y="24"/>
                </a:cxn>
                <a:cxn ang="0">
                  <a:pos x="16" y="31"/>
                </a:cxn>
                <a:cxn ang="0">
                  <a:pos x="17" y="30"/>
                </a:cxn>
                <a:cxn ang="0">
                  <a:pos x="24" y="21"/>
                </a:cxn>
              </a:cxnLst>
              <a:rect l="0" t="0" r="r" b="b"/>
              <a:pathLst>
                <a:path w="28" h="31">
                  <a:moveTo>
                    <a:pt x="24" y="21"/>
                  </a:moveTo>
                  <a:lnTo>
                    <a:pt x="28" y="12"/>
                  </a:lnTo>
                  <a:lnTo>
                    <a:pt x="26" y="5"/>
                  </a:lnTo>
                  <a:lnTo>
                    <a:pt x="16" y="0"/>
                  </a:lnTo>
                  <a:lnTo>
                    <a:pt x="1" y="4"/>
                  </a:lnTo>
                  <a:lnTo>
                    <a:pt x="0" y="10"/>
                  </a:lnTo>
                  <a:lnTo>
                    <a:pt x="6" y="17"/>
                  </a:lnTo>
                  <a:lnTo>
                    <a:pt x="14" y="24"/>
                  </a:lnTo>
                  <a:lnTo>
                    <a:pt x="16" y="31"/>
                  </a:lnTo>
                  <a:lnTo>
                    <a:pt x="17" y="30"/>
                  </a:lnTo>
                  <a:lnTo>
                    <a:pt x="24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5276" name="Freeform 156"/>
            <p:cNvSpPr>
              <a:spLocks noEditPoints="1"/>
            </p:cNvSpPr>
            <p:nvPr/>
          </p:nvSpPr>
          <p:spPr bwMode="auto">
            <a:xfrm>
              <a:off x="3046413" y="846138"/>
              <a:ext cx="1558925" cy="601663"/>
            </a:xfrm>
            <a:custGeom>
              <a:avLst/>
              <a:gdLst/>
              <a:ahLst/>
              <a:cxnLst>
                <a:cxn ang="0">
                  <a:pos x="1338" y="703"/>
                </a:cxn>
                <a:cxn ang="0">
                  <a:pos x="1632" y="753"/>
                </a:cxn>
                <a:cxn ang="0">
                  <a:pos x="1784" y="735"/>
                </a:cxn>
                <a:cxn ang="0">
                  <a:pos x="1957" y="623"/>
                </a:cxn>
                <a:cxn ang="0">
                  <a:pos x="1863" y="647"/>
                </a:cxn>
                <a:cxn ang="0">
                  <a:pos x="1784" y="646"/>
                </a:cxn>
                <a:cxn ang="0">
                  <a:pos x="1354" y="642"/>
                </a:cxn>
                <a:cxn ang="0">
                  <a:pos x="1117" y="605"/>
                </a:cxn>
                <a:cxn ang="0">
                  <a:pos x="1066" y="589"/>
                </a:cxn>
                <a:cxn ang="0">
                  <a:pos x="1224" y="610"/>
                </a:cxn>
                <a:cxn ang="0">
                  <a:pos x="1522" y="640"/>
                </a:cxn>
                <a:cxn ang="0">
                  <a:pos x="1792" y="628"/>
                </a:cxn>
                <a:cxn ang="0">
                  <a:pos x="1878" y="616"/>
                </a:cxn>
                <a:cxn ang="0">
                  <a:pos x="1768" y="624"/>
                </a:cxn>
                <a:cxn ang="0">
                  <a:pos x="1155" y="576"/>
                </a:cxn>
                <a:cxn ang="0">
                  <a:pos x="626" y="410"/>
                </a:cxn>
                <a:cxn ang="0">
                  <a:pos x="870" y="450"/>
                </a:cxn>
                <a:cxn ang="0">
                  <a:pos x="787" y="418"/>
                </a:cxn>
                <a:cxn ang="0">
                  <a:pos x="667" y="400"/>
                </a:cxn>
                <a:cxn ang="0">
                  <a:pos x="577" y="387"/>
                </a:cxn>
                <a:cxn ang="0">
                  <a:pos x="610" y="350"/>
                </a:cxn>
                <a:cxn ang="0">
                  <a:pos x="569" y="128"/>
                </a:cxn>
                <a:cxn ang="0">
                  <a:pos x="504" y="41"/>
                </a:cxn>
                <a:cxn ang="0">
                  <a:pos x="351" y="188"/>
                </a:cxn>
                <a:cxn ang="0">
                  <a:pos x="407" y="128"/>
                </a:cxn>
                <a:cxn ang="0">
                  <a:pos x="485" y="36"/>
                </a:cxn>
                <a:cxn ang="0">
                  <a:pos x="400" y="109"/>
                </a:cxn>
                <a:cxn ang="0">
                  <a:pos x="278" y="117"/>
                </a:cxn>
                <a:cxn ang="0">
                  <a:pos x="292" y="146"/>
                </a:cxn>
                <a:cxn ang="0">
                  <a:pos x="148" y="226"/>
                </a:cxn>
                <a:cxn ang="0">
                  <a:pos x="122" y="275"/>
                </a:cxn>
                <a:cxn ang="0">
                  <a:pos x="127" y="305"/>
                </a:cxn>
                <a:cxn ang="0">
                  <a:pos x="87" y="304"/>
                </a:cxn>
                <a:cxn ang="0">
                  <a:pos x="119" y="351"/>
                </a:cxn>
                <a:cxn ang="0">
                  <a:pos x="403" y="446"/>
                </a:cxn>
                <a:cxn ang="0">
                  <a:pos x="323" y="380"/>
                </a:cxn>
                <a:cxn ang="0">
                  <a:pos x="174" y="330"/>
                </a:cxn>
                <a:cxn ang="0">
                  <a:pos x="347" y="374"/>
                </a:cxn>
                <a:cxn ang="0">
                  <a:pos x="448" y="426"/>
                </a:cxn>
                <a:cxn ang="0">
                  <a:pos x="516" y="398"/>
                </a:cxn>
                <a:cxn ang="0">
                  <a:pos x="574" y="447"/>
                </a:cxn>
                <a:cxn ang="0">
                  <a:pos x="459" y="486"/>
                </a:cxn>
                <a:cxn ang="0">
                  <a:pos x="380" y="536"/>
                </a:cxn>
                <a:cxn ang="0">
                  <a:pos x="183" y="591"/>
                </a:cxn>
                <a:cxn ang="0">
                  <a:pos x="13" y="616"/>
                </a:cxn>
                <a:cxn ang="0">
                  <a:pos x="158" y="656"/>
                </a:cxn>
                <a:cxn ang="0">
                  <a:pos x="208" y="646"/>
                </a:cxn>
                <a:cxn ang="0">
                  <a:pos x="271" y="704"/>
                </a:cxn>
                <a:cxn ang="0">
                  <a:pos x="272" y="692"/>
                </a:cxn>
                <a:cxn ang="0">
                  <a:pos x="353" y="706"/>
                </a:cxn>
                <a:cxn ang="0">
                  <a:pos x="471" y="651"/>
                </a:cxn>
                <a:cxn ang="0">
                  <a:pos x="667" y="605"/>
                </a:cxn>
                <a:cxn ang="0">
                  <a:pos x="551" y="227"/>
                </a:cxn>
                <a:cxn ang="0">
                  <a:pos x="133" y="624"/>
                </a:cxn>
                <a:cxn ang="0">
                  <a:pos x="158" y="621"/>
                </a:cxn>
                <a:cxn ang="0">
                  <a:pos x="185" y="618"/>
                </a:cxn>
                <a:cxn ang="0">
                  <a:pos x="575" y="450"/>
                </a:cxn>
                <a:cxn ang="0">
                  <a:pos x="655" y="488"/>
                </a:cxn>
                <a:cxn ang="0">
                  <a:pos x="852" y="558"/>
                </a:cxn>
              </a:cxnLst>
              <a:rect l="0" t="0" r="r" b="b"/>
              <a:pathLst>
                <a:path w="1965" h="758">
                  <a:moveTo>
                    <a:pt x="838" y="659"/>
                  </a:moveTo>
                  <a:lnTo>
                    <a:pt x="883" y="668"/>
                  </a:lnTo>
                  <a:lnTo>
                    <a:pt x="927" y="674"/>
                  </a:lnTo>
                  <a:lnTo>
                    <a:pt x="972" y="677"/>
                  </a:lnTo>
                  <a:lnTo>
                    <a:pt x="1018" y="681"/>
                  </a:lnTo>
                  <a:lnTo>
                    <a:pt x="1064" y="686"/>
                  </a:lnTo>
                  <a:lnTo>
                    <a:pt x="1110" y="688"/>
                  </a:lnTo>
                  <a:lnTo>
                    <a:pt x="1155" y="689"/>
                  </a:lnTo>
                  <a:lnTo>
                    <a:pt x="1201" y="693"/>
                  </a:lnTo>
                  <a:lnTo>
                    <a:pt x="1247" y="694"/>
                  </a:lnTo>
                  <a:lnTo>
                    <a:pt x="1292" y="699"/>
                  </a:lnTo>
                  <a:lnTo>
                    <a:pt x="1338" y="703"/>
                  </a:lnTo>
                  <a:lnTo>
                    <a:pt x="1382" y="709"/>
                  </a:lnTo>
                  <a:lnTo>
                    <a:pt x="1427" y="717"/>
                  </a:lnTo>
                  <a:lnTo>
                    <a:pt x="1448" y="721"/>
                  </a:lnTo>
                  <a:lnTo>
                    <a:pt x="1472" y="723"/>
                  </a:lnTo>
                  <a:lnTo>
                    <a:pt x="1496" y="727"/>
                  </a:lnTo>
                  <a:lnTo>
                    <a:pt x="1520" y="729"/>
                  </a:lnTo>
                  <a:lnTo>
                    <a:pt x="1544" y="734"/>
                  </a:lnTo>
                  <a:lnTo>
                    <a:pt x="1569" y="736"/>
                  </a:lnTo>
                  <a:lnTo>
                    <a:pt x="1591" y="742"/>
                  </a:lnTo>
                  <a:lnTo>
                    <a:pt x="1611" y="748"/>
                  </a:lnTo>
                  <a:lnTo>
                    <a:pt x="1621" y="752"/>
                  </a:lnTo>
                  <a:lnTo>
                    <a:pt x="1632" y="753"/>
                  </a:lnTo>
                  <a:lnTo>
                    <a:pt x="1647" y="753"/>
                  </a:lnTo>
                  <a:lnTo>
                    <a:pt x="1662" y="753"/>
                  </a:lnTo>
                  <a:lnTo>
                    <a:pt x="1678" y="750"/>
                  </a:lnTo>
                  <a:lnTo>
                    <a:pt x="1695" y="747"/>
                  </a:lnTo>
                  <a:lnTo>
                    <a:pt x="1710" y="746"/>
                  </a:lnTo>
                  <a:lnTo>
                    <a:pt x="1723" y="741"/>
                  </a:lnTo>
                  <a:lnTo>
                    <a:pt x="1698" y="758"/>
                  </a:lnTo>
                  <a:lnTo>
                    <a:pt x="1715" y="753"/>
                  </a:lnTo>
                  <a:lnTo>
                    <a:pt x="1733" y="748"/>
                  </a:lnTo>
                  <a:lnTo>
                    <a:pt x="1750" y="745"/>
                  </a:lnTo>
                  <a:lnTo>
                    <a:pt x="1767" y="740"/>
                  </a:lnTo>
                  <a:lnTo>
                    <a:pt x="1784" y="735"/>
                  </a:lnTo>
                  <a:lnTo>
                    <a:pt x="1802" y="729"/>
                  </a:lnTo>
                  <a:lnTo>
                    <a:pt x="1819" y="723"/>
                  </a:lnTo>
                  <a:lnTo>
                    <a:pt x="1836" y="717"/>
                  </a:lnTo>
                  <a:lnTo>
                    <a:pt x="1853" y="710"/>
                  </a:lnTo>
                  <a:lnTo>
                    <a:pt x="1868" y="703"/>
                  </a:lnTo>
                  <a:lnTo>
                    <a:pt x="1883" y="694"/>
                  </a:lnTo>
                  <a:lnTo>
                    <a:pt x="1899" y="686"/>
                  </a:lnTo>
                  <a:lnTo>
                    <a:pt x="1913" y="675"/>
                  </a:lnTo>
                  <a:lnTo>
                    <a:pt x="1926" y="663"/>
                  </a:lnTo>
                  <a:lnTo>
                    <a:pt x="1938" y="648"/>
                  </a:lnTo>
                  <a:lnTo>
                    <a:pt x="1950" y="635"/>
                  </a:lnTo>
                  <a:lnTo>
                    <a:pt x="1957" y="623"/>
                  </a:lnTo>
                  <a:lnTo>
                    <a:pt x="1962" y="611"/>
                  </a:lnTo>
                  <a:lnTo>
                    <a:pt x="1965" y="598"/>
                  </a:lnTo>
                  <a:lnTo>
                    <a:pt x="1964" y="587"/>
                  </a:lnTo>
                  <a:lnTo>
                    <a:pt x="1954" y="588"/>
                  </a:lnTo>
                  <a:lnTo>
                    <a:pt x="1940" y="595"/>
                  </a:lnTo>
                  <a:lnTo>
                    <a:pt x="1925" y="605"/>
                  </a:lnTo>
                  <a:lnTo>
                    <a:pt x="1909" y="616"/>
                  </a:lnTo>
                  <a:lnTo>
                    <a:pt x="1893" y="628"/>
                  </a:lnTo>
                  <a:lnTo>
                    <a:pt x="1880" y="638"/>
                  </a:lnTo>
                  <a:lnTo>
                    <a:pt x="1869" y="646"/>
                  </a:lnTo>
                  <a:lnTo>
                    <a:pt x="1862" y="651"/>
                  </a:lnTo>
                  <a:lnTo>
                    <a:pt x="1863" y="647"/>
                  </a:lnTo>
                  <a:lnTo>
                    <a:pt x="1866" y="642"/>
                  </a:lnTo>
                  <a:lnTo>
                    <a:pt x="1867" y="640"/>
                  </a:lnTo>
                  <a:lnTo>
                    <a:pt x="1867" y="635"/>
                  </a:lnTo>
                  <a:lnTo>
                    <a:pt x="1862" y="635"/>
                  </a:lnTo>
                  <a:lnTo>
                    <a:pt x="1856" y="635"/>
                  </a:lnTo>
                  <a:lnTo>
                    <a:pt x="1849" y="635"/>
                  </a:lnTo>
                  <a:lnTo>
                    <a:pt x="1843" y="634"/>
                  </a:lnTo>
                  <a:lnTo>
                    <a:pt x="1836" y="634"/>
                  </a:lnTo>
                  <a:lnTo>
                    <a:pt x="1830" y="634"/>
                  </a:lnTo>
                  <a:lnTo>
                    <a:pt x="1823" y="635"/>
                  </a:lnTo>
                  <a:lnTo>
                    <a:pt x="1819" y="635"/>
                  </a:lnTo>
                  <a:lnTo>
                    <a:pt x="1784" y="646"/>
                  </a:lnTo>
                  <a:lnTo>
                    <a:pt x="1749" y="653"/>
                  </a:lnTo>
                  <a:lnTo>
                    <a:pt x="1715" y="660"/>
                  </a:lnTo>
                  <a:lnTo>
                    <a:pt x="1678" y="663"/>
                  </a:lnTo>
                  <a:lnTo>
                    <a:pt x="1643" y="666"/>
                  </a:lnTo>
                  <a:lnTo>
                    <a:pt x="1606" y="668"/>
                  </a:lnTo>
                  <a:lnTo>
                    <a:pt x="1571" y="666"/>
                  </a:lnTo>
                  <a:lnTo>
                    <a:pt x="1535" y="664"/>
                  </a:lnTo>
                  <a:lnTo>
                    <a:pt x="1498" y="662"/>
                  </a:lnTo>
                  <a:lnTo>
                    <a:pt x="1461" y="659"/>
                  </a:lnTo>
                  <a:lnTo>
                    <a:pt x="1426" y="653"/>
                  </a:lnTo>
                  <a:lnTo>
                    <a:pt x="1390" y="648"/>
                  </a:lnTo>
                  <a:lnTo>
                    <a:pt x="1354" y="642"/>
                  </a:lnTo>
                  <a:lnTo>
                    <a:pt x="1319" y="638"/>
                  </a:lnTo>
                  <a:lnTo>
                    <a:pt x="1283" y="633"/>
                  </a:lnTo>
                  <a:lnTo>
                    <a:pt x="1249" y="627"/>
                  </a:lnTo>
                  <a:lnTo>
                    <a:pt x="1236" y="623"/>
                  </a:lnTo>
                  <a:lnTo>
                    <a:pt x="1222" y="622"/>
                  </a:lnTo>
                  <a:lnTo>
                    <a:pt x="1208" y="621"/>
                  </a:lnTo>
                  <a:lnTo>
                    <a:pt x="1194" y="617"/>
                  </a:lnTo>
                  <a:lnTo>
                    <a:pt x="1178" y="616"/>
                  </a:lnTo>
                  <a:lnTo>
                    <a:pt x="1163" y="613"/>
                  </a:lnTo>
                  <a:lnTo>
                    <a:pt x="1148" y="610"/>
                  </a:lnTo>
                  <a:lnTo>
                    <a:pt x="1133" y="609"/>
                  </a:lnTo>
                  <a:lnTo>
                    <a:pt x="1117" y="605"/>
                  </a:lnTo>
                  <a:lnTo>
                    <a:pt x="1102" y="604"/>
                  </a:lnTo>
                  <a:lnTo>
                    <a:pt x="1085" y="598"/>
                  </a:lnTo>
                  <a:lnTo>
                    <a:pt x="1070" y="597"/>
                  </a:lnTo>
                  <a:lnTo>
                    <a:pt x="1054" y="594"/>
                  </a:lnTo>
                  <a:lnTo>
                    <a:pt x="1038" y="592"/>
                  </a:lnTo>
                  <a:lnTo>
                    <a:pt x="1022" y="589"/>
                  </a:lnTo>
                  <a:lnTo>
                    <a:pt x="1006" y="588"/>
                  </a:lnTo>
                  <a:lnTo>
                    <a:pt x="1018" y="588"/>
                  </a:lnTo>
                  <a:lnTo>
                    <a:pt x="1030" y="588"/>
                  </a:lnTo>
                  <a:lnTo>
                    <a:pt x="1042" y="588"/>
                  </a:lnTo>
                  <a:lnTo>
                    <a:pt x="1055" y="589"/>
                  </a:lnTo>
                  <a:lnTo>
                    <a:pt x="1066" y="589"/>
                  </a:lnTo>
                  <a:lnTo>
                    <a:pt x="1078" y="591"/>
                  </a:lnTo>
                  <a:lnTo>
                    <a:pt x="1091" y="591"/>
                  </a:lnTo>
                  <a:lnTo>
                    <a:pt x="1103" y="592"/>
                  </a:lnTo>
                  <a:lnTo>
                    <a:pt x="1141" y="595"/>
                  </a:lnTo>
                  <a:lnTo>
                    <a:pt x="1148" y="597"/>
                  </a:lnTo>
                  <a:lnTo>
                    <a:pt x="1155" y="598"/>
                  </a:lnTo>
                  <a:lnTo>
                    <a:pt x="1162" y="598"/>
                  </a:lnTo>
                  <a:lnTo>
                    <a:pt x="1169" y="600"/>
                  </a:lnTo>
                  <a:lnTo>
                    <a:pt x="1183" y="604"/>
                  </a:lnTo>
                  <a:lnTo>
                    <a:pt x="1196" y="605"/>
                  </a:lnTo>
                  <a:lnTo>
                    <a:pt x="1210" y="609"/>
                  </a:lnTo>
                  <a:lnTo>
                    <a:pt x="1224" y="610"/>
                  </a:lnTo>
                  <a:lnTo>
                    <a:pt x="1237" y="613"/>
                  </a:lnTo>
                  <a:lnTo>
                    <a:pt x="1252" y="615"/>
                  </a:lnTo>
                  <a:lnTo>
                    <a:pt x="1265" y="616"/>
                  </a:lnTo>
                  <a:lnTo>
                    <a:pt x="1279" y="618"/>
                  </a:lnTo>
                  <a:lnTo>
                    <a:pt x="1345" y="628"/>
                  </a:lnTo>
                  <a:lnTo>
                    <a:pt x="1369" y="633"/>
                  </a:lnTo>
                  <a:lnTo>
                    <a:pt x="1395" y="635"/>
                  </a:lnTo>
                  <a:lnTo>
                    <a:pt x="1420" y="636"/>
                  </a:lnTo>
                  <a:lnTo>
                    <a:pt x="1446" y="638"/>
                  </a:lnTo>
                  <a:lnTo>
                    <a:pt x="1471" y="640"/>
                  </a:lnTo>
                  <a:lnTo>
                    <a:pt x="1497" y="640"/>
                  </a:lnTo>
                  <a:lnTo>
                    <a:pt x="1522" y="640"/>
                  </a:lnTo>
                  <a:lnTo>
                    <a:pt x="1547" y="638"/>
                  </a:lnTo>
                  <a:lnTo>
                    <a:pt x="1572" y="636"/>
                  </a:lnTo>
                  <a:lnTo>
                    <a:pt x="1598" y="635"/>
                  </a:lnTo>
                  <a:lnTo>
                    <a:pt x="1623" y="635"/>
                  </a:lnTo>
                  <a:lnTo>
                    <a:pt x="1649" y="634"/>
                  </a:lnTo>
                  <a:lnTo>
                    <a:pt x="1674" y="630"/>
                  </a:lnTo>
                  <a:lnTo>
                    <a:pt x="1700" y="629"/>
                  </a:lnTo>
                  <a:lnTo>
                    <a:pt x="1724" y="629"/>
                  </a:lnTo>
                  <a:lnTo>
                    <a:pt x="1750" y="628"/>
                  </a:lnTo>
                  <a:lnTo>
                    <a:pt x="1782" y="628"/>
                  </a:lnTo>
                  <a:lnTo>
                    <a:pt x="1787" y="628"/>
                  </a:lnTo>
                  <a:lnTo>
                    <a:pt x="1792" y="628"/>
                  </a:lnTo>
                  <a:lnTo>
                    <a:pt x="1796" y="629"/>
                  </a:lnTo>
                  <a:lnTo>
                    <a:pt x="1801" y="629"/>
                  </a:lnTo>
                  <a:lnTo>
                    <a:pt x="1805" y="629"/>
                  </a:lnTo>
                  <a:lnTo>
                    <a:pt x="1809" y="629"/>
                  </a:lnTo>
                  <a:lnTo>
                    <a:pt x="1814" y="629"/>
                  </a:lnTo>
                  <a:lnTo>
                    <a:pt x="1819" y="629"/>
                  </a:lnTo>
                  <a:lnTo>
                    <a:pt x="1829" y="629"/>
                  </a:lnTo>
                  <a:lnTo>
                    <a:pt x="1839" y="628"/>
                  </a:lnTo>
                  <a:lnTo>
                    <a:pt x="1849" y="627"/>
                  </a:lnTo>
                  <a:lnTo>
                    <a:pt x="1859" y="623"/>
                  </a:lnTo>
                  <a:lnTo>
                    <a:pt x="1868" y="621"/>
                  </a:lnTo>
                  <a:lnTo>
                    <a:pt x="1878" y="616"/>
                  </a:lnTo>
                  <a:lnTo>
                    <a:pt x="1888" y="615"/>
                  </a:lnTo>
                  <a:lnTo>
                    <a:pt x="1898" y="611"/>
                  </a:lnTo>
                  <a:lnTo>
                    <a:pt x="1819" y="628"/>
                  </a:lnTo>
                  <a:lnTo>
                    <a:pt x="1814" y="628"/>
                  </a:lnTo>
                  <a:lnTo>
                    <a:pt x="1809" y="627"/>
                  </a:lnTo>
                  <a:lnTo>
                    <a:pt x="1805" y="627"/>
                  </a:lnTo>
                  <a:lnTo>
                    <a:pt x="1801" y="627"/>
                  </a:lnTo>
                  <a:lnTo>
                    <a:pt x="1796" y="627"/>
                  </a:lnTo>
                  <a:lnTo>
                    <a:pt x="1792" y="627"/>
                  </a:lnTo>
                  <a:lnTo>
                    <a:pt x="1787" y="624"/>
                  </a:lnTo>
                  <a:lnTo>
                    <a:pt x="1782" y="624"/>
                  </a:lnTo>
                  <a:lnTo>
                    <a:pt x="1768" y="624"/>
                  </a:lnTo>
                  <a:lnTo>
                    <a:pt x="1347" y="613"/>
                  </a:lnTo>
                  <a:lnTo>
                    <a:pt x="1339" y="611"/>
                  </a:lnTo>
                  <a:lnTo>
                    <a:pt x="1331" y="610"/>
                  </a:lnTo>
                  <a:lnTo>
                    <a:pt x="1324" y="609"/>
                  </a:lnTo>
                  <a:lnTo>
                    <a:pt x="1315" y="607"/>
                  </a:lnTo>
                  <a:lnTo>
                    <a:pt x="1307" y="605"/>
                  </a:lnTo>
                  <a:lnTo>
                    <a:pt x="1299" y="604"/>
                  </a:lnTo>
                  <a:lnTo>
                    <a:pt x="1290" y="603"/>
                  </a:lnTo>
                  <a:lnTo>
                    <a:pt x="1282" y="600"/>
                  </a:lnTo>
                  <a:lnTo>
                    <a:pt x="1174" y="581"/>
                  </a:lnTo>
                  <a:lnTo>
                    <a:pt x="1164" y="577"/>
                  </a:lnTo>
                  <a:lnTo>
                    <a:pt x="1155" y="576"/>
                  </a:lnTo>
                  <a:lnTo>
                    <a:pt x="1145" y="575"/>
                  </a:lnTo>
                  <a:lnTo>
                    <a:pt x="1136" y="574"/>
                  </a:lnTo>
                  <a:lnTo>
                    <a:pt x="1128" y="571"/>
                  </a:lnTo>
                  <a:lnTo>
                    <a:pt x="1118" y="570"/>
                  </a:lnTo>
                  <a:lnTo>
                    <a:pt x="1109" y="570"/>
                  </a:lnTo>
                  <a:lnTo>
                    <a:pt x="1100" y="570"/>
                  </a:lnTo>
                  <a:lnTo>
                    <a:pt x="913" y="547"/>
                  </a:lnTo>
                  <a:lnTo>
                    <a:pt x="598" y="406"/>
                  </a:lnTo>
                  <a:lnTo>
                    <a:pt x="600" y="406"/>
                  </a:lnTo>
                  <a:lnTo>
                    <a:pt x="601" y="406"/>
                  </a:lnTo>
                  <a:lnTo>
                    <a:pt x="603" y="409"/>
                  </a:lnTo>
                  <a:lnTo>
                    <a:pt x="626" y="410"/>
                  </a:lnTo>
                  <a:lnTo>
                    <a:pt x="648" y="412"/>
                  </a:lnTo>
                  <a:lnTo>
                    <a:pt x="670" y="417"/>
                  </a:lnTo>
                  <a:lnTo>
                    <a:pt x="694" y="423"/>
                  </a:lnTo>
                  <a:lnTo>
                    <a:pt x="718" y="429"/>
                  </a:lnTo>
                  <a:lnTo>
                    <a:pt x="741" y="435"/>
                  </a:lnTo>
                  <a:lnTo>
                    <a:pt x="766" y="439"/>
                  </a:lnTo>
                  <a:lnTo>
                    <a:pt x="791" y="440"/>
                  </a:lnTo>
                  <a:lnTo>
                    <a:pt x="809" y="442"/>
                  </a:lnTo>
                  <a:lnTo>
                    <a:pt x="826" y="445"/>
                  </a:lnTo>
                  <a:lnTo>
                    <a:pt x="841" y="446"/>
                  </a:lnTo>
                  <a:lnTo>
                    <a:pt x="855" y="446"/>
                  </a:lnTo>
                  <a:lnTo>
                    <a:pt x="870" y="450"/>
                  </a:lnTo>
                  <a:lnTo>
                    <a:pt x="880" y="451"/>
                  </a:lnTo>
                  <a:lnTo>
                    <a:pt x="879" y="451"/>
                  </a:lnTo>
                  <a:lnTo>
                    <a:pt x="878" y="446"/>
                  </a:lnTo>
                  <a:lnTo>
                    <a:pt x="880" y="442"/>
                  </a:lnTo>
                  <a:lnTo>
                    <a:pt x="860" y="442"/>
                  </a:lnTo>
                  <a:lnTo>
                    <a:pt x="818" y="436"/>
                  </a:lnTo>
                  <a:lnTo>
                    <a:pt x="778" y="427"/>
                  </a:lnTo>
                  <a:lnTo>
                    <a:pt x="779" y="426"/>
                  </a:lnTo>
                  <a:lnTo>
                    <a:pt x="781" y="423"/>
                  </a:lnTo>
                  <a:lnTo>
                    <a:pt x="782" y="423"/>
                  </a:lnTo>
                  <a:lnTo>
                    <a:pt x="785" y="420"/>
                  </a:lnTo>
                  <a:lnTo>
                    <a:pt x="787" y="418"/>
                  </a:lnTo>
                  <a:lnTo>
                    <a:pt x="785" y="418"/>
                  </a:lnTo>
                  <a:lnTo>
                    <a:pt x="778" y="418"/>
                  </a:lnTo>
                  <a:lnTo>
                    <a:pt x="768" y="418"/>
                  </a:lnTo>
                  <a:lnTo>
                    <a:pt x="756" y="417"/>
                  </a:lnTo>
                  <a:lnTo>
                    <a:pt x="743" y="416"/>
                  </a:lnTo>
                  <a:lnTo>
                    <a:pt x="732" y="416"/>
                  </a:lnTo>
                  <a:lnTo>
                    <a:pt x="720" y="412"/>
                  </a:lnTo>
                  <a:lnTo>
                    <a:pt x="709" y="411"/>
                  </a:lnTo>
                  <a:lnTo>
                    <a:pt x="706" y="411"/>
                  </a:lnTo>
                  <a:lnTo>
                    <a:pt x="693" y="409"/>
                  </a:lnTo>
                  <a:lnTo>
                    <a:pt x="680" y="404"/>
                  </a:lnTo>
                  <a:lnTo>
                    <a:pt x="667" y="400"/>
                  </a:lnTo>
                  <a:lnTo>
                    <a:pt x="654" y="398"/>
                  </a:lnTo>
                  <a:lnTo>
                    <a:pt x="640" y="393"/>
                  </a:lnTo>
                  <a:lnTo>
                    <a:pt x="627" y="392"/>
                  </a:lnTo>
                  <a:lnTo>
                    <a:pt x="614" y="391"/>
                  </a:lnTo>
                  <a:lnTo>
                    <a:pt x="601" y="391"/>
                  </a:lnTo>
                  <a:lnTo>
                    <a:pt x="593" y="391"/>
                  </a:lnTo>
                  <a:lnTo>
                    <a:pt x="585" y="392"/>
                  </a:lnTo>
                  <a:lnTo>
                    <a:pt x="580" y="393"/>
                  </a:lnTo>
                  <a:lnTo>
                    <a:pt x="574" y="397"/>
                  </a:lnTo>
                  <a:lnTo>
                    <a:pt x="562" y="392"/>
                  </a:lnTo>
                  <a:lnTo>
                    <a:pt x="570" y="389"/>
                  </a:lnTo>
                  <a:lnTo>
                    <a:pt x="577" y="387"/>
                  </a:lnTo>
                  <a:lnTo>
                    <a:pt x="583" y="386"/>
                  </a:lnTo>
                  <a:lnTo>
                    <a:pt x="589" y="385"/>
                  </a:lnTo>
                  <a:lnTo>
                    <a:pt x="594" y="381"/>
                  </a:lnTo>
                  <a:lnTo>
                    <a:pt x="597" y="380"/>
                  </a:lnTo>
                  <a:lnTo>
                    <a:pt x="600" y="379"/>
                  </a:lnTo>
                  <a:lnTo>
                    <a:pt x="601" y="376"/>
                  </a:lnTo>
                  <a:lnTo>
                    <a:pt x="604" y="376"/>
                  </a:lnTo>
                  <a:lnTo>
                    <a:pt x="608" y="376"/>
                  </a:lnTo>
                  <a:lnTo>
                    <a:pt x="609" y="369"/>
                  </a:lnTo>
                  <a:lnTo>
                    <a:pt x="610" y="363"/>
                  </a:lnTo>
                  <a:lnTo>
                    <a:pt x="611" y="357"/>
                  </a:lnTo>
                  <a:lnTo>
                    <a:pt x="610" y="350"/>
                  </a:lnTo>
                  <a:lnTo>
                    <a:pt x="604" y="324"/>
                  </a:lnTo>
                  <a:lnTo>
                    <a:pt x="600" y="298"/>
                  </a:lnTo>
                  <a:lnTo>
                    <a:pt x="596" y="271"/>
                  </a:lnTo>
                  <a:lnTo>
                    <a:pt x="591" y="244"/>
                  </a:lnTo>
                  <a:lnTo>
                    <a:pt x="587" y="216"/>
                  </a:lnTo>
                  <a:lnTo>
                    <a:pt x="582" y="191"/>
                  </a:lnTo>
                  <a:lnTo>
                    <a:pt x="577" y="163"/>
                  </a:lnTo>
                  <a:lnTo>
                    <a:pt x="571" y="139"/>
                  </a:lnTo>
                  <a:lnTo>
                    <a:pt x="571" y="135"/>
                  </a:lnTo>
                  <a:lnTo>
                    <a:pt x="570" y="133"/>
                  </a:lnTo>
                  <a:lnTo>
                    <a:pt x="569" y="129"/>
                  </a:lnTo>
                  <a:lnTo>
                    <a:pt x="569" y="128"/>
                  </a:lnTo>
                  <a:lnTo>
                    <a:pt x="563" y="123"/>
                  </a:lnTo>
                  <a:lnTo>
                    <a:pt x="557" y="120"/>
                  </a:lnTo>
                  <a:lnTo>
                    <a:pt x="551" y="115"/>
                  </a:lnTo>
                  <a:lnTo>
                    <a:pt x="547" y="112"/>
                  </a:lnTo>
                  <a:lnTo>
                    <a:pt x="543" y="92"/>
                  </a:lnTo>
                  <a:lnTo>
                    <a:pt x="537" y="67"/>
                  </a:lnTo>
                  <a:lnTo>
                    <a:pt x="528" y="46"/>
                  </a:lnTo>
                  <a:lnTo>
                    <a:pt x="514" y="36"/>
                  </a:lnTo>
                  <a:lnTo>
                    <a:pt x="510" y="28"/>
                  </a:lnTo>
                  <a:lnTo>
                    <a:pt x="509" y="33"/>
                  </a:lnTo>
                  <a:lnTo>
                    <a:pt x="506" y="38"/>
                  </a:lnTo>
                  <a:lnTo>
                    <a:pt x="504" y="41"/>
                  </a:lnTo>
                  <a:lnTo>
                    <a:pt x="501" y="46"/>
                  </a:lnTo>
                  <a:lnTo>
                    <a:pt x="496" y="63"/>
                  </a:lnTo>
                  <a:lnTo>
                    <a:pt x="483" y="81"/>
                  </a:lnTo>
                  <a:lnTo>
                    <a:pt x="464" y="103"/>
                  </a:lnTo>
                  <a:lnTo>
                    <a:pt x="442" y="121"/>
                  </a:lnTo>
                  <a:lnTo>
                    <a:pt x="418" y="139"/>
                  </a:lnTo>
                  <a:lnTo>
                    <a:pt x="396" y="156"/>
                  </a:lnTo>
                  <a:lnTo>
                    <a:pt x="376" y="169"/>
                  </a:lnTo>
                  <a:lnTo>
                    <a:pt x="361" y="181"/>
                  </a:lnTo>
                  <a:lnTo>
                    <a:pt x="358" y="182"/>
                  </a:lnTo>
                  <a:lnTo>
                    <a:pt x="354" y="186"/>
                  </a:lnTo>
                  <a:lnTo>
                    <a:pt x="351" y="188"/>
                  </a:lnTo>
                  <a:lnTo>
                    <a:pt x="346" y="192"/>
                  </a:lnTo>
                  <a:lnTo>
                    <a:pt x="351" y="187"/>
                  </a:lnTo>
                  <a:lnTo>
                    <a:pt x="356" y="185"/>
                  </a:lnTo>
                  <a:lnTo>
                    <a:pt x="360" y="181"/>
                  </a:lnTo>
                  <a:lnTo>
                    <a:pt x="365" y="175"/>
                  </a:lnTo>
                  <a:lnTo>
                    <a:pt x="372" y="169"/>
                  </a:lnTo>
                  <a:lnTo>
                    <a:pt x="378" y="163"/>
                  </a:lnTo>
                  <a:lnTo>
                    <a:pt x="385" y="156"/>
                  </a:lnTo>
                  <a:lnTo>
                    <a:pt x="391" y="149"/>
                  </a:lnTo>
                  <a:lnTo>
                    <a:pt x="397" y="143"/>
                  </a:lnTo>
                  <a:lnTo>
                    <a:pt x="402" y="135"/>
                  </a:lnTo>
                  <a:lnTo>
                    <a:pt x="407" y="128"/>
                  </a:lnTo>
                  <a:lnTo>
                    <a:pt x="413" y="121"/>
                  </a:lnTo>
                  <a:lnTo>
                    <a:pt x="462" y="70"/>
                  </a:lnTo>
                  <a:lnTo>
                    <a:pt x="495" y="34"/>
                  </a:lnTo>
                  <a:lnTo>
                    <a:pt x="517" y="0"/>
                  </a:lnTo>
                  <a:lnTo>
                    <a:pt x="510" y="5"/>
                  </a:lnTo>
                  <a:lnTo>
                    <a:pt x="504" y="15"/>
                  </a:lnTo>
                  <a:lnTo>
                    <a:pt x="499" y="23"/>
                  </a:lnTo>
                  <a:lnTo>
                    <a:pt x="494" y="33"/>
                  </a:lnTo>
                  <a:lnTo>
                    <a:pt x="491" y="33"/>
                  </a:lnTo>
                  <a:lnTo>
                    <a:pt x="489" y="34"/>
                  </a:lnTo>
                  <a:lnTo>
                    <a:pt x="488" y="35"/>
                  </a:lnTo>
                  <a:lnTo>
                    <a:pt x="485" y="36"/>
                  </a:lnTo>
                  <a:lnTo>
                    <a:pt x="472" y="49"/>
                  </a:lnTo>
                  <a:lnTo>
                    <a:pt x="466" y="53"/>
                  </a:lnTo>
                  <a:lnTo>
                    <a:pt x="462" y="57"/>
                  </a:lnTo>
                  <a:lnTo>
                    <a:pt x="456" y="68"/>
                  </a:lnTo>
                  <a:lnTo>
                    <a:pt x="449" y="69"/>
                  </a:lnTo>
                  <a:lnTo>
                    <a:pt x="440" y="74"/>
                  </a:lnTo>
                  <a:lnTo>
                    <a:pt x="433" y="80"/>
                  </a:lnTo>
                  <a:lnTo>
                    <a:pt x="426" y="84"/>
                  </a:lnTo>
                  <a:lnTo>
                    <a:pt x="419" y="92"/>
                  </a:lnTo>
                  <a:lnTo>
                    <a:pt x="412" y="97"/>
                  </a:lnTo>
                  <a:lnTo>
                    <a:pt x="406" y="103"/>
                  </a:lnTo>
                  <a:lnTo>
                    <a:pt x="400" y="109"/>
                  </a:lnTo>
                  <a:lnTo>
                    <a:pt x="328" y="146"/>
                  </a:lnTo>
                  <a:lnTo>
                    <a:pt x="330" y="140"/>
                  </a:lnTo>
                  <a:lnTo>
                    <a:pt x="326" y="135"/>
                  </a:lnTo>
                  <a:lnTo>
                    <a:pt x="320" y="128"/>
                  </a:lnTo>
                  <a:lnTo>
                    <a:pt x="313" y="121"/>
                  </a:lnTo>
                  <a:lnTo>
                    <a:pt x="304" y="116"/>
                  </a:lnTo>
                  <a:lnTo>
                    <a:pt x="294" y="112"/>
                  </a:lnTo>
                  <a:lnTo>
                    <a:pt x="286" y="110"/>
                  </a:lnTo>
                  <a:lnTo>
                    <a:pt x="280" y="112"/>
                  </a:lnTo>
                  <a:lnTo>
                    <a:pt x="280" y="115"/>
                  </a:lnTo>
                  <a:lnTo>
                    <a:pt x="279" y="116"/>
                  </a:lnTo>
                  <a:lnTo>
                    <a:pt x="278" y="117"/>
                  </a:lnTo>
                  <a:lnTo>
                    <a:pt x="278" y="120"/>
                  </a:lnTo>
                  <a:lnTo>
                    <a:pt x="278" y="121"/>
                  </a:lnTo>
                  <a:lnTo>
                    <a:pt x="278" y="121"/>
                  </a:lnTo>
                  <a:lnTo>
                    <a:pt x="278" y="122"/>
                  </a:lnTo>
                  <a:lnTo>
                    <a:pt x="278" y="123"/>
                  </a:lnTo>
                  <a:lnTo>
                    <a:pt x="279" y="129"/>
                  </a:lnTo>
                  <a:lnTo>
                    <a:pt x="283" y="135"/>
                  </a:lnTo>
                  <a:lnTo>
                    <a:pt x="286" y="141"/>
                  </a:lnTo>
                  <a:lnTo>
                    <a:pt x="290" y="146"/>
                  </a:lnTo>
                  <a:lnTo>
                    <a:pt x="291" y="146"/>
                  </a:lnTo>
                  <a:lnTo>
                    <a:pt x="291" y="146"/>
                  </a:lnTo>
                  <a:lnTo>
                    <a:pt x="292" y="146"/>
                  </a:lnTo>
                  <a:lnTo>
                    <a:pt x="292" y="147"/>
                  </a:lnTo>
                  <a:lnTo>
                    <a:pt x="295" y="150"/>
                  </a:lnTo>
                  <a:lnTo>
                    <a:pt x="299" y="152"/>
                  </a:lnTo>
                  <a:lnTo>
                    <a:pt x="303" y="153"/>
                  </a:lnTo>
                  <a:lnTo>
                    <a:pt x="307" y="156"/>
                  </a:lnTo>
                  <a:lnTo>
                    <a:pt x="194" y="214"/>
                  </a:lnTo>
                  <a:lnTo>
                    <a:pt x="189" y="215"/>
                  </a:lnTo>
                  <a:lnTo>
                    <a:pt x="182" y="215"/>
                  </a:lnTo>
                  <a:lnTo>
                    <a:pt x="174" y="218"/>
                  </a:lnTo>
                  <a:lnTo>
                    <a:pt x="171" y="220"/>
                  </a:lnTo>
                  <a:lnTo>
                    <a:pt x="160" y="222"/>
                  </a:lnTo>
                  <a:lnTo>
                    <a:pt x="148" y="226"/>
                  </a:lnTo>
                  <a:lnTo>
                    <a:pt x="137" y="228"/>
                  </a:lnTo>
                  <a:lnTo>
                    <a:pt x="127" y="232"/>
                  </a:lnTo>
                  <a:lnTo>
                    <a:pt x="116" y="234"/>
                  </a:lnTo>
                  <a:lnTo>
                    <a:pt x="106" y="239"/>
                  </a:lnTo>
                  <a:lnTo>
                    <a:pt x="95" y="241"/>
                  </a:lnTo>
                  <a:lnTo>
                    <a:pt x="84" y="246"/>
                  </a:lnTo>
                  <a:lnTo>
                    <a:pt x="77" y="251"/>
                  </a:lnTo>
                  <a:lnTo>
                    <a:pt x="77" y="257"/>
                  </a:lnTo>
                  <a:lnTo>
                    <a:pt x="84" y="261"/>
                  </a:lnTo>
                  <a:lnTo>
                    <a:pt x="95" y="265"/>
                  </a:lnTo>
                  <a:lnTo>
                    <a:pt x="108" y="271"/>
                  </a:lnTo>
                  <a:lnTo>
                    <a:pt x="122" y="275"/>
                  </a:lnTo>
                  <a:lnTo>
                    <a:pt x="135" y="275"/>
                  </a:lnTo>
                  <a:lnTo>
                    <a:pt x="145" y="275"/>
                  </a:lnTo>
                  <a:lnTo>
                    <a:pt x="146" y="275"/>
                  </a:lnTo>
                  <a:lnTo>
                    <a:pt x="150" y="275"/>
                  </a:lnTo>
                  <a:lnTo>
                    <a:pt x="152" y="275"/>
                  </a:lnTo>
                  <a:lnTo>
                    <a:pt x="148" y="287"/>
                  </a:lnTo>
                  <a:lnTo>
                    <a:pt x="142" y="288"/>
                  </a:lnTo>
                  <a:lnTo>
                    <a:pt x="136" y="292"/>
                  </a:lnTo>
                  <a:lnTo>
                    <a:pt x="130" y="294"/>
                  </a:lnTo>
                  <a:lnTo>
                    <a:pt x="126" y="297"/>
                  </a:lnTo>
                  <a:lnTo>
                    <a:pt x="126" y="300"/>
                  </a:lnTo>
                  <a:lnTo>
                    <a:pt x="127" y="305"/>
                  </a:lnTo>
                  <a:lnTo>
                    <a:pt x="127" y="311"/>
                  </a:lnTo>
                  <a:lnTo>
                    <a:pt x="128" y="317"/>
                  </a:lnTo>
                  <a:lnTo>
                    <a:pt x="123" y="315"/>
                  </a:lnTo>
                  <a:lnTo>
                    <a:pt x="119" y="311"/>
                  </a:lnTo>
                  <a:lnTo>
                    <a:pt x="115" y="310"/>
                  </a:lnTo>
                  <a:lnTo>
                    <a:pt x="110" y="306"/>
                  </a:lnTo>
                  <a:lnTo>
                    <a:pt x="106" y="304"/>
                  </a:lnTo>
                  <a:lnTo>
                    <a:pt x="101" y="304"/>
                  </a:lnTo>
                  <a:lnTo>
                    <a:pt x="95" y="303"/>
                  </a:lnTo>
                  <a:lnTo>
                    <a:pt x="90" y="303"/>
                  </a:lnTo>
                  <a:lnTo>
                    <a:pt x="89" y="304"/>
                  </a:lnTo>
                  <a:lnTo>
                    <a:pt x="87" y="304"/>
                  </a:lnTo>
                  <a:lnTo>
                    <a:pt x="86" y="305"/>
                  </a:lnTo>
                  <a:lnTo>
                    <a:pt x="83" y="306"/>
                  </a:lnTo>
                  <a:lnTo>
                    <a:pt x="83" y="308"/>
                  </a:lnTo>
                  <a:lnTo>
                    <a:pt x="87" y="311"/>
                  </a:lnTo>
                  <a:lnTo>
                    <a:pt x="87" y="312"/>
                  </a:lnTo>
                  <a:lnTo>
                    <a:pt x="87" y="314"/>
                  </a:lnTo>
                  <a:lnTo>
                    <a:pt x="94" y="318"/>
                  </a:lnTo>
                  <a:lnTo>
                    <a:pt x="100" y="326"/>
                  </a:lnTo>
                  <a:lnTo>
                    <a:pt x="104" y="332"/>
                  </a:lnTo>
                  <a:lnTo>
                    <a:pt x="109" y="338"/>
                  </a:lnTo>
                  <a:lnTo>
                    <a:pt x="114" y="345"/>
                  </a:lnTo>
                  <a:lnTo>
                    <a:pt x="119" y="351"/>
                  </a:lnTo>
                  <a:lnTo>
                    <a:pt x="126" y="353"/>
                  </a:lnTo>
                  <a:lnTo>
                    <a:pt x="135" y="358"/>
                  </a:lnTo>
                  <a:lnTo>
                    <a:pt x="155" y="363"/>
                  </a:lnTo>
                  <a:lnTo>
                    <a:pt x="174" y="369"/>
                  </a:lnTo>
                  <a:lnTo>
                    <a:pt x="194" y="371"/>
                  </a:lnTo>
                  <a:lnTo>
                    <a:pt x="214" y="374"/>
                  </a:lnTo>
                  <a:lnTo>
                    <a:pt x="234" y="379"/>
                  </a:lnTo>
                  <a:lnTo>
                    <a:pt x="255" y="380"/>
                  </a:lnTo>
                  <a:lnTo>
                    <a:pt x="275" y="383"/>
                  </a:lnTo>
                  <a:lnTo>
                    <a:pt x="295" y="386"/>
                  </a:lnTo>
                  <a:lnTo>
                    <a:pt x="384" y="416"/>
                  </a:lnTo>
                  <a:lnTo>
                    <a:pt x="403" y="446"/>
                  </a:lnTo>
                  <a:lnTo>
                    <a:pt x="405" y="446"/>
                  </a:lnTo>
                  <a:lnTo>
                    <a:pt x="403" y="436"/>
                  </a:lnTo>
                  <a:lnTo>
                    <a:pt x="398" y="426"/>
                  </a:lnTo>
                  <a:lnTo>
                    <a:pt x="391" y="417"/>
                  </a:lnTo>
                  <a:lnTo>
                    <a:pt x="384" y="412"/>
                  </a:lnTo>
                  <a:lnTo>
                    <a:pt x="385" y="414"/>
                  </a:lnTo>
                  <a:lnTo>
                    <a:pt x="374" y="406"/>
                  </a:lnTo>
                  <a:lnTo>
                    <a:pt x="365" y="400"/>
                  </a:lnTo>
                  <a:lnTo>
                    <a:pt x="354" y="394"/>
                  </a:lnTo>
                  <a:lnTo>
                    <a:pt x="344" y="389"/>
                  </a:lnTo>
                  <a:lnTo>
                    <a:pt x="333" y="385"/>
                  </a:lnTo>
                  <a:lnTo>
                    <a:pt x="323" y="380"/>
                  </a:lnTo>
                  <a:lnTo>
                    <a:pt x="311" y="374"/>
                  </a:lnTo>
                  <a:lnTo>
                    <a:pt x="299" y="369"/>
                  </a:lnTo>
                  <a:lnTo>
                    <a:pt x="280" y="363"/>
                  </a:lnTo>
                  <a:lnTo>
                    <a:pt x="262" y="358"/>
                  </a:lnTo>
                  <a:lnTo>
                    <a:pt x="244" y="352"/>
                  </a:lnTo>
                  <a:lnTo>
                    <a:pt x="225" y="346"/>
                  </a:lnTo>
                  <a:lnTo>
                    <a:pt x="206" y="341"/>
                  </a:lnTo>
                  <a:lnTo>
                    <a:pt x="186" y="338"/>
                  </a:lnTo>
                  <a:lnTo>
                    <a:pt x="167" y="333"/>
                  </a:lnTo>
                  <a:lnTo>
                    <a:pt x="148" y="328"/>
                  </a:lnTo>
                  <a:lnTo>
                    <a:pt x="161" y="328"/>
                  </a:lnTo>
                  <a:lnTo>
                    <a:pt x="174" y="330"/>
                  </a:lnTo>
                  <a:lnTo>
                    <a:pt x="188" y="333"/>
                  </a:lnTo>
                  <a:lnTo>
                    <a:pt x="204" y="334"/>
                  </a:lnTo>
                  <a:lnTo>
                    <a:pt x="219" y="338"/>
                  </a:lnTo>
                  <a:lnTo>
                    <a:pt x="234" y="340"/>
                  </a:lnTo>
                  <a:lnTo>
                    <a:pt x="249" y="345"/>
                  </a:lnTo>
                  <a:lnTo>
                    <a:pt x="265" y="347"/>
                  </a:lnTo>
                  <a:lnTo>
                    <a:pt x="280" y="352"/>
                  </a:lnTo>
                  <a:lnTo>
                    <a:pt x="295" y="357"/>
                  </a:lnTo>
                  <a:lnTo>
                    <a:pt x="310" y="359"/>
                  </a:lnTo>
                  <a:lnTo>
                    <a:pt x="323" y="364"/>
                  </a:lnTo>
                  <a:lnTo>
                    <a:pt x="336" y="369"/>
                  </a:lnTo>
                  <a:lnTo>
                    <a:pt x="347" y="374"/>
                  </a:lnTo>
                  <a:lnTo>
                    <a:pt x="358" y="380"/>
                  </a:lnTo>
                  <a:lnTo>
                    <a:pt x="367" y="385"/>
                  </a:lnTo>
                  <a:lnTo>
                    <a:pt x="373" y="387"/>
                  </a:lnTo>
                  <a:lnTo>
                    <a:pt x="383" y="393"/>
                  </a:lnTo>
                  <a:lnTo>
                    <a:pt x="394" y="400"/>
                  </a:lnTo>
                  <a:lnTo>
                    <a:pt x="407" y="409"/>
                  </a:lnTo>
                  <a:lnTo>
                    <a:pt x="420" y="416"/>
                  </a:lnTo>
                  <a:lnTo>
                    <a:pt x="432" y="423"/>
                  </a:lnTo>
                  <a:lnTo>
                    <a:pt x="440" y="429"/>
                  </a:lnTo>
                  <a:lnTo>
                    <a:pt x="445" y="429"/>
                  </a:lnTo>
                  <a:lnTo>
                    <a:pt x="445" y="426"/>
                  </a:lnTo>
                  <a:lnTo>
                    <a:pt x="448" y="426"/>
                  </a:lnTo>
                  <a:lnTo>
                    <a:pt x="449" y="426"/>
                  </a:lnTo>
                  <a:lnTo>
                    <a:pt x="449" y="423"/>
                  </a:lnTo>
                  <a:lnTo>
                    <a:pt x="452" y="422"/>
                  </a:lnTo>
                  <a:lnTo>
                    <a:pt x="459" y="420"/>
                  </a:lnTo>
                  <a:lnTo>
                    <a:pt x="468" y="417"/>
                  </a:lnTo>
                  <a:lnTo>
                    <a:pt x="477" y="414"/>
                  </a:lnTo>
                  <a:lnTo>
                    <a:pt x="485" y="411"/>
                  </a:lnTo>
                  <a:lnTo>
                    <a:pt x="494" y="405"/>
                  </a:lnTo>
                  <a:lnTo>
                    <a:pt x="501" y="404"/>
                  </a:lnTo>
                  <a:lnTo>
                    <a:pt x="504" y="399"/>
                  </a:lnTo>
                  <a:lnTo>
                    <a:pt x="509" y="399"/>
                  </a:lnTo>
                  <a:lnTo>
                    <a:pt x="516" y="398"/>
                  </a:lnTo>
                  <a:lnTo>
                    <a:pt x="525" y="397"/>
                  </a:lnTo>
                  <a:lnTo>
                    <a:pt x="536" y="394"/>
                  </a:lnTo>
                  <a:lnTo>
                    <a:pt x="532" y="399"/>
                  </a:lnTo>
                  <a:lnTo>
                    <a:pt x="522" y="416"/>
                  </a:lnTo>
                  <a:lnTo>
                    <a:pt x="528" y="420"/>
                  </a:lnTo>
                  <a:lnTo>
                    <a:pt x="535" y="423"/>
                  </a:lnTo>
                  <a:lnTo>
                    <a:pt x="541" y="429"/>
                  </a:lnTo>
                  <a:lnTo>
                    <a:pt x="548" y="432"/>
                  </a:lnTo>
                  <a:lnTo>
                    <a:pt x="554" y="436"/>
                  </a:lnTo>
                  <a:lnTo>
                    <a:pt x="561" y="440"/>
                  </a:lnTo>
                  <a:lnTo>
                    <a:pt x="567" y="445"/>
                  </a:lnTo>
                  <a:lnTo>
                    <a:pt x="574" y="447"/>
                  </a:lnTo>
                  <a:lnTo>
                    <a:pt x="557" y="447"/>
                  </a:lnTo>
                  <a:lnTo>
                    <a:pt x="540" y="451"/>
                  </a:lnTo>
                  <a:lnTo>
                    <a:pt x="523" y="458"/>
                  </a:lnTo>
                  <a:lnTo>
                    <a:pt x="506" y="469"/>
                  </a:lnTo>
                  <a:lnTo>
                    <a:pt x="488" y="482"/>
                  </a:lnTo>
                  <a:lnTo>
                    <a:pt x="469" y="493"/>
                  </a:lnTo>
                  <a:lnTo>
                    <a:pt x="448" y="506"/>
                  </a:lnTo>
                  <a:lnTo>
                    <a:pt x="424" y="521"/>
                  </a:lnTo>
                  <a:lnTo>
                    <a:pt x="433" y="511"/>
                  </a:lnTo>
                  <a:lnTo>
                    <a:pt x="442" y="505"/>
                  </a:lnTo>
                  <a:lnTo>
                    <a:pt x="451" y="497"/>
                  </a:lnTo>
                  <a:lnTo>
                    <a:pt x="459" y="486"/>
                  </a:lnTo>
                  <a:lnTo>
                    <a:pt x="468" y="477"/>
                  </a:lnTo>
                  <a:lnTo>
                    <a:pt x="475" y="469"/>
                  </a:lnTo>
                  <a:lnTo>
                    <a:pt x="483" y="458"/>
                  </a:lnTo>
                  <a:lnTo>
                    <a:pt x="490" y="450"/>
                  </a:lnTo>
                  <a:lnTo>
                    <a:pt x="478" y="464"/>
                  </a:lnTo>
                  <a:lnTo>
                    <a:pt x="466" y="476"/>
                  </a:lnTo>
                  <a:lnTo>
                    <a:pt x="453" y="488"/>
                  </a:lnTo>
                  <a:lnTo>
                    <a:pt x="440" y="499"/>
                  </a:lnTo>
                  <a:lnTo>
                    <a:pt x="426" y="510"/>
                  </a:lnTo>
                  <a:lnTo>
                    <a:pt x="411" y="521"/>
                  </a:lnTo>
                  <a:lnTo>
                    <a:pt x="396" y="528"/>
                  </a:lnTo>
                  <a:lnTo>
                    <a:pt x="380" y="536"/>
                  </a:lnTo>
                  <a:lnTo>
                    <a:pt x="364" y="544"/>
                  </a:lnTo>
                  <a:lnTo>
                    <a:pt x="349" y="551"/>
                  </a:lnTo>
                  <a:lnTo>
                    <a:pt x="332" y="558"/>
                  </a:lnTo>
                  <a:lnTo>
                    <a:pt x="314" y="563"/>
                  </a:lnTo>
                  <a:lnTo>
                    <a:pt x="298" y="569"/>
                  </a:lnTo>
                  <a:lnTo>
                    <a:pt x="280" y="574"/>
                  </a:lnTo>
                  <a:lnTo>
                    <a:pt x="264" y="577"/>
                  </a:lnTo>
                  <a:lnTo>
                    <a:pt x="246" y="582"/>
                  </a:lnTo>
                  <a:lnTo>
                    <a:pt x="231" y="585"/>
                  </a:lnTo>
                  <a:lnTo>
                    <a:pt x="215" y="588"/>
                  </a:lnTo>
                  <a:lnTo>
                    <a:pt x="199" y="588"/>
                  </a:lnTo>
                  <a:lnTo>
                    <a:pt x="183" y="591"/>
                  </a:lnTo>
                  <a:lnTo>
                    <a:pt x="168" y="595"/>
                  </a:lnTo>
                  <a:lnTo>
                    <a:pt x="154" y="603"/>
                  </a:lnTo>
                  <a:lnTo>
                    <a:pt x="142" y="611"/>
                  </a:lnTo>
                  <a:lnTo>
                    <a:pt x="132" y="624"/>
                  </a:lnTo>
                  <a:lnTo>
                    <a:pt x="0" y="594"/>
                  </a:lnTo>
                  <a:lnTo>
                    <a:pt x="1" y="598"/>
                  </a:lnTo>
                  <a:lnTo>
                    <a:pt x="3" y="603"/>
                  </a:lnTo>
                  <a:lnTo>
                    <a:pt x="5" y="605"/>
                  </a:lnTo>
                  <a:lnTo>
                    <a:pt x="8" y="609"/>
                  </a:lnTo>
                  <a:lnTo>
                    <a:pt x="8" y="610"/>
                  </a:lnTo>
                  <a:lnTo>
                    <a:pt x="10" y="613"/>
                  </a:lnTo>
                  <a:lnTo>
                    <a:pt x="13" y="616"/>
                  </a:lnTo>
                  <a:lnTo>
                    <a:pt x="14" y="616"/>
                  </a:lnTo>
                  <a:lnTo>
                    <a:pt x="16" y="621"/>
                  </a:lnTo>
                  <a:lnTo>
                    <a:pt x="17" y="622"/>
                  </a:lnTo>
                  <a:lnTo>
                    <a:pt x="18" y="623"/>
                  </a:lnTo>
                  <a:lnTo>
                    <a:pt x="21" y="627"/>
                  </a:lnTo>
                  <a:lnTo>
                    <a:pt x="43" y="638"/>
                  </a:lnTo>
                  <a:lnTo>
                    <a:pt x="62" y="647"/>
                  </a:lnTo>
                  <a:lnTo>
                    <a:pt x="81" y="654"/>
                  </a:lnTo>
                  <a:lnTo>
                    <a:pt x="100" y="660"/>
                  </a:lnTo>
                  <a:lnTo>
                    <a:pt x="117" y="662"/>
                  </a:lnTo>
                  <a:lnTo>
                    <a:pt x="136" y="662"/>
                  </a:lnTo>
                  <a:lnTo>
                    <a:pt x="158" y="656"/>
                  </a:lnTo>
                  <a:lnTo>
                    <a:pt x="180" y="650"/>
                  </a:lnTo>
                  <a:lnTo>
                    <a:pt x="185" y="650"/>
                  </a:lnTo>
                  <a:lnTo>
                    <a:pt x="187" y="648"/>
                  </a:lnTo>
                  <a:lnTo>
                    <a:pt x="188" y="648"/>
                  </a:lnTo>
                  <a:lnTo>
                    <a:pt x="192" y="647"/>
                  </a:lnTo>
                  <a:lnTo>
                    <a:pt x="195" y="647"/>
                  </a:lnTo>
                  <a:lnTo>
                    <a:pt x="196" y="647"/>
                  </a:lnTo>
                  <a:lnTo>
                    <a:pt x="200" y="647"/>
                  </a:lnTo>
                  <a:lnTo>
                    <a:pt x="204" y="647"/>
                  </a:lnTo>
                  <a:lnTo>
                    <a:pt x="204" y="646"/>
                  </a:lnTo>
                  <a:lnTo>
                    <a:pt x="207" y="646"/>
                  </a:lnTo>
                  <a:lnTo>
                    <a:pt x="208" y="646"/>
                  </a:lnTo>
                  <a:lnTo>
                    <a:pt x="207" y="647"/>
                  </a:lnTo>
                  <a:lnTo>
                    <a:pt x="206" y="648"/>
                  </a:lnTo>
                  <a:lnTo>
                    <a:pt x="206" y="650"/>
                  </a:lnTo>
                  <a:lnTo>
                    <a:pt x="208" y="668"/>
                  </a:lnTo>
                  <a:lnTo>
                    <a:pt x="214" y="681"/>
                  </a:lnTo>
                  <a:lnTo>
                    <a:pt x="221" y="693"/>
                  </a:lnTo>
                  <a:lnTo>
                    <a:pt x="229" y="699"/>
                  </a:lnTo>
                  <a:lnTo>
                    <a:pt x="238" y="700"/>
                  </a:lnTo>
                  <a:lnTo>
                    <a:pt x="245" y="703"/>
                  </a:lnTo>
                  <a:lnTo>
                    <a:pt x="253" y="704"/>
                  </a:lnTo>
                  <a:lnTo>
                    <a:pt x="262" y="704"/>
                  </a:lnTo>
                  <a:lnTo>
                    <a:pt x="271" y="704"/>
                  </a:lnTo>
                  <a:lnTo>
                    <a:pt x="279" y="704"/>
                  </a:lnTo>
                  <a:lnTo>
                    <a:pt x="288" y="704"/>
                  </a:lnTo>
                  <a:lnTo>
                    <a:pt x="297" y="704"/>
                  </a:lnTo>
                  <a:lnTo>
                    <a:pt x="292" y="703"/>
                  </a:lnTo>
                  <a:lnTo>
                    <a:pt x="286" y="701"/>
                  </a:lnTo>
                  <a:lnTo>
                    <a:pt x="281" y="700"/>
                  </a:lnTo>
                  <a:lnTo>
                    <a:pt x="277" y="699"/>
                  </a:lnTo>
                  <a:lnTo>
                    <a:pt x="273" y="695"/>
                  </a:lnTo>
                  <a:lnTo>
                    <a:pt x="268" y="693"/>
                  </a:lnTo>
                  <a:lnTo>
                    <a:pt x="264" y="689"/>
                  </a:lnTo>
                  <a:lnTo>
                    <a:pt x="260" y="687"/>
                  </a:lnTo>
                  <a:lnTo>
                    <a:pt x="272" y="692"/>
                  </a:lnTo>
                  <a:lnTo>
                    <a:pt x="285" y="694"/>
                  </a:lnTo>
                  <a:lnTo>
                    <a:pt x="295" y="699"/>
                  </a:lnTo>
                  <a:lnTo>
                    <a:pt x="306" y="701"/>
                  </a:lnTo>
                  <a:lnTo>
                    <a:pt x="316" y="704"/>
                  </a:lnTo>
                  <a:lnTo>
                    <a:pt x="323" y="707"/>
                  </a:lnTo>
                  <a:lnTo>
                    <a:pt x="327" y="712"/>
                  </a:lnTo>
                  <a:lnTo>
                    <a:pt x="330" y="717"/>
                  </a:lnTo>
                  <a:lnTo>
                    <a:pt x="332" y="716"/>
                  </a:lnTo>
                  <a:lnTo>
                    <a:pt x="337" y="710"/>
                  </a:lnTo>
                  <a:lnTo>
                    <a:pt x="341" y="709"/>
                  </a:lnTo>
                  <a:lnTo>
                    <a:pt x="347" y="707"/>
                  </a:lnTo>
                  <a:lnTo>
                    <a:pt x="353" y="706"/>
                  </a:lnTo>
                  <a:lnTo>
                    <a:pt x="358" y="706"/>
                  </a:lnTo>
                  <a:lnTo>
                    <a:pt x="364" y="704"/>
                  </a:lnTo>
                  <a:lnTo>
                    <a:pt x="367" y="704"/>
                  </a:lnTo>
                  <a:lnTo>
                    <a:pt x="371" y="699"/>
                  </a:lnTo>
                  <a:lnTo>
                    <a:pt x="379" y="693"/>
                  </a:lnTo>
                  <a:lnTo>
                    <a:pt x="387" y="689"/>
                  </a:lnTo>
                  <a:lnTo>
                    <a:pt x="391" y="683"/>
                  </a:lnTo>
                  <a:lnTo>
                    <a:pt x="407" y="682"/>
                  </a:lnTo>
                  <a:lnTo>
                    <a:pt x="424" y="677"/>
                  </a:lnTo>
                  <a:lnTo>
                    <a:pt x="439" y="670"/>
                  </a:lnTo>
                  <a:lnTo>
                    <a:pt x="456" y="662"/>
                  </a:lnTo>
                  <a:lnTo>
                    <a:pt x="471" y="651"/>
                  </a:lnTo>
                  <a:lnTo>
                    <a:pt x="488" y="640"/>
                  </a:lnTo>
                  <a:lnTo>
                    <a:pt x="504" y="628"/>
                  </a:lnTo>
                  <a:lnTo>
                    <a:pt x="521" y="616"/>
                  </a:lnTo>
                  <a:lnTo>
                    <a:pt x="537" y="607"/>
                  </a:lnTo>
                  <a:lnTo>
                    <a:pt x="554" y="597"/>
                  </a:lnTo>
                  <a:lnTo>
                    <a:pt x="571" y="589"/>
                  </a:lnTo>
                  <a:lnTo>
                    <a:pt x="588" y="585"/>
                  </a:lnTo>
                  <a:lnTo>
                    <a:pt x="606" y="583"/>
                  </a:lnTo>
                  <a:lnTo>
                    <a:pt x="624" y="585"/>
                  </a:lnTo>
                  <a:lnTo>
                    <a:pt x="643" y="591"/>
                  </a:lnTo>
                  <a:lnTo>
                    <a:pt x="662" y="603"/>
                  </a:lnTo>
                  <a:lnTo>
                    <a:pt x="667" y="605"/>
                  </a:lnTo>
                  <a:lnTo>
                    <a:pt x="673" y="609"/>
                  </a:lnTo>
                  <a:lnTo>
                    <a:pt x="677" y="610"/>
                  </a:lnTo>
                  <a:lnTo>
                    <a:pt x="683" y="613"/>
                  </a:lnTo>
                  <a:lnTo>
                    <a:pt x="689" y="616"/>
                  </a:lnTo>
                  <a:lnTo>
                    <a:pt x="696" y="617"/>
                  </a:lnTo>
                  <a:lnTo>
                    <a:pt x="702" y="621"/>
                  </a:lnTo>
                  <a:lnTo>
                    <a:pt x="708" y="623"/>
                  </a:lnTo>
                  <a:lnTo>
                    <a:pt x="751" y="636"/>
                  </a:lnTo>
                  <a:lnTo>
                    <a:pt x="794" y="648"/>
                  </a:lnTo>
                  <a:lnTo>
                    <a:pt x="838" y="659"/>
                  </a:lnTo>
                  <a:close/>
                  <a:moveTo>
                    <a:pt x="556" y="253"/>
                  </a:moveTo>
                  <a:lnTo>
                    <a:pt x="551" y="227"/>
                  </a:lnTo>
                  <a:lnTo>
                    <a:pt x="549" y="193"/>
                  </a:lnTo>
                  <a:lnTo>
                    <a:pt x="548" y="159"/>
                  </a:lnTo>
                  <a:lnTo>
                    <a:pt x="547" y="126"/>
                  </a:lnTo>
                  <a:lnTo>
                    <a:pt x="552" y="150"/>
                  </a:lnTo>
                  <a:lnTo>
                    <a:pt x="561" y="174"/>
                  </a:lnTo>
                  <a:lnTo>
                    <a:pt x="569" y="196"/>
                  </a:lnTo>
                  <a:lnTo>
                    <a:pt x="576" y="215"/>
                  </a:lnTo>
                  <a:lnTo>
                    <a:pt x="581" y="232"/>
                  </a:lnTo>
                  <a:lnTo>
                    <a:pt x="580" y="244"/>
                  </a:lnTo>
                  <a:lnTo>
                    <a:pt x="573" y="251"/>
                  </a:lnTo>
                  <a:lnTo>
                    <a:pt x="556" y="253"/>
                  </a:lnTo>
                  <a:close/>
                  <a:moveTo>
                    <a:pt x="133" y="624"/>
                  </a:moveTo>
                  <a:lnTo>
                    <a:pt x="134" y="624"/>
                  </a:lnTo>
                  <a:lnTo>
                    <a:pt x="135" y="624"/>
                  </a:lnTo>
                  <a:lnTo>
                    <a:pt x="137" y="624"/>
                  </a:lnTo>
                  <a:lnTo>
                    <a:pt x="139" y="624"/>
                  </a:lnTo>
                  <a:lnTo>
                    <a:pt x="140" y="624"/>
                  </a:lnTo>
                  <a:lnTo>
                    <a:pt x="141" y="624"/>
                  </a:lnTo>
                  <a:lnTo>
                    <a:pt x="142" y="623"/>
                  </a:lnTo>
                  <a:lnTo>
                    <a:pt x="145" y="623"/>
                  </a:lnTo>
                  <a:lnTo>
                    <a:pt x="146" y="623"/>
                  </a:lnTo>
                  <a:lnTo>
                    <a:pt x="148" y="623"/>
                  </a:lnTo>
                  <a:lnTo>
                    <a:pt x="152" y="622"/>
                  </a:lnTo>
                  <a:lnTo>
                    <a:pt x="158" y="621"/>
                  </a:lnTo>
                  <a:lnTo>
                    <a:pt x="165" y="617"/>
                  </a:lnTo>
                  <a:lnTo>
                    <a:pt x="172" y="616"/>
                  </a:lnTo>
                  <a:lnTo>
                    <a:pt x="180" y="616"/>
                  </a:lnTo>
                  <a:lnTo>
                    <a:pt x="188" y="616"/>
                  </a:lnTo>
                  <a:lnTo>
                    <a:pt x="194" y="615"/>
                  </a:lnTo>
                  <a:lnTo>
                    <a:pt x="199" y="615"/>
                  </a:lnTo>
                  <a:lnTo>
                    <a:pt x="200" y="615"/>
                  </a:lnTo>
                  <a:lnTo>
                    <a:pt x="196" y="616"/>
                  </a:lnTo>
                  <a:lnTo>
                    <a:pt x="193" y="616"/>
                  </a:lnTo>
                  <a:lnTo>
                    <a:pt x="188" y="617"/>
                  </a:lnTo>
                  <a:lnTo>
                    <a:pt x="186" y="617"/>
                  </a:lnTo>
                  <a:lnTo>
                    <a:pt x="185" y="618"/>
                  </a:lnTo>
                  <a:lnTo>
                    <a:pt x="187" y="618"/>
                  </a:lnTo>
                  <a:lnTo>
                    <a:pt x="194" y="616"/>
                  </a:lnTo>
                  <a:lnTo>
                    <a:pt x="206" y="615"/>
                  </a:lnTo>
                  <a:lnTo>
                    <a:pt x="207" y="623"/>
                  </a:lnTo>
                  <a:lnTo>
                    <a:pt x="208" y="629"/>
                  </a:lnTo>
                  <a:lnTo>
                    <a:pt x="211" y="636"/>
                  </a:lnTo>
                  <a:lnTo>
                    <a:pt x="213" y="642"/>
                  </a:lnTo>
                  <a:lnTo>
                    <a:pt x="133" y="624"/>
                  </a:lnTo>
                  <a:close/>
                  <a:moveTo>
                    <a:pt x="575" y="450"/>
                  </a:moveTo>
                  <a:lnTo>
                    <a:pt x="575" y="447"/>
                  </a:lnTo>
                  <a:lnTo>
                    <a:pt x="576" y="450"/>
                  </a:lnTo>
                  <a:lnTo>
                    <a:pt x="575" y="450"/>
                  </a:lnTo>
                  <a:close/>
                  <a:moveTo>
                    <a:pt x="752" y="539"/>
                  </a:moveTo>
                  <a:lnTo>
                    <a:pt x="730" y="532"/>
                  </a:lnTo>
                  <a:lnTo>
                    <a:pt x="710" y="523"/>
                  </a:lnTo>
                  <a:lnTo>
                    <a:pt x="706" y="522"/>
                  </a:lnTo>
                  <a:lnTo>
                    <a:pt x="700" y="516"/>
                  </a:lnTo>
                  <a:lnTo>
                    <a:pt x="693" y="511"/>
                  </a:lnTo>
                  <a:lnTo>
                    <a:pt x="687" y="506"/>
                  </a:lnTo>
                  <a:lnTo>
                    <a:pt x="679" y="503"/>
                  </a:lnTo>
                  <a:lnTo>
                    <a:pt x="672" y="499"/>
                  </a:lnTo>
                  <a:lnTo>
                    <a:pt x="666" y="497"/>
                  </a:lnTo>
                  <a:lnTo>
                    <a:pt x="659" y="495"/>
                  </a:lnTo>
                  <a:lnTo>
                    <a:pt x="655" y="488"/>
                  </a:lnTo>
                  <a:lnTo>
                    <a:pt x="675" y="499"/>
                  </a:lnTo>
                  <a:lnTo>
                    <a:pt x="695" y="506"/>
                  </a:lnTo>
                  <a:lnTo>
                    <a:pt x="715" y="516"/>
                  </a:lnTo>
                  <a:lnTo>
                    <a:pt x="736" y="523"/>
                  </a:lnTo>
                  <a:lnTo>
                    <a:pt x="758" y="529"/>
                  </a:lnTo>
                  <a:lnTo>
                    <a:pt x="779" y="536"/>
                  </a:lnTo>
                  <a:lnTo>
                    <a:pt x="800" y="544"/>
                  </a:lnTo>
                  <a:lnTo>
                    <a:pt x="821" y="551"/>
                  </a:lnTo>
                  <a:lnTo>
                    <a:pt x="828" y="552"/>
                  </a:lnTo>
                  <a:lnTo>
                    <a:pt x="837" y="556"/>
                  </a:lnTo>
                  <a:lnTo>
                    <a:pt x="844" y="558"/>
                  </a:lnTo>
                  <a:lnTo>
                    <a:pt x="852" y="558"/>
                  </a:lnTo>
                  <a:lnTo>
                    <a:pt x="860" y="562"/>
                  </a:lnTo>
                  <a:lnTo>
                    <a:pt x="867" y="563"/>
                  </a:lnTo>
                  <a:lnTo>
                    <a:pt x="876" y="564"/>
                  </a:lnTo>
                  <a:lnTo>
                    <a:pt x="883" y="568"/>
                  </a:lnTo>
                  <a:lnTo>
                    <a:pt x="860" y="563"/>
                  </a:lnTo>
                  <a:lnTo>
                    <a:pt x="839" y="559"/>
                  </a:lnTo>
                  <a:lnTo>
                    <a:pt x="817" y="556"/>
                  </a:lnTo>
                  <a:lnTo>
                    <a:pt x="795" y="551"/>
                  </a:lnTo>
                  <a:lnTo>
                    <a:pt x="773" y="545"/>
                  </a:lnTo>
                  <a:lnTo>
                    <a:pt x="752" y="53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5277" name="Freeform 157"/>
            <p:cNvSpPr>
              <a:spLocks/>
            </p:cNvSpPr>
            <p:nvPr/>
          </p:nvSpPr>
          <p:spPr bwMode="auto">
            <a:xfrm>
              <a:off x="3119438" y="1255713"/>
              <a:ext cx="23813" cy="20638"/>
            </a:xfrm>
            <a:custGeom>
              <a:avLst/>
              <a:gdLst/>
              <a:ahLst/>
              <a:cxnLst>
                <a:cxn ang="0">
                  <a:pos x="14" y="25"/>
                </a:cxn>
                <a:cxn ang="0">
                  <a:pos x="20" y="23"/>
                </a:cxn>
                <a:cxn ang="0">
                  <a:pos x="26" y="18"/>
                </a:cxn>
                <a:cxn ang="0">
                  <a:pos x="29" y="10"/>
                </a:cxn>
                <a:cxn ang="0">
                  <a:pos x="24" y="6"/>
                </a:cxn>
                <a:cxn ang="0">
                  <a:pos x="19" y="1"/>
                </a:cxn>
                <a:cxn ang="0">
                  <a:pos x="14" y="0"/>
                </a:cxn>
                <a:cxn ang="0">
                  <a:pos x="10" y="0"/>
                </a:cxn>
                <a:cxn ang="0">
                  <a:pos x="2" y="7"/>
                </a:cxn>
                <a:cxn ang="0">
                  <a:pos x="0" y="12"/>
                </a:cxn>
                <a:cxn ang="0">
                  <a:pos x="2" y="18"/>
                </a:cxn>
                <a:cxn ang="0">
                  <a:pos x="7" y="22"/>
                </a:cxn>
                <a:cxn ang="0">
                  <a:pos x="14" y="25"/>
                </a:cxn>
              </a:cxnLst>
              <a:rect l="0" t="0" r="r" b="b"/>
              <a:pathLst>
                <a:path w="29" h="25">
                  <a:moveTo>
                    <a:pt x="14" y="25"/>
                  </a:moveTo>
                  <a:lnTo>
                    <a:pt x="20" y="23"/>
                  </a:lnTo>
                  <a:lnTo>
                    <a:pt x="26" y="18"/>
                  </a:lnTo>
                  <a:lnTo>
                    <a:pt x="29" y="10"/>
                  </a:lnTo>
                  <a:lnTo>
                    <a:pt x="24" y="6"/>
                  </a:lnTo>
                  <a:lnTo>
                    <a:pt x="19" y="1"/>
                  </a:lnTo>
                  <a:lnTo>
                    <a:pt x="14" y="0"/>
                  </a:lnTo>
                  <a:lnTo>
                    <a:pt x="10" y="0"/>
                  </a:lnTo>
                  <a:lnTo>
                    <a:pt x="2" y="7"/>
                  </a:lnTo>
                  <a:lnTo>
                    <a:pt x="0" y="12"/>
                  </a:lnTo>
                  <a:lnTo>
                    <a:pt x="2" y="18"/>
                  </a:lnTo>
                  <a:lnTo>
                    <a:pt x="7" y="22"/>
                  </a:lnTo>
                  <a:lnTo>
                    <a:pt x="14" y="2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5278" name="Freeform 158"/>
            <p:cNvSpPr>
              <a:spLocks/>
            </p:cNvSpPr>
            <p:nvPr/>
          </p:nvSpPr>
          <p:spPr bwMode="auto">
            <a:xfrm>
              <a:off x="3155950" y="1250950"/>
              <a:ext cx="22225" cy="19050"/>
            </a:xfrm>
            <a:custGeom>
              <a:avLst/>
              <a:gdLst/>
              <a:ahLst/>
              <a:cxnLst>
                <a:cxn ang="0">
                  <a:pos x="16" y="24"/>
                </a:cxn>
                <a:cxn ang="0">
                  <a:pos x="17" y="24"/>
                </a:cxn>
                <a:cxn ang="0">
                  <a:pos x="19" y="24"/>
                </a:cxn>
                <a:cxn ang="0">
                  <a:pos x="21" y="19"/>
                </a:cxn>
                <a:cxn ang="0">
                  <a:pos x="24" y="16"/>
                </a:cxn>
                <a:cxn ang="0">
                  <a:pos x="26" y="12"/>
                </a:cxn>
                <a:cxn ang="0">
                  <a:pos x="27" y="6"/>
                </a:cxn>
                <a:cxn ang="0">
                  <a:pos x="24" y="0"/>
                </a:cxn>
                <a:cxn ang="0">
                  <a:pos x="19" y="0"/>
                </a:cxn>
                <a:cxn ang="0">
                  <a:pos x="11" y="0"/>
                </a:cxn>
                <a:cxn ang="0">
                  <a:pos x="8" y="1"/>
                </a:cxn>
                <a:cxn ang="0">
                  <a:pos x="7" y="2"/>
                </a:cxn>
                <a:cxn ang="0">
                  <a:pos x="6" y="2"/>
                </a:cxn>
                <a:cxn ang="0">
                  <a:pos x="0" y="13"/>
                </a:cxn>
                <a:cxn ang="0">
                  <a:pos x="3" y="19"/>
                </a:cxn>
                <a:cxn ang="0">
                  <a:pos x="10" y="22"/>
                </a:cxn>
                <a:cxn ang="0">
                  <a:pos x="16" y="24"/>
                </a:cxn>
              </a:cxnLst>
              <a:rect l="0" t="0" r="r" b="b"/>
              <a:pathLst>
                <a:path w="27" h="24">
                  <a:moveTo>
                    <a:pt x="16" y="24"/>
                  </a:moveTo>
                  <a:lnTo>
                    <a:pt x="17" y="24"/>
                  </a:lnTo>
                  <a:lnTo>
                    <a:pt x="19" y="24"/>
                  </a:lnTo>
                  <a:lnTo>
                    <a:pt x="21" y="19"/>
                  </a:lnTo>
                  <a:lnTo>
                    <a:pt x="24" y="16"/>
                  </a:lnTo>
                  <a:lnTo>
                    <a:pt x="26" y="12"/>
                  </a:lnTo>
                  <a:lnTo>
                    <a:pt x="27" y="6"/>
                  </a:lnTo>
                  <a:lnTo>
                    <a:pt x="24" y="0"/>
                  </a:lnTo>
                  <a:lnTo>
                    <a:pt x="19" y="0"/>
                  </a:lnTo>
                  <a:lnTo>
                    <a:pt x="11" y="0"/>
                  </a:lnTo>
                  <a:lnTo>
                    <a:pt x="8" y="1"/>
                  </a:lnTo>
                  <a:lnTo>
                    <a:pt x="7" y="2"/>
                  </a:lnTo>
                  <a:lnTo>
                    <a:pt x="6" y="2"/>
                  </a:lnTo>
                  <a:lnTo>
                    <a:pt x="0" y="13"/>
                  </a:lnTo>
                  <a:lnTo>
                    <a:pt x="3" y="19"/>
                  </a:lnTo>
                  <a:lnTo>
                    <a:pt x="10" y="22"/>
                  </a:lnTo>
                  <a:lnTo>
                    <a:pt x="16" y="2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5279" name="Freeform 159"/>
            <p:cNvSpPr>
              <a:spLocks/>
            </p:cNvSpPr>
            <p:nvPr/>
          </p:nvSpPr>
          <p:spPr bwMode="auto">
            <a:xfrm>
              <a:off x="3194050" y="1246188"/>
              <a:ext cx="19050" cy="11113"/>
            </a:xfrm>
            <a:custGeom>
              <a:avLst/>
              <a:gdLst/>
              <a:ahLst/>
              <a:cxnLst>
                <a:cxn ang="0">
                  <a:pos x="1" y="12"/>
                </a:cxn>
                <a:cxn ang="0">
                  <a:pos x="0" y="13"/>
                </a:cxn>
                <a:cxn ang="0">
                  <a:pos x="0" y="13"/>
                </a:cxn>
                <a:cxn ang="0">
                  <a:pos x="5" y="13"/>
                </a:cxn>
                <a:cxn ang="0">
                  <a:pos x="10" y="14"/>
                </a:cxn>
                <a:cxn ang="0">
                  <a:pos x="16" y="13"/>
                </a:cxn>
                <a:cxn ang="0">
                  <a:pos x="20" y="9"/>
                </a:cxn>
                <a:cxn ang="0">
                  <a:pos x="21" y="7"/>
                </a:cxn>
                <a:cxn ang="0">
                  <a:pos x="22" y="6"/>
                </a:cxn>
                <a:cxn ang="0">
                  <a:pos x="23" y="2"/>
                </a:cxn>
                <a:cxn ang="0">
                  <a:pos x="25" y="0"/>
                </a:cxn>
                <a:cxn ang="0">
                  <a:pos x="15" y="3"/>
                </a:cxn>
                <a:cxn ang="0">
                  <a:pos x="12" y="7"/>
                </a:cxn>
                <a:cxn ang="0">
                  <a:pos x="12" y="8"/>
                </a:cxn>
                <a:cxn ang="0">
                  <a:pos x="13" y="9"/>
                </a:cxn>
                <a:cxn ang="0">
                  <a:pos x="14" y="9"/>
                </a:cxn>
                <a:cxn ang="0">
                  <a:pos x="10" y="12"/>
                </a:cxn>
                <a:cxn ang="0">
                  <a:pos x="1" y="12"/>
                </a:cxn>
              </a:cxnLst>
              <a:rect l="0" t="0" r="r" b="b"/>
              <a:pathLst>
                <a:path w="25" h="14">
                  <a:moveTo>
                    <a:pt x="1" y="12"/>
                  </a:moveTo>
                  <a:lnTo>
                    <a:pt x="0" y="13"/>
                  </a:lnTo>
                  <a:lnTo>
                    <a:pt x="0" y="13"/>
                  </a:lnTo>
                  <a:lnTo>
                    <a:pt x="5" y="13"/>
                  </a:lnTo>
                  <a:lnTo>
                    <a:pt x="10" y="14"/>
                  </a:lnTo>
                  <a:lnTo>
                    <a:pt x="16" y="13"/>
                  </a:lnTo>
                  <a:lnTo>
                    <a:pt x="20" y="9"/>
                  </a:lnTo>
                  <a:lnTo>
                    <a:pt x="21" y="7"/>
                  </a:lnTo>
                  <a:lnTo>
                    <a:pt x="22" y="6"/>
                  </a:lnTo>
                  <a:lnTo>
                    <a:pt x="23" y="2"/>
                  </a:lnTo>
                  <a:lnTo>
                    <a:pt x="25" y="0"/>
                  </a:lnTo>
                  <a:lnTo>
                    <a:pt x="15" y="3"/>
                  </a:lnTo>
                  <a:lnTo>
                    <a:pt x="12" y="7"/>
                  </a:lnTo>
                  <a:lnTo>
                    <a:pt x="12" y="8"/>
                  </a:lnTo>
                  <a:lnTo>
                    <a:pt x="13" y="9"/>
                  </a:lnTo>
                  <a:lnTo>
                    <a:pt x="14" y="9"/>
                  </a:lnTo>
                  <a:lnTo>
                    <a:pt x="10" y="12"/>
                  </a:lnTo>
                  <a:lnTo>
                    <a:pt x="1" y="1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5280" name="Freeform 160"/>
            <p:cNvSpPr>
              <a:spLocks/>
            </p:cNvSpPr>
            <p:nvPr/>
          </p:nvSpPr>
          <p:spPr bwMode="auto">
            <a:xfrm>
              <a:off x="3228975" y="1233488"/>
              <a:ext cx="19050" cy="14288"/>
            </a:xfrm>
            <a:custGeom>
              <a:avLst/>
              <a:gdLst/>
              <a:ahLst/>
              <a:cxnLst>
                <a:cxn ang="0">
                  <a:pos x="10" y="19"/>
                </a:cxn>
                <a:cxn ang="0">
                  <a:pos x="18" y="19"/>
                </a:cxn>
                <a:cxn ang="0">
                  <a:pos x="19" y="19"/>
                </a:cxn>
                <a:cxn ang="0">
                  <a:pos x="20" y="17"/>
                </a:cxn>
                <a:cxn ang="0">
                  <a:pos x="23" y="11"/>
                </a:cxn>
                <a:cxn ang="0">
                  <a:pos x="25" y="5"/>
                </a:cxn>
                <a:cxn ang="0">
                  <a:pos x="23" y="0"/>
                </a:cxn>
                <a:cxn ang="0">
                  <a:pos x="16" y="2"/>
                </a:cxn>
                <a:cxn ang="0">
                  <a:pos x="9" y="7"/>
                </a:cxn>
                <a:cxn ang="0">
                  <a:pos x="4" y="13"/>
                </a:cxn>
                <a:cxn ang="0">
                  <a:pos x="0" y="17"/>
                </a:cxn>
                <a:cxn ang="0">
                  <a:pos x="0" y="18"/>
                </a:cxn>
                <a:cxn ang="0">
                  <a:pos x="4" y="18"/>
                </a:cxn>
                <a:cxn ang="0">
                  <a:pos x="6" y="18"/>
                </a:cxn>
                <a:cxn ang="0">
                  <a:pos x="10" y="19"/>
                </a:cxn>
              </a:cxnLst>
              <a:rect l="0" t="0" r="r" b="b"/>
              <a:pathLst>
                <a:path w="25" h="19">
                  <a:moveTo>
                    <a:pt x="10" y="19"/>
                  </a:moveTo>
                  <a:lnTo>
                    <a:pt x="18" y="19"/>
                  </a:lnTo>
                  <a:lnTo>
                    <a:pt x="19" y="19"/>
                  </a:lnTo>
                  <a:lnTo>
                    <a:pt x="20" y="17"/>
                  </a:lnTo>
                  <a:lnTo>
                    <a:pt x="23" y="11"/>
                  </a:lnTo>
                  <a:lnTo>
                    <a:pt x="25" y="5"/>
                  </a:lnTo>
                  <a:lnTo>
                    <a:pt x="23" y="0"/>
                  </a:lnTo>
                  <a:lnTo>
                    <a:pt x="16" y="2"/>
                  </a:lnTo>
                  <a:lnTo>
                    <a:pt x="9" y="7"/>
                  </a:lnTo>
                  <a:lnTo>
                    <a:pt x="4" y="13"/>
                  </a:lnTo>
                  <a:lnTo>
                    <a:pt x="0" y="17"/>
                  </a:lnTo>
                  <a:lnTo>
                    <a:pt x="0" y="18"/>
                  </a:lnTo>
                  <a:lnTo>
                    <a:pt x="4" y="18"/>
                  </a:lnTo>
                  <a:lnTo>
                    <a:pt x="6" y="18"/>
                  </a:lnTo>
                  <a:lnTo>
                    <a:pt x="10" y="1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5281" name="Freeform 161"/>
            <p:cNvSpPr>
              <a:spLocks/>
            </p:cNvSpPr>
            <p:nvPr/>
          </p:nvSpPr>
          <p:spPr bwMode="auto">
            <a:xfrm>
              <a:off x="4352925" y="1303338"/>
              <a:ext cx="88900" cy="28575"/>
            </a:xfrm>
            <a:custGeom>
              <a:avLst/>
              <a:gdLst/>
              <a:ahLst/>
              <a:cxnLst>
                <a:cxn ang="0">
                  <a:pos x="10" y="7"/>
                </a:cxn>
                <a:cxn ang="0">
                  <a:pos x="22" y="14"/>
                </a:cxn>
                <a:cxn ang="0">
                  <a:pos x="34" y="20"/>
                </a:cxn>
                <a:cxn ang="0">
                  <a:pos x="48" y="28"/>
                </a:cxn>
                <a:cxn ang="0">
                  <a:pos x="62" y="32"/>
                </a:cxn>
                <a:cxn ang="0">
                  <a:pos x="76" y="35"/>
                </a:cxn>
                <a:cxn ang="0">
                  <a:pos x="88" y="35"/>
                </a:cxn>
                <a:cxn ang="0">
                  <a:pos x="99" y="35"/>
                </a:cxn>
                <a:cxn ang="0">
                  <a:pos x="102" y="34"/>
                </a:cxn>
                <a:cxn ang="0">
                  <a:pos x="106" y="32"/>
                </a:cxn>
                <a:cxn ang="0">
                  <a:pos x="108" y="30"/>
                </a:cxn>
                <a:cxn ang="0">
                  <a:pos x="112" y="28"/>
                </a:cxn>
                <a:cxn ang="0">
                  <a:pos x="109" y="23"/>
                </a:cxn>
                <a:cxn ang="0">
                  <a:pos x="107" y="22"/>
                </a:cxn>
                <a:cxn ang="0">
                  <a:pos x="104" y="19"/>
                </a:cxn>
                <a:cxn ang="0">
                  <a:pos x="101" y="17"/>
                </a:cxn>
                <a:cxn ang="0">
                  <a:pos x="97" y="14"/>
                </a:cxn>
                <a:cxn ang="0">
                  <a:pos x="93" y="13"/>
                </a:cxn>
                <a:cxn ang="0">
                  <a:pos x="88" y="10"/>
                </a:cxn>
                <a:cxn ang="0">
                  <a:pos x="83" y="8"/>
                </a:cxn>
                <a:cxn ang="0">
                  <a:pos x="79" y="7"/>
                </a:cxn>
                <a:cxn ang="0">
                  <a:pos x="74" y="6"/>
                </a:cxn>
                <a:cxn ang="0">
                  <a:pos x="69" y="6"/>
                </a:cxn>
                <a:cxn ang="0">
                  <a:pos x="64" y="6"/>
                </a:cxn>
                <a:cxn ang="0">
                  <a:pos x="57" y="2"/>
                </a:cxn>
                <a:cxn ang="0">
                  <a:pos x="49" y="1"/>
                </a:cxn>
                <a:cxn ang="0">
                  <a:pos x="41" y="1"/>
                </a:cxn>
                <a:cxn ang="0">
                  <a:pos x="33" y="1"/>
                </a:cxn>
                <a:cxn ang="0">
                  <a:pos x="24" y="0"/>
                </a:cxn>
                <a:cxn ang="0">
                  <a:pos x="16" y="0"/>
                </a:cxn>
                <a:cxn ang="0">
                  <a:pos x="8" y="0"/>
                </a:cxn>
                <a:cxn ang="0">
                  <a:pos x="0" y="0"/>
                </a:cxn>
                <a:cxn ang="0">
                  <a:pos x="2" y="1"/>
                </a:cxn>
                <a:cxn ang="0">
                  <a:pos x="10" y="7"/>
                </a:cxn>
              </a:cxnLst>
              <a:rect l="0" t="0" r="r" b="b"/>
              <a:pathLst>
                <a:path w="112" h="35">
                  <a:moveTo>
                    <a:pt x="10" y="7"/>
                  </a:moveTo>
                  <a:lnTo>
                    <a:pt x="22" y="14"/>
                  </a:lnTo>
                  <a:lnTo>
                    <a:pt x="34" y="20"/>
                  </a:lnTo>
                  <a:lnTo>
                    <a:pt x="48" y="28"/>
                  </a:lnTo>
                  <a:lnTo>
                    <a:pt x="62" y="32"/>
                  </a:lnTo>
                  <a:lnTo>
                    <a:pt x="76" y="35"/>
                  </a:lnTo>
                  <a:lnTo>
                    <a:pt x="88" y="35"/>
                  </a:lnTo>
                  <a:lnTo>
                    <a:pt x="99" y="35"/>
                  </a:lnTo>
                  <a:lnTo>
                    <a:pt x="102" y="34"/>
                  </a:lnTo>
                  <a:lnTo>
                    <a:pt x="106" y="32"/>
                  </a:lnTo>
                  <a:lnTo>
                    <a:pt x="108" y="30"/>
                  </a:lnTo>
                  <a:lnTo>
                    <a:pt x="112" y="28"/>
                  </a:lnTo>
                  <a:lnTo>
                    <a:pt x="109" y="23"/>
                  </a:lnTo>
                  <a:lnTo>
                    <a:pt x="107" y="22"/>
                  </a:lnTo>
                  <a:lnTo>
                    <a:pt x="104" y="19"/>
                  </a:lnTo>
                  <a:lnTo>
                    <a:pt x="101" y="17"/>
                  </a:lnTo>
                  <a:lnTo>
                    <a:pt x="97" y="14"/>
                  </a:lnTo>
                  <a:lnTo>
                    <a:pt x="93" y="13"/>
                  </a:lnTo>
                  <a:lnTo>
                    <a:pt x="88" y="10"/>
                  </a:lnTo>
                  <a:lnTo>
                    <a:pt x="83" y="8"/>
                  </a:lnTo>
                  <a:lnTo>
                    <a:pt x="79" y="7"/>
                  </a:lnTo>
                  <a:lnTo>
                    <a:pt x="74" y="6"/>
                  </a:lnTo>
                  <a:lnTo>
                    <a:pt x="69" y="6"/>
                  </a:lnTo>
                  <a:lnTo>
                    <a:pt x="64" y="6"/>
                  </a:lnTo>
                  <a:lnTo>
                    <a:pt x="57" y="2"/>
                  </a:lnTo>
                  <a:lnTo>
                    <a:pt x="49" y="1"/>
                  </a:lnTo>
                  <a:lnTo>
                    <a:pt x="41" y="1"/>
                  </a:lnTo>
                  <a:lnTo>
                    <a:pt x="33" y="1"/>
                  </a:lnTo>
                  <a:lnTo>
                    <a:pt x="24" y="0"/>
                  </a:lnTo>
                  <a:lnTo>
                    <a:pt x="16" y="0"/>
                  </a:lnTo>
                  <a:lnTo>
                    <a:pt x="8" y="0"/>
                  </a:lnTo>
                  <a:lnTo>
                    <a:pt x="0" y="0"/>
                  </a:lnTo>
                  <a:lnTo>
                    <a:pt x="2" y="1"/>
                  </a:lnTo>
                  <a:lnTo>
                    <a:pt x="10" y="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5282" name="Freeform 162"/>
            <p:cNvSpPr>
              <a:spLocks/>
            </p:cNvSpPr>
            <p:nvPr/>
          </p:nvSpPr>
          <p:spPr bwMode="auto">
            <a:xfrm>
              <a:off x="4383088" y="1284288"/>
              <a:ext cx="20638" cy="15875"/>
            </a:xfrm>
            <a:custGeom>
              <a:avLst/>
              <a:gdLst/>
              <a:ahLst/>
              <a:cxnLst>
                <a:cxn ang="0">
                  <a:pos x="9" y="18"/>
                </a:cxn>
                <a:cxn ang="0">
                  <a:pos x="12" y="19"/>
                </a:cxn>
                <a:cxn ang="0">
                  <a:pos x="17" y="20"/>
                </a:cxn>
                <a:cxn ang="0">
                  <a:pos x="20" y="20"/>
                </a:cxn>
                <a:cxn ang="0">
                  <a:pos x="24" y="19"/>
                </a:cxn>
                <a:cxn ang="0">
                  <a:pos x="25" y="13"/>
                </a:cxn>
                <a:cxn ang="0">
                  <a:pos x="24" y="8"/>
                </a:cxn>
                <a:cxn ang="0">
                  <a:pos x="20" y="2"/>
                </a:cxn>
                <a:cxn ang="0">
                  <a:pos x="18" y="0"/>
                </a:cxn>
                <a:cxn ang="0">
                  <a:pos x="17" y="0"/>
                </a:cxn>
                <a:cxn ang="0">
                  <a:pos x="16" y="0"/>
                </a:cxn>
                <a:cxn ang="0">
                  <a:pos x="14" y="0"/>
                </a:cxn>
                <a:cxn ang="0">
                  <a:pos x="13" y="0"/>
                </a:cxn>
                <a:cxn ang="0">
                  <a:pos x="13" y="1"/>
                </a:cxn>
                <a:cxn ang="0">
                  <a:pos x="12" y="1"/>
                </a:cxn>
                <a:cxn ang="0">
                  <a:pos x="11" y="1"/>
                </a:cxn>
                <a:cxn ang="0">
                  <a:pos x="10" y="1"/>
                </a:cxn>
                <a:cxn ang="0">
                  <a:pos x="9" y="1"/>
                </a:cxn>
                <a:cxn ang="0">
                  <a:pos x="7" y="1"/>
                </a:cxn>
                <a:cxn ang="0">
                  <a:pos x="6" y="1"/>
                </a:cxn>
                <a:cxn ang="0">
                  <a:pos x="5" y="1"/>
                </a:cxn>
                <a:cxn ang="0">
                  <a:pos x="4" y="1"/>
                </a:cxn>
                <a:cxn ang="0">
                  <a:pos x="3" y="1"/>
                </a:cxn>
                <a:cxn ang="0">
                  <a:pos x="3" y="2"/>
                </a:cxn>
                <a:cxn ang="0">
                  <a:pos x="1" y="2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8"/>
                </a:cxn>
                <a:cxn ang="0">
                  <a:pos x="3" y="12"/>
                </a:cxn>
                <a:cxn ang="0">
                  <a:pos x="6" y="14"/>
                </a:cxn>
                <a:cxn ang="0">
                  <a:pos x="9" y="18"/>
                </a:cxn>
              </a:cxnLst>
              <a:rect l="0" t="0" r="r" b="b"/>
              <a:pathLst>
                <a:path w="25" h="20">
                  <a:moveTo>
                    <a:pt x="9" y="18"/>
                  </a:moveTo>
                  <a:lnTo>
                    <a:pt x="12" y="19"/>
                  </a:lnTo>
                  <a:lnTo>
                    <a:pt x="17" y="20"/>
                  </a:lnTo>
                  <a:lnTo>
                    <a:pt x="20" y="20"/>
                  </a:lnTo>
                  <a:lnTo>
                    <a:pt x="24" y="19"/>
                  </a:lnTo>
                  <a:lnTo>
                    <a:pt x="25" y="13"/>
                  </a:lnTo>
                  <a:lnTo>
                    <a:pt x="24" y="8"/>
                  </a:lnTo>
                  <a:lnTo>
                    <a:pt x="20" y="2"/>
                  </a:lnTo>
                  <a:lnTo>
                    <a:pt x="18" y="0"/>
                  </a:lnTo>
                  <a:lnTo>
                    <a:pt x="17" y="0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3" y="0"/>
                  </a:lnTo>
                  <a:lnTo>
                    <a:pt x="13" y="1"/>
                  </a:lnTo>
                  <a:lnTo>
                    <a:pt x="12" y="1"/>
                  </a:lnTo>
                  <a:lnTo>
                    <a:pt x="11" y="1"/>
                  </a:lnTo>
                  <a:lnTo>
                    <a:pt x="10" y="1"/>
                  </a:lnTo>
                  <a:lnTo>
                    <a:pt x="9" y="1"/>
                  </a:lnTo>
                  <a:lnTo>
                    <a:pt x="7" y="1"/>
                  </a:lnTo>
                  <a:lnTo>
                    <a:pt x="6" y="1"/>
                  </a:lnTo>
                  <a:lnTo>
                    <a:pt x="5" y="1"/>
                  </a:lnTo>
                  <a:lnTo>
                    <a:pt x="4" y="1"/>
                  </a:lnTo>
                  <a:lnTo>
                    <a:pt x="3" y="1"/>
                  </a:lnTo>
                  <a:lnTo>
                    <a:pt x="3" y="2"/>
                  </a:lnTo>
                  <a:lnTo>
                    <a:pt x="1" y="2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8"/>
                  </a:lnTo>
                  <a:lnTo>
                    <a:pt x="3" y="12"/>
                  </a:lnTo>
                  <a:lnTo>
                    <a:pt x="6" y="14"/>
                  </a:lnTo>
                  <a:lnTo>
                    <a:pt x="9" y="1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5283" name="Freeform 163"/>
            <p:cNvSpPr>
              <a:spLocks/>
            </p:cNvSpPr>
            <p:nvPr/>
          </p:nvSpPr>
          <p:spPr bwMode="auto">
            <a:xfrm>
              <a:off x="4438650" y="1295400"/>
              <a:ext cx="20638" cy="22225"/>
            </a:xfrm>
            <a:custGeom>
              <a:avLst/>
              <a:gdLst/>
              <a:ahLst/>
              <a:cxnLst>
                <a:cxn ang="0">
                  <a:pos x="6" y="29"/>
                </a:cxn>
                <a:cxn ang="0">
                  <a:pos x="7" y="29"/>
                </a:cxn>
                <a:cxn ang="0">
                  <a:pos x="11" y="29"/>
                </a:cxn>
                <a:cxn ang="0">
                  <a:pos x="14" y="29"/>
                </a:cxn>
                <a:cxn ang="0">
                  <a:pos x="18" y="27"/>
                </a:cxn>
                <a:cxn ang="0">
                  <a:pos x="21" y="24"/>
                </a:cxn>
                <a:cxn ang="0">
                  <a:pos x="22" y="17"/>
                </a:cxn>
                <a:cxn ang="0">
                  <a:pos x="25" y="12"/>
                </a:cxn>
                <a:cxn ang="0">
                  <a:pos x="24" y="9"/>
                </a:cxn>
                <a:cxn ang="0">
                  <a:pos x="16" y="5"/>
                </a:cxn>
                <a:cxn ang="0">
                  <a:pos x="13" y="4"/>
                </a:cxn>
                <a:cxn ang="0">
                  <a:pos x="8" y="3"/>
                </a:cxn>
                <a:cxn ang="0">
                  <a:pos x="4" y="3"/>
                </a:cxn>
                <a:cxn ang="0">
                  <a:pos x="0" y="0"/>
                </a:cxn>
                <a:cxn ang="0">
                  <a:pos x="0" y="3"/>
                </a:cxn>
                <a:cxn ang="0">
                  <a:pos x="0" y="6"/>
                </a:cxn>
                <a:cxn ang="0">
                  <a:pos x="0" y="12"/>
                </a:cxn>
                <a:cxn ang="0">
                  <a:pos x="0" y="17"/>
                </a:cxn>
                <a:cxn ang="0">
                  <a:pos x="0" y="23"/>
                </a:cxn>
                <a:cxn ang="0">
                  <a:pos x="2" y="24"/>
                </a:cxn>
                <a:cxn ang="0">
                  <a:pos x="4" y="27"/>
                </a:cxn>
                <a:cxn ang="0">
                  <a:pos x="6" y="29"/>
                </a:cxn>
              </a:cxnLst>
              <a:rect l="0" t="0" r="r" b="b"/>
              <a:pathLst>
                <a:path w="25" h="29">
                  <a:moveTo>
                    <a:pt x="6" y="29"/>
                  </a:moveTo>
                  <a:lnTo>
                    <a:pt x="7" y="29"/>
                  </a:lnTo>
                  <a:lnTo>
                    <a:pt x="11" y="29"/>
                  </a:lnTo>
                  <a:lnTo>
                    <a:pt x="14" y="29"/>
                  </a:lnTo>
                  <a:lnTo>
                    <a:pt x="18" y="27"/>
                  </a:lnTo>
                  <a:lnTo>
                    <a:pt x="21" y="24"/>
                  </a:lnTo>
                  <a:lnTo>
                    <a:pt x="22" y="17"/>
                  </a:lnTo>
                  <a:lnTo>
                    <a:pt x="25" y="12"/>
                  </a:lnTo>
                  <a:lnTo>
                    <a:pt x="24" y="9"/>
                  </a:lnTo>
                  <a:lnTo>
                    <a:pt x="16" y="5"/>
                  </a:lnTo>
                  <a:lnTo>
                    <a:pt x="13" y="4"/>
                  </a:lnTo>
                  <a:lnTo>
                    <a:pt x="8" y="3"/>
                  </a:lnTo>
                  <a:lnTo>
                    <a:pt x="4" y="3"/>
                  </a:lnTo>
                  <a:lnTo>
                    <a:pt x="0" y="0"/>
                  </a:lnTo>
                  <a:lnTo>
                    <a:pt x="0" y="3"/>
                  </a:lnTo>
                  <a:lnTo>
                    <a:pt x="0" y="6"/>
                  </a:lnTo>
                  <a:lnTo>
                    <a:pt x="0" y="12"/>
                  </a:lnTo>
                  <a:lnTo>
                    <a:pt x="0" y="17"/>
                  </a:lnTo>
                  <a:lnTo>
                    <a:pt x="0" y="23"/>
                  </a:lnTo>
                  <a:lnTo>
                    <a:pt x="2" y="24"/>
                  </a:lnTo>
                  <a:lnTo>
                    <a:pt x="4" y="27"/>
                  </a:lnTo>
                  <a:lnTo>
                    <a:pt x="6" y="2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5284" name="Freeform 164"/>
            <p:cNvSpPr>
              <a:spLocks/>
            </p:cNvSpPr>
            <p:nvPr/>
          </p:nvSpPr>
          <p:spPr bwMode="auto">
            <a:xfrm>
              <a:off x="4476750" y="1296988"/>
              <a:ext cx="22225" cy="22225"/>
            </a:xfrm>
            <a:custGeom>
              <a:avLst/>
              <a:gdLst/>
              <a:ahLst/>
              <a:cxnLst>
                <a:cxn ang="0">
                  <a:pos x="17" y="3"/>
                </a:cxn>
                <a:cxn ang="0">
                  <a:pos x="8" y="0"/>
                </a:cxn>
                <a:cxn ang="0">
                  <a:pos x="7" y="2"/>
                </a:cxn>
                <a:cxn ang="0">
                  <a:pos x="7" y="2"/>
                </a:cxn>
                <a:cxn ang="0">
                  <a:pos x="6" y="3"/>
                </a:cxn>
                <a:cxn ang="0">
                  <a:pos x="6" y="6"/>
                </a:cxn>
                <a:cxn ang="0">
                  <a:pos x="5" y="6"/>
                </a:cxn>
                <a:cxn ang="0">
                  <a:pos x="5" y="7"/>
                </a:cxn>
                <a:cxn ang="0">
                  <a:pos x="4" y="8"/>
                </a:cxn>
                <a:cxn ang="0">
                  <a:pos x="3" y="13"/>
                </a:cxn>
                <a:cxn ang="0">
                  <a:pos x="1" y="14"/>
                </a:cxn>
                <a:cxn ang="0">
                  <a:pos x="0" y="19"/>
                </a:cxn>
                <a:cxn ang="0">
                  <a:pos x="3" y="26"/>
                </a:cxn>
                <a:cxn ang="0">
                  <a:pos x="8" y="27"/>
                </a:cxn>
                <a:cxn ang="0">
                  <a:pos x="15" y="26"/>
                </a:cxn>
                <a:cxn ang="0">
                  <a:pos x="21" y="23"/>
                </a:cxn>
                <a:cxn ang="0">
                  <a:pos x="27" y="14"/>
                </a:cxn>
                <a:cxn ang="0">
                  <a:pos x="24" y="8"/>
                </a:cxn>
                <a:cxn ang="0">
                  <a:pos x="17" y="3"/>
                </a:cxn>
              </a:cxnLst>
              <a:rect l="0" t="0" r="r" b="b"/>
              <a:pathLst>
                <a:path w="27" h="27">
                  <a:moveTo>
                    <a:pt x="17" y="3"/>
                  </a:moveTo>
                  <a:lnTo>
                    <a:pt x="8" y="0"/>
                  </a:lnTo>
                  <a:lnTo>
                    <a:pt x="7" y="2"/>
                  </a:lnTo>
                  <a:lnTo>
                    <a:pt x="7" y="2"/>
                  </a:lnTo>
                  <a:lnTo>
                    <a:pt x="6" y="3"/>
                  </a:lnTo>
                  <a:lnTo>
                    <a:pt x="6" y="6"/>
                  </a:lnTo>
                  <a:lnTo>
                    <a:pt x="5" y="6"/>
                  </a:lnTo>
                  <a:lnTo>
                    <a:pt x="5" y="7"/>
                  </a:lnTo>
                  <a:lnTo>
                    <a:pt x="4" y="8"/>
                  </a:lnTo>
                  <a:lnTo>
                    <a:pt x="3" y="13"/>
                  </a:lnTo>
                  <a:lnTo>
                    <a:pt x="1" y="14"/>
                  </a:lnTo>
                  <a:lnTo>
                    <a:pt x="0" y="19"/>
                  </a:lnTo>
                  <a:lnTo>
                    <a:pt x="3" y="26"/>
                  </a:lnTo>
                  <a:lnTo>
                    <a:pt x="8" y="27"/>
                  </a:lnTo>
                  <a:lnTo>
                    <a:pt x="15" y="26"/>
                  </a:lnTo>
                  <a:lnTo>
                    <a:pt x="21" y="23"/>
                  </a:lnTo>
                  <a:lnTo>
                    <a:pt x="27" y="14"/>
                  </a:lnTo>
                  <a:lnTo>
                    <a:pt x="24" y="8"/>
                  </a:lnTo>
                  <a:lnTo>
                    <a:pt x="17" y="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5285" name="Freeform 165"/>
            <p:cNvSpPr>
              <a:spLocks/>
            </p:cNvSpPr>
            <p:nvPr/>
          </p:nvSpPr>
          <p:spPr bwMode="auto">
            <a:xfrm>
              <a:off x="4516438" y="1311275"/>
              <a:ext cx="20638" cy="20638"/>
            </a:xfrm>
            <a:custGeom>
              <a:avLst/>
              <a:gdLst/>
              <a:ahLst/>
              <a:cxnLst>
                <a:cxn ang="0">
                  <a:pos x="10" y="24"/>
                </a:cxn>
                <a:cxn ang="0">
                  <a:pos x="13" y="25"/>
                </a:cxn>
                <a:cxn ang="0">
                  <a:pos x="15" y="25"/>
                </a:cxn>
                <a:cxn ang="0">
                  <a:pos x="19" y="25"/>
                </a:cxn>
                <a:cxn ang="0">
                  <a:pos x="26" y="20"/>
                </a:cxn>
                <a:cxn ang="0">
                  <a:pos x="26" y="13"/>
                </a:cxn>
                <a:cxn ang="0">
                  <a:pos x="21" y="6"/>
                </a:cxn>
                <a:cxn ang="0">
                  <a:pos x="16" y="0"/>
                </a:cxn>
                <a:cxn ang="0">
                  <a:pos x="15" y="0"/>
                </a:cxn>
                <a:cxn ang="0">
                  <a:pos x="14" y="2"/>
                </a:cxn>
                <a:cxn ang="0">
                  <a:pos x="13" y="2"/>
                </a:cxn>
                <a:cxn ang="0">
                  <a:pos x="12" y="2"/>
                </a:cxn>
                <a:cxn ang="0">
                  <a:pos x="12" y="3"/>
                </a:cxn>
                <a:cxn ang="0">
                  <a:pos x="10" y="3"/>
                </a:cxn>
                <a:cxn ang="0">
                  <a:pos x="9" y="3"/>
                </a:cxn>
                <a:cxn ang="0">
                  <a:pos x="9" y="3"/>
                </a:cxn>
                <a:cxn ang="0">
                  <a:pos x="8" y="3"/>
                </a:cxn>
                <a:cxn ang="0">
                  <a:pos x="7" y="4"/>
                </a:cxn>
                <a:cxn ang="0">
                  <a:pos x="6" y="4"/>
                </a:cxn>
                <a:cxn ang="0">
                  <a:pos x="5" y="6"/>
                </a:cxn>
                <a:cxn ang="0">
                  <a:pos x="3" y="6"/>
                </a:cxn>
                <a:cxn ang="0">
                  <a:pos x="2" y="7"/>
                </a:cxn>
                <a:cxn ang="0">
                  <a:pos x="1" y="7"/>
                </a:cxn>
                <a:cxn ang="0">
                  <a:pos x="1" y="9"/>
                </a:cxn>
                <a:cxn ang="0">
                  <a:pos x="0" y="9"/>
                </a:cxn>
                <a:cxn ang="0">
                  <a:pos x="0" y="9"/>
                </a:cxn>
                <a:cxn ang="0">
                  <a:pos x="0" y="10"/>
                </a:cxn>
                <a:cxn ang="0">
                  <a:pos x="1" y="10"/>
                </a:cxn>
                <a:cxn ang="0">
                  <a:pos x="2" y="12"/>
                </a:cxn>
                <a:cxn ang="0">
                  <a:pos x="3" y="12"/>
                </a:cxn>
                <a:cxn ang="0">
                  <a:pos x="5" y="13"/>
                </a:cxn>
                <a:cxn ang="0">
                  <a:pos x="6" y="13"/>
                </a:cxn>
                <a:cxn ang="0">
                  <a:pos x="7" y="15"/>
                </a:cxn>
                <a:cxn ang="0">
                  <a:pos x="7" y="18"/>
                </a:cxn>
                <a:cxn ang="0">
                  <a:pos x="7" y="19"/>
                </a:cxn>
                <a:cxn ang="0">
                  <a:pos x="8" y="20"/>
                </a:cxn>
                <a:cxn ang="0">
                  <a:pos x="8" y="20"/>
                </a:cxn>
                <a:cxn ang="0">
                  <a:pos x="10" y="24"/>
                </a:cxn>
              </a:cxnLst>
              <a:rect l="0" t="0" r="r" b="b"/>
              <a:pathLst>
                <a:path w="26" h="25">
                  <a:moveTo>
                    <a:pt x="10" y="24"/>
                  </a:moveTo>
                  <a:lnTo>
                    <a:pt x="13" y="25"/>
                  </a:lnTo>
                  <a:lnTo>
                    <a:pt x="15" y="25"/>
                  </a:lnTo>
                  <a:lnTo>
                    <a:pt x="19" y="25"/>
                  </a:lnTo>
                  <a:lnTo>
                    <a:pt x="26" y="20"/>
                  </a:lnTo>
                  <a:lnTo>
                    <a:pt x="26" y="13"/>
                  </a:lnTo>
                  <a:lnTo>
                    <a:pt x="21" y="6"/>
                  </a:lnTo>
                  <a:lnTo>
                    <a:pt x="16" y="0"/>
                  </a:lnTo>
                  <a:lnTo>
                    <a:pt x="15" y="0"/>
                  </a:lnTo>
                  <a:lnTo>
                    <a:pt x="14" y="2"/>
                  </a:lnTo>
                  <a:lnTo>
                    <a:pt x="13" y="2"/>
                  </a:lnTo>
                  <a:lnTo>
                    <a:pt x="12" y="2"/>
                  </a:lnTo>
                  <a:lnTo>
                    <a:pt x="12" y="3"/>
                  </a:lnTo>
                  <a:lnTo>
                    <a:pt x="10" y="3"/>
                  </a:lnTo>
                  <a:lnTo>
                    <a:pt x="9" y="3"/>
                  </a:lnTo>
                  <a:lnTo>
                    <a:pt x="9" y="3"/>
                  </a:lnTo>
                  <a:lnTo>
                    <a:pt x="8" y="3"/>
                  </a:lnTo>
                  <a:lnTo>
                    <a:pt x="7" y="4"/>
                  </a:lnTo>
                  <a:lnTo>
                    <a:pt x="6" y="4"/>
                  </a:lnTo>
                  <a:lnTo>
                    <a:pt x="5" y="6"/>
                  </a:lnTo>
                  <a:lnTo>
                    <a:pt x="3" y="6"/>
                  </a:lnTo>
                  <a:lnTo>
                    <a:pt x="2" y="7"/>
                  </a:lnTo>
                  <a:lnTo>
                    <a:pt x="1" y="7"/>
                  </a:lnTo>
                  <a:lnTo>
                    <a:pt x="1" y="9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10"/>
                  </a:lnTo>
                  <a:lnTo>
                    <a:pt x="1" y="10"/>
                  </a:lnTo>
                  <a:lnTo>
                    <a:pt x="2" y="12"/>
                  </a:lnTo>
                  <a:lnTo>
                    <a:pt x="3" y="12"/>
                  </a:lnTo>
                  <a:lnTo>
                    <a:pt x="5" y="13"/>
                  </a:lnTo>
                  <a:lnTo>
                    <a:pt x="6" y="13"/>
                  </a:lnTo>
                  <a:lnTo>
                    <a:pt x="7" y="15"/>
                  </a:lnTo>
                  <a:lnTo>
                    <a:pt x="7" y="18"/>
                  </a:lnTo>
                  <a:lnTo>
                    <a:pt x="7" y="19"/>
                  </a:lnTo>
                  <a:lnTo>
                    <a:pt x="8" y="20"/>
                  </a:lnTo>
                  <a:lnTo>
                    <a:pt x="8" y="20"/>
                  </a:lnTo>
                  <a:lnTo>
                    <a:pt x="10" y="2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5286" name="Freeform 166"/>
            <p:cNvSpPr>
              <a:spLocks/>
            </p:cNvSpPr>
            <p:nvPr/>
          </p:nvSpPr>
          <p:spPr bwMode="auto">
            <a:xfrm>
              <a:off x="3436938" y="1355725"/>
              <a:ext cx="60325" cy="98425"/>
            </a:xfrm>
            <a:custGeom>
              <a:avLst/>
              <a:gdLst/>
              <a:ahLst/>
              <a:cxnLst>
                <a:cxn ang="0">
                  <a:pos x="25" y="45"/>
                </a:cxn>
                <a:cxn ang="0">
                  <a:pos x="25" y="36"/>
                </a:cxn>
                <a:cxn ang="0">
                  <a:pos x="25" y="30"/>
                </a:cxn>
                <a:cxn ang="0">
                  <a:pos x="27" y="33"/>
                </a:cxn>
                <a:cxn ang="0">
                  <a:pos x="30" y="33"/>
                </a:cxn>
                <a:cxn ang="0">
                  <a:pos x="31" y="34"/>
                </a:cxn>
                <a:cxn ang="0">
                  <a:pos x="33" y="34"/>
                </a:cxn>
                <a:cxn ang="0">
                  <a:pos x="37" y="40"/>
                </a:cxn>
                <a:cxn ang="0">
                  <a:pos x="40" y="46"/>
                </a:cxn>
                <a:cxn ang="0">
                  <a:pos x="44" y="51"/>
                </a:cxn>
                <a:cxn ang="0">
                  <a:pos x="49" y="54"/>
                </a:cxn>
                <a:cxn ang="0">
                  <a:pos x="58" y="75"/>
                </a:cxn>
                <a:cxn ang="0">
                  <a:pos x="65" y="75"/>
                </a:cxn>
                <a:cxn ang="0">
                  <a:pos x="67" y="74"/>
                </a:cxn>
                <a:cxn ang="0">
                  <a:pos x="71" y="69"/>
                </a:cxn>
                <a:cxn ang="0">
                  <a:pos x="73" y="69"/>
                </a:cxn>
                <a:cxn ang="0">
                  <a:pos x="76" y="68"/>
                </a:cxn>
                <a:cxn ang="0">
                  <a:pos x="77" y="66"/>
                </a:cxn>
                <a:cxn ang="0">
                  <a:pos x="76" y="66"/>
                </a:cxn>
                <a:cxn ang="0">
                  <a:pos x="74" y="65"/>
                </a:cxn>
                <a:cxn ang="0">
                  <a:pos x="73" y="65"/>
                </a:cxn>
                <a:cxn ang="0">
                  <a:pos x="72" y="63"/>
                </a:cxn>
                <a:cxn ang="0">
                  <a:pos x="71" y="52"/>
                </a:cxn>
                <a:cxn ang="0">
                  <a:pos x="69" y="41"/>
                </a:cxn>
                <a:cxn ang="0">
                  <a:pos x="65" y="33"/>
                </a:cxn>
                <a:cxn ang="0">
                  <a:pos x="60" y="25"/>
                </a:cxn>
                <a:cxn ang="0">
                  <a:pos x="53" y="18"/>
                </a:cxn>
                <a:cxn ang="0">
                  <a:pos x="46" y="12"/>
                </a:cxn>
                <a:cxn ang="0">
                  <a:pos x="38" y="6"/>
                </a:cxn>
                <a:cxn ang="0">
                  <a:pos x="28" y="1"/>
                </a:cxn>
                <a:cxn ang="0">
                  <a:pos x="21" y="0"/>
                </a:cxn>
                <a:cxn ang="0">
                  <a:pos x="14" y="3"/>
                </a:cxn>
                <a:cxn ang="0">
                  <a:pos x="7" y="6"/>
                </a:cxn>
                <a:cxn ang="0">
                  <a:pos x="3" y="12"/>
                </a:cxn>
                <a:cxn ang="0">
                  <a:pos x="0" y="22"/>
                </a:cxn>
                <a:cxn ang="0">
                  <a:pos x="1" y="34"/>
                </a:cxn>
                <a:cxn ang="0">
                  <a:pos x="4" y="48"/>
                </a:cxn>
                <a:cxn ang="0">
                  <a:pos x="6" y="59"/>
                </a:cxn>
                <a:cxn ang="0">
                  <a:pos x="11" y="76"/>
                </a:cxn>
                <a:cxn ang="0">
                  <a:pos x="17" y="93"/>
                </a:cxn>
                <a:cxn ang="0">
                  <a:pos x="21" y="109"/>
                </a:cxn>
                <a:cxn ang="0">
                  <a:pos x="27" y="124"/>
                </a:cxn>
                <a:cxn ang="0">
                  <a:pos x="25" y="58"/>
                </a:cxn>
                <a:cxn ang="0">
                  <a:pos x="25" y="52"/>
                </a:cxn>
                <a:cxn ang="0">
                  <a:pos x="25" y="45"/>
                </a:cxn>
              </a:cxnLst>
              <a:rect l="0" t="0" r="r" b="b"/>
              <a:pathLst>
                <a:path w="77" h="124">
                  <a:moveTo>
                    <a:pt x="25" y="45"/>
                  </a:moveTo>
                  <a:lnTo>
                    <a:pt x="25" y="36"/>
                  </a:lnTo>
                  <a:lnTo>
                    <a:pt x="25" y="30"/>
                  </a:lnTo>
                  <a:lnTo>
                    <a:pt x="27" y="33"/>
                  </a:lnTo>
                  <a:lnTo>
                    <a:pt x="30" y="33"/>
                  </a:lnTo>
                  <a:lnTo>
                    <a:pt x="31" y="34"/>
                  </a:lnTo>
                  <a:lnTo>
                    <a:pt x="33" y="34"/>
                  </a:lnTo>
                  <a:lnTo>
                    <a:pt x="37" y="40"/>
                  </a:lnTo>
                  <a:lnTo>
                    <a:pt x="40" y="46"/>
                  </a:lnTo>
                  <a:lnTo>
                    <a:pt x="44" y="51"/>
                  </a:lnTo>
                  <a:lnTo>
                    <a:pt x="49" y="54"/>
                  </a:lnTo>
                  <a:lnTo>
                    <a:pt x="58" y="75"/>
                  </a:lnTo>
                  <a:lnTo>
                    <a:pt x="65" y="75"/>
                  </a:lnTo>
                  <a:lnTo>
                    <a:pt x="67" y="74"/>
                  </a:lnTo>
                  <a:lnTo>
                    <a:pt x="71" y="69"/>
                  </a:lnTo>
                  <a:lnTo>
                    <a:pt x="73" y="69"/>
                  </a:lnTo>
                  <a:lnTo>
                    <a:pt x="76" y="68"/>
                  </a:lnTo>
                  <a:lnTo>
                    <a:pt x="77" y="66"/>
                  </a:lnTo>
                  <a:lnTo>
                    <a:pt x="76" y="66"/>
                  </a:lnTo>
                  <a:lnTo>
                    <a:pt x="74" y="65"/>
                  </a:lnTo>
                  <a:lnTo>
                    <a:pt x="73" y="65"/>
                  </a:lnTo>
                  <a:lnTo>
                    <a:pt x="72" y="63"/>
                  </a:lnTo>
                  <a:lnTo>
                    <a:pt x="71" y="52"/>
                  </a:lnTo>
                  <a:lnTo>
                    <a:pt x="69" y="41"/>
                  </a:lnTo>
                  <a:lnTo>
                    <a:pt x="65" y="33"/>
                  </a:lnTo>
                  <a:lnTo>
                    <a:pt x="60" y="25"/>
                  </a:lnTo>
                  <a:lnTo>
                    <a:pt x="53" y="18"/>
                  </a:lnTo>
                  <a:lnTo>
                    <a:pt x="46" y="12"/>
                  </a:lnTo>
                  <a:lnTo>
                    <a:pt x="38" y="6"/>
                  </a:lnTo>
                  <a:lnTo>
                    <a:pt x="28" y="1"/>
                  </a:lnTo>
                  <a:lnTo>
                    <a:pt x="21" y="0"/>
                  </a:lnTo>
                  <a:lnTo>
                    <a:pt x="14" y="3"/>
                  </a:lnTo>
                  <a:lnTo>
                    <a:pt x="7" y="6"/>
                  </a:lnTo>
                  <a:lnTo>
                    <a:pt x="3" y="12"/>
                  </a:lnTo>
                  <a:lnTo>
                    <a:pt x="0" y="22"/>
                  </a:lnTo>
                  <a:lnTo>
                    <a:pt x="1" y="34"/>
                  </a:lnTo>
                  <a:lnTo>
                    <a:pt x="4" y="48"/>
                  </a:lnTo>
                  <a:lnTo>
                    <a:pt x="6" y="59"/>
                  </a:lnTo>
                  <a:lnTo>
                    <a:pt x="11" y="76"/>
                  </a:lnTo>
                  <a:lnTo>
                    <a:pt x="17" y="93"/>
                  </a:lnTo>
                  <a:lnTo>
                    <a:pt x="21" y="109"/>
                  </a:lnTo>
                  <a:lnTo>
                    <a:pt x="27" y="124"/>
                  </a:lnTo>
                  <a:lnTo>
                    <a:pt x="25" y="58"/>
                  </a:lnTo>
                  <a:lnTo>
                    <a:pt x="25" y="52"/>
                  </a:lnTo>
                  <a:lnTo>
                    <a:pt x="25" y="4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5287" name="Freeform 167"/>
            <p:cNvSpPr>
              <a:spLocks/>
            </p:cNvSpPr>
            <p:nvPr/>
          </p:nvSpPr>
          <p:spPr bwMode="auto">
            <a:xfrm>
              <a:off x="3313113" y="1463675"/>
              <a:ext cx="271463" cy="61913"/>
            </a:xfrm>
            <a:custGeom>
              <a:avLst/>
              <a:gdLst/>
              <a:ahLst/>
              <a:cxnLst>
                <a:cxn ang="0">
                  <a:pos x="324" y="34"/>
                </a:cxn>
                <a:cxn ang="0">
                  <a:pos x="315" y="33"/>
                </a:cxn>
                <a:cxn ang="0">
                  <a:pos x="304" y="31"/>
                </a:cxn>
                <a:cxn ang="0">
                  <a:pos x="296" y="28"/>
                </a:cxn>
                <a:cxn ang="0">
                  <a:pos x="289" y="28"/>
                </a:cxn>
                <a:cxn ang="0">
                  <a:pos x="286" y="27"/>
                </a:cxn>
                <a:cxn ang="0">
                  <a:pos x="269" y="22"/>
                </a:cxn>
                <a:cxn ang="0">
                  <a:pos x="250" y="16"/>
                </a:cxn>
                <a:cxn ang="0">
                  <a:pos x="231" y="11"/>
                </a:cxn>
                <a:cxn ang="0">
                  <a:pos x="213" y="9"/>
                </a:cxn>
                <a:cxn ang="0">
                  <a:pos x="194" y="4"/>
                </a:cxn>
                <a:cxn ang="0">
                  <a:pos x="175" y="3"/>
                </a:cxn>
                <a:cxn ang="0">
                  <a:pos x="157" y="2"/>
                </a:cxn>
                <a:cxn ang="0">
                  <a:pos x="138" y="2"/>
                </a:cxn>
                <a:cxn ang="0">
                  <a:pos x="125" y="0"/>
                </a:cxn>
                <a:cxn ang="0">
                  <a:pos x="125" y="11"/>
                </a:cxn>
                <a:cxn ang="0">
                  <a:pos x="0" y="76"/>
                </a:cxn>
                <a:cxn ang="0">
                  <a:pos x="9" y="75"/>
                </a:cxn>
                <a:cxn ang="0">
                  <a:pos x="12" y="75"/>
                </a:cxn>
                <a:cxn ang="0">
                  <a:pos x="28" y="68"/>
                </a:cxn>
                <a:cxn ang="0">
                  <a:pos x="45" y="63"/>
                </a:cxn>
                <a:cxn ang="0">
                  <a:pos x="61" y="61"/>
                </a:cxn>
                <a:cxn ang="0">
                  <a:pos x="78" y="57"/>
                </a:cxn>
                <a:cxn ang="0">
                  <a:pos x="94" y="53"/>
                </a:cxn>
                <a:cxn ang="0">
                  <a:pos x="111" y="49"/>
                </a:cxn>
                <a:cxn ang="0">
                  <a:pos x="127" y="40"/>
                </a:cxn>
                <a:cxn ang="0">
                  <a:pos x="145" y="28"/>
                </a:cxn>
                <a:cxn ang="0">
                  <a:pos x="162" y="29"/>
                </a:cxn>
                <a:cxn ang="0">
                  <a:pos x="179" y="31"/>
                </a:cxn>
                <a:cxn ang="0">
                  <a:pos x="197" y="33"/>
                </a:cxn>
                <a:cxn ang="0">
                  <a:pos x="213" y="33"/>
                </a:cxn>
                <a:cxn ang="0">
                  <a:pos x="230" y="33"/>
                </a:cxn>
                <a:cxn ang="0">
                  <a:pos x="247" y="34"/>
                </a:cxn>
                <a:cxn ang="0">
                  <a:pos x="264" y="35"/>
                </a:cxn>
                <a:cxn ang="0">
                  <a:pos x="281" y="37"/>
                </a:cxn>
                <a:cxn ang="0">
                  <a:pos x="285" y="37"/>
                </a:cxn>
                <a:cxn ang="0">
                  <a:pos x="292" y="37"/>
                </a:cxn>
                <a:cxn ang="0">
                  <a:pos x="300" y="37"/>
                </a:cxn>
                <a:cxn ang="0">
                  <a:pos x="307" y="37"/>
                </a:cxn>
                <a:cxn ang="0">
                  <a:pos x="316" y="37"/>
                </a:cxn>
                <a:cxn ang="0">
                  <a:pos x="323" y="38"/>
                </a:cxn>
                <a:cxn ang="0">
                  <a:pos x="330" y="38"/>
                </a:cxn>
                <a:cxn ang="0">
                  <a:pos x="338" y="38"/>
                </a:cxn>
                <a:cxn ang="0">
                  <a:pos x="340" y="38"/>
                </a:cxn>
                <a:cxn ang="0">
                  <a:pos x="333" y="37"/>
                </a:cxn>
                <a:cxn ang="0">
                  <a:pos x="324" y="34"/>
                </a:cxn>
              </a:cxnLst>
              <a:rect l="0" t="0" r="r" b="b"/>
              <a:pathLst>
                <a:path w="340" h="76">
                  <a:moveTo>
                    <a:pt x="324" y="34"/>
                  </a:moveTo>
                  <a:lnTo>
                    <a:pt x="315" y="33"/>
                  </a:lnTo>
                  <a:lnTo>
                    <a:pt x="304" y="31"/>
                  </a:lnTo>
                  <a:lnTo>
                    <a:pt x="296" y="28"/>
                  </a:lnTo>
                  <a:lnTo>
                    <a:pt x="289" y="28"/>
                  </a:lnTo>
                  <a:lnTo>
                    <a:pt x="286" y="27"/>
                  </a:lnTo>
                  <a:lnTo>
                    <a:pt x="269" y="22"/>
                  </a:lnTo>
                  <a:lnTo>
                    <a:pt x="250" y="16"/>
                  </a:lnTo>
                  <a:lnTo>
                    <a:pt x="231" y="11"/>
                  </a:lnTo>
                  <a:lnTo>
                    <a:pt x="213" y="9"/>
                  </a:lnTo>
                  <a:lnTo>
                    <a:pt x="194" y="4"/>
                  </a:lnTo>
                  <a:lnTo>
                    <a:pt x="175" y="3"/>
                  </a:lnTo>
                  <a:lnTo>
                    <a:pt x="157" y="2"/>
                  </a:lnTo>
                  <a:lnTo>
                    <a:pt x="138" y="2"/>
                  </a:lnTo>
                  <a:lnTo>
                    <a:pt x="125" y="0"/>
                  </a:lnTo>
                  <a:lnTo>
                    <a:pt x="125" y="11"/>
                  </a:lnTo>
                  <a:lnTo>
                    <a:pt x="0" y="76"/>
                  </a:lnTo>
                  <a:lnTo>
                    <a:pt x="9" y="75"/>
                  </a:lnTo>
                  <a:lnTo>
                    <a:pt x="12" y="75"/>
                  </a:lnTo>
                  <a:lnTo>
                    <a:pt x="28" y="68"/>
                  </a:lnTo>
                  <a:lnTo>
                    <a:pt x="45" y="63"/>
                  </a:lnTo>
                  <a:lnTo>
                    <a:pt x="61" y="61"/>
                  </a:lnTo>
                  <a:lnTo>
                    <a:pt x="78" y="57"/>
                  </a:lnTo>
                  <a:lnTo>
                    <a:pt x="94" y="53"/>
                  </a:lnTo>
                  <a:lnTo>
                    <a:pt x="111" y="49"/>
                  </a:lnTo>
                  <a:lnTo>
                    <a:pt x="127" y="40"/>
                  </a:lnTo>
                  <a:lnTo>
                    <a:pt x="145" y="28"/>
                  </a:lnTo>
                  <a:lnTo>
                    <a:pt x="162" y="29"/>
                  </a:lnTo>
                  <a:lnTo>
                    <a:pt x="179" y="31"/>
                  </a:lnTo>
                  <a:lnTo>
                    <a:pt x="197" y="33"/>
                  </a:lnTo>
                  <a:lnTo>
                    <a:pt x="213" y="33"/>
                  </a:lnTo>
                  <a:lnTo>
                    <a:pt x="230" y="33"/>
                  </a:lnTo>
                  <a:lnTo>
                    <a:pt x="247" y="34"/>
                  </a:lnTo>
                  <a:lnTo>
                    <a:pt x="264" y="35"/>
                  </a:lnTo>
                  <a:lnTo>
                    <a:pt x="281" y="37"/>
                  </a:lnTo>
                  <a:lnTo>
                    <a:pt x="285" y="37"/>
                  </a:lnTo>
                  <a:lnTo>
                    <a:pt x="292" y="37"/>
                  </a:lnTo>
                  <a:lnTo>
                    <a:pt x="300" y="37"/>
                  </a:lnTo>
                  <a:lnTo>
                    <a:pt x="307" y="37"/>
                  </a:lnTo>
                  <a:lnTo>
                    <a:pt x="316" y="37"/>
                  </a:lnTo>
                  <a:lnTo>
                    <a:pt x="323" y="38"/>
                  </a:lnTo>
                  <a:lnTo>
                    <a:pt x="330" y="38"/>
                  </a:lnTo>
                  <a:lnTo>
                    <a:pt x="338" y="38"/>
                  </a:lnTo>
                  <a:lnTo>
                    <a:pt x="340" y="38"/>
                  </a:lnTo>
                  <a:lnTo>
                    <a:pt x="333" y="37"/>
                  </a:lnTo>
                  <a:lnTo>
                    <a:pt x="324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5288" name="Freeform 168"/>
            <p:cNvSpPr>
              <a:spLocks/>
            </p:cNvSpPr>
            <p:nvPr/>
          </p:nvSpPr>
          <p:spPr bwMode="auto">
            <a:xfrm>
              <a:off x="3965575" y="1676400"/>
              <a:ext cx="146050" cy="280988"/>
            </a:xfrm>
            <a:custGeom>
              <a:avLst/>
              <a:gdLst/>
              <a:ahLst/>
              <a:cxnLst>
                <a:cxn ang="0">
                  <a:pos x="182" y="107"/>
                </a:cxn>
                <a:cxn ang="0">
                  <a:pos x="179" y="96"/>
                </a:cxn>
                <a:cxn ang="0">
                  <a:pos x="176" y="84"/>
                </a:cxn>
                <a:cxn ang="0">
                  <a:pos x="171" y="72"/>
                </a:cxn>
                <a:cxn ang="0">
                  <a:pos x="165" y="60"/>
                </a:cxn>
                <a:cxn ang="0">
                  <a:pos x="158" y="47"/>
                </a:cxn>
                <a:cxn ang="0">
                  <a:pos x="151" y="36"/>
                </a:cxn>
                <a:cxn ang="0">
                  <a:pos x="144" y="25"/>
                </a:cxn>
                <a:cxn ang="0">
                  <a:pos x="138" y="14"/>
                </a:cxn>
                <a:cxn ang="0">
                  <a:pos x="113" y="4"/>
                </a:cxn>
                <a:cxn ang="0">
                  <a:pos x="91" y="0"/>
                </a:cxn>
                <a:cxn ang="0">
                  <a:pos x="71" y="4"/>
                </a:cxn>
                <a:cxn ang="0">
                  <a:pos x="53" y="13"/>
                </a:cxn>
                <a:cxn ang="0">
                  <a:pos x="38" y="26"/>
                </a:cxn>
                <a:cxn ang="0">
                  <a:pos x="25" y="44"/>
                </a:cxn>
                <a:cxn ang="0">
                  <a:pos x="14" y="67"/>
                </a:cxn>
                <a:cxn ang="0">
                  <a:pos x="5" y="91"/>
                </a:cxn>
                <a:cxn ang="0">
                  <a:pos x="0" y="124"/>
                </a:cxn>
                <a:cxn ang="0">
                  <a:pos x="1" y="156"/>
                </a:cxn>
                <a:cxn ang="0">
                  <a:pos x="7" y="190"/>
                </a:cxn>
                <a:cxn ang="0">
                  <a:pos x="17" y="225"/>
                </a:cxn>
                <a:cxn ang="0">
                  <a:pos x="27" y="261"/>
                </a:cxn>
                <a:cxn ang="0">
                  <a:pos x="37" y="295"/>
                </a:cxn>
                <a:cxn ang="0">
                  <a:pos x="44" y="325"/>
                </a:cxn>
                <a:cxn ang="0">
                  <a:pos x="46" y="355"/>
                </a:cxn>
                <a:cxn ang="0">
                  <a:pos x="50" y="355"/>
                </a:cxn>
                <a:cxn ang="0">
                  <a:pos x="50" y="354"/>
                </a:cxn>
                <a:cxn ang="0">
                  <a:pos x="50" y="351"/>
                </a:cxn>
                <a:cxn ang="0">
                  <a:pos x="53" y="351"/>
                </a:cxn>
                <a:cxn ang="0">
                  <a:pos x="59" y="342"/>
                </a:cxn>
                <a:cxn ang="0">
                  <a:pos x="76" y="313"/>
                </a:cxn>
                <a:cxn ang="0">
                  <a:pos x="97" y="272"/>
                </a:cxn>
                <a:cxn ang="0">
                  <a:pos x="119" y="230"/>
                </a:cxn>
                <a:cxn ang="0">
                  <a:pos x="138" y="189"/>
                </a:cxn>
                <a:cxn ang="0">
                  <a:pos x="149" y="155"/>
                </a:cxn>
                <a:cxn ang="0">
                  <a:pos x="149" y="138"/>
                </a:cxn>
                <a:cxn ang="0">
                  <a:pos x="131" y="144"/>
                </a:cxn>
                <a:cxn ang="0">
                  <a:pos x="133" y="143"/>
                </a:cxn>
                <a:cxn ang="0">
                  <a:pos x="135" y="143"/>
                </a:cxn>
                <a:cxn ang="0">
                  <a:pos x="137" y="139"/>
                </a:cxn>
                <a:cxn ang="0">
                  <a:pos x="137" y="138"/>
                </a:cxn>
                <a:cxn ang="0">
                  <a:pos x="141" y="138"/>
                </a:cxn>
                <a:cxn ang="0">
                  <a:pos x="145" y="120"/>
                </a:cxn>
                <a:cxn ang="0">
                  <a:pos x="148" y="103"/>
                </a:cxn>
                <a:cxn ang="0">
                  <a:pos x="151" y="96"/>
                </a:cxn>
                <a:cxn ang="0">
                  <a:pos x="157" y="112"/>
                </a:cxn>
                <a:cxn ang="0">
                  <a:pos x="151" y="250"/>
                </a:cxn>
                <a:cxn ang="0">
                  <a:pos x="152" y="244"/>
                </a:cxn>
                <a:cxn ang="0">
                  <a:pos x="151" y="290"/>
                </a:cxn>
                <a:cxn ang="0">
                  <a:pos x="148" y="340"/>
                </a:cxn>
                <a:cxn ang="0">
                  <a:pos x="148" y="342"/>
                </a:cxn>
                <a:cxn ang="0">
                  <a:pos x="161" y="309"/>
                </a:cxn>
                <a:cxn ang="0">
                  <a:pos x="170" y="284"/>
                </a:cxn>
                <a:cxn ang="0">
                  <a:pos x="177" y="261"/>
                </a:cxn>
                <a:cxn ang="0">
                  <a:pos x="182" y="238"/>
                </a:cxn>
                <a:cxn ang="0">
                  <a:pos x="184" y="215"/>
                </a:cxn>
                <a:cxn ang="0">
                  <a:pos x="185" y="189"/>
                </a:cxn>
                <a:cxn ang="0">
                  <a:pos x="185" y="153"/>
                </a:cxn>
                <a:cxn ang="0">
                  <a:pos x="184" y="109"/>
                </a:cxn>
                <a:cxn ang="0">
                  <a:pos x="182" y="107"/>
                </a:cxn>
              </a:cxnLst>
              <a:rect l="0" t="0" r="r" b="b"/>
              <a:pathLst>
                <a:path w="185" h="355">
                  <a:moveTo>
                    <a:pt x="182" y="107"/>
                  </a:moveTo>
                  <a:lnTo>
                    <a:pt x="179" y="96"/>
                  </a:lnTo>
                  <a:lnTo>
                    <a:pt x="176" y="84"/>
                  </a:lnTo>
                  <a:lnTo>
                    <a:pt x="171" y="72"/>
                  </a:lnTo>
                  <a:lnTo>
                    <a:pt x="165" y="60"/>
                  </a:lnTo>
                  <a:lnTo>
                    <a:pt x="158" y="47"/>
                  </a:lnTo>
                  <a:lnTo>
                    <a:pt x="151" y="36"/>
                  </a:lnTo>
                  <a:lnTo>
                    <a:pt x="144" y="25"/>
                  </a:lnTo>
                  <a:lnTo>
                    <a:pt x="138" y="14"/>
                  </a:lnTo>
                  <a:lnTo>
                    <a:pt x="113" y="4"/>
                  </a:lnTo>
                  <a:lnTo>
                    <a:pt x="91" y="0"/>
                  </a:lnTo>
                  <a:lnTo>
                    <a:pt x="71" y="4"/>
                  </a:lnTo>
                  <a:lnTo>
                    <a:pt x="53" y="13"/>
                  </a:lnTo>
                  <a:lnTo>
                    <a:pt x="38" y="26"/>
                  </a:lnTo>
                  <a:lnTo>
                    <a:pt x="25" y="44"/>
                  </a:lnTo>
                  <a:lnTo>
                    <a:pt x="14" y="67"/>
                  </a:lnTo>
                  <a:lnTo>
                    <a:pt x="5" y="91"/>
                  </a:lnTo>
                  <a:lnTo>
                    <a:pt x="0" y="124"/>
                  </a:lnTo>
                  <a:lnTo>
                    <a:pt x="1" y="156"/>
                  </a:lnTo>
                  <a:lnTo>
                    <a:pt x="7" y="190"/>
                  </a:lnTo>
                  <a:lnTo>
                    <a:pt x="17" y="225"/>
                  </a:lnTo>
                  <a:lnTo>
                    <a:pt x="27" y="261"/>
                  </a:lnTo>
                  <a:lnTo>
                    <a:pt x="37" y="295"/>
                  </a:lnTo>
                  <a:lnTo>
                    <a:pt x="44" y="325"/>
                  </a:lnTo>
                  <a:lnTo>
                    <a:pt x="46" y="355"/>
                  </a:lnTo>
                  <a:lnTo>
                    <a:pt x="50" y="355"/>
                  </a:lnTo>
                  <a:lnTo>
                    <a:pt x="50" y="354"/>
                  </a:lnTo>
                  <a:lnTo>
                    <a:pt x="50" y="351"/>
                  </a:lnTo>
                  <a:lnTo>
                    <a:pt x="53" y="351"/>
                  </a:lnTo>
                  <a:lnTo>
                    <a:pt x="59" y="342"/>
                  </a:lnTo>
                  <a:lnTo>
                    <a:pt x="76" y="313"/>
                  </a:lnTo>
                  <a:lnTo>
                    <a:pt x="97" y="272"/>
                  </a:lnTo>
                  <a:lnTo>
                    <a:pt x="119" y="230"/>
                  </a:lnTo>
                  <a:lnTo>
                    <a:pt x="138" y="189"/>
                  </a:lnTo>
                  <a:lnTo>
                    <a:pt x="149" y="155"/>
                  </a:lnTo>
                  <a:lnTo>
                    <a:pt x="149" y="138"/>
                  </a:lnTo>
                  <a:lnTo>
                    <a:pt x="131" y="144"/>
                  </a:lnTo>
                  <a:lnTo>
                    <a:pt x="133" y="143"/>
                  </a:lnTo>
                  <a:lnTo>
                    <a:pt x="135" y="143"/>
                  </a:lnTo>
                  <a:lnTo>
                    <a:pt x="137" y="139"/>
                  </a:lnTo>
                  <a:lnTo>
                    <a:pt x="137" y="138"/>
                  </a:lnTo>
                  <a:lnTo>
                    <a:pt x="141" y="138"/>
                  </a:lnTo>
                  <a:lnTo>
                    <a:pt x="145" y="120"/>
                  </a:lnTo>
                  <a:lnTo>
                    <a:pt x="148" y="103"/>
                  </a:lnTo>
                  <a:lnTo>
                    <a:pt x="151" y="96"/>
                  </a:lnTo>
                  <a:lnTo>
                    <a:pt x="157" y="112"/>
                  </a:lnTo>
                  <a:lnTo>
                    <a:pt x="151" y="250"/>
                  </a:lnTo>
                  <a:lnTo>
                    <a:pt x="152" y="244"/>
                  </a:lnTo>
                  <a:lnTo>
                    <a:pt x="151" y="290"/>
                  </a:lnTo>
                  <a:lnTo>
                    <a:pt x="148" y="340"/>
                  </a:lnTo>
                  <a:lnTo>
                    <a:pt x="148" y="342"/>
                  </a:lnTo>
                  <a:lnTo>
                    <a:pt x="161" y="309"/>
                  </a:lnTo>
                  <a:lnTo>
                    <a:pt x="170" y="284"/>
                  </a:lnTo>
                  <a:lnTo>
                    <a:pt x="177" y="261"/>
                  </a:lnTo>
                  <a:lnTo>
                    <a:pt x="182" y="238"/>
                  </a:lnTo>
                  <a:lnTo>
                    <a:pt x="184" y="215"/>
                  </a:lnTo>
                  <a:lnTo>
                    <a:pt x="185" y="189"/>
                  </a:lnTo>
                  <a:lnTo>
                    <a:pt x="185" y="153"/>
                  </a:lnTo>
                  <a:lnTo>
                    <a:pt x="184" y="109"/>
                  </a:lnTo>
                  <a:lnTo>
                    <a:pt x="182" y="10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5289" name="Freeform 169"/>
            <p:cNvSpPr>
              <a:spLocks/>
            </p:cNvSpPr>
            <p:nvPr/>
          </p:nvSpPr>
          <p:spPr bwMode="auto">
            <a:xfrm>
              <a:off x="4229100" y="1736725"/>
              <a:ext cx="82550" cy="187325"/>
            </a:xfrm>
            <a:custGeom>
              <a:avLst/>
              <a:gdLst/>
              <a:ahLst/>
              <a:cxnLst>
                <a:cxn ang="0">
                  <a:pos x="98" y="67"/>
                </a:cxn>
                <a:cxn ang="0">
                  <a:pos x="95" y="65"/>
                </a:cxn>
                <a:cxn ang="0">
                  <a:pos x="93" y="61"/>
                </a:cxn>
                <a:cxn ang="0">
                  <a:pos x="85" y="67"/>
                </a:cxn>
                <a:cxn ang="0">
                  <a:pos x="92" y="61"/>
                </a:cxn>
                <a:cxn ang="0">
                  <a:pos x="91" y="60"/>
                </a:cxn>
                <a:cxn ang="0">
                  <a:pos x="78" y="54"/>
                </a:cxn>
                <a:cxn ang="0">
                  <a:pos x="62" y="53"/>
                </a:cxn>
                <a:cxn ang="0">
                  <a:pos x="48" y="47"/>
                </a:cxn>
                <a:cxn ang="0">
                  <a:pos x="59" y="37"/>
                </a:cxn>
                <a:cxn ang="0">
                  <a:pos x="71" y="27"/>
                </a:cxn>
                <a:cxn ang="0">
                  <a:pos x="80" y="19"/>
                </a:cxn>
                <a:cxn ang="0">
                  <a:pos x="86" y="8"/>
                </a:cxn>
                <a:cxn ang="0">
                  <a:pos x="88" y="2"/>
                </a:cxn>
                <a:cxn ang="0">
                  <a:pos x="86" y="0"/>
                </a:cxn>
                <a:cxn ang="0">
                  <a:pos x="84" y="1"/>
                </a:cxn>
                <a:cxn ang="0">
                  <a:pos x="80" y="1"/>
                </a:cxn>
                <a:cxn ang="0">
                  <a:pos x="78" y="1"/>
                </a:cxn>
                <a:cxn ang="0">
                  <a:pos x="75" y="2"/>
                </a:cxn>
                <a:cxn ang="0">
                  <a:pos x="73" y="3"/>
                </a:cxn>
                <a:cxn ang="0">
                  <a:pos x="71" y="3"/>
                </a:cxn>
                <a:cxn ang="0">
                  <a:pos x="68" y="6"/>
                </a:cxn>
                <a:cxn ang="0">
                  <a:pos x="66" y="7"/>
                </a:cxn>
                <a:cxn ang="0">
                  <a:pos x="65" y="8"/>
                </a:cxn>
                <a:cxn ang="0">
                  <a:pos x="61" y="8"/>
                </a:cxn>
                <a:cxn ang="0">
                  <a:pos x="60" y="9"/>
                </a:cxn>
                <a:cxn ang="0">
                  <a:pos x="58" y="12"/>
                </a:cxn>
                <a:cxn ang="0">
                  <a:pos x="55" y="13"/>
                </a:cxn>
                <a:cxn ang="0">
                  <a:pos x="53" y="13"/>
                </a:cxn>
                <a:cxn ang="0">
                  <a:pos x="51" y="14"/>
                </a:cxn>
                <a:cxn ang="0">
                  <a:pos x="48" y="15"/>
                </a:cxn>
                <a:cxn ang="0">
                  <a:pos x="46" y="17"/>
                </a:cxn>
                <a:cxn ang="0">
                  <a:pos x="44" y="19"/>
                </a:cxn>
                <a:cxn ang="0">
                  <a:pos x="41" y="19"/>
                </a:cxn>
                <a:cxn ang="0">
                  <a:pos x="39" y="20"/>
                </a:cxn>
                <a:cxn ang="0">
                  <a:pos x="36" y="21"/>
                </a:cxn>
                <a:cxn ang="0">
                  <a:pos x="35" y="23"/>
                </a:cxn>
                <a:cxn ang="0">
                  <a:pos x="33" y="25"/>
                </a:cxn>
                <a:cxn ang="0">
                  <a:pos x="31" y="26"/>
                </a:cxn>
                <a:cxn ang="0">
                  <a:pos x="28" y="27"/>
                </a:cxn>
                <a:cxn ang="0">
                  <a:pos x="26" y="29"/>
                </a:cxn>
                <a:cxn ang="0">
                  <a:pos x="23" y="30"/>
                </a:cxn>
                <a:cxn ang="0">
                  <a:pos x="19" y="35"/>
                </a:cxn>
                <a:cxn ang="0">
                  <a:pos x="14" y="39"/>
                </a:cxn>
                <a:cxn ang="0">
                  <a:pos x="0" y="54"/>
                </a:cxn>
                <a:cxn ang="0">
                  <a:pos x="0" y="60"/>
                </a:cxn>
                <a:cxn ang="0">
                  <a:pos x="3" y="66"/>
                </a:cxn>
                <a:cxn ang="0">
                  <a:pos x="16" y="76"/>
                </a:cxn>
                <a:cxn ang="0">
                  <a:pos x="32" y="79"/>
                </a:cxn>
                <a:cxn ang="0">
                  <a:pos x="47" y="79"/>
                </a:cxn>
                <a:cxn ang="0">
                  <a:pos x="64" y="78"/>
                </a:cxn>
                <a:cxn ang="0">
                  <a:pos x="74" y="227"/>
                </a:cxn>
                <a:cxn ang="0">
                  <a:pos x="74" y="230"/>
                </a:cxn>
                <a:cxn ang="0">
                  <a:pos x="90" y="172"/>
                </a:cxn>
                <a:cxn ang="0">
                  <a:pos x="101" y="113"/>
                </a:cxn>
                <a:cxn ang="0">
                  <a:pos x="101" y="91"/>
                </a:cxn>
              </a:cxnLst>
              <a:rect l="0" t="0" r="r" b="b"/>
              <a:pathLst>
                <a:path w="102" h="236">
                  <a:moveTo>
                    <a:pt x="100" y="79"/>
                  </a:moveTo>
                  <a:lnTo>
                    <a:pt x="98" y="67"/>
                  </a:lnTo>
                  <a:lnTo>
                    <a:pt x="97" y="66"/>
                  </a:lnTo>
                  <a:lnTo>
                    <a:pt x="95" y="65"/>
                  </a:lnTo>
                  <a:lnTo>
                    <a:pt x="94" y="61"/>
                  </a:lnTo>
                  <a:lnTo>
                    <a:pt x="93" y="61"/>
                  </a:lnTo>
                  <a:lnTo>
                    <a:pt x="78" y="76"/>
                  </a:lnTo>
                  <a:lnTo>
                    <a:pt x="85" y="67"/>
                  </a:lnTo>
                  <a:lnTo>
                    <a:pt x="93" y="61"/>
                  </a:lnTo>
                  <a:lnTo>
                    <a:pt x="92" y="61"/>
                  </a:lnTo>
                  <a:lnTo>
                    <a:pt x="92" y="60"/>
                  </a:lnTo>
                  <a:lnTo>
                    <a:pt x="91" y="60"/>
                  </a:lnTo>
                  <a:lnTo>
                    <a:pt x="85" y="55"/>
                  </a:lnTo>
                  <a:lnTo>
                    <a:pt x="78" y="54"/>
                  </a:lnTo>
                  <a:lnTo>
                    <a:pt x="71" y="53"/>
                  </a:lnTo>
                  <a:lnTo>
                    <a:pt x="62" y="53"/>
                  </a:lnTo>
                  <a:lnTo>
                    <a:pt x="42" y="50"/>
                  </a:lnTo>
                  <a:lnTo>
                    <a:pt x="48" y="47"/>
                  </a:lnTo>
                  <a:lnTo>
                    <a:pt x="54" y="43"/>
                  </a:lnTo>
                  <a:lnTo>
                    <a:pt x="59" y="37"/>
                  </a:lnTo>
                  <a:lnTo>
                    <a:pt x="65" y="32"/>
                  </a:lnTo>
                  <a:lnTo>
                    <a:pt x="71" y="27"/>
                  </a:lnTo>
                  <a:lnTo>
                    <a:pt x="75" y="23"/>
                  </a:lnTo>
                  <a:lnTo>
                    <a:pt x="80" y="19"/>
                  </a:lnTo>
                  <a:lnTo>
                    <a:pt x="85" y="13"/>
                  </a:lnTo>
                  <a:lnTo>
                    <a:pt x="86" y="8"/>
                  </a:lnTo>
                  <a:lnTo>
                    <a:pt x="87" y="7"/>
                  </a:lnTo>
                  <a:lnTo>
                    <a:pt x="88" y="2"/>
                  </a:lnTo>
                  <a:lnTo>
                    <a:pt x="88" y="0"/>
                  </a:lnTo>
                  <a:lnTo>
                    <a:pt x="86" y="0"/>
                  </a:lnTo>
                  <a:lnTo>
                    <a:pt x="85" y="0"/>
                  </a:lnTo>
                  <a:lnTo>
                    <a:pt x="84" y="1"/>
                  </a:lnTo>
                  <a:lnTo>
                    <a:pt x="81" y="1"/>
                  </a:lnTo>
                  <a:lnTo>
                    <a:pt x="80" y="1"/>
                  </a:lnTo>
                  <a:lnTo>
                    <a:pt x="79" y="1"/>
                  </a:lnTo>
                  <a:lnTo>
                    <a:pt x="78" y="1"/>
                  </a:lnTo>
                  <a:lnTo>
                    <a:pt x="77" y="1"/>
                  </a:lnTo>
                  <a:lnTo>
                    <a:pt x="75" y="2"/>
                  </a:lnTo>
                  <a:lnTo>
                    <a:pt x="74" y="2"/>
                  </a:lnTo>
                  <a:lnTo>
                    <a:pt x="73" y="3"/>
                  </a:lnTo>
                  <a:lnTo>
                    <a:pt x="72" y="3"/>
                  </a:lnTo>
                  <a:lnTo>
                    <a:pt x="71" y="3"/>
                  </a:lnTo>
                  <a:lnTo>
                    <a:pt x="69" y="6"/>
                  </a:lnTo>
                  <a:lnTo>
                    <a:pt x="68" y="6"/>
                  </a:lnTo>
                  <a:lnTo>
                    <a:pt x="67" y="7"/>
                  </a:lnTo>
                  <a:lnTo>
                    <a:pt x="66" y="7"/>
                  </a:lnTo>
                  <a:lnTo>
                    <a:pt x="66" y="8"/>
                  </a:lnTo>
                  <a:lnTo>
                    <a:pt x="65" y="8"/>
                  </a:lnTo>
                  <a:lnTo>
                    <a:pt x="64" y="8"/>
                  </a:lnTo>
                  <a:lnTo>
                    <a:pt x="61" y="8"/>
                  </a:lnTo>
                  <a:lnTo>
                    <a:pt x="61" y="9"/>
                  </a:lnTo>
                  <a:lnTo>
                    <a:pt x="60" y="9"/>
                  </a:lnTo>
                  <a:lnTo>
                    <a:pt x="59" y="9"/>
                  </a:lnTo>
                  <a:lnTo>
                    <a:pt x="58" y="12"/>
                  </a:lnTo>
                  <a:lnTo>
                    <a:pt x="56" y="12"/>
                  </a:lnTo>
                  <a:lnTo>
                    <a:pt x="55" y="13"/>
                  </a:lnTo>
                  <a:lnTo>
                    <a:pt x="54" y="13"/>
                  </a:lnTo>
                  <a:lnTo>
                    <a:pt x="53" y="13"/>
                  </a:lnTo>
                  <a:lnTo>
                    <a:pt x="52" y="14"/>
                  </a:lnTo>
                  <a:lnTo>
                    <a:pt x="51" y="14"/>
                  </a:lnTo>
                  <a:lnTo>
                    <a:pt x="49" y="14"/>
                  </a:lnTo>
                  <a:lnTo>
                    <a:pt x="48" y="15"/>
                  </a:lnTo>
                  <a:lnTo>
                    <a:pt x="47" y="15"/>
                  </a:lnTo>
                  <a:lnTo>
                    <a:pt x="46" y="17"/>
                  </a:lnTo>
                  <a:lnTo>
                    <a:pt x="45" y="19"/>
                  </a:lnTo>
                  <a:lnTo>
                    <a:pt x="44" y="19"/>
                  </a:lnTo>
                  <a:lnTo>
                    <a:pt x="42" y="19"/>
                  </a:lnTo>
                  <a:lnTo>
                    <a:pt x="41" y="19"/>
                  </a:lnTo>
                  <a:lnTo>
                    <a:pt x="41" y="20"/>
                  </a:lnTo>
                  <a:lnTo>
                    <a:pt x="39" y="20"/>
                  </a:lnTo>
                  <a:lnTo>
                    <a:pt x="38" y="21"/>
                  </a:lnTo>
                  <a:lnTo>
                    <a:pt x="36" y="21"/>
                  </a:lnTo>
                  <a:lnTo>
                    <a:pt x="36" y="23"/>
                  </a:lnTo>
                  <a:lnTo>
                    <a:pt x="35" y="23"/>
                  </a:lnTo>
                  <a:lnTo>
                    <a:pt x="34" y="25"/>
                  </a:lnTo>
                  <a:lnTo>
                    <a:pt x="33" y="25"/>
                  </a:lnTo>
                  <a:lnTo>
                    <a:pt x="32" y="26"/>
                  </a:lnTo>
                  <a:lnTo>
                    <a:pt x="31" y="26"/>
                  </a:lnTo>
                  <a:lnTo>
                    <a:pt x="29" y="26"/>
                  </a:lnTo>
                  <a:lnTo>
                    <a:pt x="28" y="27"/>
                  </a:lnTo>
                  <a:lnTo>
                    <a:pt x="27" y="29"/>
                  </a:lnTo>
                  <a:lnTo>
                    <a:pt x="26" y="29"/>
                  </a:lnTo>
                  <a:lnTo>
                    <a:pt x="25" y="30"/>
                  </a:lnTo>
                  <a:lnTo>
                    <a:pt x="23" y="30"/>
                  </a:lnTo>
                  <a:lnTo>
                    <a:pt x="21" y="32"/>
                  </a:lnTo>
                  <a:lnTo>
                    <a:pt x="19" y="35"/>
                  </a:lnTo>
                  <a:lnTo>
                    <a:pt x="16" y="36"/>
                  </a:lnTo>
                  <a:lnTo>
                    <a:pt x="14" y="39"/>
                  </a:lnTo>
                  <a:lnTo>
                    <a:pt x="0" y="39"/>
                  </a:lnTo>
                  <a:lnTo>
                    <a:pt x="0" y="54"/>
                  </a:lnTo>
                  <a:lnTo>
                    <a:pt x="0" y="56"/>
                  </a:lnTo>
                  <a:lnTo>
                    <a:pt x="0" y="60"/>
                  </a:lnTo>
                  <a:lnTo>
                    <a:pt x="1" y="62"/>
                  </a:lnTo>
                  <a:lnTo>
                    <a:pt x="3" y="66"/>
                  </a:lnTo>
                  <a:lnTo>
                    <a:pt x="9" y="73"/>
                  </a:lnTo>
                  <a:lnTo>
                    <a:pt x="16" y="76"/>
                  </a:lnTo>
                  <a:lnTo>
                    <a:pt x="25" y="78"/>
                  </a:lnTo>
                  <a:lnTo>
                    <a:pt x="32" y="79"/>
                  </a:lnTo>
                  <a:lnTo>
                    <a:pt x="40" y="79"/>
                  </a:lnTo>
                  <a:lnTo>
                    <a:pt x="47" y="79"/>
                  </a:lnTo>
                  <a:lnTo>
                    <a:pt x="55" y="78"/>
                  </a:lnTo>
                  <a:lnTo>
                    <a:pt x="64" y="78"/>
                  </a:lnTo>
                  <a:lnTo>
                    <a:pt x="78" y="78"/>
                  </a:lnTo>
                  <a:lnTo>
                    <a:pt x="74" y="227"/>
                  </a:lnTo>
                  <a:lnTo>
                    <a:pt x="73" y="236"/>
                  </a:lnTo>
                  <a:lnTo>
                    <a:pt x="74" y="230"/>
                  </a:lnTo>
                  <a:lnTo>
                    <a:pt x="81" y="200"/>
                  </a:lnTo>
                  <a:lnTo>
                    <a:pt x="90" y="172"/>
                  </a:lnTo>
                  <a:lnTo>
                    <a:pt x="97" y="142"/>
                  </a:lnTo>
                  <a:lnTo>
                    <a:pt x="101" y="113"/>
                  </a:lnTo>
                  <a:lnTo>
                    <a:pt x="102" y="102"/>
                  </a:lnTo>
                  <a:lnTo>
                    <a:pt x="101" y="91"/>
                  </a:lnTo>
                  <a:lnTo>
                    <a:pt x="100" y="7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5290" name="Freeform 170"/>
            <p:cNvSpPr>
              <a:spLocks/>
            </p:cNvSpPr>
            <p:nvPr/>
          </p:nvSpPr>
          <p:spPr bwMode="auto">
            <a:xfrm>
              <a:off x="4286250" y="1930400"/>
              <a:ext cx="1588" cy="4763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1" y="0"/>
                </a:cxn>
                <a:cxn ang="0">
                  <a:pos x="0" y="5"/>
                </a:cxn>
                <a:cxn ang="0">
                  <a:pos x="0" y="7"/>
                </a:cxn>
              </a:cxnLst>
              <a:rect l="0" t="0" r="r" b="b"/>
              <a:pathLst>
                <a:path w="1" h="7">
                  <a:moveTo>
                    <a:pt x="0" y="7"/>
                  </a:moveTo>
                  <a:lnTo>
                    <a:pt x="1" y="0"/>
                  </a:lnTo>
                  <a:lnTo>
                    <a:pt x="0" y="5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5291" name="Freeform 171"/>
            <p:cNvSpPr>
              <a:spLocks/>
            </p:cNvSpPr>
            <p:nvPr/>
          </p:nvSpPr>
          <p:spPr bwMode="auto">
            <a:xfrm>
              <a:off x="4330700" y="1919288"/>
              <a:ext cx="1588" cy="3175"/>
            </a:xfrm>
            <a:custGeom>
              <a:avLst/>
              <a:gdLst/>
              <a:ahLst/>
              <a:cxnLst>
                <a:cxn ang="0">
                  <a:pos x="1" y="3"/>
                </a:cxn>
                <a:cxn ang="0">
                  <a:pos x="1" y="0"/>
                </a:cxn>
                <a:cxn ang="0">
                  <a:pos x="0" y="5"/>
                </a:cxn>
                <a:cxn ang="0">
                  <a:pos x="1" y="3"/>
                </a:cxn>
              </a:cxnLst>
              <a:rect l="0" t="0" r="r" b="b"/>
              <a:pathLst>
                <a:path w="1" h="5">
                  <a:moveTo>
                    <a:pt x="1" y="3"/>
                  </a:moveTo>
                  <a:lnTo>
                    <a:pt x="1" y="0"/>
                  </a:lnTo>
                  <a:lnTo>
                    <a:pt x="0" y="5"/>
                  </a:lnTo>
                  <a:lnTo>
                    <a:pt x="1" y="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5292" name="Freeform 172"/>
            <p:cNvSpPr>
              <a:spLocks/>
            </p:cNvSpPr>
            <p:nvPr/>
          </p:nvSpPr>
          <p:spPr bwMode="auto">
            <a:xfrm>
              <a:off x="3659188" y="1431925"/>
              <a:ext cx="950913" cy="522288"/>
            </a:xfrm>
            <a:custGeom>
              <a:avLst/>
              <a:gdLst/>
              <a:ahLst/>
              <a:cxnLst>
                <a:cxn ang="0">
                  <a:pos x="1162" y="534"/>
                </a:cxn>
                <a:cxn ang="0">
                  <a:pos x="1133" y="477"/>
                </a:cxn>
                <a:cxn ang="0">
                  <a:pos x="1084" y="342"/>
                </a:cxn>
                <a:cxn ang="0">
                  <a:pos x="1045" y="210"/>
                </a:cxn>
                <a:cxn ang="0">
                  <a:pos x="1066" y="75"/>
                </a:cxn>
                <a:cxn ang="0">
                  <a:pos x="925" y="58"/>
                </a:cxn>
                <a:cxn ang="0">
                  <a:pos x="785" y="44"/>
                </a:cxn>
                <a:cxn ang="0">
                  <a:pos x="645" y="27"/>
                </a:cxn>
                <a:cxn ang="0">
                  <a:pos x="503" y="12"/>
                </a:cxn>
                <a:cxn ang="0">
                  <a:pos x="480" y="10"/>
                </a:cxn>
                <a:cxn ang="0">
                  <a:pos x="456" y="10"/>
                </a:cxn>
                <a:cxn ang="0">
                  <a:pos x="385" y="3"/>
                </a:cxn>
                <a:cxn ang="0">
                  <a:pos x="312" y="3"/>
                </a:cxn>
                <a:cxn ang="0">
                  <a:pos x="238" y="5"/>
                </a:cxn>
                <a:cxn ang="0">
                  <a:pos x="170" y="9"/>
                </a:cxn>
                <a:cxn ang="0">
                  <a:pos x="28" y="10"/>
                </a:cxn>
                <a:cxn ang="0">
                  <a:pos x="58" y="10"/>
                </a:cxn>
                <a:cxn ang="0">
                  <a:pos x="91" y="11"/>
                </a:cxn>
                <a:cxn ang="0">
                  <a:pos x="228" y="17"/>
                </a:cxn>
                <a:cxn ang="0">
                  <a:pos x="325" y="18"/>
                </a:cxn>
                <a:cxn ang="0">
                  <a:pos x="408" y="23"/>
                </a:cxn>
                <a:cxn ang="0">
                  <a:pos x="502" y="29"/>
                </a:cxn>
                <a:cxn ang="0">
                  <a:pos x="633" y="47"/>
                </a:cxn>
                <a:cxn ang="0">
                  <a:pos x="764" y="65"/>
                </a:cxn>
                <a:cxn ang="0">
                  <a:pos x="895" y="82"/>
                </a:cxn>
                <a:cxn ang="0">
                  <a:pos x="1027" y="99"/>
                </a:cxn>
                <a:cxn ang="0">
                  <a:pos x="978" y="217"/>
                </a:cxn>
                <a:cxn ang="0">
                  <a:pos x="944" y="341"/>
                </a:cxn>
                <a:cxn ang="0">
                  <a:pos x="932" y="387"/>
                </a:cxn>
                <a:cxn ang="0">
                  <a:pos x="884" y="400"/>
                </a:cxn>
                <a:cxn ang="0">
                  <a:pos x="933" y="413"/>
                </a:cxn>
                <a:cxn ang="0">
                  <a:pos x="985" y="415"/>
                </a:cxn>
                <a:cxn ang="0">
                  <a:pos x="965" y="427"/>
                </a:cxn>
                <a:cxn ang="0">
                  <a:pos x="918" y="434"/>
                </a:cxn>
                <a:cxn ang="0">
                  <a:pos x="853" y="458"/>
                </a:cxn>
                <a:cxn ang="0">
                  <a:pos x="843" y="559"/>
                </a:cxn>
                <a:cxn ang="0">
                  <a:pos x="856" y="534"/>
                </a:cxn>
                <a:cxn ang="0">
                  <a:pos x="912" y="578"/>
                </a:cxn>
                <a:cxn ang="0">
                  <a:pos x="950" y="627"/>
                </a:cxn>
                <a:cxn ang="0">
                  <a:pos x="959" y="541"/>
                </a:cxn>
                <a:cxn ang="0">
                  <a:pos x="977" y="469"/>
                </a:cxn>
                <a:cxn ang="0">
                  <a:pos x="1014" y="434"/>
                </a:cxn>
                <a:cxn ang="0">
                  <a:pos x="1018" y="387"/>
                </a:cxn>
                <a:cxn ang="0">
                  <a:pos x="984" y="387"/>
                </a:cxn>
                <a:cxn ang="0">
                  <a:pos x="949" y="387"/>
                </a:cxn>
                <a:cxn ang="0">
                  <a:pos x="951" y="381"/>
                </a:cxn>
                <a:cxn ang="0">
                  <a:pos x="952" y="374"/>
                </a:cxn>
                <a:cxn ang="0">
                  <a:pos x="1014" y="260"/>
                </a:cxn>
                <a:cxn ang="0">
                  <a:pos x="1038" y="311"/>
                </a:cxn>
                <a:cxn ang="0">
                  <a:pos x="1056" y="346"/>
                </a:cxn>
                <a:cxn ang="0">
                  <a:pos x="1089" y="425"/>
                </a:cxn>
                <a:cxn ang="0">
                  <a:pos x="1155" y="539"/>
                </a:cxn>
              </a:cxnLst>
              <a:rect l="0" t="0" r="r" b="b"/>
              <a:pathLst>
                <a:path w="1199" h="658">
                  <a:moveTo>
                    <a:pt x="1189" y="576"/>
                  </a:moveTo>
                  <a:lnTo>
                    <a:pt x="1180" y="563"/>
                  </a:lnTo>
                  <a:lnTo>
                    <a:pt x="1172" y="548"/>
                  </a:lnTo>
                  <a:lnTo>
                    <a:pt x="1162" y="534"/>
                  </a:lnTo>
                  <a:lnTo>
                    <a:pt x="1155" y="519"/>
                  </a:lnTo>
                  <a:lnTo>
                    <a:pt x="1147" y="506"/>
                  </a:lnTo>
                  <a:lnTo>
                    <a:pt x="1140" y="492"/>
                  </a:lnTo>
                  <a:lnTo>
                    <a:pt x="1133" y="477"/>
                  </a:lnTo>
                  <a:lnTo>
                    <a:pt x="1120" y="447"/>
                  </a:lnTo>
                  <a:lnTo>
                    <a:pt x="1107" y="413"/>
                  </a:lnTo>
                  <a:lnTo>
                    <a:pt x="1095" y="380"/>
                  </a:lnTo>
                  <a:lnTo>
                    <a:pt x="1084" y="342"/>
                  </a:lnTo>
                  <a:lnTo>
                    <a:pt x="1074" y="306"/>
                  </a:lnTo>
                  <a:lnTo>
                    <a:pt x="1064" y="271"/>
                  </a:lnTo>
                  <a:lnTo>
                    <a:pt x="1055" y="240"/>
                  </a:lnTo>
                  <a:lnTo>
                    <a:pt x="1045" y="210"/>
                  </a:lnTo>
                  <a:lnTo>
                    <a:pt x="1023" y="210"/>
                  </a:lnTo>
                  <a:lnTo>
                    <a:pt x="1009" y="210"/>
                  </a:lnTo>
                  <a:lnTo>
                    <a:pt x="1058" y="92"/>
                  </a:lnTo>
                  <a:lnTo>
                    <a:pt x="1066" y="75"/>
                  </a:lnTo>
                  <a:lnTo>
                    <a:pt x="1030" y="70"/>
                  </a:lnTo>
                  <a:lnTo>
                    <a:pt x="996" y="67"/>
                  </a:lnTo>
                  <a:lnTo>
                    <a:pt x="961" y="64"/>
                  </a:lnTo>
                  <a:lnTo>
                    <a:pt x="925" y="58"/>
                  </a:lnTo>
                  <a:lnTo>
                    <a:pt x="891" y="56"/>
                  </a:lnTo>
                  <a:lnTo>
                    <a:pt x="856" y="51"/>
                  </a:lnTo>
                  <a:lnTo>
                    <a:pt x="820" y="46"/>
                  </a:lnTo>
                  <a:lnTo>
                    <a:pt x="785" y="44"/>
                  </a:lnTo>
                  <a:lnTo>
                    <a:pt x="750" y="39"/>
                  </a:lnTo>
                  <a:lnTo>
                    <a:pt x="715" y="34"/>
                  </a:lnTo>
                  <a:lnTo>
                    <a:pt x="680" y="30"/>
                  </a:lnTo>
                  <a:lnTo>
                    <a:pt x="645" y="27"/>
                  </a:lnTo>
                  <a:lnTo>
                    <a:pt x="609" y="23"/>
                  </a:lnTo>
                  <a:lnTo>
                    <a:pt x="574" y="20"/>
                  </a:lnTo>
                  <a:lnTo>
                    <a:pt x="539" y="17"/>
                  </a:lnTo>
                  <a:lnTo>
                    <a:pt x="503" y="12"/>
                  </a:lnTo>
                  <a:lnTo>
                    <a:pt x="497" y="12"/>
                  </a:lnTo>
                  <a:lnTo>
                    <a:pt x="491" y="11"/>
                  </a:lnTo>
                  <a:lnTo>
                    <a:pt x="485" y="11"/>
                  </a:lnTo>
                  <a:lnTo>
                    <a:pt x="480" y="10"/>
                  </a:lnTo>
                  <a:lnTo>
                    <a:pt x="474" y="10"/>
                  </a:lnTo>
                  <a:lnTo>
                    <a:pt x="468" y="10"/>
                  </a:lnTo>
                  <a:lnTo>
                    <a:pt x="462" y="10"/>
                  </a:lnTo>
                  <a:lnTo>
                    <a:pt x="456" y="10"/>
                  </a:lnTo>
                  <a:lnTo>
                    <a:pt x="440" y="6"/>
                  </a:lnTo>
                  <a:lnTo>
                    <a:pt x="422" y="5"/>
                  </a:lnTo>
                  <a:lnTo>
                    <a:pt x="404" y="3"/>
                  </a:lnTo>
                  <a:lnTo>
                    <a:pt x="385" y="3"/>
                  </a:lnTo>
                  <a:lnTo>
                    <a:pt x="366" y="0"/>
                  </a:lnTo>
                  <a:lnTo>
                    <a:pt x="350" y="0"/>
                  </a:lnTo>
                  <a:lnTo>
                    <a:pt x="331" y="0"/>
                  </a:lnTo>
                  <a:lnTo>
                    <a:pt x="312" y="3"/>
                  </a:lnTo>
                  <a:lnTo>
                    <a:pt x="293" y="4"/>
                  </a:lnTo>
                  <a:lnTo>
                    <a:pt x="274" y="4"/>
                  </a:lnTo>
                  <a:lnTo>
                    <a:pt x="256" y="5"/>
                  </a:lnTo>
                  <a:lnTo>
                    <a:pt x="238" y="5"/>
                  </a:lnTo>
                  <a:lnTo>
                    <a:pt x="219" y="6"/>
                  </a:lnTo>
                  <a:lnTo>
                    <a:pt x="203" y="6"/>
                  </a:lnTo>
                  <a:lnTo>
                    <a:pt x="186" y="9"/>
                  </a:lnTo>
                  <a:lnTo>
                    <a:pt x="170" y="9"/>
                  </a:lnTo>
                  <a:lnTo>
                    <a:pt x="0" y="9"/>
                  </a:lnTo>
                  <a:lnTo>
                    <a:pt x="9" y="10"/>
                  </a:lnTo>
                  <a:lnTo>
                    <a:pt x="19" y="10"/>
                  </a:lnTo>
                  <a:lnTo>
                    <a:pt x="28" y="10"/>
                  </a:lnTo>
                  <a:lnTo>
                    <a:pt x="36" y="10"/>
                  </a:lnTo>
                  <a:lnTo>
                    <a:pt x="39" y="10"/>
                  </a:lnTo>
                  <a:lnTo>
                    <a:pt x="48" y="10"/>
                  </a:lnTo>
                  <a:lnTo>
                    <a:pt x="58" y="10"/>
                  </a:lnTo>
                  <a:lnTo>
                    <a:pt x="67" y="10"/>
                  </a:lnTo>
                  <a:lnTo>
                    <a:pt x="78" y="11"/>
                  </a:lnTo>
                  <a:lnTo>
                    <a:pt x="87" y="11"/>
                  </a:lnTo>
                  <a:lnTo>
                    <a:pt x="91" y="11"/>
                  </a:lnTo>
                  <a:lnTo>
                    <a:pt x="131" y="12"/>
                  </a:lnTo>
                  <a:lnTo>
                    <a:pt x="166" y="14"/>
                  </a:lnTo>
                  <a:lnTo>
                    <a:pt x="199" y="16"/>
                  </a:lnTo>
                  <a:lnTo>
                    <a:pt x="228" y="17"/>
                  </a:lnTo>
                  <a:lnTo>
                    <a:pt x="256" y="17"/>
                  </a:lnTo>
                  <a:lnTo>
                    <a:pt x="280" y="17"/>
                  </a:lnTo>
                  <a:lnTo>
                    <a:pt x="304" y="18"/>
                  </a:lnTo>
                  <a:lnTo>
                    <a:pt x="325" y="18"/>
                  </a:lnTo>
                  <a:lnTo>
                    <a:pt x="346" y="20"/>
                  </a:lnTo>
                  <a:lnTo>
                    <a:pt x="366" y="22"/>
                  </a:lnTo>
                  <a:lnTo>
                    <a:pt x="386" y="22"/>
                  </a:lnTo>
                  <a:lnTo>
                    <a:pt x="408" y="23"/>
                  </a:lnTo>
                  <a:lnTo>
                    <a:pt x="429" y="24"/>
                  </a:lnTo>
                  <a:lnTo>
                    <a:pt x="451" y="26"/>
                  </a:lnTo>
                  <a:lnTo>
                    <a:pt x="476" y="27"/>
                  </a:lnTo>
                  <a:lnTo>
                    <a:pt x="502" y="29"/>
                  </a:lnTo>
                  <a:lnTo>
                    <a:pt x="535" y="34"/>
                  </a:lnTo>
                  <a:lnTo>
                    <a:pt x="568" y="39"/>
                  </a:lnTo>
                  <a:lnTo>
                    <a:pt x="600" y="45"/>
                  </a:lnTo>
                  <a:lnTo>
                    <a:pt x="633" y="47"/>
                  </a:lnTo>
                  <a:lnTo>
                    <a:pt x="666" y="52"/>
                  </a:lnTo>
                  <a:lnTo>
                    <a:pt x="699" y="57"/>
                  </a:lnTo>
                  <a:lnTo>
                    <a:pt x="731" y="62"/>
                  </a:lnTo>
                  <a:lnTo>
                    <a:pt x="764" y="65"/>
                  </a:lnTo>
                  <a:lnTo>
                    <a:pt x="797" y="70"/>
                  </a:lnTo>
                  <a:lnTo>
                    <a:pt x="830" y="75"/>
                  </a:lnTo>
                  <a:lnTo>
                    <a:pt x="863" y="77"/>
                  </a:lnTo>
                  <a:lnTo>
                    <a:pt x="895" y="82"/>
                  </a:lnTo>
                  <a:lnTo>
                    <a:pt x="928" y="86"/>
                  </a:lnTo>
                  <a:lnTo>
                    <a:pt x="961" y="92"/>
                  </a:lnTo>
                  <a:lnTo>
                    <a:pt x="994" y="95"/>
                  </a:lnTo>
                  <a:lnTo>
                    <a:pt x="1027" y="99"/>
                  </a:lnTo>
                  <a:lnTo>
                    <a:pt x="1015" y="129"/>
                  </a:lnTo>
                  <a:lnTo>
                    <a:pt x="1002" y="157"/>
                  </a:lnTo>
                  <a:lnTo>
                    <a:pt x="990" y="187"/>
                  </a:lnTo>
                  <a:lnTo>
                    <a:pt x="978" y="217"/>
                  </a:lnTo>
                  <a:lnTo>
                    <a:pt x="968" y="247"/>
                  </a:lnTo>
                  <a:lnTo>
                    <a:pt x="958" y="277"/>
                  </a:lnTo>
                  <a:lnTo>
                    <a:pt x="950" y="309"/>
                  </a:lnTo>
                  <a:lnTo>
                    <a:pt x="944" y="341"/>
                  </a:lnTo>
                  <a:lnTo>
                    <a:pt x="943" y="365"/>
                  </a:lnTo>
                  <a:lnTo>
                    <a:pt x="941" y="380"/>
                  </a:lnTo>
                  <a:lnTo>
                    <a:pt x="937" y="386"/>
                  </a:lnTo>
                  <a:lnTo>
                    <a:pt x="932" y="387"/>
                  </a:lnTo>
                  <a:lnTo>
                    <a:pt x="925" y="387"/>
                  </a:lnTo>
                  <a:lnTo>
                    <a:pt x="915" y="387"/>
                  </a:lnTo>
                  <a:lnTo>
                    <a:pt x="902" y="392"/>
                  </a:lnTo>
                  <a:lnTo>
                    <a:pt x="884" y="400"/>
                  </a:lnTo>
                  <a:lnTo>
                    <a:pt x="896" y="405"/>
                  </a:lnTo>
                  <a:lnTo>
                    <a:pt x="908" y="409"/>
                  </a:lnTo>
                  <a:lnTo>
                    <a:pt x="921" y="412"/>
                  </a:lnTo>
                  <a:lnTo>
                    <a:pt x="933" y="413"/>
                  </a:lnTo>
                  <a:lnTo>
                    <a:pt x="945" y="415"/>
                  </a:lnTo>
                  <a:lnTo>
                    <a:pt x="959" y="415"/>
                  </a:lnTo>
                  <a:lnTo>
                    <a:pt x="972" y="415"/>
                  </a:lnTo>
                  <a:lnTo>
                    <a:pt x="985" y="415"/>
                  </a:lnTo>
                  <a:lnTo>
                    <a:pt x="989" y="415"/>
                  </a:lnTo>
                  <a:lnTo>
                    <a:pt x="992" y="415"/>
                  </a:lnTo>
                  <a:lnTo>
                    <a:pt x="978" y="421"/>
                  </a:lnTo>
                  <a:lnTo>
                    <a:pt x="965" y="427"/>
                  </a:lnTo>
                  <a:lnTo>
                    <a:pt x="955" y="429"/>
                  </a:lnTo>
                  <a:lnTo>
                    <a:pt x="943" y="431"/>
                  </a:lnTo>
                  <a:lnTo>
                    <a:pt x="931" y="433"/>
                  </a:lnTo>
                  <a:lnTo>
                    <a:pt x="918" y="434"/>
                  </a:lnTo>
                  <a:lnTo>
                    <a:pt x="903" y="434"/>
                  </a:lnTo>
                  <a:lnTo>
                    <a:pt x="885" y="435"/>
                  </a:lnTo>
                  <a:lnTo>
                    <a:pt x="866" y="441"/>
                  </a:lnTo>
                  <a:lnTo>
                    <a:pt x="853" y="458"/>
                  </a:lnTo>
                  <a:lnTo>
                    <a:pt x="845" y="478"/>
                  </a:lnTo>
                  <a:lnTo>
                    <a:pt x="842" y="505"/>
                  </a:lnTo>
                  <a:lnTo>
                    <a:pt x="840" y="531"/>
                  </a:lnTo>
                  <a:lnTo>
                    <a:pt x="843" y="559"/>
                  </a:lnTo>
                  <a:lnTo>
                    <a:pt x="845" y="583"/>
                  </a:lnTo>
                  <a:lnTo>
                    <a:pt x="849" y="604"/>
                  </a:lnTo>
                  <a:lnTo>
                    <a:pt x="849" y="559"/>
                  </a:lnTo>
                  <a:lnTo>
                    <a:pt x="856" y="534"/>
                  </a:lnTo>
                  <a:lnTo>
                    <a:pt x="866" y="527"/>
                  </a:lnTo>
                  <a:lnTo>
                    <a:pt x="880" y="531"/>
                  </a:lnTo>
                  <a:lnTo>
                    <a:pt x="896" y="551"/>
                  </a:lnTo>
                  <a:lnTo>
                    <a:pt x="912" y="578"/>
                  </a:lnTo>
                  <a:lnTo>
                    <a:pt x="929" y="616"/>
                  </a:lnTo>
                  <a:lnTo>
                    <a:pt x="942" y="658"/>
                  </a:lnTo>
                  <a:lnTo>
                    <a:pt x="948" y="647"/>
                  </a:lnTo>
                  <a:lnTo>
                    <a:pt x="950" y="627"/>
                  </a:lnTo>
                  <a:lnTo>
                    <a:pt x="949" y="605"/>
                  </a:lnTo>
                  <a:lnTo>
                    <a:pt x="949" y="589"/>
                  </a:lnTo>
                  <a:lnTo>
                    <a:pt x="954" y="565"/>
                  </a:lnTo>
                  <a:lnTo>
                    <a:pt x="959" y="541"/>
                  </a:lnTo>
                  <a:lnTo>
                    <a:pt x="966" y="515"/>
                  </a:lnTo>
                  <a:lnTo>
                    <a:pt x="969" y="493"/>
                  </a:lnTo>
                  <a:lnTo>
                    <a:pt x="971" y="481"/>
                  </a:lnTo>
                  <a:lnTo>
                    <a:pt x="977" y="469"/>
                  </a:lnTo>
                  <a:lnTo>
                    <a:pt x="985" y="459"/>
                  </a:lnTo>
                  <a:lnTo>
                    <a:pt x="996" y="451"/>
                  </a:lnTo>
                  <a:lnTo>
                    <a:pt x="1005" y="442"/>
                  </a:lnTo>
                  <a:lnTo>
                    <a:pt x="1014" y="434"/>
                  </a:lnTo>
                  <a:lnTo>
                    <a:pt x="1020" y="428"/>
                  </a:lnTo>
                  <a:lnTo>
                    <a:pt x="1021" y="419"/>
                  </a:lnTo>
                  <a:lnTo>
                    <a:pt x="1018" y="400"/>
                  </a:lnTo>
                  <a:lnTo>
                    <a:pt x="1018" y="387"/>
                  </a:lnTo>
                  <a:lnTo>
                    <a:pt x="1010" y="387"/>
                  </a:lnTo>
                  <a:lnTo>
                    <a:pt x="1001" y="387"/>
                  </a:lnTo>
                  <a:lnTo>
                    <a:pt x="992" y="387"/>
                  </a:lnTo>
                  <a:lnTo>
                    <a:pt x="984" y="387"/>
                  </a:lnTo>
                  <a:lnTo>
                    <a:pt x="975" y="387"/>
                  </a:lnTo>
                  <a:lnTo>
                    <a:pt x="966" y="387"/>
                  </a:lnTo>
                  <a:lnTo>
                    <a:pt x="957" y="387"/>
                  </a:lnTo>
                  <a:lnTo>
                    <a:pt x="949" y="387"/>
                  </a:lnTo>
                  <a:lnTo>
                    <a:pt x="950" y="386"/>
                  </a:lnTo>
                  <a:lnTo>
                    <a:pt x="950" y="383"/>
                  </a:lnTo>
                  <a:lnTo>
                    <a:pt x="950" y="381"/>
                  </a:lnTo>
                  <a:lnTo>
                    <a:pt x="951" y="381"/>
                  </a:lnTo>
                  <a:lnTo>
                    <a:pt x="951" y="378"/>
                  </a:lnTo>
                  <a:lnTo>
                    <a:pt x="951" y="376"/>
                  </a:lnTo>
                  <a:lnTo>
                    <a:pt x="951" y="375"/>
                  </a:lnTo>
                  <a:lnTo>
                    <a:pt x="952" y="374"/>
                  </a:lnTo>
                  <a:lnTo>
                    <a:pt x="977" y="286"/>
                  </a:lnTo>
                  <a:lnTo>
                    <a:pt x="1003" y="223"/>
                  </a:lnTo>
                  <a:lnTo>
                    <a:pt x="1008" y="241"/>
                  </a:lnTo>
                  <a:lnTo>
                    <a:pt x="1014" y="260"/>
                  </a:lnTo>
                  <a:lnTo>
                    <a:pt x="1021" y="277"/>
                  </a:lnTo>
                  <a:lnTo>
                    <a:pt x="1029" y="294"/>
                  </a:lnTo>
                  <a:lnTo>
                    <a:pt x="1034" y="303"/>
                  </a:lnTo>
                  <a:lnTo>
                    <a:pt x="1038" y="311"/>
                  </a:lnTo>
                  <a:lnTo>
                    <a:pt x="1042" y="321"/>
                  </a:lnTo>
                  <a:lnTo>
                    <a:pt x="1047" y="329"/>
                  </a:lnTo>
                  <a:lnTo>
                    <a:pt x="1051" y="336"/>
                  </a:lnTo>
                  <a:lnTo>
                    <a:pt x="1056" y="346"/>
                  </a:lnTo>
                  <a:lnTo>
                    <a:pt x="1060" y="353"/>
                  </a:lnTo>
                  <a:lnTo>
                    <a:pt x="1064" y="362"/>
                  </a:lnTo>
                  <a:lnTo>
                    <a:pt x="1076" y="394"/>
                  </a:lnTo>
                  <a:lnTo>
                    <a:pt x="1089" y="425"/>
                  </a:lnTo>
                  <a:lnTo>
                    <a:pt x="1104" y="454"/>
                  </a:lnTo>
                  <a:lnTo>
                    <a:pt x="1120" y="482"/>
                  </a:lnTo>
                  <a:lnTo>
                    <a:pt x="1136" y="511"/>
                  </a:lnTo>
                  <a:lnTo>
                    <a:pt x="1155" y="539"/>
                  </a:lnTo>
                  <a:lnTo>
                    <a:pt x="1176" y="564"/>
                  </a:lnTo>
                  <a:lnTo>
                    <a:pt x="1199" y="589"/>
                  </a:lnTo>
                  <a:lnTo>
                    <a:pt x="1189" y="5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5293" name="Freeform 173"/>
            <p:cNvSpPr>
              <a:spLocks/>
            </p:cNvSpPr>
            <p:nvPr/>
          </p:nvSpPr>
          <p:spPr bwMode="auto">
            <a:xfrm>
              <a:off x="4332288" y="1912938"/>
              <a:ext cx="1588" cy="4763"/>
            </a:xfrm>
            <a:custGeom>
              <a:avLst/>
              <a:gdLst/>
              <a:ahLst/>
              <a:cxnLst>
                <a:cxn ang="0">
                  <a:pos x="2" y="4"/>
                </a:cxn>
                <a:cxn ang="0">
                  <a:pos x="2" y="0"/>
                </a:cxn>
                <a:cxn ang="0">
                  <a:pos x="0" y="6"/>
                </a:cxn>
                <a:cxn ang="0">
                  <a:pos x="2" y="4"/>
                </a:cxn>
              </a:cxnLst>
              <a:rect l="0" t="0" r="r" b="b"/>
              <a:pathLst>
                <a:path w="2" h="6">
                  <a:moveTo>
                    <a:pt x="2" y="4"/>
                  </a:moveTo>
                  <a:lnTo>
                    <a:pt x="2" y="0"/>
                  </a:lnTo>
                  <a:lnTo>
                    <a:pt x="0" y="6"/>
                  </a:lnTo>
                  <a:lnTo>
                    <a:pt x="2" y="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5294" name="Rectangle 174"/>
            <p:cNvSpPr>
              <a:spLocks noChangeArrowheads="1"/>
            </p:cNvSpPr>
            <p:nvPr/>
          </p:nvSpPr>
          <p:spPr bwMode="auto">
            <a:xfrm>
              <a:off x="4332288" y="1917700"/>
              <a:ext cx="1588" cy="15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5295" name="Freeform 175"/>
            <p:cNvSpPr>
              <a:spLocks/>
            </p:cNvSpPr>
            <p:nvPr/>
          </p:nvSpPr>
          <p:spPr bwMode="auto">
            <a:xfrm>
              <a:off x="3563938" y="1106488"/>
              <a:ext cx="758825" cy="187325"/>
            </a:xfrm>
            <a:custGeom>
              <a:avLst/>
              <a:gdLst/>
              <a:ahLst/>
              <a:cxnLst>
                <a:cxn ang="0">
                  <a:pos x="297" y="144"/>
                </a:cxn>
                <a:cxn ang="0">
                  <a:pos x="420" y="179"/>
                </a:cxn>
                <a:cxn ang="0">
                  <a:pos x="529" y="202"/>
                </a:cxn>
                <a:cxn ang="0">
                  <a:pos x="666" y="224"/>
                </a:cxn>
                <a:cxn ang="0">
                  <a:pos x="820" y="235"/>
                </a:cxn>
                <a:cxn ang="0">
                  <a:pos x="957" y="236"/>
                </a:cxn>
                <a:cxn ang="0">
                  <a:pos x="828" y="229"/>
                </a:cxn>
                <a:cxn ang="0">
                  <a:pos x="833" y="189"/>
                </a:cxn>
                <a:cxn ang="0">
                  <a:pos x="814" y="218"/>
                </a:cxn>
                <a:cxn ang="0">
                  <a:pos x="782" y="224"/>
                </a:cxn>
                <a:cxn ang="0">
                  <a:pos x="654" y="203"/>
                </a:cxn>
                <a:cxn ang="0">
                  <a:pos x="670" y="168"/>
                </a:cxn>
                <a:cxn ang="0">
                  <a:pos x="644" y="176"/>
                </a:cxn>
                <a:cxn ang="0">
                  <a:pos x="650" y="201"/>
                </a:cxn>
                <a:cxn ang="0">
                  <a:pos x="629" y="197"/>
                </a:cxn>
                <a:cxn ang="0">
                  <a:pos x="589" y="189"/>
                </a:cxn>
                <a:cxn ang="0">
                  <a:pos x="562" y="183"/>
                </a:cxn>
                <a:cxn ang="0">
                  <a:pos x="548" y="143"/>
                </a:cxn>
                <a:cxn ang="0">
                  <a:pos x="543" y="177"/>
                </a:cxn>
                <a:cxn ang="0">
                  <a:pos x="501" y="170"/>
                </a:cxn>
                <a:cxn ang="0">
                  <a:pos x="521" y="142"/>
                </a:cxn>
                <a:cxn ang="0">
                  <a:pos x="496" y="148"/>
                </a:cxn>
                <a:cxn ang="0">
                  <a:pos x="497" y="171"/>
                </a:cxn>
                <a:cxn ang="0">
                  <a:pos x="460" y="154"/>
                </a:cxn>
                <a:cxn ang="0">
                  <a:pos x="462" y="130"/>
                </a:cxn>
                <a:cxn ang="0">
                  <a:pos x="449" y="156"/>
                </a:cxn>
                <a:cxn ang="0">
                  <a:pos x="413" y="149"/>
                </a:cxn>
                <a:cxn ang="0">
                  <a:pos x="416" y="118"/>
                </a:cxn>
                <a:cxn ang="0">
                  <a:pos x="410" y="119"/>
                </a:cxn>
                <a:cxn ang="0">
                  <a:pos x="403" y="131"/>
                </a:cxn>
                <a:cxn ang="0">
                  <a:pos x="405" y="150"/>
                </a:cxn>
                <a:cxn ang="0">
                  <a:pos x="381" y="109"/>
                </a:cxn>
                <a:cxn ang="0">
                  <a:pos x="431" y="118"/>
                </a:cxn>
                <a:cxn ang="0">
                  <a:pos x="479" y="119"/>
                </a:cxn>
                <a:cxn ang="0">
                  <a:pos x="104" y="30"/>
                </a:cxn>
                <a:cxn ang="0">
                  <a:pos x="66" y="19"/>
                </a:cxn>
                <a:cxn ang="0">
                  <a:pos x="35" y="9"/>
                </a:cxn>
                <a:cxn ang="0">
                  <a:pos x="0" y="25"/>
                </a:cxn>
                <a:cxn ang="0">
                  <a:pos x="11" y="53"/>
                </a:cxn>
                <a:cxn ang="0">
                  <a:pos x="18" y="49"/>
                </a:cxn>
                <a:cxn ang="0">
                  <a:pos x="66" y="36"/>
                </a:cxn>
                <a:cxn ang="0">
                  <a:pos x="70" y="77"/>
                </a:cxn>
                <a:cxn ang="0">
                  <a:pos x="80" y="71"/>
                </a:cxn>
                <a:cxn ang="0">
                  <a:pos x="94" y="40"/>
                </a:cxn>
                <a:cxn ang="0">
                  <a:pos x="109" y="42"/>
                </a:cxn>
                <a:cxn ang="0">
                  <a:pos x="160" y="58"/>
                </a:cxn>
                <a:cxn ang="0">
                  <a:pos x="174" y="66"/>
                </a:cxn>
                <a:cxn ang="0">
                  <a:pos x="174" y="71"/>
                </a:cxn>
                <a:cxn ang="0">
                  <a:pos x="176" y="76"/>
                </a:cxn>
                <a:cxn ang="0">
                  <a:pos x="181" y="83"/>
                </a:cxn>
                <a:cxn ang="0">
                  <a:pos x="182" y="89"/>
                </a:cxn>
                <a:cxn ang="0">
                  <a:pos x="239" y="78"/>
                </a:cxn>
                <a:cxn ang="0">
                  <a:pos x="356" y="103"/>
                </a:cxn>
                <a:cxn ang="0">
                  <a:pos x="351" y="109"/>
                </a:cxn>
                <a:cxn ang="0">
                  <a:pos x="363" y="141"/>
                </a:cxn>
                <a:cxn ang="0">
                  <a:pos x="315" y="131"/>
                </a:cxn>
                <a:cxn ang="0">
                  <a:pos x="332" y="113"/>
                </a:cxn>
                <a:cxn ang="0">
                  <a:pos x="312" y="131"/>
                </a:cxn>
                <a:cxn ang="0">
                  <a:pos x="286" y="113"/>
                </a:cxn>
                <a:cxn ang="0">
                  <a:pos x="274" y="102"/>
                </a:cxn>
                <a:cxn ang="0">
                  <a:pos x="266" y="112"/>
                </a:cxn>
                <a:cxn ang="0">
                  <a:pos x="257" y="120"/>
                </a:cxn>
              </a:cxnLst>
              <a:rect l="0" t="0" r="r" b="b"/>
              <a:pathLst>
                <a:path w="957" h="236">
                  <a:moveTo>
                    <a:pt x="260" y="125"/>
                  </a:moveTo>
                  <a:lnTo>
                    <a:pt x="264" y="131"/>
                  </a:lnTo>
                  <a:lnTo>
                    <a:pt x="265" y="131"/>
                  </a:lnTo>
                  <a:lnTo>
                    <a:pt x="268" y="135"/>
                  </a:lnTo>
                  <a:lnTo>
                    <a:pt x="273" y="137"/>
                  </a:lnTo>
                  <a:lnTo>
                    <a:pt x="297" y="144"/>
                  </a:lnTo>
                  <a:lnTo>
                    <a:pt x="320" y="152"/>
                  </a:lnTo>
                  <a:lnTo>
                    <a:pt x="341" y="158"/>
                  </a:lnTo>
                  <a:lnTo>
                    <a:pt x="363" y="165"/>
                  </a:lnTo>
                  <a:lnTo>
                    <a:pt x="381" y="171"/>
                  </a:lnTo>
                  <a:lnTo>
                    <a:pt x="402" y="176"/>
                  </a:lnTo>
                  <a:lnTo>
                    <a:pt x="420" y="179"/>
                  </a:lnTo>
                  <a:lnTo>
                    <a:pt x="439" y="184"/>
                  </a:lnTo>
                  <a:lnTo>
                    <a:pt x="457" y="189"/>
                  </a:lnTo>
                  <a:lnTo>
                    <a:pt x="475" y="191"/>
                  </a:lnTo>
                  <a:lnTo>
                    <a:pt x="492" y="196"/>
                  </a:lnTo>
                  <a:lnTo>
                    <a:pt x="511" y="199"/>
                  </a:lnTo>
                  <a:lnTo>
                    <a:pt x="529" y="202"/>
                  </a:lnTo>
                  <a:lnTo>
                    <a:pt x="549" y="207"/>
                  </a:lnTo>
                  <a:lnTo>
                    <a:pt x="569" y="208"/>
                  </a:lnTo>
                  <a:lnTo>
                    <a:pt x="589" y="212"/>
                  </a:lnTo>
                  <a:lnTo>
                    <a:pt x="614" y="217"/>
                  </a:lnTo>
                  <a:lnTo>
                    <a:pt x="640" y="221"/>
                  </a:lnTo>
                  <a:lnTo>
                    <a:pt x="666" y="224"/>
                  </a:lnTo>
                  <a:lnTo>
                    <a:pt x="690" y="227"/>
                  </a:lnTo>
                  <a:lnTo>
                    <a:pt x="716" y="230"/>
                  </a:lnTo>
                  <a:lnTo>
                    <a:pt x="742" y="231"/>
                  </a:lnTo>
                  <a:lnTo>
                    <a:pt x="768" y="232"/>
                  </a:lnTo>
                  <a:lnTo>
                    <a:pt x="794" y="235"/>
                  </a:lnTo>
                  <a:lnTo>
                    <a:pt x="820" y="235"/>
                  </a:lnTo>
                  <a:lnTo>
                    <a:pt x="846" y="236"/>
                  </a:lnTo>
                  <a:lnTo>
                    <a:pt x="872" y="236"/>
                  </a:lnTo>
                  <a:lnTo>
                    <a:pt x="898" y="236"/>
                  </a:lnTo>
                  <a:lnTo>
                    <a:pt x="923" y="236"/>
                  </a:lnTo>
                  <a:lnTo>
                    <a:pt x="949" y="236"/>
                  </a:lnTo>
                  <a:lnTo>
                    <a:pt x="957" y="236"/>
                  </a:lnTo>
                  <a:lnTo>
                    <a:pt x="936" y="235"/>
                  </a:lnTo>
                  <a:lnTo>
                    <a:pt x="914" y="232"/>
                  </a:lnTo>
                  <a:lnTo>
                    <a:pt x="892" y="232"/>
                  </a:lnTo>
                  <a:lnTo>
                    <a:pt x="871" y="231"/>
                  </a:lnTo>
                  <a:lnTo>
                    <a:pt x="850" y="230"/>
                  </a:lnTo>
                  <a:lnTo>
                    <a:pt x="828" y="229"/>
                  </a:lnTo>
                  <a:lnTo>
                    <a:pt x="826" y="217"/>
                  </a:lnTo>
                  <a:lnTo>
                    <a:pt x="827" y="217"/>
                  </a:lnTo>
                  <a:lnTo>
                    <a:pt x="827" y="215"/>
                  </a:lnTo>
                  <a:lnTo>
                    <a:pt x="833" y="207"/>
                  </a:lnTo>
                  <a:lnTo>
                    <a:pt x="837" y="196"/>
                  </a:lnTo>
                  <a:lnTo>
                    <a:pt x="833" y="189"/>
                  </a:lnTo>
                  <a:lnTo>
                    <a:pt x="824" y="183"/>
                  </a:lnTo>
                  <a:lnTo>
                    <a:pt x="814" y="185"/>
                  </a:lnTo>
                  <a:lnTo>
                    <a:pt x="809" y="194"/>
                  </a:lnTo>
                  <a:lnTo>
                    <a:pt x="809" y="202"/>
                  </a:lnTo>
                  <a:lnTo>
                    <a:pt x="813" y="214"/>
                  </a:lnTo>
                  <a:lnTo>
                    <a:pt x="814" y="218"/>
                  </a:lnTo>
                  <a:lnTo>
                    <a:pt x="815" y="223"/>
                  </a:lnTo>
                  <a:lnTo>
                    <a:pt x="819" y="224"/>
                  </a:lnTo>
                  <a:lnTo>
                    <a:pt x="822" y="225"/>
                  </a:lnTo>
                  <a:lnTo>
                    <a:pt x="826" y="229"/>
                  </a:lnTo>
                  <a:lnTo>
                    <a:pt x="805" y="225"/>
                  </a:lnTo>
                  <a:lnTo>
                    <a:pt x="782" y="224"/>
                  </a:lnTo>
                  <a:lnTo>
                    <a:pt x="761" y="221"/>
                  </a:lnTo>
                  <a:lnTo>
                    <a:pt x="740" y="218"/>
                  </a:lnTo>
                  <a:lnTo>
                    <a:pt x="717" y="214"/>
                  </a:lnTo>
                  <a:lnTo>
                    <a:pt x="696" y="211"/>
                  </a:lnTo>
                  <a:lnTo>
                    <a:pt x="675" y="207"/>
                  </a:lnTo>
                  <a:lnTo>
                    <a:pt x="654" y="203"/>
                  </a:lnTo>
                  <a:lnTo>
                    <a:pt x="654" y="202"/>
                  </a:lnTo>
                  <a:lnTo>
                    <a:pt x="654" y="201"/>
                  </a:lnTo>
                  <a:lnTo>
                    <a:pt x="660" y="195"/>
                  </a:lnTo>
                  <a:lnTo>
                    <a:pt x="666" y="185"/>
                  </a:lnTo>
                  <a:lnTo>
                    <a:pt x="670" y="178"/>
                  </a:lnTo>
                  <a:lnTo>
                    <a:pt x="670" y="168"/>
                  </a:lnTo>
                  <a:lnTo>
                    <a:pt x="668" y="165"/>
                  </a:lnTo>
                  <a:lnTo>
                    <a:pt x="666" y="161"/>
                  </a:lnTo>
                  <a:lnTo>
                    <a:pt x="662" y="161"/>
                  </a:lnTo>
                  <a:lnTo>
                    <a:pt x="659" y="161"/>
                  </a:lnTo>
                  <a:lnTo>
                    <a:pt x="646" y="165"/>
                  </a:lnTo>
                  <a:lnTo>
                    <a:pt x="644" y="176"/>
                  </a:lnTo>
                  <a:lnTo>
                    <a:pt x="647" y="188"/>
                  </a:lnTo>
                  <a:lnTo>
                    <a:pt x="649" y="196"/>
                  </a:lnTo>
                  <a:lnTo>
                    <a:pt x="649" y="197"/>
                  </a:lnTo>
                  <a:lnTo>
                    <a:pt x="650" y="197"/>
                  </a:lnTo>
                  <a:lnTo>
                    <a:pt x="650" y="199"/>
                  </a:lnTo>
                  <a:lnTo>
                    <a:pt x="650" y="201"/>
                  </a:lnTo>
                  <a:lnTo>
                    <a:pt x="650" y="201"/>
                  </a:lnTo>
                  <a:lnTo>
                    <a:pt x="651" y="201"/>
                  </a:lnTo>
                  <a:lnTo>
                    <a:pt x="651" y="202"/>
                  </a:lnTo>
                  <a:lnTo>
                    <a:pt x="644" y="201"/>
                  </a:lnTo>
                  <a:lnTo>
                    <a:pt x="636" y="201"/>
                  </a:lnTo>
                  <a:lnTo>
                    <a:pt x="629" y="197"/>
                  </a:lnTo>
                  <a:lnTo>
                    <a:pt x="622" y="196"/>
                  </a:lnTo>
                  <a:lnTo>
                    <a:pt x="615" y="195"/>
                  </a:lnTo>
                  <a:lnTo>
                    <a:pt x="608" y="194"/>
                  </a:lnTo>
                  <a:lnTo>
                    <a:pt x="601" y="190"/>
                  </a:lnTo>
                  <a:lnTo>
                    <a:pt x="594" y="189"/>
                  </a:lnTo>
                  <a:lnTo>
                    <a:pt x="589" y="189"/>
                  </a:lnTo>
                  <a:lnTo>
                    <a:pt x="583" y="188"/>
                  </a:lnTo>
                  <a:lnTo>
                    <a:pt x="578" y="185"/>
                  </a:lnTo>
                  <a:lnTo>
                    <a:pt x="572" y="184"/>
                  </a:lnTo>
                  <a:lnTo>
                    <a:pt x="569" y="183"/>
                  </a:lnTo>
                  <a:lnTo>
                    <a:pt x="565" y="183"/>
                  </a:lnTo>
                  <a:lnTo>
                    <a:pt x="562" y="183"/>
                  </a:lnTo>
                  <a:lnTo>
                    <a:pt x="558" y="183"/>
                  </a:lnTo>
                  <a:lnTo>
                    <a:pt x="565" y="171"/>
                  </a:lnTo>
                  <a:lnTo>
                    <a:pt x="569" y="158"/>
                  </a:lnTo>
                  <a:lnTo>
                    <a:pt x="568" y="149"/>
                  </a:lnTo>
                  <a:lnTo>
                    <a:pt x="558" y="142"/>
                  </a:lnTo>
                  <a:lnTo>
                    <a:pt x="548" y="143"/>
                  </a:lnTo>
                  <a:lnTo>
                    <a:pt x="543" y="150"/>
                  </a:lnTo>
                  <a:lnTo>
                    <a:pt x="542" y="161"/>
                  </a:lnTo>
                  <a:lnTo>
                    <a:pt x="542" y="172"/>
                  </a:lnTo>
                  <a:lnTo>
                    <a:pt x="542" y="174"/>
                  </a:lnTo>
                  <a:lnTo>
                    <a:pt x="543" y="176"/>
                  </a:lnTo>
                  <a:lnTo>
                    <a:pt x="543" y="177"/>
                  </a:lnTo>
                  <a:lnTo>
                    <a:pt x="543" y="178"/>
                  </a:lnTo>
                  <a:lnTo>
                    <a:pt x="543" y="178"/>
                  </a:lnTo>
                  <a:lnTo>
                    <a:pt x="542" y="178"/>
                  </a:lnTo>
                  <a:lnTo>
                    <a:pt x="498" y="171"/>
                  </a:lnTo>
                  <a:lnTo>
                    <a:pt x="499" y="170"/>
                  </a:lnTo>
                  <a:lnTo>
                    <a:pt x="501" y="170"/>
                  </a:lnTo>
                  <a:lnTo>
                    <a:pt x="506" y="164"/>
                  </a:lnTo>
                  <a:lnTo>
                    <a:pt x="512" y="161"/>
                  </a:lnTo>
                  <a:lnTo>
                    <a:pt x="518" y="156"/>
                  </a:lnTo>
                  <a:lnTo>
                    <a:pt x="522" y="152"/>
                  </a:lnTo>
                  <a:lnTo>
                    <a:pt x="522" y="144"/>
                  </a:lnTo>
                  <a:lnTo>
                    <a:pt x="521" y="142"/>
                  </a:lnTo>
                  <a:lnTo>
                    <a:pt x="518" y="141"/>
                  </a:lnTo>
                  <a:lnTo>
                    <a:pt x="516" y="138"/>
                  </a:lnTo>
                  <a:lnTo>
                    <a:pt x="512" y="137"/>
                  </a:lnTo>
                  <a:lnTo>
                    <a:pt x="508" y="137"/>
                  </a:lnTo>
                  <a:lnTo>
                    <a:pt x="498" y="138"/>
                  </a:lnTo>
                  <a:lnTo>
                    <a:pt x="496" y="148"/>
                  </a:lnTo>
                  <a:lnTo>
                    <a:pt x="497" y="156"/>
                  </a:lnTo>
                  <a:lnTo>
                    <a:pt x="498" y="166"/>
                  </a:lnTo>
                  <a:lnTo>
                    <a:pt x="499" y="166"/>
                  </a:lnTo>
                  <a:lnTo>
                    <a:pt x="498" y="168"/>
                  </a:lnTo>
                  <a:lnTo>
                    <a:pt x="498" y="170"/>
                  </a:lnTo>
                  <a:lnTo>
                    <a:pt x="497" y="171"/>
                  </a:lnTo>
                  <a:lnTo>
                    <a:pt x="451" y="159"/>
                  </a:lnTo>
                  <a:lnTo>
                    <a:pt x="452" y="159"/>
                  </a:lnTo>
                  <a:lnTo>
                    <a:pt x="453" y="158"/>
                  </a:lnTo>
                  <a:lnTo>
                    <a:pt x="455" y="156"/>
                  </a:lnTo>
                  <a:lnTo>
                    <a:pt x="457" y="155"/>
                  </a:lnTo>
                  <a:lnTo>
                    <a:pt x="460" y="154"/>
                  </a:lnTo>
                  <a:lnTo>
                    <a:pt x="464" y="152"/>
                  </a:lnTo>
                  <a:lnTo>
                    <a:pt x="466" y="150"/>
                  </a:lnTo>
                  <a:lnTo>
                    <a:pt x="472" y="144"/>
                  </a:lnTo>
                  <a:lnTo>
                    <a:pt x="473" y="137"/>
                  </a:lnTo>
                  <a:lnTo>
                    <a:pt x="470" y="132"/>
                  </a:lnTo>
                  <a:lnTo>
                    <a:pt x="462" y="130"/>
                  </a:lnTo>
                  <a:lnTo>
                    <a:pt x="452" y="131"/>
                  </a:lnTo>
                  <a:lnTo>
                    <a:pt x="448" y="135"/>
                  </a:lnTo>
                  <a:lnTo>
                    <a:pt x="446" y="142"/>
                  </a:lnTo>
                  <a:lnTo>
                    <a:pt x="449" y="155"/>
                  </a:lnTo>
                  <a:lnTo>
                    <a:pt x="449" y="155"/>
                  </a:lnTo>
                  <a:lnTo>
                    <a:pt x="449" y="156"/>
                  </a:lnTo>
                  <a:lnTo>
                    <a:pt x="449" y="158"/>
                  </a:lnTo>
                  <a:lnTo>
                    <a:pt x="449" y="159"/>
                  </a:lnTo>
                  <a:lnTo>
                    <a:pt x="410" y="152"/>
                  </a:lnTo>
                  <a:lnTo>
                    <a:pt x="411" y="150"/>
                  </a:lnTo>
                  <a:lnTo>
                    <a:pt x="412" y="149"/>
                  </a:lnTo>
                  <a:lnTo>
                    <a:pt x="413" y="149"/>
                  </a:lnTo>
                  <a:lnTo>
                    <a:pt x="414" y="149"/>
                  </a:lnTo>
                  <a:lnTo>
                    <a:pt x="423" y="142"/>
                  </a:lnTo>
                  <a:lnTo>
                    <a:pt x="430" y="135"/>
                  </a:lnTo>
                  <a:lnTo>
                    <a:pt x="430" y="125"/>
                  </a:lnTo>
                  <a:lnTo>
                    <a:pt x="420" y="119"/>
                  </a:lnTo>
                  <a:lnTo>
                    <a:pt x="416" y="118"/>
                  </a:lnTo>
                  <a:lnTo>
                    <a:pt x="414" y="118"/>
                  </a:lnTo>
                  <a:lnTo>
                    <a:pt x="413" y="118"/>
                  </a:lnTo>
                  <a:lnTo>
                    <a:pt x="412" y="118"/>
                  </a:lnTo>
                  <a:lnTo>
                    <a:pt x="411" y="118"/>
                  </a:lnTo>
                  <a:lnTo>
                    <a:pt x="410" y="118"/>
                  </a:lnTo>
                  <a:lnTo>
                    <a:pt x="410" y="119"/>
                  </a:lnTo>
                  <a:lnTo>
                    <a:pt x="409" y="119"/>
                  </a:lnTo>
                  <a:lnTo>
                    <a:pt x="407" y="119"/>
                  </a:lnTo>
                  <a:lnTo>
                    <a:pt x="407" y="119"/>
                  </a:lnTo>
                  <a:lnTo>
                    <a:pt x="406" y="119"/>
                  </a:lnTo>
                  <a:lnTo>
                    <a:pt x="404" y="124"/>
                  </a:lnTo>
                  <a:lnTo>
                    <a:pt x="403" y="131"/>
                  </a:lnTo>
                  <a:lnTo>
                    <a:pt x="404" y="138"/>
                  </a:lnTo>
                  <a:lnTo>
                    <a:pt x="404" y="148"/>
                  </a:lnTo>
                  <a:lnTo>
                    <a:pt x="404" y="149"/>
                  </a:lnTo>
                  <a:lnTo>
                    <a:pt x="405" y="149"/>
                  </a:lnTo>
                  <a:lnTo>
                    <a:pt x="405" y="149"/>
                  </a:lnTo>
                  <a:lnTo>
                    <a:pt x="405" y="150"/>
                  </a:lnTo>
                  <a:lnTo>
                    <a:pt x="370" y="143"/>
                  </a:lnTo>
                  <a:lnTo>
                    <a:pt x="373" y="135"/>
                  </a:lnTo>
                  <a:lnTo>
                    <a:pt x="376" y="124"/>
                  </a:lnTo>
                  <a:lnTo>
                    <a:pt x="377" y="115"/>
                  </a:lnTo>
                  <a:lnTo>
                    <a:pt x="373" y="108"/>
                  </a:lnTo>
                  <a:lnTo>
                    <a:pt x="381" y="109"/>
                  </a:lnTo>
                  <a:lnTo>
                    <a:pt x="390" y="111"/>
                  </a:lnTo>
                  <a:lnTo>
                    <a:pt x="398" y="112"/>
                  </a:lnTo>
                  <a:lnTo>
                    <a:pt x="406" y="113"/>
                  </a:lnTo>
                  <a:lnTo>
                    <a:pt x="411" y="113"/>
                  </a:lnTo>
                  <a:lnTo>
                    <a:pt x="420" y="115"/>
                  </a:lnTo>
                  <a:lnTo>
                    <a:pt x="431" y="118"/>
                  </a:lnTo>
                  <a:lnTo>
                    <a:pt x="438" y="119"/>
                  </a:lnTo>
                  <a:lnTo>
                    <a:pt x="439" y="117"/>
                  </a:lnTo>
                  <a:lnTo>
                    <a:pt x="450" y="118"/>
                  </a:lnTo>
                  <a:lnTo>
                    <a:pt x="459" y="119"/>
                  </a:lnTo>
                  <a:lnTo>
                    <a:pt x="470" y="119"/>
                  </a:lnTo>
                  <a:lnTo>
                    <a:pt x="479" y="119"/>
                  </a:lnTo>
                  <a:lnTo>
                    <a:pt x="470" y="119"/>
                  </a:lnTo>
                  <a:lnTo>
                    <a:pt x="459" y="118"/>
                  </a:lnTo>
                  <a:lnTo>
                    <a:pt x="450" y="117"/>
                  </a:lnTo>
                  <a:lnTo>
                    <a:pt x="439" y="115"/>
                  </a:lnTo>
                  <a:lnTo>
                    <a:pt x="113" y="31"/>
                  </a:lnTo>
                  <a:lnTo>
                    <a:pt x="104" y="30"/>
                  </a:lnTo>
                  <a:lnTo>
                    <a:pt x="97" y="29"/>
                  </a:lnTo>
                  <a:lnTo>
                    <a:pt x="90" y="25"/>
                  </a:lnTo>
                  <a:lnTo>
                    <a:pt x="83" y="25"/>
                  </a:lnTo>
                  <a:lnTo>
                    <a:pt x="77" y="24"/>
                  </a:lnTo>
                  <a:lnTo>
                    <a:pt x="71" y="23"/>
                  </a:lnTo>
                  <a:lnTo>
                    <a:pt x="66" y="19"/>
                  </a:lnTo>
                  <a:lnTo>
                    <a:pt x="60" y="18"/>
                  </a:lnTo>
                  <a:lnTo>
                    <a:pt x="54" y="18"/>
                  </a:lnTo>
                  <a:lnTo>
                    <a:pt x="48" y="17"/>
                  </a:lnTo>
                  <a:lnTo>
                    <a:pt x="42" y="14"/>
                  </a:lnTo>
                  <a:lnTo>
                    <a:pt x="36" y="13"/>
                  </a:lnTo>
                  <a:lnTo>
                    <a:pt x="35" y="9"/>
                  </a:lnTo>
                  <a:lnTo>
                    <a:pt x="31" y="5"/>
                  </a:lnTo>
                  <a:lnTo>
                    <a:pt x="25" y="1"/>
                  </a:lnTo>
                  <a:lnTo>
                    <a:pt x="17" y="0"/>
                  </a:lnTo>
                  <a:lnTo>
                    <a:pt x="14" y="1"/>
                  </a:lnTo>
                  <a:lnTo>
                    <a:pt x="0" y="7"/>
                  </a:lnTo>
                  <a:lnTo>
                    <a:pt x="0" y="25"/>
                  </a:lnTo>
                  <a:lnTo>
                    <a:pt x="7" y="46"/>
                  </a:lnTo>
                  <a:lnTo>
                    <a:pt x="10" y="60"/>
                  </a:lnTo>
                  <a:lnTo>
                    <a:pt x="10" y="59"/>
                  </a:lnTo>
                  <a:lnTo>
                    <a:pt x="11" y="56"/>
                  </a:lnTo>
                  <a:lnTo>
                    <a:pt x="11" y="54"/>
                  </a:lnTo>
                  <a:lnTo>
                    <a:pt x="11" y="53"/>
                  </a:lnTo>
                  <a:lnTo>
                    <a:pt x="12" y="53"/>
                  </a:lnTo>
                  <a:lnTo>
                    <a:pt x="14" y="53"/>
                  </a:lnTo>
                  <a:lnTo>
                    <a:pt x="16" y="53"/>
                  </a:lnTo>
                  <a:lnTo>
                    <a:pt x="17" y="53"/>
                  </a:lnTo>
                  <a:lnTo>
                    <a:pt x="17" y="52"/>
                  </a:lnTo>
                  <a:lnTo>
                    <a:pt x="18" y="49"/>
                  </a:lnTo>
                  <a:lnTo>
                    <a:pt x="23" y="43"/>
                  </a:lnTo>
                  <a:lnTo>
                    <a:pt x="28" y="36"/>
                  </a:lnTo>
                  <a:lnTo>
                    <a:pt x="33" y="30"/>
                  </a:lnTo>
                  <a:lnTo>
                    <a:pt x="35" y="23"/>
                  </a:lnTo>
                  <a:lnTo>
                    <a:pt x="76" y="34"/>
                  </a:lnTo>
                  <a:lnTo>
                    <a:pt x="66" y="36"/>
                  </a:lnTo>
                  <a:lnTo>
                    <a:pt x="61" y="38"/>
                  </a:lnTo>
                  <a:lnTo>
                    <a:pt x="60" y="44"/>
                  </a:lnTo>
                  <a:lnTo>
                    <a:pt x="61" y="53"/>
                  </a:lnTo>
                  <a:lnTo>
                    <a:pt x="63" y="60"/>
                  </a:lnTo>
                  <a:lnTo>
                    <a:pt x="67" y="70"/>
                  </a:lnTo>
                  <a:lnTo>
                    <a:pt x="70" y="77"/>
                  </a:lnTo>
                  <a:lnTo>
                    <a:pt x="71" y="84"/>
                  </a:lnTo>
                  <a:lnTo>
                    <a:pt x="71" y="83"/>
                  </a:lnTo>
                  <a:lnTo>
                    <a:pt x="73" y="82"/>
                  </a:lnTo>
                  <a:lnTo>
                    <a:pt x="73" y="79"/>
                  </a:lnTo>
                  <a:lnTo>
                    <a:pt x="73" y="78"/>
                  </a:lnTo>
                  <a:lnTo>
                    <a:pt x="80" y="71"/>
                  </a:lnTo>
                  <a:lnTo>
                    <a:pt x="87" y="65"/>
                  </a:lnTo>
                  <a:lnTo>
                    <a:pt x="93" y="58"/>
                  </a:lnTo>
                  <a:lnTo>
                    <a:pt x="96" y="49"/>
                  </a:lnTo>
                  <a:lnTo>
                    <a:pt x="96" y="44"/>
                  </a:lnTo>
                  <a:lnTo>
                    <a:pt x="95" y="42"/>
                  </a:lnTo>
                  <a:lnTo>
                    <a:pt x="94" y="40"/>
                  </a:lnTo>
                  <a:lnTo>
                    <a:pt x="91" y="37"/>
                  </a:lnTo>
                  <a:lnTo>
                    <a:pt x="104" y="42"/>
                  </a:lnTo>
                  <a:lnTo>
                    <a:pt x="106" y="42"/>
                  </a:lnTo>
                  <a:lnTo>
                    <a:pt x="107" y="42"/>
                  </a:lnTo>
                  <a:lnTo>
                    <a:pt x="108" y="42"/>
                  </a:lnTo>
                  <a:lnTo>
                    <a:pt x="109" y="42"/>
                  </a:lnTo>
                  <a:lnTo>
                    <a:pt x="117" y="44"/>
                  </a:lnTo>
                  <a:lnTo>
                    <a:pt x="126" y="47"/>
                  </a:lnTo>
                  <a:lnTo>
                    <a:pt x="134" y="49"/>
                  </a:lnTo>
                  <a:lnTo>
                    <a:pt x="143" y="53"/>
                  </a:lnTo>
                  <a:lnTo>
                    <a:pt x="152" y="54"/>
                  </a:lnTo>
                  <a:lnTo>
                    <a:pt x="160" y="58"/>
                  </a:lnTo>
                  <a:lnTo>
                    <a:pt x="168" y="59"/>
                  </a:lnTo>
                  <a:lnTo>
                    <a:pt x="176" y="62"/>
                  </a:lnTo>
                  <a:lnTo>
                    <a:pt x="175" y="64"/>
                  </a:lnTo>
                  <a:lnTo>
                    <a:pt x="174" y="64"/>
                  </a:lnTo>
                  <a:lnTo>
                    <a:pt x="174" y="65"/>
                  </a:lnTo>
                  <a:lnTo>
                    <a:pt x="174" y="66"/>
                  </a:lnTo>
                  <a:lnTo>
                    <a:pt x="173" y="66"/>
                  </a:lnTo>
                  <a:lnTo>
                    <a:pt x="173" y="66"/>
                  </a:lnTo>
                  <a:lnTo>
                    <a:pt x="173" y="67"/>
                  </a:lnTo>
                  <a:lnTo>
                    <a:pt x="174" y="67"/>
                  </a:lnTo>
                  <a:lnTo>
                    <a:pt x="174" y="70"/>
                  </a:lnTo>
                  <a:lnTo>
                    <a:pt x="174" y="71"/>
                  </a:lnTo>
                  <a:lnTo>
                    <a:pt x="174" y="71"/>
                  </a:lnTo>
                  <a:lnTo>
                    <a:pt x="175" y="71"/>
                  </a:lnTo>
                  <a:lnTo>
                    <a:pt x="175" y="72"/>
                  </a:lnTo>
                  <a:lnTo>
                    <a:pt x="175" y="73"/>
                  </a:lnTo>
                  <a:lnTo>
                    <a:pt x="176" y="73"/>
                  </a:lnTo>
                  <a:lnTo>
                    <a:pt x="176" y="76"/>
                  </a:lnTo>
                  <a:lnTo>
                    <a:pt x="178" y="77"/>
                  </a:lnTo>
                  <a:lnTo>
                    <a:pt x="178" y="77"/>
                  </a:lnTo>
                  <a:lnTo>
                    <a:pt x="179" y="78"/>
                  </a:lnTo>
                  <a:lnTo>
                    <a:pt x="180" y="79"/>
                  </a:lnTo>
                  <a:lnTo>
                    <a:pt x="180" y="82"/>
                  </a:lnTo>
                  <a:lnTo>
                    <a:pt x="181" y="83"/>
                  </a:lnTo>
                  <a:lnTo>
                    <a:pt x="181" y="84"/>
                  </a:lnTo>
                  <a:lnTo>
                    <a:pt x="181" y="84"/>
                  </a:lnTo>
                  <a:lnTo>
                    <a:pt x="182" y="84"/>
                  </a:lnTo>
                  <a:lnTo>
                    <a:pt x="182" y="85"/>
                  </a:lnTo>
                  <a:lnTo>
                    <a:pt x="182" y="87"/>
                  </a:lnTo>
                  <a:lnTo>
                    <a:pt x="182" y="89"/>
                  </a:lnTo>
                  <a:lnTo>
                    <a:pt x="186" y="85"/>
                  </a:lnTo>
                  <a:lnTo>
                    <a:pt x="193" y="79"/>
                  </a:lnTo>
                  <a:lnTo>
                    <a:pt x="199" y="73"/>
                  </a:lnTo>
                  <a:lnTo>
                    <a:pt x="201" y="70"/>
                  </a:lnTo>
                  <a:lnTo>
                    <a:pt x="220" y="73"/>
                  </a:lnTo>
                  <a:lnTo>
                    <a:pt x="239" y="78"/>
                  </a:lnTo>
                  <a:lnTo>
                    <a:pt x="258" y="84"/>
                  </a:lnTo>
                  <a:lnTo>
                    <a:pt x="278" y="89"/>
                  </a:lnTo>
                  <a:lnTo>
                    <a:pt x="297" y="91"/>
                  </a:lnTo>
                  <a:lnTo>
                    <a:pt x="317" y="96"/>
                  </a:lnTo>
                  <a:lnTo>
                    <a:pt x="336" y="100"/>
                  </a:lnTo>
                  <a:lnTo>
                    <a:pt x="356" y="103"/>
                  </a:lnTo>
                  <a:lnTo>
                    <a:pt x="356" y="105"/>
                  </a:lnTo>
                  <a:lnTo>
                    <a:pt x="354" y="105"/>
                  </a:lnTo>
                  <a:lnTo>
                    <a:pt x="353" y="105"/>
                  </a:lnTo>
                  <a:lnTo>
                    <a:pt x="353" y="106"/>
                  </a:lnTo>
                  <a:lnTo>
                    <a:pt x="352" y="108"/>
                  </a:lnTo>
                  <a:lnTo>
                    <a:pt x="351" y="109"/>
                  </a:lnTo>
                  <a:lnTo>
                    <a:pt x="352" y="118"/>
                  </a:lnTo>
                  <a:lnTo>
                    <a:pt x="357" y="124"/>
                  </a:lnTo>
                  <a:lnTo>
                    <a:pt x="360" y="132"/>
                  </a:lnTo>
                  <a:lnTo>
                    <a:pt x="361" y="137"/>
                  </a:lnTo>
                  <a:lnTo>
                    <a:pt x="363" y="138"/>
                  </a:lnTo>
                  <a:lnTo>
                    <a:pt x="363" y="141"/>
                  </a:lnTo>
                  <a:lnTo>
                    <a:pt x="364" y="141"/>
                  </a:lnTo>
                  <a:lnTo>
                    <a:pt x="364" y="142"/>
                  </a:lnTo>
                  <a:lnTo>
                    <a:pt x="365" y="142"/>
                  </a:lnTo>
                  <a:lnTo>
                    <a:pt x="365" y="142"/>
                  </a:lnTo>
                  <a:lnTo>
                    <a:pt x="315" y="132"/>
                  </a:lnTo>
                  <a:lnTo>
                    <a:pt x="315" y="131"/>
                  </a:lnTo>
                  <a:lnTo>
                    <a:pt x="318" y="131"/>
                  </a:lnTo>
                  <a:lnTo>
                    <a:pt x="319" y="129"/>
                  </a:lnTo>
                  <a:lnTo>
                    <a:pt x="321" y="126"/>
                  </a:lnTo>
                  <a:lnTo>
                    <a:pt x="323" y="125"/>
                  </a:lnTo>
                  <a:lnTo>
                    <a:pt x="330" y="119"/>
                  </a:lnTo>
                  <a:lnTo>
                    <a:pt x="332" y="113"/>
                  </a:lnTo>
                  <a:lnTo>
                    <a:pt x="330" y="106"/>
                  </a:lnTo>
                  <a:lnTo>
                    <a:pt x="320" y="102"/>
                  </a:lnTo>
                  <a:lnTo>
                    <a:pt x="308" y="105"/>
                  </a:lnTo>
                  <a:lnTo>
                    <a:pt x="306" y="113"/>
                  </a:lnTo>
                  <a:lnTo>
                    <a:pt x="310" y="123"/>
                  </a:lnTo>
                  <a:lnTo>
                    <a:pt x="312" y="131"/>
                  </a:lnTo>
                  <a:lnTo>
                    <a:pt x="269" y="124"/>
                  </a:lnTo>
                  <a:lnTo>
                    <a:pt x="274" y="124"/>
                  </a:lnTo>
                  <a:lnTo>
                    <a:pt x="280" y="123"/>
                  </a:lnTo>
                  <a:lnTo>
                    <a:pt x="284" y="118"/>
                  </a:lnTo>
                  <a:lnTo>
                    <a:pt x="285" y="117"/>
                  </a:lnTo>
                  <a:lnTo>
                    <a:pt x="286" y="113"/>
                  </a:lnTo>
                  <a:lnTo>
                    <a:pt x="287" y="112"/>
                  </a:lnTo>
                  <a:lnTo>
                    <a:pt x="288" y="111"/>
                  </a:lnTo>
                  <a:lnTo>
                    <a:pt x="287" y="106"/>
                  </a:lnTo>
                  <a:lnTo>
                    <a:pt x="284" y="103"/>
                  </a:lnTo>
                  <a:lnTo>
                    <a:pt x="279" y="102"/>
                  </a:lnTo>
                  <a:lnTo>
                    <a:pt x="274" y="102"/>
                  </a:lnTo>
                  <a:lnTo>
                    <a:pt x="269" y="102"/>
                  </a:lnTo>
                  <a:lnTo>
                    <a:pt x="273" y="103"/>
                  </a:lnTo>
                  <a:lnTo>
                    <a:pt x="272" y="105"/>
                  </a:lnTo>
                  <a:lnTo>
                    <a:pt x="269" y="108"/>
                  </a:lnTo>
                  <a:lnTo>
                    <a:pt x="268" y="109"/>
                  </a:lnTo>
                  <a:lnTo>
                    <a:pt x="266" y="112"/>
                  </a:lnTo>
                  <a:lnTo>
                    <a:pt x="264" y="113"/>
                  </a:lnTo>
                  <a:lnTo>
                    <a:pt x="264" y="117"/>
                  </a:lnTo>
                  <a:lnTo>
                    <a:pt x="265" y="118"/>
                  </a:lnTo>
                  <a:lnTo>
                    <a:pt x="265" y="119"/>
                  </a:lnTo>
                  <a:lnTo>
                    <a:pt x="269" y="124"/>
                  </a:lnTo>
                  <a:lnTo>
                    <a:pt x="257" y="120"/>
                  </a:lnTo>
                  <a:lnTo>
                    <a:pt x="260" y="12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5296" name="Freeform 176"/>
            <p:cNvSpPr>
              <a:spLocks/>
            </p:cNvSpPr>
            <p:nvPr/>
          </p:nvSpPr>
          <p:spPr bwMode="auto">
            <a:xfrm>
              <a:off x="3960813" y="1047750"/>
              <a:ext cx="133350" cy="163513"/>
            </a:xfrm>
            <a:custGeom>
              <a:avLst/>
              <a:gdLst/>
              <a:ahLst/>
              <a:cxnLst>
                <a:cxn ang="0">
                  <a:pos x="20" y="197"/>
                </a:cxn>
                <a:cxn ang="0">
                  <a:pos x="15" y="204"/>
                </a:cxn>
                <a:cxn ang="0">
                  <a:pos x="12" y="205"/>
                </a:cxn>
                <a:cxn ang="0">
                  <a:pos x="17" y="203"/>
                </a:cxn>
                <a:cxn ang="0">
                  <a:pos x="19" y="200"/>
                </a:cxn>
                <a:cxn ang="0">
                  <a:pos x="23" y="199"/>
                </a:cxn>
                <a:cxn ang="0">
                  <a:pos x="25" y="198"/>
                </a:cxn>
                <a:cxn ang="0">
                  <a:pos x="27" y="197"/>
                </a:cxn>
                <a:cxn ang="0">
                  <a:pos x="46" y="183"/>
                </a:cxn>
                <a:cxn ang="0">
                  <a:pos x="65" y="170"/>
                </a:cxn>
                <a:cxn ang="0">
                  <a:pos x="83" y="153"/>
                </a:cxn>
                <a:cxn ang="0">
                  <a:pos x="99" y="139"/>
                </a:cxn>
                <a:cxn ang="0">
                  <a:pos x="115" y="120"/>
                </a:cxn>
                <a:cxn ang="0">
                  <a:pos x="129" y="103"/>
                </a:cxn>
                <a:cxn ang="0">
                  <a:pos x="142" y="83"/>
                </a:cxn>
                <a:cxn ang="0">
                  <a:pos x="152" y="62"/>
                </a:cxn>
                <a:cxn ang="0">
                  <a:pos x="157" y="51"/>
                </a:cxn>
                <a:cxn ang="0">
                  <a:pos x="163" y="33"/>
                </a:cxn>
                <a:cxn ang="0">
                  <a:pos x="168" y="18"/>
                </a:cxn>
                <a:cxn ang="0">
                  <a:pos x="167" y="5"/>
                </a:cxn>
                <a:cxn ang="0">
                  <a:pos x="169" y="0"/>
                </a:cxn>
                <a:cxn ang="0">
                  <a:pos x="167" y="4"/>
                </a:cxn>
                <a:cxn ang="0">
                  <a:pos x="165" y="5"/>
                </a:cxn>
                <a:cxn ang="0">
                  <a:pos x="163" y="5"/>
                </a:cxn>
                <a:cxn ang="0">
                  <a:pos x="162" y="6"/>
                </a:cxn>
                <a:cxn ang="0">
                  <a:pos x="161" y="8"/>
                </a:cxn>
                <a:cxn ang="0">
                  <a:pos x="150" y="17"/>
                </a:cxn>
                <a:cxn ang="0">
                  <a:pos x="141" y="27"/>
                </a:cxn>
                <a:cxn ang="0">
                  <a:pos x="132" y="38"/>
                </a:cxn>
                <a:cxn ang="0">
                  <a:pos x="124" y="47"/>
                </a:cxn>
                <a:cxn ang="0">
                  <a:pos x="116" y="59"/>
                </a:cxn>
                <a:cxn ang="0">
                  <a:pos x="109" y="71"/>
                </a:cxn>
                <a:cxn ang="0">
                  <a:pos x="102" y="83"/>
                </a:cxn>
                <a:cxn ang="0">
                  <a:pos x="95" y="93"/>
                </a:cxn>
                <a:cxn ang="0">
                  <a:pos x="90" y="100"/>
                </a:cxn>
                <a:cxn ang="0">
                  <a:pos x="85" y="108"/>
                </a:cxn>
                <a:cxn ang="0">
                  <a:pos x="81" y="116"/>
                </a:cxn>
                <a:cxn ang="0">
                  <a:pos x="76" y="123"/>
                </a:cxn>
                <a:cxn ang="0">
                  <a:pos x="20" y="194"/>
                </a:cxn>
                <a:cxn ang="0">
                  <a:pos x="10" y="194"/>
                </a:cxn>
                <a:cxn ang="0">
                  <a:pos x="0" y="194"/>
                </a:cxn>
                <a:cxn ang="0">
                  <a:pos x="10" y="197"/>
                </a:cxn>
                <a:cxn ang="0">
                  <a:pos x="20" y="197"/>
                </a:cxn>
              </a:cxnLst>
              <a:rect l="0" t="0" r="r" b="b"/>
              <a:pathLst>
                <a:path w="169" h="205">
                  <a:moveTo>
                    <a:pt x="20" y="197"/>
                  </a:moveTo>
                  <a:lnTo>
                    <a:pt x="15" y="204"/>
                  </a:lnTo>
                  <a:lnTo>
                    <a:pt x="12" y="205"/>
                  </a:lnTo>
                  <a:lnTo>
                    <a:pt x="17" y="203"/>
                  </a:lnTo>
                  <a:lnTo>
                    <a:pt x="19" y="200"/>
                  </a:lnTo>
                  <a:lnTo>
                    <a:pt x="23" y="199"/>
                  </a:lnTo>
                  <a:lnTo>
                    <a:pt x="25" y="198"/>
                  </a:lnTo>
                  <a:lnTo>
                    <a:pt x="27" y="197"/>
                  </a:lnTo>
                  <a:lnTo>
                    <a:pt x="46" y="183"/>
                  </a:lnTo>
                  <a:lnTo>
                    <a:pt x="65" y="170"/>
                  </a:lnTo>
                  <a:lnTo>
                    <a:pt x="83" y="153"/>
                  </a:lnTo>
                  <a:lnTo>
                    <a:pt x="99" y="139"/>
                  </a:lnTo>
                  <a:lnTo>
                    <a:pt x="115" y="120"/>
                  </a:lnTo>
                  <a:lnTo>
                    <a:pt x="129" y="103"/>
                  </a:lnTo>
                  <a:lnTo>
                    <a:pt x="142" y="83"/>
                  </a:lnTo>
                  <a:lnTo>
                    <a:pt x="152" y="62"/>
                  </a:lnTo>
                  <a:lnTo>
                    <a:pt x="157" y="51"/>
                  </a:lnTo>
                  <a:lnTo>
                    <a:pt x="163" y="33"/>
                  </a:lnTo>
                  <a:lnTo>
                    <a:pt x="168" y="18"/>
                  </a:lnTo>
                  <a:lnTo>
                    <a:pt x="167" y="5"/>
                  </a:lnTo>
                  <a:lnTo>
                    <a:pt x="169" y="0"/>
                  </a:lnTo>
                  <a:lnTo>
                    <a:pt x="167" y="4"/>
                  </a:lnTo>
                  <a:lnTo>
                    <a:pt x="165" y="5"/>
                  </a:lnTo>
                  <a:lnTo>
                    <a:pt x="163" y="5"/>
                  </a:lnTo>
                  <a:lnTo>
                    <a:pt x="162" y="6"/>
                  </a:lnTo>
                  <a:lnTo>
                    <a:pt x="161" y="8"/>
                  </a:lnTo>
                  <a:lnTo>
                    <a:pt x="150" y="17"/>
                  </a:lnTo>
                  <a:lnTo>
                    <a:pt x="141" y="27"/>
                  </a:lnTo>
                  <a:lnTo>
                    <a:pt x="132" y="38"/>
                  </a:lnTo>
                  <a:lnTo>
                    <a:pt x="124" y="47"/>
                  </a:lnTo>
                  <a:lnTo>
                    <a:pt x="116" y="59"/>
                  </a:lnTo>
                  <a:lnTo>
                    <a:pt x="109" y="71"/>
                  </a:lnTo>
                  <a:lnTo>
                    <a:pt x="102" y="83"/>
                  </a:lnTo>
                  <a:lnTo>
                    <a:pt x="95" y="93"/>
                  </a:lnTo>
                  <a:lnTo>
                    <a:pt x="90" y="100"/>
                  </a:lnTo>
                  <a:lnTo>
                    <a:pt x="85" y="108"/>
                  </a:lnTo>
                  <a:lnTo>
                    <a:pt x="81" y="116"/>
                  </a:lnTo>
                  <a:lnTo>
                    <a:pt x="76" y="123"/>
                  </a:lnTo>
                  <a:lnTo>
                    <a:pt x="20" y="194"/>
                  </a:lnTo>
                  <a:lnTo>
                    <a:pt x="10" y="194"/>
                  </a:lnTo>
                  <a:lnTo>
                    <a:pt x="0" y="194"/>
                  </a:lnTo>
                  <a:lnTo>
                    <a:pt x="10" y="197"/>
                  </a:lnTo>
                  <a:lnTo>
                    <a:pt x="20" y="19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5297" name="Freeform 177"/>
            <p:cNvSpPr>
              <a:spLocks/>
            </p:cNvSpPr>
            <p:nvPr/>
          </p:nvSpPr>
          <p:spPr bwMode="auto">
            <a:xfrm>
              <a:off x="3944938" y="1201738"/>
              <a:ext cx="15875" cy="1588"/>
            </a:xfrm>
            <a:custGeom>
              <a:avLst/>
              <a:gdLst/>
              <a:ahLst/>
              <a:cxnLst>
                <a:cxn ang="0">
                  <a:pos x="20" y="1"/>
                </a:cxn>
                <a:cxn ang="0">
                  <a:pos x="10" y="0"/>
                </a:cxn>
                <a:cxn ang="0">
                  <a:pos x="0" y="0"/>
                </a:cxn>
                <a:cxn ang="0">
                  <a:pos x="10" y="1"/>
                </a:cxn>
                <a:cxn ang="0">
                  <a:pos x="20" y="1"/>
                </a:cxn>
              </a:cxnLst>
              <a:rect l="0" t="0" r="r" b="b"/>
              <a:pathLst>
                <a:path w="20" h="1">
                  <a:moveTo>
                    <a:pt x="20" y="1"/>
                  </a:moveTo>
                  <a:lnTo>
                    <a:pt x="10" y="0"/>
                  </a:lnTo>
                  <a:lnTo>
                    <a:pt x="0" y="0"/>
                  </a:lnTo>
                  <a:lnTo>
                    <a:pt x="10" y="1"/>
                  </a:lnTo>
                  <a:lnTo>
                    <a:pt x="20" y="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5298" name="Freeform 178"/>
            <p:cNvSpPr>
              <a:spLocks/>
            </p:cNvSpPr>
            <p:nvPr/>
          </p:nvSpPr>
          <p:spPr bwMode="auto">
            <a:xfrm>
              <a:off x="3089275" y="1270000"/>
              <a:ext cx="17463" cy="20638"/>
            </a:xfrm>
            <a:custGeom>
              <a:avLst/>
              <a:gdLst/>
              <a:ahLst/>
              <a:cxnLst>
                <a:cxn ang="0">
                  <a:pos x="12" y="26"/>
                </a:cxn>
                <a:cxn ang="0">
                  <a:pos x="19" y="22"/>
                </a:cxn>
                <a:cxn ang="0">
                  <a:pos x="21" y="12"/>
                </a:cxn>
                <a:cxn ang="0">
                  <a:pos x="18" y="3"/>
                </a:cxn>
                <a:cxn ang="0">
                  <a:pos x="8" y="0"/>
                </a:cxn>
                <a:cxn ang="0">
                  <a:pos x="1" y="10"/>
                </a:cxn>
                <a:cxn ang="0">
                  <a:pos x="0" y="19"/>
                </a:cxn>
                <a:cxn ang="0">
                  <a:pos x="4" y="25"/>
                </a:cxn>
                <a:cxn ang="0">
                  <a:pos x="12" y="26"/>
                </a:cxn>
              </a:cxnLst>
              <a:rect l="0" t="0" r="r" b="b"/>
              <a:pathLst>
                <a:path w="21" h="26">
                  <a:moveTo>
                    <a:pt x="12" y="26"/>
                  </a:moveTo>
                  <a:lnTo>
                    <a:pt x="19" y="22"/>
                  </a:lnTo>
                  <a:lnTo>
                    <a:pt x="21" y="12"/>
                  </a:lnTo>
                  <a:lnTo>
                    <a:pt x="18" y="3"/>
                  </a:lnTo>
                  <a:lnTo>
                    <a:pt x="8" y="0"/>
                  </a:lnTo>
                  <a:lnTo>
                    <a:pt x="1" y="10"/>
                  </a:lnTo>
                  <a:lnTo>
                    <a:pt x="0" y="19"/>
                  </a:lnTo>
                  <a:lnTo>
                    <a:pt x="4" y="25"/>
                  </a:lnTo>
                  <a:lnTo>
                    <a:pt x="12" y="2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785786" y="1643050"/>
            <a:ext cx="7643866" cy="383181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>
            <a:noAutofit/>
          </a:bodyPr>
          <a:lstStyle/>
          <a:p>
            <a:pPr marL="269875" lvl="1" indent="-269875" defTabSz="342900">
              <a:lnSpc>
                <a:spcPct val="90000"/>
              </a:lnSpc>
              <a:spcBef>
                <a:spcPct val="1000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  <a:tab pos="3500438" algn="l"/>
                <a:tab pos="3857625" algn="l"/>
              </a:tabLst>
            </a:pPr>
            <a:endParaRPr lang="en-US" altLang="ko-KR" sz="1800" b="1" i="1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</a:endParaRPr>
          </a:p>
        </p:txBody>
      </p:sp>
      <p:sp>
        <p:nvSpPr>
          <p:cNvPr id="7170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 smtClean="0"/>
              <a:t>집합</a:t>
            </a:r>
            <a:endParaRPr lang="en-US" altLang="ko-KR" smtClean="0"/>
          </a:p>
        </p:txBody>
      </p:sp>
      <p:sp>
        <p:nvSpPr>
          <p:cNvPr id="7171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B58F724-E8F8-415E-8314-6BDE3CF83DC0}" type="slidenum">
              <a:rPr lang="en-US" altLang="ko-KR" smtClean="0"/>
              <a:pPr/>
              <a:t>10</a:t>
            </a:fld>
            <a:endParaRPr lang="en-US" altLang="ko-KR" smtClean="0"/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>
                <a:ea typeface="맑은 고딕" pitchFamily="50" charset="-127"/>
              </a:rPr>
              <a:t>교집합</a:t>
            </a:r>
            <a:r>
              <a:rPr lang="en-US" altLang="ko-KR" dirty="0" smtClean="0">
                <a:ea typeface="맑은 고딕" pitchFamily="50" charset="-127"/>
              </a:rPr>
              <a:t>(intersect)</a:t>
            </a:r>
          </a:p>
        </p:txBody>
      </p:sp>
      <p:sp>
        <p:nvSpPr>
          <p:cNvPr id="7174" name="Text Box 4"/>
          <p:cNvSpPr txBox="1">
            <a:spLocks noChangeArrowheads="1"/>
          </p:cNvSpPr>
          <p:nvPr/>
        </p:nvSpPr>
        <p:spPr bwMode="auto">
          <a:xfrm>
            <a:off x="785786" y="1643050"/>
            <a:ext cx="3929090" cy="3831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3429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  <a:tab pos="3500438" algn="l"/>
                <a:tab pos="3857625" algn="l"/>
              </a:tabLst>
            </a:pPr>
            <a:r>
              <a:rPr lang="en-US" altLang="ko-KR" sz="1800" b="1" dirty="0" err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Alg</a:t>
            </a:r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</a:t>
            </a:r>
            <a:r>
              <a:rPr lang="en-US" altLang="ko-KR" sz="1800" b="1" i="1" dirty="0" smtClean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intersect</a:t>
            </a:r>
            <a:r>
              <a:rPr lang="en-US" altLang="ko-KR" sz="1800" dirty="0" smtClean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(</a:t>
            </a:r>
            <a:r>
              <a:rPr lang="en-US" altLang="ko-KR" sz="1800" b="1" i="1" dirty="0" smtClean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B</a:t>
            </a:r>
            <a:r>
              <a:rPr lang="en-US" altLang="ko-KR" sz="18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)</a:t>
            </a:r>
          </a:p>
          <a:p>
            <a:pPr defTabSz="2286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  <a:tab pos="3500438" algn="l"/>
                <a:tab pos="3857625" algn="l"/>
              </a:tabLst>
            </a:pPr>
            <a:r>
              <a:rPr lang="en-US" altLang="ko-KR" sz="1800" b="1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	input</a:t>
            </a:r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set </a:t>
            </a:r>
            <a:r>
              <a:rPr lang="en-US" altLang="ko-KR" sz="1800" b="1" i="1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A</a:t>
            </a:r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, </a:t>
            </a:r>
            <a:r>
              <a:rPr lang="en-US" altLang="ko-KR" sz="1800" b="1" i="1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B</a:t>
            </a:r>
          </a:p>
          <a:p>
            <a:pPr defTabSz="2286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  <a:tab pos="3500438" algn="l"/>
                <a:tab pos="3857625" algn="l"/>
              </a:tabLst>
            </a:pPr>
            <a:r>
              <a:rPr lang="en-US" altLang="ko-KR" sz="1800" b="1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	output</a:t>
            </a:r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set</a:t>
            </a:r>
            <a:r>
              <a:rPr lang="en-US" altLang="ko-KR" sz="1800" b="1" i="1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A</a:t>
            </a:r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∩</a:t>
            </a:r>
            <a:r>
              <a:rPr lang="en-US" altLang="ko-KR" sz="1800" b="1" i="1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B</a:t>
            </a:r>
            <a:endParaRPr lang="en-US" altLang="ko-KR" sz="1800" dirty="0" smtClean="0">
              <a:solidFill>
                <a:schemeClr val="tx2"/>
              </a:solidFill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  <a:p>
            <a:pPr defTabSz="3429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  <a:tab pos="3500438" algn="l"/>
                <a:tab pos="3857625" algn="l"/>
              </a:tabLst>
            </a:pPr>
            <a:endParaRPr lang="en-US" altLang="ko-KR" sz="1800" dirty="0" smtClean="0">
              <a:solidFill>
                <a:srgbClr val="000000"/>
              </a:solidFill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  <a:p>
            <a:pPr defTabSz="3429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  <a:tab pos="3587750" algn="l"/>
                <a:tab pos="3857625" algn="l"/>
              </a:tabLst>
            </a:pP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1. </a:t>
            </a:r>
            <a:r>
              <a:rPr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C 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 </a:t>
            </a:r>
            <a:r>
              <a:rPr lang="en-US" altLang="ko-KR" sz="1800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empty list</a:t>
            </a:r>
            <a:endParaRPr lang="en-US" altLang="ko-KR" sz="1800" i="1" dirty="0" smtClean="0">
              <a:solidFill>
                <a:srgbClr val="000000"/>
              </a:solidFill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  <a:p>
            <a:pPr marL="0" lvl="1" defTabSz="3429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  <a:tab pos="3587750" algn="l"/>
                <a:tab pos="3857625" algn="l"/>
              </a:tabLst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2. </a:t>
            </a: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while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(!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A</a:t>
            </a:r>
            <a:r>
              <a:rPr lang="en-US" altLang="ko-KR" sz="1800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.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isEmpty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()</a:t>
            </a:r>
            <a:r>
              <a:rPr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&amp;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!</a:t>
            </a:r>
            <a:r>
              <a:rPr lang="en-US" altLang="ko-KR" sz="1800" b="1" i="1" dirty="0" err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B</a:t>
            </a:r>
            <a:r>
              <a:rPr lang="en-US" altLang="ko-KR" sz="1800" dirty="0" err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.</a:t>
            </a:r>
            <a:r>
              <a:rPr lang="en-US" altLang="ko-KR" sz="1800" b="1" i="1" dirty="0" err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isEmpty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())</a:t>
            </a:r>
          </a:p>
          <a:p>
            <a:pPr marL="0" lvl="1" defTabSz="3429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  <a:tab pos="3587750" algn="l"/>
                <a:tab pos="3857625" algn="l"/>
              </a:tabLst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		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a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, 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b 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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A</a:t>
            </a:r>
            <a:r>
              <a:rPr lang="en-US" altLang="ko-KR" sz="1800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.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get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(1), 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B</a:t>
            </a:r>
            <a:r>
              <a:rPr lang="en-US" altLang="ko-KR" sz="1800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.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get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(1)</a:t>
            </a:r>
          </a:p>
          <a:p>
            <a:pPr marL="0" lvl="1" defTabSz="3429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  <a:tab pos="3500438" algn="l"/>
                <a:tab pos="3857625" algn="l"/>
              </a:tabLst>
            </a:pP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	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	</a:t>
            </a: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if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(</a:t>
            </a:r>
            <a:r>
              <a:rPr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a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/>
              </a:rPr>
              <a:t>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b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)</a:t>
            </a:r>
            <a:endParaRPr lang="en-US" altLang="ko-KR" sz="1800" b="1" i="1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  <a:p>
            <a:pPr marL="0" lvl="1" defTabSz="3429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  <a:tab pos="3500438" algn="l"/>
                <a:tab pos="3857625" algn="l"/>
              </a:tabLst>
            </a:pP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			</a:t>
            </a:r>
            <a:r>
              <a:rPr lang="en-US" altLang="ko-KR" sz="1800" b="1" i="1" dirty="0" err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A</a:t>
            </a:r>
            <a:r>
              <a:rPr lang="en-US" altLang="ko-KR" sz="1800" dirty="0" err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.</a:t>
            </a:r>
            <a:r>
              <a:rPr lang="en-US" altLang="ko-KR" sz="1800" b="1" i="1" dirty="0" err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removeFirst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()</a:t>
            </a:r>
            <a:endParaRPr lang="en-US" altLang="ko-KR" sz="1800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  <a:p>
            <a:pPr marL="0" lvl="1" defTabSz="3429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  <a:tab pos="3500438" algn="l"/>
                <a:tab pos="3857625" algn="l"/>
              </a:tabLst>
            </a:pP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	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	</a:t>
            </a:r>
            <a:r>
              <a:rPr lang="en-US" altLang="ko-KR" sz="1800" b="1" dirty="0" err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elseif</a:t>
            </a:r>
            <a:r>
              <a:rPr lang="en-US" altLang="ko-KR" sz="1800" b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(</a:t>
            </a:r>
            <a:r>
              <a:rPr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a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/>
              </a:rPr>
              <a:t>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b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)</a:t>
            </a:r>
            <a:endParaRPr lang="en-US" altLang="ko-KR" sz="1800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  <a:p>
            <a:pPr marL="0" lvl="1" defTabSz="3429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  <a:tab pos="3500438" algn="l"/>
                <a:tab pos="3857625" algn="l"/>
              </a:tabLst>
            </a:pP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			</a:t>
            </a:r>
            <a:r>
              <a:rPr lang="en-US" altLang="ko-KR" sz="1800" b="1" i="1" dirty="0" err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B</a:t>
            </a:r>
            <a:r>
              <a:rPr lang="en-US" altLang="ko-KR" sz="1800" dirty="0" err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.</a:t>
            </a:r>
            <a:r>
              <a:rPr lang="en-US" altLang="ko-KR" sz="1800" b="1" i="1" dirty="0" err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removeFirst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()</a:t>
            </a:r>
          </a:p>
          <a:p>
            <a:pPr marL="0" lvl="1" defTabSz="3429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  <a:tab pos="3500438" algn="l"/>
                <a:tab pos="3857625" algn="l"/>
              </a:tabLst>
            </a:pP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		</a:t>
            </a:r>
            <a:r>
              <a:rPr lang="en-US" altLang="ko-KR" sz="1800" b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else </a:t>
            </a:r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{</a:t>
            </a:r>
            <a:r>
              <a:rPr lang="en-US" altLang="ko-KR" sz="1800" b="1" i="1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a</a:t>
            </a:r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/>
              </a:rPr>
              <a:t></a:t>
            </a:r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ko-KR" sz="1800" b="1" i="1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b</a:t>
            </a:r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}</a:t>
            </a:r>
          </a:p>
          <a:p>
            <a:pPr marL="0" lvl="1" defTabSz="3429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  <a:tab pos="3500438" algn="l"/>
                <a:tab pos="3857625" algn="l"/>
              </a:tabLst>
            </a:pPr>
            <a:r>
              <a:rPr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			</a:t>
            </a:r>
            <a:r>
              <a:rPr lang="en-US" altLang="ko-KR" sz="1800" b="1" i="1" dirty="0" err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C</a:t>
            </a:r>
            <a:r>
              <a:rPr lang="en-US" altLang="ko-KR" sz="1800" dirty="0" err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.</a:t>
            </a:r>
            <a:r>
              <a:rPr lang="en-US" altLang="ko-KR" sz="1800" b="1" i="1" dirty="0" err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addLast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(</a:t>
            </a:r>
            <a:r>
              <a:rPr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a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)</a:t>
            </a:r>
          </a:p>
          <a:p>
            <a:pPr marL="0" lvl="1" defTabSz="3429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  <a:tab pos="3500438" algn="l"/>
                <a:tab pos="3857625" algn="l"/>
              </a:tabLst>
            </a:pP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			</a:t>
            </a:r>
            <a:r>
              <a:rPr lang="en-US" altLang="ko-KR" sz="1800" b="1" i="1" dirty="0" err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A</a:t>
            </a:r>
            <a:r>
              <a:rPr lang="en-US" altLang="ko-KR" sz="1800" dirty="0" err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.</a:t>
            </a:r>
            <a:r>
              <a:rPr lang="en-US" altLang="ko-KR" sz="1800" b="1" i="1" dirty="0" err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removeFirst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()</a:t>
            </a:r>
          </a:p>
          <a:p>
            <a:pPr marL="0" lvl="1" defTabSz="3429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  <a:tab pos="3500438" algn="l"/>
                <a:tab pos="3857625" algn="l"/>
              </a:tabLst>
            </a:pP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			</a:t>
            </a:r>
            <a:r>
              <a:rPr lang="en-US" altLang="ko-KR" sz="1800" b="1" i="1" dirty="0" err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B</a:t>
            </a:r>
            <a:r>
              <a:rPr lang="en-US" altLang="ko-KR" sz="1800" dirty="0" err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.</a:t>
            </a:r>
            <a:r>
              <a:rPr lang="en-US" altLang="ko-KR" sz="1800" b="1" i="1" dirty="0" err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removeFirst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()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4714876" y="1643050"/>
            <a:ext cx="3714776" cy="17266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lvl="1" defTabSz="342900">
              <a:lnSpc>
                <a:spcPct val="90000"/>
              </a:lnSpc>
              <a:spcBef>
                <a:spcPct val="1000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  <a:tab pos="3500438" algn="l"/>
                <a:tab pos="3857625" algn="l"/>
              </a:tabLst>
            </a:pP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3. </a:t>
            </a:r>
            <a:r>
              <a:rPr lang="en-US" altLang="ko-KR" sz="1800" b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while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(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!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A</a:t>
            </a:r>
            <a:r>
              <a:rPr lang="en-US" altLang="ko-KR" sz="1800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.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isEmpty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())</a:t>
            </a:r>
            <a:endParaRPr lang="en-US" altLang="ko-KR" sz="1800" dirty="0" smtClean="0">
              <a:solidFill>
                <a:srgbClr val="000000"/>
              </a:solidFill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  <a:p>
            <a:pPr marL="0" lvl="1" defTabSz="342900">
              <a:lnSpc>
                <a:spcPct val="90000"/>
              </a:lnSpc>
              <a:spcBef>
                <a:spcPct val="1000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  <a:tab pos="3500438" algn="l"/>
                <a:tab pos="3857625" algn="l"/>
              </a:tabLst>
            </a:pP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		</a:t>
            </a:r>
            <a:r>
              <a:rPr lang="en-US" altLang="ko-KR" sz="1800" b="1" i="1" dirty="0" err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A</a:t>
            </a:r>
            <a:r>
              <a:rPr lang="en-US" altLang="ko-KR" sz="1800" dirty="0" err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.</a:t>
            </a:r>
            <a:r>
              <a:rPr lang="en-US" altLang="ko-KR" sz="1800" b="1" i="1" dirty="0" err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removeFirst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()</a:t>
            </a:r>
          </a:p>
          <a:p>
            <a:pPr marL="0" lvl="1" defTabSz="342900">
              <a:lnSpc>
                <a:spcPct val="90000"/>
              </a:lnSpc>
              <a:spcBef>
                <a:spcPct val="1000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  <a:tab pos="3500438" algn="l"/>
                <a:tab pos="3857625" algn="l"/>
              </a:tabLst>
            </a:pP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4. </a:t>
            </a:r>
            <a:r>
              <a:rPr lang="en-US" altLang="ko-KR" sz="1800" b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while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(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!</a:t>
            </a:r>
            <a:r>
              <a:rPr lang="en-US" altLang="ko-KR" sz="1800" b="1" i="1" dirty="0" err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B</a:t>
            </a:r>
            <a:r>
              <a:rPr lang="en-US" altLang="ko-KR" sz="1800" dirty="0" err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.</a:t>
            </a:r>
            <a:r>
              <a:rPr lang="en-US" altLang="ko-KR" sz="1800" b="1" i="1" dirty="0" err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isEmpty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())</a:t>
            </a:r>
          </a:p>
          <a:p>
            <a:pPr marL="0" lvl="1" defTabSz="342900">
              <a:lnSpc>
                <a:spcPct val="90000"/>
              </a:lnSpc>
              <a:spcBef>
                <a:spcPct val="1000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  <a:tab pos="3500438" algn="l"/>
                <a:tab pos="3857625" algn="l"/>
              </a:tabLst>
            </a:pP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		</a:t>
            </a:r>
            <a:r>
              <a:rPr lang="en-US" altLang="ko-KR" sz="1800" b="1" i="1" dirty="0" err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B</a:t>
            </a:r>
            <a:r>
              <a:rPr lang="en-US" altLang="ko-KR" sz="1800" dirty="0" err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.</a:t>
            </a:r>
            <a:r>
              <a:rPr lang="en-US" altLang="ko-KR" sz="1800" b="1" i="1" dirty="0" err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removeFirst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()</a:t>
            </a:r>
          </a:p>
          <a:p>
            <a:pPr marL="0" lvl="1" defTabSz="342900">
              <a:lnSpc>
                <a:spcPct val="90000"/>
              </a:lnSpc>
              <a:spcBef>
                <a:spcPct val="1000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  <a:tab pos="3500438" algn="l"/>
                <a:tab pos="3857625" algn="l"/>
              </a:tabLst>
            </a:pP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5. </a:t>
            </a:r>
            <a:r>
              <a:rPr lang="en-US" altLang="ko-KR" sz="1800" b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return </a:t>
            </a:r>
            <a:r>
              <a:rPr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C</a:t>
            </a:r>
          </a:p>
          <a:p>
            <a:pPr marL="0" lvl="1" defTabSz="342900">
              <a:lnSpc>
                <a:spcPct val="90000"/>
              </a:lnSpc>
              <a:spcBef>
                <a:spcPct val="1000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  <a:tab pos="3500438" algn="l"/>
                <a:tab pos="3857625" algn="l"/>
              </a:tabLst>
            </a:pPr>
            <a:r>
              <a:rPr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					</a:t>
            </a:r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{Total </a:t>
            </a:r>
            <a:r>
              <a:rPr lang="en-US" altLang="ko-KR" sz="1800" b="1" dirty="0">
                <a:latin typeface="Times New Roman" pitchFamily="18" charset="0"/>
                <a:ea typeface="맑은 고딕" pitchFamily="50" charset="-127"/>
              </a:rPr>
              <a:t>O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</a:rPr>
              <a:t>(|</a:t>
            </a:r>
            <a:r>
              <a:rPr lang="en-US" altLang="ko-KR" sz="1800" b="1" i="1" dirty="0">
                <a:latin typeface="Times New Roman" pitchFamily="18" charset="0"/>
                <a:ea typeface="맑은 고딕" pitchFamily="50" charset="-127"/>
              </a:rPr>
              <a:t>A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</a:rPr>
              <a:t>| + |</a:t>
            </a:r>
            <a:r>
              <a:rPr lang="en-US" altLang="ko-KR" sz="1800" b="1" i="1" dirty="0">
                <a:latin typeface="Times New Roman" pitchFamily="18" charset="0"/>
                <a:ea typeface="맑은 고딕" pitchFamily="50" charset="-127"/>
              </a:rPr>
              <a:t>B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</a:rPr>
              <a:t>|)</a:t>
            </a:r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}</a:t>
            </a:r>
            <a:endParaRPr lang="en-US" altLang="ko-KR" sz="1800" b="1" i="1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</p:txBody>
      </p:sp>
      <p:grpSp>
        <p:nvGrpSpPr>
          <p:cNvPr id="11" name="그룹 20"/>
          <p:cNvGrpSpPr>
            <a:grpSpLocks/>
          </p:cNvGrpSpPr>
          <p:nvPr/>
        </p:nvGrpSpPr>
        <p:grpSpPr bwMode="auto">
          <a:xfrm rot="-442837">
            <a:off x="7617543" y="-32469"/>
            <a:ext cx="1140273" cy="1524810"/>
            <a:chOff x="5002436" y="4216114"/>
            <a:chExt cx="1140279" cy="1525149"/>
          </a:xfrm>
        </p:grpSpPr>
        <p:sp>
          <p:nvSpPr>
            <p:cNvPr id="12" name="TextBox 10"/>
            <p:cNvSpPr txBox="1">
              <a:spLocks noChangeArrowheads="1"/>
            </p:cNvSpPr>
            <p:nvPr/>
          </p:nvSpPr>
          <p:spPr bwMode="auto">
            <a:xfrm>
              <a:off x="5071146" y="4294391"/>
              <a:ext cx="1071569" cy="14468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en-US" sz="8800" b="1" dirty="0" smtClean="0">
                  <a:solidFill>
                    <a:srgbClr val="96A5E2"/>
                  </a:solidFill>
                  <a:latin typeface="맑은 고딕" pitchFamily="50" charset="-127"/>
                  <a:ea typeface="맑은 고딕" pitchFamily="50" charset="-127"/>
                  <a:cs typeface="Times New Roman" pitchFamily="18" charset="0"/>
                  <a:sym typeface="Symbol" pitchFamily="18" charset="2"/>
                </a:rPr>
                <a:t>∩</a:t>
              </a:r>
              <a:endParaRPr lang="ko-KR" altLang="en-US" sz="8800" dirty="0">
                <a:solidFill>
                  <a:srgbClr val="96A5E2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" name="TextBox 11"/>
            <p:cNvSpPr txBox="1">
              <a:spLocks noChangeArrowheads="1"/>
            </p:cNvSpPr>
            <p:nvPr/>
          </p:nvSpPr>
          <p:spPr bwMode="auto">
            <a:xfrm>
              <a:off x="5002436" y="4216114"/>
              <a:ext cx="1071570" cy="14468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en-US" sz="8800" b="1" dirty="0" smtClean="0">
                  <a:solidFill>
                    <a:srgbClr val="47AF2F"/>
                  </a:solidFill>
                  <a:latin typeface="맑은 고딕" pitchFamily="50" charset="-127"/>
                  <a:ea typeface="맑은 고딕" pitchFamily="50" charset="-127"/>
                  <a:cs typeface="Times New Roman" pitchFamily="18" charset="0"/>
                  <a:sym typeface="Symbol" pitchFamily="18" charset="2"/>
                </a:rPr>
                <a:t>∩</a:t>
              </a:r>
              <a:endParaRPr lang="ko-KR" altLang="en-US" sz="8800" dirty="0">
                <a:solidFill>
                  <a:srgbClr val="47AF2F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785786" y="1643050"/>
            <a:ext cx="7643866" cy="383181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>
            <a:noAutofit/>
          </a:bodyPr>
          <a:lstStyle/>
          <a:p>
            <a:pPr marL="269875" lvl="1" indent="-269875" defTabSz="342900">
              <a:lnSpc>
                <a:spcPct val="90000"/>
              </a:lnSpc>
              <a:spcBef>
                <a:spcPct val="1000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  <a:tab pos="3500438" algn="l"/>
                <a:tab pos="3857625" algn="l"/>
              </a:tabLst>
            </a:pPr>
            <a:endParaRPr lang="en-US" altLang="ko-KR" sz="1800" b="1" i="1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</a:endParaRPr>
          </a:p>
        </p:txBody>
      </p:sp>
      <p:sp>
        <p:nvSpPr>
          <p:cNvPr id="7170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 smtClean="0"/>
              <a:t>집합</a:t>
            </a:r>
            <a:endParaRPr lang="en-US" altLang="ko-KR" smtClean="0"/>
          </a:p>
        </p:txBody>
      </p:sp>
      <p:sp>
        <p:nvSpPr>
          <p:cNvPr id="7171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B58F724-E8F8-415E-8314-6BDE3CF83DC0}" type="slidenum">
              <a:rPr lang="en-US" altLang="ko-KR" smtClean="0"/>
              <a:pPr/>
              <a:t>11</a:t>
            </a:fld>
            <a:endParaRPr lang="en-US" altLang="ko-KR" smtClean="0"/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err="1" smtClean="0">
                <a:ea typeface="맑은 고딕" pitchFamily="50" charset="-127"/>
              </a:rPr>
              <a:t>차집합</a:t>
            </a:r>
            <a:r>
              <a:rPr lang="en-US" altLang="ko-KR" dirty="0" smtClean="0">
                <a:ea typeface="맑은 고딕" pitchFamily="50" charset="-127"/>
              </a:rPr>
              <a:t>(subtract)</a:t>
            </a:r>
          </a:p>
        </p:txBody>
      </p:sp>
      <p:sp>
        <p:nvSpPr>
          <p:cNvPr id="7174" name="Text Box 4"/>
          <p:cNvSpPr txBox="1">
            <a:spLocks noChangeArrowheads="1"/>
          </p:cNvSpPr>
          <p:nvPr/>
        </p:nvSpPr>
        <p:spPr bwMode="auto">
          <a:xfrm>
            <a:off x="785786" y="1643050"/>
            <a:ext cx="3930230" cy="3831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3429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  <a:tab pos="3857625" algn="l"/>
              </a:tabLst>
            </a:pPr>
            <a:r>
              <a:rPr lang="en-US" altLang="ko-KR" sz="1800" b="1" dirty="0" err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Alg</a:t>
            </a:r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</a:t>
            </a:r>
            <a:r>
              <a:rPr lang="en-US" altLang="ko-KR" sz="1800" b="1" i="1" dirty="0" smtClean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subtract</a:t>
            </a:r>
            <a:r>
              <a:rPr lang="en-US" altLang="ko-KR" sz="1800" dirty="0" smtClean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(</a:t>
            </a:r>
            <a:r>
              <a:rPr lang="en-US" altLang="ko-KR" sz="1800" b="1" i="1" dirty="0" smtClean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B</a:t>
            </a:r>
            <a:r>
              <a:rPr lang="en-US" altLang="ko-KR" sz="18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)</a:t>
            </a:r>
          </a:p>
          <a:p>
            <a:pPr defTabSz="2286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  <a:tab pos="3857625" algn="l"/>
              </a:tabLst>
            </a:pPr>
            <a:r>
              <a:rPr lang="en-US" altLang="ko-KR" sz="1800" b="1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	input</a:t>
            </a:r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set </a:t>
            </a:r>
            <a:r>
              <a:rPr lang="en-US" altLang="ko-KR" sz="1800" b="1" i="1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A</a:t>
            </a:r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, </a:t>
            </a:r>
            <a:r>
              <a:rPr lang="en-US" altLang="ko-KR" sz="1800" b="1" i="1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B</a:t>
            </a:r>
          </a:p>
          <a:p>
            <a:pPr defTabSz="2286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  <a:tab pos="3857625" algn="l"/>
              </a:tabLst>
            </a:pPr>
            <a:r>
              <a:rPr lang="en-US" altLang="ko-KR" sz="1800" b="1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	output</a:t>
            </a:r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set</a:t>
            </a:r>
            <a:r>
              <a:rPr lang="en-US" altLang="ko-KR" sz="1800" b="1" i="1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A</a:t>
            </a:r>
            <a:r>
              <a:rPr lang="en-US" altLang="ko-KR" sz="1800" i="1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</a:t>
            </a:r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– </a:t>
            </a:r>
            <a:r>
              <a:rPr lang="en-US" altLang="ko-KR" sz="1800" b="1" i="1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B</a:t>
            </a:r>
            <a:endParaRPr lang="en-US" altLang="ko-KR" sz="1800" dirty="0" smtClean="0">
              <a:solidFill>
                <a:schemeClr val="tx2"/>
              </a:solidFill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  <a:p>
            <a:pPr defTabSz="3429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  <a:tab pos="3857625" algn="l"/>
              </a:tabLst>
            </a:pPr>
            <a:endParaRPr lang="en-US" altLang="ko-KR" sz="1800" dirty="0" smtClean="0">
              <a:solidFill>
                <a:srgbClr val="000000"/>
              </a:solidFill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  <a:p>
            <a:pPr defTabSz="3429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  <a:tab pos="3587750" algn="l"/>
                <a:tab pos="3857625" algn="l"/>
              </a:tabLst>
            </a:pP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1. </a:t>
            </a:r>
            <a:r>
              <a:rPr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C 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 </a:t>
            </a:r>
            <a:r>
              <a:rPr lang="en-US" altLang="ko-KR" sz="1800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empty list</a:t>
            </a:r>
            <a:endParaRPr lang="en-US" altLang="ko-KR" sz="1800" i="1" dirty="0" smtClean="0">
              <a:solidFill>
                <a:srgbClr val="000000"/>
              </a:solidFill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  <a:p>
            <a:pPr marL="0" lvl="1" defTabSz="3429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  <a:tab pos="3587750" algn="l"/>
                <a:tab pos="3857625" algn="l"/>
              </a:tabLst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2. </a:t>
            </a: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while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(!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A</a:t>
            </a:r>
            <a:r>
              <a:rPr lang="en-US" altLang="ko-KR" sz="1800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.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isEmpty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()</a:t>
            </a:r>
            <a:r>
              <a:rPr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&amp;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!</a:t>
            </a:r>
            <a:r>
              <a:rPr lang="en-US" altLang="ko-KR" sz="1800" b="1" i="1" dirty="0" err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B</a:t>
            </a:r>
            <a:r>
              <a:rPr lang="en-US" altLang="ko-KR" sz="1800" dirty="0" err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.</a:t>
            </a:r>
            <a:r>
              <a:rPr lang="en-US" altLang="ko-KR" sz="1800" b="1" i="1" dirty="0" err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isEmpty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())</a:t>
            </a:r>
          </a:p>
          <a:p>
            <a:pPr marL="0" lvl="1" defTabSz="3429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  <a:tab pos="3587750" algn="l"/>
                <a:tab pos="3857625" algn="l"/>
              </a:tabLst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		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a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, 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b 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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A</a:t>
            </a:r>
            <a:r>
              <a:rPr lang="en-US" altLang="ko-KR" sz="1800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.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get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(1), 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B</a:t>
            </a:r>
            <a:r>
              <a:rPr lang="en-US" altLang="ko-KR" sz="1800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.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get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(1)</a:t>
            </a:r>
          </a:p>
          <a:p>
            <a:pPr marL="0" lvl="1" defTabSz="3429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  <a:tab pos="3857625" algn="l"/>
              </a:tabLst>
            </a:pP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	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	</a:t>
            </a: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if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(</a:t>
            </a:r>
            <a:r>
              <a:rPr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a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/>
              </a:rPr>
              <a:t>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b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)</a:t>
            </a:r>
            <a:endParaRPr lang="en-US" altLang="ko-KR" sz="1800" b="1" i="1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  <a:p>
            <a:pPr marL="0" lvl="1" defTabSz="3429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  <a:tab pos="3857625" algn="l"/>
              </a:tabLst>
            </a:pPr>
            <a:r>
              <a:rPr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			</a:t>
            </a:r>
            <a:r>
              <a:rPr lang="en-US" altLang="ko-KR" sz="1800" b="1" i="1" dirty="0" err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C</a:t>
            </a:r>
            <a:r>
              <a:rPr lang="en-US" altLang="ko-KR" sz="1800" dirty="0" err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.</a:t>
            </a:r>
            <a:r>
              <a:rPr lang="en-US" altLang="ko-KR" sz="1800" b="1" i="1" dirty="0" err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addLast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(</a:t>
            </a:r>
            <a:r>
              <a:rPr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a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)</a:t>
            </a:r>
          </a:p>
          <a:p>
            <a:pPr marL="0" lvl="1" defTabSz="3429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  <a:tab pos="3857625" algn="l"/>
              </a:tabLst>
            </a:pP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			</a:t>
            </a:r>
            <a:r>
              <a:rPr lang="en-US" altLang="ko-KR" sz="1800" b="1" i="1" dirty="0" err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A</a:t>
            </a:r>
            <a:r>
              <a:rPr lang="en-US" altLang="ko-KR" sz="1800" dirty="0" err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.</a:t>
            </a:r>
            <a:r>
              <a:rPr lang="en-US" altLang="ko-KR" sz="1800" b="1" i="1" dirty="0" err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removeFirst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()</a:t>
            </a:r>
            <a:endParaRPr lang="en-US" altLang="ko-KR" sz="1800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  <a:p>
            <a:pPr marL="0" lvl="1" defTabSz="3429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  <a:tab pos="3857625" algn="l"/>
              </a:tabLst>
            </a:pP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	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	</a:t>
            </a:r>
            <a:r>
              <a:rPr lang="en-US" altLang="ko-KR" sz="1800" b="1" dirty="0" err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elseif</a:t>
            </a:r>
            <a:r>
              <a:rPr lang="en-US" altLang="ko-KR" sz="1800" b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(</a:t>
            </a:r>
            <a:r>
              <a:rPr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a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/>
              </a:rPr>
              <a:t>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b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)</a:t>
            </a:r>
            <a:endParaRPr lang="en-US" altLang="ko-KR" sz="1800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  <a:p>
            <a:pPr marL="0" lvl="1" defTabSz="3429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  <a:tab pos="3857625" algn="l"/>
              </a:tabLst>
            </a:pP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			</a:t>
            </a:r>
            <a:r>
              <a:rPr lang="en-US" altLang="ko-KR" sz="1800" b="1" i="1" dirty="0" err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B</a:t>
            </a:r>
            <a:r>
              <a:rPr lang="en-US" altLang="ko-KR" sz="1800" dirty="0" err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.</a:t>
            </a:r>
            <a:r>
              <a:rPr lang="en-US" altLang="ko-KR" sz="1800" b="1" i="1" dirty="0" err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removeFirst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()</a:t>
            </a:r>
          </a:p>
          <a:p>
            <a:pPr marL="0" lvl="1" defTabSz="3429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  <a:tab pos="3857625" algn="l"/>
              </a:tabLst>
            </a:pP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		</a:t>
            </a:r>
            <a:r>
              <a:rPr lang="en-US" altLang="ko-KR" sz="1800" b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else </a:t>
            </a:r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{</a:t>
            </a:r>
            <a:r>
              <a:rPr lang="en-US" altLang="ko-KR" sz="1800" b="1" i="1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a</a:t>
            </a:r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/>
              </a:rPr>
              <a:t></a:t>
            </a:r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ko-KR" sz="1800" b="1" i="1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b</a:t>
            </a:r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}</a:t>
            </a:r>
          </a:p>
          <a:p>
            <a:pPr marL="0" lvl="1" defTabSz="3429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  <a:tab pos="3857625" algn="l"/>
              </a:tabLst>
            </a:pP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			</a:t>
            </a:r>
            <a:r>
              <a:rPr lang="en-US" altLang="ko-KR" sz="1800" b="1" i="1" dirty="0" err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A</a:t>
            </a:r>
            <a:r>
              <a:rPr lang="en-US" altLang="ko-KR" sz="1800" dirty="0" err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.</a:t>
            </a:r>
            <a:r>
              <a:rPr lang="en-US" altLang="ko-KR" sz="1800" b="1" i="1" dirty="0" err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removeFirst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()</a:t>
            </a:r>
          </a:p>
          <a:p>
            <a:pPr marL="0" lvl="1" defTabSz="3429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  <a:tab pos="3857625" algn="l"/>
              </a:tabLst>
            </a:pP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			</a:t>
            </a:r>
            <a:r>
              <a:rPr lang="en-US" altLang="ko-KR" sz="1800" b="1" i="1" dirty="0" err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B</a:t>
            </a:r>
            <a:r>
              <a:rPr lang="en-US" altLang="ko-KR" sz="1800" dirty="0" err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.</a:t>
            </a:r>
            <a:r>
              <a:rPr lang="en-US" altLang="ko-KR" sz="1800" b="1" i="1" dirty="0" err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removeFirst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()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4716016" y="1643050"/>
            <a:ext cx="3713636" cy="2280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lvl="1" defTabSz="342900">
              <a:lnSpc>
                <a:spcPct val="90000"/>
              </a:lnSpc>
              <a:spcBef>
                <a:spcPct val="1000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  <a:tab pos="3500438" algn="l"/>
                <a:tab pos="3857625" algn="l"/>
              </a:tabLst>
            </a:pP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3. </a:t>
            </a:r>
            <a:r>
              <a:rPr lang="en-US" altLang="ko-KR" sz="1800" b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while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(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!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A</a:t>
            </a:r>
            <a:r>
              <a:rPr lang="en-US" altLang="ko-KR" sz="1800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.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isEmpty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())</a:t>
            </a:r>
          </a:p>
          <a:p>
            <a:pPr marL="0" lvl="1" defTabSz="342900">
              <a:lnSpc>
                <a:spcPct val="90000"/>
              </a:lnSpc>
              <a:spcBef>
                <a:spcPct val="10000"/>
              </a:spcBef>
              <a:buClr>
                <a:schemeClr val="hlink"/>
              </a:buClr>
              <a:buSzPct val="110000"/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  <a:tab pos="3500438" algn="l"/>
                <a:tab pos="3857625" algn="l"/>
              </a:tabLst>
            </a:pP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		</a:t>
            </a:r>
            <a:r>
              <a:rPr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a 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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ko-KR" sz="1800" b="1" i="1" dirty="0" err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A</a:t>
            </a:r>
            <a:r>
              <a:rPr lang="en-US" altLang="ko-KR" sz="1800" dirty="0" err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.</a:t>
            </a:r>
            <a:r>
              <a:rPr lang="en-US" altLang="ko-KR" sz="1800" b="1" i="1" dirty="0" err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get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(1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)</a:t>
            </a:r>
            <a:endParaRPr lang="en-US" altLang="ko-KR" sz="1800" dirty="0" smtClean="0">
              <a:solidFill>
                <a:srgbClr val="000000"/>
              </a:solidFill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  <a:p>
            <a:pPr marL="0" lvl="1" defTabSz="342900">
              <a:lnSpc>
                <a:spcPct val="90000"/>
              </a:lnSpc>
              <a:spcBef>
                <a:spcPct val="10000"/>
              </a:spcBef>
              <a:buClr>
                <a:schemeClr val="hlink"/>
              </a:buClr>
              <a:buSzPct val="110000"/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  <a:tab pos="3500438" algn="l"/>
                <a:tab pos="3857625" algn="l"/>
              </a:tabLst>
            </a:pPr>
            <a:r>
              <a:rPr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		</a:t>
            </a:r>
            <a:r>
              <a:rPr lang="en-US" altLang="ko-KR" sz="1800" b="1" i="1" dirty="0" err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C</a:t>
            </a:r>
            <a:r>
              <a:rPr lang="en-US" altLang="ko-KR" sz="1800" dirty="0" err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.</a:t>
            </a:r>
            <a:r>
              <a:rPr lang="en-US" altLang="ko-KR" sz="1800" b="1" i="1" dirty="0" err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addLast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(</a:t>
            </a:r>
            <a:r>
              <a:rPr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a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)</a:t>
            </a:r>
          </a:p>
          <a:p>
            <a:pPr marL="0" lvl="1" defTabSz="342900">
              <a:lnSpc>
                <a:spcPct val="90000"/>
              </a:lnSpc>
              <a:spcBef>
                <a:spcPct val="1000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  <a:tab pos="3500438" algn="l"/>
                <a:tab pos="3857625" algn="l"/>
              </a:tabLst>
            </a:pP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		</a:t>
            </a:r>
            <a:r>
              <a:rPr lang="en-US" altLang="ko-KR" sz="1800" b="1" i="1" dirty="0" err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A</a:t>
            </a:r>
            <a:r>
              <a:rPr lang="en-US" altLang="ko-KR" sz="1800" dirty="0" err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.</a:t>
            </a:r>
            <a:r>
              <a:rPr lang="en-US" altLang="ko-KR" sz="1800" b="1" i="1" dirty="0" err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removeFirst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()</a:t>
            </a:r>
          </a:p>
          <a:p>
            <a:pPr marL="0" lvl="1" defTabSz="342900">
              <a:lnSpc>
                <a:spcPct val="90000"/>
              </a:lnSpc>
              <a:spcBef>
                <a:spcPct val="1000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  <a:tab pos="3500438" algn="l"/>
                <a:tab pos="3857625" algn="l"/>
              </a:tabLst>
            </a:pP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4. </a:t>
            </a:r>
            <a:r>
              <a:rPr lang="en-US" altLang="ko-KR" sz="1800" b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while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(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!</a:t>
            </a:r>
            <a:r>
              <a:rPr lang="en-US" altLang="ko-KR" sz="1800" b="1" i="1" dirty="0" err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B</a:t>
            </a:r>
            <a:r>
              <a:rPr lang="en-US" altLang="ko-KR" sz="1800" dirty="0" err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.</a:t>
            </a:r>
            <a:r>
              <a:rPr lang="en-US" altLang="ko-KR" sz="1800" b="1" i="1" dirty="0" err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isEmpty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())</a:t>
            </a:r>
          </a:p>
          <a:p>
            <a:pPr marL="0" lvl="1" defTabSz="342900">
              <a:lnSpc>
                <a:spcPct val="90000"/>
              </a:lnSpc>
              <a:spcBef>
                <a:spcPct val="1000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  <a:tab pos="3500438" algn="l"/>
                <a:tab pos="3857625" algn="l"/>
              </a:tabLst>
            </a:pP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		</a:t>
            </a:r>
            <a:r>
              <a:rPr lang="en-US" altLang="ko-KR" sz="1800" b="1" i="1" dirty="0" err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B</a:t>
            </a:r>
            <a:r>
              <a:rPr lang="en-US" altLang="ko-KR" sz="1800" dirty="0" err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.</a:t>
            </a:r>
            <a:r>
              <a:rPr lang="en-US" altLang="ko-KR" sz="1800" b="1" i="1" dirty="0" err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removeFirst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()</a:t>
            </a:r>
          </a:p>
          <a:p>
            <a:pPr marL="0" lvl="1" defTabSz="342900">
              <a:lnSpc>
                <a:spcPct val="90000"/>
              </a:lnSpc>
              <a:spcBef>
                <a:spcPct val="1000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  <a:tab pos="3500438" algn="l"/>
                <a:tab pos="3857625" algn="l"/>
              </a:tabLst>
            </a:pP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5. </a:t>
            </a:r>
            <a:r>
              <a:rPr lang="en-US" altLang="ko-KR" sz="1800" b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return </a:t>
            </a:r>
            <a:r>
              <a:rPr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C</a:t>
            </a:r>
          </a:p>
          <a:p>
            <a:pPr marL="0" lvl="1" defTabSz="342900">
              <a:lnSpc>
                <a:spcPct val="90000"/>
              </a:lnSpc>
              <a:spcBef>
                <a:spcPct val="10000"/>
              </a:spcBef>
              <a:buClr>
                <a:schemeClr val="hlink"/>
              </a:buClr>
              <a:buSzPct val="110000"/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  <a:tab pos="3500438" algn="l"/>
                <a:tab pos="3857625" algn="l"/>
              </a:tabLst>
            </a:pPr>
            <a:r>
              <a:rPr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					</a:t>
            </a:r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{Total </a:t>
            </a:r>
            <a:r>
              <a:rPr lang="en-US" altLang="ko-KR" sz="1800" b="1" dirty="0">
                <a:latin typeface="Times New Roman" pitchFamily="18" charset="0"/>
                <a:ea typeface="맑은 고딕" pitchFamily="50" charset="-127"/>
              </a:rPr>
              <a:t>O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</a:rPr>
              <a:t>(|</a:t>
            </a:r>
            <a:r>
              <a:rPr lang="en-US" altLang="ko-KR" sz="1800" b="1" i="1" dirty="0">
                <a:latin typeface="Times New Roman" pitchFamily="18" charset="0"/>
                <a:ea typeface="맑은 고딕" pitchFamily="50" charset="-127"/>
              </a:rPr>
              <a:t>A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</a:rPr>
              <a:t>| + |</a:t>
            </a:r>
            <a:r>
              <a:rPr lang="en-US" altLang="ko-KR" sz="1800" b="1" i="1" dirty="0">
                <a:latin typeface="Times New Roman" pitchFamily="18" charset="0"/>
                <a:ea typeface="맑은 고딕" pitchFamily="50" charset="-127"/>
              </a:rPr>
              <a:t>B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</a:rPr>
              <a:t>|)</a:t>
            </a:r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}</a:t>
            </a:r>
            <a:endParaRPr lang="en-US" altLang="ko-KR" sz="1800" b="1" i="1" dirty="0" smtClean="0">
              <a:solidFill>
                <a:srgbClr val="000000"/>
              </a:solidFill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</p:txBody>
      </p:sp>
      <p:grpSp>
        <p:nvGrpSpPr>
          <p:cNvPr id="11" name="그룹 20"/>
          <p:cNvGrpSpPr>
            <a:grpSpLocks/>
          </p:cNvGrpSpPr>
          <p:nvPr/>
        </p:nvGrpSpPr>
        <p:grpSpPr bwMode="auto">
          <a:xfrm>
            <a:off x="7524328" y="0"/>
            <a:ext cx="1291140" cy="1472315"/>
            <a:chOff x="4851569" y="4268618"/>
            <a:chExt cx="1291147" cy="1472642"/>
          </a:xfrm>
        </p:grpSpPr>
        <p:sp>
          <p:nvSpPr>
            <p:cNvPr id="12" name="TextBox 10"/>
            <p:cNvSpPr txBox="1">
              <a:spLocks noChangeArrowheads="1"/>
            </p:cNvSpPr>
            <p:nvPr/>
          </p:nvSpPr>
          <p:spPr bwMode="auto">
            <a:xfrm>
              <a:off x="5071147" y="4294389"/>
              <a:ext cx="1071569" cy="14468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ko-KR" sz="8800" b="1" dirty="0" smtClean="0">
                  <a:solidFill>
                    <a:schemeClr val="bg2"/>
                  </a:solidFill>
                  <a:latin typeface="Times New Roman" pitchFamily="18" charset="0"/>
                  <a:ea typeface="맑은 고딕" pitchFamily="50" charset="-127"/>
                </a:rPr>
                <a:t>–</a:t>
              </a:r>
              <a:endParaRPr lang="ko-KR" altLang="en-US" sz="8800" b="1" dirty="0">
                <a:solidFill>
                  <a:schemeClr val="bg2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" name="TextBox 11"/>
            <p:cNvSpPr txBox="1">
              <a:spLocks noChangeArrowheads="1"/>
            </p:cNvSpPr>
            <p:nvPr/>
          </p:nvSpPr>
          <p:spPr bwMode="auto">
            <a:xfrm>
              <a:off x="4851569" y="4268618"/>
              <a:ext cx="1071570" cy="14468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ko-KR" sz="8800" b="1" dirty="0" smtClean="0">
                  <a:latin typeface="Times New Roman" pitchFamily="18" charset="0"/>
                  <a:ea typeface="맑은 고딕" pitchFamily="50" charset="-127"/>
                </a:rPr>
                <a:t>–</a:t>
              </a:r>
              <a:endParaRPr lang="ko-KR" altLang="en-US" sz="8800" b="1" dirty="0">
                <a:solidFill>
                  <a:srgbClr val="47AF2F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785786" y="1643050"/>
            <a:ext cx="7572428" cy="428628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>
            <a:noAutofit/>
          </a:bodyPr>
          <a:lstStyle/>
          <a:p>
            <a:pPr marL="269875" lvl="1" indent="-269875" defTabSz="342900">
              <a:lnSpc>
                <a:spcPct val="90000"/>
              </a:lnSpc>
              <a:spcBef>
                <a:spcPct val="1000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  <a:tab pos="3500438" algn="l"/>
                <a:tab pos="3857625" algn="l"/>
              </a:tabLst>
            </a:pPr>
            <a:endParaRPr lang="en-US" altLang="ko-KR" sz="1800" b="1" i="1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</a:endParaRPr>
          </a:p>
        </p:txBody>
      </p:sp>
      <p:sp>
        <p:nvSpPr>
          <p:cNvPr id="7170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 smtClean="0"/>
              <a:t>집합</a:t>
            </a:r>
            <a:endParaRPr lang="en-US" altLang="ko-KR" smtClean="0"/>
          </a:p>
        </p:txBody>
      </p:sp>
      <p:sp>
        <p:nvSpPr>
          <p:cNvPr id="7171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B58F724-E8F8-415E-8314-6BDE3CF83DC0}" type="slidenum">
              <a:rPr lang="en-US" altLang="ko-KR" smtClean="0"/>
              <a:pPr/>
              <a:t>12</a:t>
            </a:fld>
            <a:endParaRPr lang="en-US" altLang="ko-KR" smtClean="0"/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>
                <a:ea typeface="맑은 고딕" pitchFamily="50" charset="-127"/>
              </a:rPr>
              <a:t>소속과</a:t>
            </a:r>
            <a:r>
              <a:rPr lang="en-US" altLang="ko-KR" smtClean="0">
                <a:ea typeface="맑은 고딕" pitchFamily="50" charset="-127"/>
              </a:rPr>
              <a:t> </a:t>
            </a:r>
            <a:r>
              <a:rPr lang="ko-KR" altLang="en-US" smtClean="0">
                <a:ea typeface="맑은 고딕" pitchFamily="50" charset="-127"/>
              </a:rPr>
              <a:t>부분집합</a:t>
            </a:r>
            <a:endParaRPr lang="en-US" altLang="ko-KR" dirty="0" smtClean="0">
              <a:ea typeface="맑은 고딕" pitchFamily="50" charset="-127"/>
            </a:endParaRP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785786" y="1643050"/>
            <a:ext cx="3786214" cy="43027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3429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  <a:tab pos="3587750" algn="l"/>
                <a:tab pos="3857625" algn="l"/>
              </a:tabLst>
            </a:pPr>
            <a:r>
              <a:rPr lang="en-US" altLang="ko-KR" sz="1600" b="1" dirty="0" err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Alg</a:t>
            </a:r>
            <a:r>
              <a:rPr lang="en-US" altLang="ko-KR" sz="1600" dirty="0" smtClean="0"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1600" b="1" i="1" dirty="0" smtClean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member</a:t>
            </a:r>
            <a:r>
              <a:rPr lang="en-US" altLang="ko-KR" sz="1600" dirty="0" smtClean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sz="1600" b="1" i="1" dirty="0" smtClean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e</a:t>
            </a:r>
            <a:r>
              <a:rPr lang="en-US" altLang="ko-KR" sz="1600" dirty="0" smtClean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)</a:t>
            </a:r>
            <a:endParaRPr lang="en-US" altLang="ko-KR" sz="1600" dirty="0" smtClean="0">
              <a:latin typeface="Times New Roman" pitchFamily="18" charset="0"/>
              <a:ea typeface="맑은 고딕" pitchFamily="50" charset="-127"/>
            </a:endParaRPr>
          </a:p>
          <a:p>
            <a:pPr defTabSz="2286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  <a:tab pos="3587750" algn="l"/>
                <a:tab pos="3857625" algn="l"/>
              </a:tabLst>
            </a:pPr>
            <a:r>
              <a:rPr lang="en-US" altLang="ko-KR" sz="1600" b="1" dirty="0" smtClean="0">
                <a:latin typeface="Times New Roman" pitchFamily="18" charset="0"/>
                <a:ea typeface="맑은 고딕" pitchFamily="50" charset="-127"/>
              </a:rPr>
              <a:t>	input</a:t>
            </a:r>
            <a:r>
              <a:rPr lang="en-US" altLang="ko-KR" sz="1600" dirty="0" smtClean="0">
                <a:latin typeface="Times New Roman" pitchFamily="18" charset="0"/>
                <a:ea typeface="맑은 고딕" pitchFamily="50" charset="-127"/>
              </a:rPr>
              <a:t> set </a:t>
            </a:r>
            <a:r>
              <a:rPr lang="en-US" altLang="ko-KR" sz="1600" b="1" i="1" dirty="0" smtClean="0">
                <a:latin typeface="Times New Roman" pitchFamily="18" charset="0"/>
                <a:ea typeface="맑은 고딕" pitchFamily="50" charset="-127"/>
              </a:rPr>
              <a:t>A</a:t>
            </a:r>
            <a:r>
              <a:rPr lang="en-US" altLang="ko-KR" sz="1600" dirty="0" smtClean="0">
                <a:latin typeface="Times New Roman" pitchFamily="18" charset="0"/>
                <a:ea typeface="맑은 고딕" pitchFamily="50" charset="-127"/>
              </a:rPr>
              <a:t>, element </a:t>
            </a:r>
            <a:r>
              <a:rPr lang="en-US" altLang="ko-KR" sz="1600" b="1" i="1" dirty="0" smtClean="0">
                <a:latin typeface="Times New Roman" pitchFamily="18" charset="0"/>
                <a:ea typeface="맑은 고딕" pitchFamily="50" charset="-127"/>
              </a:rPr>
              <a:t>e</a:t>
            </a:r>
          </a:p>
          <a:p>
            <a:pPr defTabSz="2286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  <a:tab pos="3587750" algn="l"/>
                <a:tab pos="3857625" algn="l"/>
              </a:tabLst>
            </a:pPr>
            <a:r>
              <a:rPr lang="en-US" altLang="ko-KR" sz="1600" b="1" dirty="0" smtClean="0">
                <a:latin typeface="Times New Roman" pitchFamily="18" charset="0"/>
                <a:ea typeface="맑은 고딕" pitchFamily="50" charset="-127"/>
              </a:rPr>
              <a:t>	output</a:t>
            </a:r>
            <a:r>
              <a:rPr lang="en-US" altLang="ko-KR" sz="1600" dirty="0" smtClean="0"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1600" dirty="0" err="1" smtClean="0">
                <a:latin typeface="Times New Roman" pitchFamily="18" charset="0"/>
                <a:ea typeface="맑은 고딕" pitchFamily="50" charset="-127"/>
              </a:rPr>
              <a:t>boolean</a:t>
            </a:r>
            <a:endParaRPr lang="en-US" altLang="ko-KR" sz="1600" dirty="0" smtClean="0">
              <a:solidFill>
                <a:schemeClr val="tx2"/>
              </a:solidFill>
              <a:latin typeface="Times New Roman" pitchFamily="18" charset="0"/>
              <a:ea typeface="맑은 고딕" pitchFamily="50" charset="-127"/>
            </a:endParaRPr>
          </a:p>
          <a:p>
            <a:pPr marL="0" lvl="1" defTabSz="3429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  <a:tab pos="3587750" algn="l"/>
                <a:tab pos="3857625" algn="l"/>
              </a:tabLst>
            </a:pPr>
            <a:endParaRPr lang="en-US" altLang="ko-KR" sz="1600" dirty="0" smtClean="0">
              <a:solidFill>
                <a:srgbClr val="000000"/>
              </a:solidFill>
              <a:latin typeface="Times New Roman" pitchFamily="18" charset="0"/>
              <a:ea typeface="맑은 고딕" pitchFamily="50" charset="-127"/>
            </a:endParaRPr>
          </a:p>
          <a:p>
            <a:pPr marL="0" lvl="1" defTabSz="3429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  <a:tab pos="3587750" algn="l"/>
                <a:tab pos="3857625" algn="l"/>
              </a:tabLst>
            </a:pPr>
            <a:r>
              <a:rPr lang="en-US" altLang="ko-KR" sz="16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1. </a:t>
            </a:r>
            <a:r>
              <a:rPr lang="en-US" altLang="ko-KR" sz="1600" b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if</a:t>
            </a:r>
            <a:r>
              <a:rPr lang="en-US" altLang="ko-KR" sz="16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(</a:t>
            </a: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A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</a:t>
            </a:r>
            <a:r>
              <a:rPr lang="en-US" altLang="ko-KR" sz="16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/>
              </a:rPr>
              <a:t></a:t>
            </a:r>
            <a:r>
              <a:rPr lang="en-US" altLang="ko-KR" sz="16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</a:t>
            </a:r>
            <a:r>
              <a:rPr lang="en-US" altLang="ko-KR" sz="16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)</a:t>
            </a:r>
          </a:p>
          <a:p>
            <a:pPr marL="0" lvl="1" defTabSz="3429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  <a:tab pos="3587750" algn="l"/>
                <a:tab pos="3857625" algn="l"/>
              </a:tabLst>
            </a:pPr>
            <a:r>
              <a:rPr lang="en-US" altLang="ko-KR" sz="16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		</a:t>
            </a:r>
            <a:r>
              <a:rPr lang="en-US" altLang="ko-KR" sz="1600" b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return</a:t>
            </a:r>
            <a:r>
              <a:rPr lang="en-US" altLang="ko-KR" sz="16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16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False</a:t>
            </a:r>
          </a:p>
          <a:p>
            <a:pPr marL="0" lvl="1" defTabSz="3429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  <a:tab pos="3587750" algn="l"/>
                <a:tab pos="3857625" algn="l"/>
              </a:tabLst>
            </a:pPr>
            <a:r>
              <a:rPr lang="en-US" altLang="ko-KR" sz="16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2. </a:t>
            </a:r>
            <a:r>
              <a:rPr lang="en-US" altLang="ko-KR" sz="16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p </a:t>
            </a:r>
            <a:r>
              <a:rPr lang="en-US" altLang="ko-KR" sz="16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</a:t>
            </a:r>
            <a:r>
              <a:rPr lang="en-US" altLang="ko-KR" sz="16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</a:t>
            </a:r>
            <a:r>
              <a:rPr lang="en-US" altLang="ko-KR" sz="16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A</a:t>
            </a:r>
            <a:endParaRPr lang="en-US" altLang="ko-KR" sz="1600" dirty="0" smtClean="0">
              <a:solidFill>
                <a:srgbClr val="000000"/>
              </a:solidFill>
              <a:latin typeface="Times New Roman" pitchFamily="18" charset="0"/>
              <a:ea typeface="맑은 고딕" pitchFamily="50" charset="-127"/>
            </a:endParaRPr>
          </a:p>
          <a:p>
            <a:pPr marL="0" lvl="1" defTabSz="3429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  <a:tab pos="3587750" algn="l"/>
                <a:tab pos="3857625" algn="l"/>
              </a:tabLst>
            </a:pPr>
            <a:r>
              <a:rPr lang="en-US" altLang="ko-KR" sz="16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3. </a:t>
            </a:r>
            <a:r>
              <a:rPr lang="en-US" altLang="ko-KR" sz="1600" b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while</a:t>
            </a:r>
            <a:r>
              <a:rPr lang="en-US" altLang="ko-KR" sz="16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(</a:t>
            </a:r>
            <a:r>
              <a:rPr lang="en-US" altLang="ko-KR" sz="16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True</a:t>
            </a:r>
            <a:r>
              <a:rPr lang="en-US" altLang="ko-KR" sz="16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)</a:t>
            </a:r>
            <a:endParaRPr lang="en-US" altLang="ko-KR" sz="1600" dirty="0" smtClean="0">
              <a:latin typeface="Times New Roman" pitchFamily="18" charset="0"/>
              <a:ea typeface="맑은 고딕" pitchFamily="50" charset="-127"/>
            </a:endParaRPr>
          </a:p>
          <a:p>
            <a:pPr marL="0" lvl="1" defTabSz="3429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  <a:tab pos="3587750" algn="l"/>
                <a:tab pos="3857625" algn="l"/>
              </a:tabLst>
            </a:pPr>
            <a:r>
              <a:rPr lang="en-US" altLang="ko-KR" sz="16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		a </a:t>
            </a:r>
            <a:r>
              <a:rPr lang="en-US" altLang="ko-KR" sz="16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</a:t>
            </a:r>
            <a:r>
              <a:rPr lang="en-US" altLang="ko-KR" sz="16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</a:t>
            </a:r>
            <a:r>
              <a:rPr lang="en-US" altLang="ko-KR" sz="1600" b="1" i="1" dirty="0" err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p</a:t>
            </a:r>
            <a:r>
              <a:rPr lang="en-US" altLang="ko-KR" sz="1600" dirty="0" err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.</a:t>
            </a:r>
            <a:r>
              <a:rPr lang="en-US" altLang="ko-KR" sz="1600" b="1" dirty="0" err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elem</a:t>
            </a:r>
            <a:endParaRPr lang="en-US" altLang="ko-KR" sz="1600" dirty="0" smtClean="0">
              <a:solidFill>
                <a:srgbClr val="000000"/>
              </a:solidFill>
              <a:latin typeface="Times New Roman" pitchFamily="18" charset="0"/>
              <a:ea typeface="맑은 고딕" pitchFamily="50" charset="-127"/>
            </a:endParaRPr>
          </a:p>
          <a:p>
            <a:pPr marL="0" lvl="1" defTabSz="3429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  <a:tab pos="3587750" algn="l"/>
                <a:tab pos="3857625" algn="l"/>
              </a:tabLst>
            </a:pPr>
            <a:r>
              <a:rPr lang="en-US" altLang="ko-KR" sz="16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		</a:t>
            </a:r>
            <a:r>
              <a:rPr lang="en-US" altLang="ko-KR" sz="1600" b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if </a:t>
            </a:r>
            <a:r>
              <a:rPr lang="en-US" altLang="ko-KR" sz="16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sz="16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a</a:t>
            </a:r>
            <a:r>
              <a:rPr lang="en-US" altLang="ko-KR" sz="16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16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/>
              </a:rPr>
              <a:t></a:t>
            </a:r>
            <a:r>
              <a:rPr lang="en-US" altLang="ko-KR" sz="16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16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e</a:t>
            </a:r>
            <a:r>
              <a:rPr lang="en-US" altLang="ko-KR" sz="16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)</a:t>
            </a:r>
          </a:p>
          <a:p>
            <a:pPr marL="0" lvl="1" defTabSz="3429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  <a:tab pos="3587750" algn="l"/>
                <a:tab pos="3857625" algn="l"/>
              </a:tabLst>
            </a:pPr>
            <a:r>
              <a:rPr lang="en-US" altLang="ko-KR" sz="16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			</a:t>
            </a:r>
            <a:r>
              <a:rPr lang="en-US" altLang="ko-KR" sz="1600" b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if </a:t>
            </a:r>
            <a:r>
              <a:rPr lang="en-US" altLang="ko-KR" sz="16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sz="1600" b="1" i="1" dirty="0" err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p</a:t>
            </a:r>
            <a:r>
              <a:rPr lang="en-US" altLang="ko-KR" sz="1600" dirty="0" err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.</a:t>
            </a:r>
            <a:r>
              <a:rPr lang="en-US" altLang="ko-KR" sz="1600" b="1" dirty="0" err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next</a:t>
            </a:r>
            <a:r>
              <a:rPr lang="en-US" altLang="ko-KR" sz="16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1600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/>
              </a:rPr>
              <a:t>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</a:t>
            </a:r>
            <a:r>
              <a:rPr lang="en-US" altLang="ko-KR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</a:t>
            </a:r>
            <a:r>
              <a:rPr lang="en-US" altLang="ko-KR" sz="16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)</a:t>
            </a:r>
            <a:r>
              <a:rPr lang="en-US" altLang="ko-KR" sz="1600" dirty="0" smtClean="0">
                <a:latin typeface="Times New Roman" pitchFamily="18" charset="0"/>
                <a:ea typeface="맑은 고딕" pitchFamily="50" charset="-127"/>
              </a:rPr>
              <a:t>	{p is last node}</a:t>
            </a:r>
          </a:p>
          <a:p>
            <a:pPr marL="0" lvl="1" defTabSz="3429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  <a:tab pos="3587750" algn="l"/>
                <a:tab pos="3857625" algn="l"/>
              </a:tabLst>
            </a:pPr>
            <a:r>
              <a:rPr lang="en-US" altLang="ko-KR" sz="16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				</a:t>
            </a:r>
            <a:r>
              <a:rPr lang="en-US" altLang="ko-KR" sz="1600" b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return </a:t>
            </a:r>
            <a:r>
              <a:rPr lang="en-US" altLang="ko-KR" sz="16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False</a:t>
            </a:r>
          </a:p>
          <a:p>
            <a:pPr marL="0" lvl="1" defTabSz="3429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  <a:tab pos="3587750" algn="l"/>
                <a:tab pos="3857625" algn="l"/>
              </a:tabLst>
            </a:pPr>
            <a:r>
              <a:rPr lang="en-US" altLang="ko-KR" sz="1600" b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			else</a:t>
            </a:r>
          </a:p>
          <a:p>
            <a:pPr marL="0" lvl="1" defTabSz="3429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  <a:tab pos="3587750" algn="l"/>
                <a:tab pos="3857625" algn="l"/>
              </a:tabLst>
            </a:pPr>
            <a:r>
              <a:rPr lang="en-US" altLang="ko-KR" sz="16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				</a:t>
            </a:r>
            <a:r>
              <a:rPr lang="en-US" altLang="ko-KR" sz="16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p </a:t>
            </a:r>
            <a:r>
              <a:rPr lang="en-US" altLang="ko-KR" sz="16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</a:t>
            </a:r>
            <a:r>
              <a:rPr lang="en-US" altLang="ko-KR" sz="16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</a:t>
            </a:r>
            <a:r>
              <a:rPr lang="en-US" altLang="ko-KR" sz="1600" b="1" i="1" dirty="0" err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p</a:t>
            </a:r>
            <a:r>
              <a:rPr lang="en-US" altLang="ko-KR" sz="1600" dirty="0" err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.</a:t>
            </a:r>
            <a:r>
              <a:rPr lang="en-US" altLang="ko-KR" sz="1600" b="1" dirty="0" err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next</a:t>
            </a:r>
            <a:endParaRPr lang="en-US" altLang="ko-KR" sz="1600" b="1" dirty="0" smtClean="0">
              <a:solidFill>
                <a:srgbClr val="000000"/>
              </a:solidFill>
              <a:latin typeface="Times New Roman" pitchFamily="18" charset="0"/>
              <a:ea typeface="맑은 고딕" pitchFamily="50" charset="-127"/>
            </a:endParaRPr>
          </a:p>
          <a:p>
            <a:pPr marL="0" lvl="1" defTabSz="3429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  <a:tab pos="3587750" algn="l"/>
                <a:tab pos="3857625" algn="l"/>
              </a:tabLst>
            </a:pPr>
            <a:r>
              <a:rPr lang="en-US" altLang="ko-KR" sz="16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		</a:t>
            </a:r>
            <a:r>
              <a:rPr lang="en-US" altLang="ko-KR" sz="1600" b="1" dirty="0" err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elseif</a:t>
            </a:r>
            <a:r>
              <a:rPr lang="en-US" altLang="ko-KR" sz="1600" b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16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sz="16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a</a:t>
            </a:r>
            <a:r>
              <a:rPr lang="en-US" altLang="ko-KR" sz="16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16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/>
              </a:rPr>
              <a:t></a:t>
            </a:r>
            <a:r>
              <a:rPr lang="en-US" altLang="ko-KR" sz="16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16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e</a:t>
            </a:r>
            <a:r>
              <a:rPr lang="en-US" altLang="ko-KR" sz="16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)</a:t>
            </a:r>
          </a:p>
          <a:p>
            <a:pPr marL="0" lvl="1" defTabSz="3429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  <a:tab pos="3587750" algn="l"/>
                <a:tab pos="3857625" algn="l"/>
              </a:tabLst>
            </a:pPr>
            <a:r>
              <a:rPr lang="en-US" altLang="ko-KR" sz="16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			</a:t>
            </a:r>
            <a:r>
              <a:rPr lang="en-US" altLang="ko-KR" sz="1600" b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return </a:t>
            </a:r>
            <a:r>
              <a:rPr lang="en-US" altLang="ko-KR" sz="16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False</a:t>
            </a:r>
          </a:p>
          <a:p>
            <a:pPr marL="0" lvl="1" defTabSz="3429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  <a:tab pos="3587750" algn="l"/>
                <a:tab pos="3857625" algn="l"/>
              </a:tabLst>
            </a:pPr>
            <a:r>
              <a:rPr lang="en-US" altLang="ko-KR" sz="16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		</a:t>
            </a:r>
            <a:r>
              <a:rPr lang="en-US" altLang="ko-KR" sz="1600" b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else </a:t>
            </a:r>
            <a:r>
              <a:rPr lang="en-US" altLang="ko-KR" sz="1600" dirty="0" smtClean="0">
                <a:latin typeface="Times New Roman" pitchFamily="18" charset="0"/>
                <a:ea typeface="맑은 고딕" pitchFamily="50" charset="-127"/>
              </a:rPr>
              <a:t>{</a:t>
            </a:r>
            <a:r>
              <a:rPr lang="en-US" altLang="ko-KR" sz="1600" b="1" i="1" dirty="0" smtClean="0">
                <a:latin typeface="Times New Roman" pitchFamily="18" charset="0"/>
                <a:ea typeface="맑은 고딕" pitchFamily="50" charset="-127"/>
              </a:rPr>
              <a:t>a</a:t>
            </a:r>
            <a:r>
              <a:rPr lang="en-US" altLang="ko-KR" sz="1600" dirty="0" smtClean="0"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1600" dirty="0" smtClean="0">
                <a:latin typeface="Times New Roman" pitchFamily="18" charset="0"/>
                <a:ea typeface="맑은 고딕" pitchFamily="50" charset="-127"/>
                <a:sym typeface="Symbol"/>
              </a:rPr>
              <a:t></a:t>
            </a:r>
            <a:r>
              <a:rPr lang="en-US" altLang="ko-KR" sz="1600" dirty="0" smtClean="0"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1600" b="1" i="1" dirty="0" smtClean="0">
                <a:latin typeface="Times New Roman" pitchFamily="18" charset="0"/>
                <a:ea typeface="맑은 고딕" pitchFamily="50" charset="-127"/>
              </a:rPr>
              <a:t>e</a:t>
            </a:r>
            <a:r>
              <a:rPr lang="en-US" altLang="ko-KR" sz="1600" dirty="0" smtClean="0">
                <a:latin typeface="Times New Roman" pitchFamily="18" charset="0"/>
                <a:ea typeface="맑은 고딕" pitchFamily="50" charset="-127"/>
              </a:rPr>
              <a:t>}</a:t>
            </a:r>
          </a:p>
          <a:p>
            <a:pPr marL="0" lvl="1" defTabSz="3429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  <a:tab pos="3587750" algn="l"/>
                <a:tab pos="3857625" algn="l"/>
              </a:tabLst>
            </a:pPr>
            <a:r>
              <a:rPr lang="en-US" altLang="ko-KR" sz="16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			</a:t>
            </a:r>
            <a:r>
              <a:rPr lang="en-US" altLang="ko-KR" sz="1600" b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return </a:t>
            </a:r>
            <a:r>
              <a:rPr lang="en-US" altLang="ko-KR" sz="16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True</a:t>
            </a:r>
          </a:p>
          <a:p>
            <a:pPr marL="0" lvl="1" defTabSz="3429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  <a:tab pos="3587750" algn="l"/>
                <a:tab pos="3857625" algn="l"/>
              </a:tabLst>
            </a:pPr>
            <a:r>
              <a:rPr lang="en-US" altLang="ko-KR" sz="16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						</a:t>
            </a:r>
            <a:r>
              <a:rPr lang="en-US" altLang="ko-KR" sz="1600" dirty="0" smtClean="0">
                <a:latin typeface="Times New Roman" pitchFamily="18" charset="0"/>
                <a:ea typeface="맑은 고딕" pitchFamily="50" charset="-127"/>
              </a:rPr>
              <a:t>{Total </a:t>
            </a:r>
            <a:r>
              <a:rPr lang="en-US" altLang="ko-KR" sz="1600" b="1" dirty="0">
                <a:latin typeface="Times New Roman" pitchFamily="18" charset="0"/>
                <a:ea typeface="맑은 고딕" pitchFamily="50" charset="-127"/>
              </a:rPr>
              <a:t>O</a:t>
            </a:r>
            <a:r>
              <a:rPr lang="en-US" altLang="ko-KR" sz="1600" dirty="0">
                <a:latin typeface="Times New Roman" pitchFamily="18" charset="0"/>
                <a:ea typeface="맑은 고딕" pitchFamily="50" charset="-127"/>
              </a:rPr>
              <a:t>(|</a:t>
            </a:r>
            <a:r>
              <a:rPr lang="en-US" altLang="ko-KR" sz="1600" b="1" i="1" dirty="0">
                <a:latin typeface="Times New Roman" pitchFamily="18" charset="0"/>
                <a:ea typeface="맑은 고딕" pitchFamily="50" charset="-127"/>
              </a:rPr>
              <a:t>A</a:t>
            </a:r>
            <a:r>
              <a:rPr lang="en-US" altLang="ko-KR" sz="1600" dirty="0" smtClean="0">
                <a:latin typeface="Times New Roman" pitchFamily="18" charset="0"/>
                <a:ea typeface="맑은 고딕" pitchFamily="50" charset="-127"/>
              </a:rPr>
              <a:t>|)}</a:t>
            </a:r>
            <a:endParaRPr lang="en-US" altLang="ko-KR" sz="1600" b="1" i="1" dirty="0" smtClean="0">
              <a:solidFill>
                <a:srgbClr val="000000"/>
              </a:solidFill>
              <a:latin typeface="Times New Roman" pitchFamily="18" charset="0"/>
              <a:ea typeface="맑은 고딕" pitchFamily="50" charset="-127"/>
            </a:endParaRP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4572000" y="1643050"/>
            <a:ext cx="3786214" cy="43027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3429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  <a:tab pos="3587750" algn="l"/>
                <a:tab pos="3857625" algn="l"/>
              </a:tabLst>
            </a:pPr>
            <a:r>
              <a:rPr lang="en-US" altLang="ko-KR" sz="1600" b="1" dirty="0" err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Alg</a:t>
            </a:r>
            <a:r>
              <a:rPr lang="en-US" altLang="ko-KR" sz="1600" dirty="0" smtClean="0"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1600" b="1" i="1" dirty="0" smtClean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subset</a:t>
            </a:r>
            <a:r>
              <a:rPr lang="en-US" altLang="ko-KR" sz="1600" dirty="0" smtClean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sz="1600" b="1" i="1" dirty="0" smtClean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B</a:t>
            </a:r>
            <a:r>
              <a:rPr lang="en-US" altLang="ko-KR" sz="1600" dirty="0" smtClean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)</a:t>
            </a:r>
          </a:p>
          <a:p>
            <a:pPr defTabSz="2286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  <a:tab pos="3587750" algn="l"/>
                <a:tab pos="3857625" algn="l"/>
              </a:tabLst>
            </a:pPr>
            <a:r>
              <a:rPr lang="en-US" altLang="ko-KR" sz="1600" b="1" dirty="0" smtClean="0">
                <a:latin typeface="Times New Roman" pitchFamily="18" charset="0"/>
                <a:ea typeface="맑은 고딕" pitchFamily="50" charset="-127"/>
              </a:rPr>
              <a:t>	input</a:t>
            </a:r>
            <a:r>
              <a:rPr lang="en-US" altLang="ko-KR" sz="1600" dirty="0" smtClean="0">
                <a:latin typeface="Times New Roman" pitchFamily="18" charset="0"/>
                <a:ea typeface="맑은 고딕" pitchFamily="50" charset="-127"/>
              </a:rPr>
              <a:t> set </a:t>
            </a:r>
            <a:r>
              <a:rPr lang="en-US" altLang="ko-KR" sz="1600" b="1" i="1" dirty="0" smtClean="0">
                <a:latin typeface="Times New Roman" pitchFamily="18" charset="0"/>
                <a:ea typeface="맑은 고딕" pitchFamily="50" charset="-127"/>
              </a:rPr>
              <a:t>A</a:t>
            </a:r>
            <a:r>
              <a:rPr lang="en-US" altLang="ko-KR" sz="1600" dirty="0" smtClean="0">
                <a:latin typeface="Times New Roman" pitchFamily="18" charset="0"/>
                <a:ea typeface="맑은 고딕" pitchFamily="50" charset="-127"/>
              </a:rPr>
              <a:t>,</a:t>
            </a:r>
            <a:r>
              <a:rPr lang="en-US" altLang="ko-KR" sz="1600" b="1" i="1" dirty="0" smtClean="0">
                <a:latin typeface="Times New Roman" pitchFamily="18" charset="0"/>
                <a:ea typeface="맑은 고딕" pitchFamily="50" charset="-127"/>
              </a:rPr>
              <a:t> B</a:t>
            </a:r>
            <a:endParaRPr lang="en-US" altLang="ko-KR" sz="1600" dirty="0" smtClean="0">
              <a:latin typeface="Times New Roman" pitchFamily="18" charset="0"/>
              <a:ea typeface="맑은 고딕" pitchFamily="50" charset="-127"/>
            </a:endParaRPr>
          </a:p>
          <a:p>
            <a:pPr defTabSz="2286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  <a:tab pos="3587750" algn="l"/>
                <a:tab pos="3857625" algn="l"/>
              </a:tabLst>
            </a:pPr>
            <a:r>
              <a:rPr lang="en-US" altLang="ko-KR" sz="1600" b="1" dirty="0" smtClean="0">
                <a:latin typeface="Times New Roman" pitchFamily="18" charset="0"/>
                <a:ea typeface="맑은 고딕" pitchFamily="50" charset="-127"/>
              </a:rPr>
              <a:t>	output</a:t>
            </a:r>
            <a:r>
              <a:rPr lang="en-US" altLang="ko-KR" sz="1600" dirty="0" smtClean="0"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1600" dirty="0" err="1" smtClean="0">
                <a:latin typeface="Times New Roman" pitchFamily="18" charset="0"/>
                <a:ea typeface="맑은 고딕" pitchFamily="50" charset="-127"/>
              </a:rPr>
              <a:t>boolean</a:t>
            </a:r>
            <a:endParaRPr lang="en-US" altLang="ko-KR" sz="1600" dirty="0" smtClean="0">
              <a:solidFill>
                <a:schemeClr val="tx2"/>
              </a:solidFill>
              <a:latin typeface="Times New Roman" pitchFamily="18" charset="0"/>
              <a:ea typeface="맑은 고딕" pitchFamily="50" charset="-127"/>
            </a:endParaRPr>
          </a:p>
          <a:p>
            <a:pPr defTabSz="3429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  <a:tab pos="3587750" algn="l"/>
                <a:tab pos="3857625" algn="l"/>
              </a:tabLst>
            </a:pPr>
            <a:endParaRPr lang="en-US" altLang="ko-KR" sz="1600" dirty="0" smtClean="0">
              <a:solidFill>
                <a:srgbClr val="000000"/>
              </a:solidFill>
              <a:latin typeface="Times New Roman" pitchFamily="18" charset="0"/>
              <a:ea typeface="맑은 고딕" pitchFamily="50" charset="-127"/>
            </a:endParaRPr>
          </a:p>
          <a:p>
            <a:pPr marL="0" lvl="1" defTabSz="3429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  <a:tab pos="3587750" algn="l"/>
                <a:tab pos="3857625" algn="l"/>
              </a:tabLst>
            </a:pPr>
            <a:r>
              <a:rPr lang="en-US" altLang="ko-KR" sz="16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1. </a:t>
            </a:r>
            <a:r>
              <a:rPr lang="en-US" altLang="ko-KR" sz="1600" b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if</a:t>
            </a:r>
            <a:r>
              <a:rPr lang="en-US" altLang="ko-KR" sz="16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(</a:t>
            </a: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A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</a:t>
            </a:r>
            <a:r>
              <a:rPr lang="en-US" altLang="ko-KR" sz="1600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/>
              </a:rPr>
              <a:t>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</a:t>
            </a:r>
            <a:r>
              <a:rPr lang="en-US" altLang="ko-KR" sz="16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)</a:t>
            </a:r>
          </a:p>
          <a:p>
            <a:pPr marL="0" lvl="1" defTabSz="3429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  <a:tab pos="3587750" algn="l"/>
                <a:tab pos="3857625" algn="l"/>
              </a:tabLst>
            </a:pPr>
            <a:r>
              <a:rPr lang="en-US" altLang="ko-KR" sz="16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		</a:t>
            </a:r>
            <a:r>
              <a:rPr lang="en-US" altLang="ko-KR" sz="1600" b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return</a:t>
            </a:r>
            <a:r>
              <a:rPr lang="en-US" altLang="ko-KR" sz="16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16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True</a:t>
            </a:r>
          </a:p>
          <a:p>
            <a:pPr defTabSz="3429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  <a:tab pos="3587750" algn="l"/>
                <a:tab pos="3857625" algn="l"/>
              </a:tabLst>
            </a:pPr>
            <a:r>
              <a:rPr lang="en-US" altLang="ko-KR" sz="16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2. </a:t>
            </a:r>
            <a:r>
              <a:rPr lang="en-US" altLang="ko-KR" sz="16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p </a:t>
            </a:r>
            <a:r>
              <a:rPr lang="en-US" altLang="ko-KR" sz="16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</a:t>
            </a:r>
            <a:r>
              <a:rPr lang="en-US" altLang="ko-KR" sz="16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</a:t>
            </a:r>
            <a:r>
              <a:rPr lang="en-US" altLang="ko-KR" sz="16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A</a:t>
            </a:r>
            <a:endParaRPr lang="en-US" altLang="ko-KR" sz="1600" dirty="0" smtClean="0">
              <a:solidFill>
                <a:srgbClr val="000000"/>
              </a:solidFill>
              <a:latin typeface="Times New Roman" pitchFamily="18" charset="0"/>
              <a:ea typeface="맑은 고딕" pitchFamily="50" charset="-127"/>
            </a:endParaRPr>
          </a:p>
          <a:p>
            <a:pPr marL="0" lvl="1" defTabSz="3429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  <a:tab pos="3587750" algn="l"/>
                <a:tab pos="3857625" algn="l"/>
              </a:tabLst>
            </a:pPr>
            <a:r>
              <a:rPr lang="en-US" altLang="ko-KR" sz="16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3. </a:t>
            </a:r>
            <a:r>
              <a:rPr lang="en-US" altLang="ko-KR" sz="1600" b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while</a:t>
            </a:r>
            <a:r>
              <a:rPr lang="en-US" altLang="ko-KR" sz="16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(</a:t>
            </a:r>
            <a:r>
              <a:rPr lang="en-US" altLang="ko-KR" sz="16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True</a:t>
            </a:r>
            <a:r>
              <a:rPr lang="en-US" altLang="ko-KR" sz="16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)</a:t>
            </a:r>
          </a:p>
          <a:p>
            <a:pPr marL="0" lvl="1" defTabSz="3429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  <a:tab pos="3587750" algn="l"/>
                <a:tab pos="3857625" algn="l"/>
              </a:tabLst>
            </a:pPr>
            <a:r>
              <a:rPr lang="en-US" altLang="ko-KR" sz="16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		</a:t>
            </a:r>
            <a:r>
              <a:rPr lang="en-US" altLang="ko-KR" sz="1600" b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if </a:t>
            </a:r>
            <a:r>
              <a:rPr lang="en-US" altLang="ko-KR" sz="16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sz="1600" b="1" i="1" dirty="0" err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B</a:t>
            </a:r>
            <a:r>
              <a:rPr lang="en-US" altLang="ko-KR" sz="1600" dirty="0" err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.</a:t>
            </a:r>
            <a:r>
              <a:rPr lang="en-US" altLang="ko-KR" sz="1600" b="1" i="1" dirty="0" err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member</a:t>
            </a:r>
            <a:r>
              <a:rPr lang="en-US" altLang="ko-KR" sz="16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sz="16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p</a:t>
            </a:r>
            <a:r>
              <a:rPr lang="en-US" altLang="ko-KR" sz="1600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.</a:t>
            </a:r>
            <a:r>
              <a:rPr lang="en-US" altLang="ko-KR" sz="1600" b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elem</a:t>
            </a:r>
            <a:r>
              <a:rPr lang="en-US" altLang="ko-KR" sz="16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))</a:t>
            </a:r>
          </a:p>
          <a:p>
            <a:pPr marL="0" lvl="1" defTabSz="3429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  <a:tab pos="3587750" algn="l"/>
                <a:tab pos="3857625" algn="l"/>
              </a:tabLst>
            </a:pPr>
            <a:r>
              <a:rPr lang="en-US" altLang="ko-KR" sz="16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			</a:t>
            </a:r>
            <a:r>
              <a:rPr lang="en-US" altLang="ko-KR" sz="1600" b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if </a:t>
            </a:r>
            <a:r>
              <a:rPr lang="en-US" altLang="ko-KR" sz="16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sz="16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p</a:t>
            </a:r>
            <a:r>
              <a:rPr lang="en-US" altLang="ko-KR" sz="1600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.</a:t>
            </a:r>
            <a:r>
              <a:rPr lang="en-US" altLang="ko-KR" sz="1600" b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next</a:t>
            </a: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1600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/>
              </a:rPr>
              <a:t>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</a:t>
            </a:r>
            <a:r>
              <a:rPr lang="en-US" altLang="ko-KR" sz="16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)</a:t>
            </a:r>
            <a:r>
              <a:rPr lang="en-US" altLang="ko-KR" sz="1600" dirty="0">
                <a:latin typeface="Times New Roman" pitchFamily="18" charset="0"/>
                <a:ea typeface="맑은 고딕" pitchFamily="50" charset="-127"/>
              </a:rPr>
              <a:t>	</a:t>
            </a:r>
            <a:r>
              <a:rPr lang="en-US" altLang="ko-KR" sz="1600" dirty="0" smtClean="0">
                <a:latin typeface="Times New Roman" pitchFamily="18" charset="0"/>
                <a:ea typeface="맑은 고딕" pitchFamily="50" charset="-127"/>
              </a:rPr>
              <a:t>{p is last </a:t>
            </a:r>
            <a:r>
              <a:rPr lang="en-US" altLang="ko-KR" sz="1600" dirty="0">
                <a:latin typeface="Times New Roman" pitchFamily="18" charset="0"/>
                <a:ea typeface="맑은 고딕" pitchFamily="50" charset="-127"/>
              </a:rPr>
              <a:t>node</a:t>
            </a:r>
            <a:r>
              <a:rPr lang="en-US" altLang="ko-KR" sz="1600" dirty="0" smtClean="0">
                <a:latin typeface="Times New Roman" pitchFamily="18" charset="0"/>
                <a:ea typeface="맑은 고딕" pitchFamily="50" charset="-127"/>
              </a:rPr>
              <a:t>}</a:t>
            </a:r>
            <a:endParaRPr lang="en-US" altLang="ko-KR" sz="1600" dirty="0" smtClean="0">
              <a:solidFill>
                <a:srgbClr val="000000"/>
              </a:solidFill>
              <a:latin typeface="Times New Roman" pitchFamily="18" charset="0"/>
              <a:ea typeface="맑은 고딕" pitchFamily="50" charset="-127"/>
            </a:endParaRPr>
          </a:p>
          <a:p>
            <a:pPr marL="0" lvl="1" defTabSz="3429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  <a:tab pos="3587750" algn="l"/>
                <a:tab pos="3857625" algn="l"/>
              </a:tabLst>
            </a:pPr>
            <a:r>
              <a:rPr lang="en-US" altLang="ko-KR" sz="16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				</a:t>
            </a:r>
            <a:r>
              <a:rPr lang="en-US" altLang="ko-KR" sz="1600" b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return </a:t>
            </a:r>
            <a:r>
              <a:rPr lang="en-US" altLang="ko-KR" sz="16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True</a:t>
            </a:r>
          </a:p>
          <a:p>
            <a:pPr marL="0" lvl="1" defTabSz="3429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  <a:tab pos="3587750" algn="l"/>
                <a:tab pos="3857625" algn="l"/>
              </a:tabLst>
            </a:pPr>
            <a:r>
              <a:rPr lang="en-US" altLang="ko-KR" sz="1600" b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			else</a:t>
            </a:r>
          </a:p>
          <a:p>
            <a:pPr marL="0" lvl="1" defTabSz="3429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  <a:tab pos="3587750" algn="l"/>
                <a:tab pos="3857625" algn="l"/>
              </a:tabLst>
            </a:pP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				</a:t>
            </a: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p 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</a:t>
            </a: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</a:t>
            </a:r>
            <a:r>
              <a:rPr lang="en-US" altLang="ko-KR" sz="16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p</a:t>
            </a:r>
            <a:r>
              <a:rPr lang="en-US" altLang="ko-KR" sz="1600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.</a:t>
            </a:r>
            <a:r>
              <a:rPr lang="en-US" altLang="ko-KR" sz="1600" b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next</a:t>
            </a:r>
            <a:endParaRPr lang="en-US" altLang="ko-KR" sz="1600" b="1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</a:endParaRPr>
          </a:p>
          <a:p>
            <a:pPr marL="0" lvl="1" defTabSz="3429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  <a:tab pos="3587750" algn="l"/>
                <a:tab pos="3857625" algn="l"/>
              </a:tabLst>
            </a:pPr>
            <a:r>
              <a:rPr lang="en-US" altLang="ko-KR" sz="1600" b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		else</a:t>
            </a:r>
          </a:p>
          <a:p>
            <a:pPr marL="0" lvl="1" defTabSz="3429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  <a:tab pos="3587750" algn="l"/>
                <a:tab pos="3857625" algn="l"/>
              </a:tabLst>
            </a:pPr>
            <a:r>
              <a:rPr lang="en-US" altLang="ko-KR" sz="1600" b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			return </a:t>
            </a:r>
            <a:r>
              <a:rPr lang="en-US" altLang="ko-KR" sz="16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False</a:t>
            </a:r>
            <a:endParaRPr lang="en-US" altLang="ko-KR" sz="1600" dirty="0" smtClean="0">
              <a:solidFill>
                <a:srgbClr val="000000"/>
              </a:solidFill>
              <a:latin typeface="Times New Roman" pitchFamily="18" charset="0"/>
              <a:ea typeface="맑은 고딕" pitchFamily="50" charset="-127"/>
            </a:endParaRPr>
          </a:p>
          <a:p>
            <a:pPr marL="0" lvl="1" defTabSz="3429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  <a:tab pos="3587750" algn="l"/>
                <a:tab pos="3857625" algn="l"/>
              </a:tabLst>
            </a:pPr>
            <a:endParaRPr lang="en-US" altLang="ko-KR" sz="1600" b="1" i="1" dirty="0" smtClean="0">
              <a:solidFill>
                <a:srgbClr val="000000"/>
              </a:solidFill>
              <a:latin typeface="Times New Roman" pitchFamily="18" charset="0"/>
              <a:ea typeface="맑은 고딕" pitchFamily="50" charset="-127"/>
            </a:endParaRPr>
          </a:p>
          <a:p>
            <a:pPr marL="0" lvl="1" defTabSz="3429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  <a:tab pos="3587750" algn="l"/>
                <a:tab pos="3857625" algn="l"/>
              </a:tabLst>
            </a:pPr>
            <a:endParaRPr lang="en-US" altLang="ko-KR" sz="1600" b="1" i="1" dirty="0" smtClean="0">
              <a:solidFill>
                <a:srgbClr val="000000"/>
              </a:solidFill>
              <a:latin typeface="Times New Roman" pitchFamily="18" charset="0"/>
              <a:ea typeface="맑은 고딕" pitchFamily="50" charset="-127"/>
            </a:endParaRPr>
          </a:p>
          <a:p>
            <a:pPr marL="0" lvl="1" defTabSz="3429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  <a:tab pos="3587750" algn="l"/>
                <a:tab pos="3857625" algn="l"/>
              </a:tabLst>
            </a:pPr>
            <a:endParaRPr lang="en-US" altLang="ko-KR" sz="1600" b="1" i="1" dirty="0" smtClean="0">
              <a:solidFill>
                <a:srgbClr val="000000"/>
              </a:solidFill>
              <a:latin typeface="Times New Roman" pitchFamily="18" charset="0"/>
              <a:ea typeface="맑은 고딕" pitchFamily="50" charset="-127"/>
            </a:endParaRPr>
          </a:p>
          <a:p>
            <a:pPr marL="0" lvl="1" defTabSz="3429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  <a:tab pos="3587750" algn="l"/>
                <a:tab pos="3857625" algn="l"/>
              </a:tabLst>
            </a:pPr>
            <a:r>
              <a:rPr lang="en-US" altLang="ko-KR" sz="16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						</a:t>
            </a:r>
            <a:r>
              <a:rPr lang="en-US" altLang="ko-KR" sz="1600" dirty="0" smtClean="0">
                <a:latin typeface="Times New Roman" pitchFamily="18" charset="0"/>
                <a:ea typeface="맑은 고딕" pitchFamily="50" charset="-127"/>
              </a:rPr>
              <a:t>{Total </a:t>
            </a:r>
            <a:r>
              <a:rPr lang="en-US" altLang="ko-KR" sz="1600" b="1" dirty="0">
                <a:latin typeface="Times New Roman" pitchFamily="18" charset="0"/>
                <a:ea typeface="맑은 고딕" pitchFamily="50" charset="-127"/>
              </a:rPr>
              <a:t>O</a:t>
            </a:r>
            <a:r>
              <a:rPr lang="en-US" altLang="ko-KR" sz="1600" dirty="0">
                <a:latin typeface="Times New Roman" pitchFamily="18" charset="0"/>
                <a:ea typeface="맑은 고딕" pitchFamily="50" charset="-127"/>
              </a:rPr>
              <a:t>(|</a:t>
            </a:r>
            <a:r>
              <a:rPr lang="en-US" altLang="ko-KR" sz="1600" b="1" i="1" dirty="0">
                <a:latin typeface="Times New Roman" pitchFamily="18" charset="0"/>
                <a:ea typeface="맑은 고딕" pitchFamily="50" charset="-127"/>
              </a:rPr>
              <a:t>A</a:t>
            </a:r>
            <a:r>
              <a:rPr lang="en-US" altLang="ko-KR" sz="1600" dirty="0" smtClean="0">
                <a:latin typeface="Times New Roman" pitchFamily="18" charset="0"/>
                <a:ea typeface="맑은 고딕" pitchFamily="50" charset="-127"/>
              </a:rPr>
              <a:t>||</a:t>
            </a:r>
            <a:r>
              <a:rPr lang="en-US" altLang="ko-KR" sz="1600" b="1" i="1" dirty="0">
                <a:latin typeface="Times New Roman" pitchFamily="18" charset="0"/>
                <a:ea typeface="맑은 고딕" pitchFamily="50" charset="-127"/>
              </a:rPr>
              <a:t>B</a:t>
            </a:r>
            <a:r>
              <a:rPr lang="en-US" altLang="ko-KR" sz="1600" dirty="0">
                <a:latin typeface="Times New Roman" pitchFamily="18" charset="0"/>
                <a:ea typeface="맑은 고딕" pitchFamily="50" charset="-127"/>
              </a:rPr>
              <a:t>|)}</a:t>
            </a:r>
            <a:endParaRPr lang="en-US" altLang="ko-KR" sz="1600" b="1" i="1" dirty="0" smtClean="0">
              <a:solidFill>
                <a:srgbClr val="000000"/>
              </a:solidFill>
              <a:latin typeface="Times New Roman" pitchFamily="18" charset="0"/>
              <a:ea typeface="맑은 고딕" pitchFamily="50" charset="-127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6711177" y="260648"/>
            <a:ext cx="1996831" cy="1296144"/>
            <a:chOff x="7257699" y="614434"/>
            <a:chExt cx="1287864" cy="814970"/>
          </a:xfrm>
        </p:grpSpPr>
        <p:sp>
          <p:nvSpPr>
            <p:cNvPr id="13" name="Freeform 11"/>
            <p:cNvSpPr>
              <a:spLocks/>
            </p:cNvSpPr>
            <p:nvPr/>
          </p:nvSpPr>
          <p:spPr bwMode="auto">
            <a:xfrm rot="20424595">
              <a:off x="7257699" y="614434"/>
              <a:ext cx="1287864" cy="814970"/>
            </a:xfrm>
            <a:custGeom>
              <a:avLst/>
              <a:gdLst>
                <a:gd name="T0" fmla="*/ 559 w 1055"/>
                <a:gd name="T1" fmla="*/ 307 h 308"/>
                <a:gd name="T2" fmla="*/ 613 w 1055"/>
                <a:gd name="T3" fmla="*/ 305 h 308"/>
                <a:gd name="T4" fmla="*/ 664 w 1055"/>
                <a:gd name="T5" fmla="*/ 301 h 308"/>
                <a:gd name="T6" fmla="*/ 714 w 1055"/>
                <a:gd name="T7" fmla="*/ 296 h 308"/>
                <a:gd name="T8" fmla="*/ 761 w 1055"/>
                <a:gd name="T9" fmla="*/ 290 h 308"/>
                <a:gd name="T10" fmla="*/ 805 w 1055"/>
                <a:gd name="T11" fmla="*/ 283 h 308"/>
                <a:gd name="T12" fmla="*/ 847 w 1055"/>
                <a:gd name="T13" fmla="*/ 274 h 308"/>
                <a:gd name="T14" fmla="*/ 887 w 1055"/>
                <a:gd name="T15" fmla="*/ 265 h 308"/>
                <a:gd name="T16" fmla="*/ 922 w 1055"/>
                <a:gd name="T17" fmla="*/ 254 h 308"/>
                <a:gd name="T18" fmla="*/ 955 w 1055"/>
                <a:gd name="T19" fmla="*/ 241 h 308"/>
                <a:gd name="T20" fmla="*/ 982 w 1055"/>
                <a:gd name="T21" fmla="*/ 228 h 308"/>
                <a:gd name="T22" fmla="*/ 1006 w 1055"/>
                <a:gd name="T23" fmla="*/ 215 h 308"/>
                <a:gd name="T24" fmla="*/ 1026 w 1055"/>
                <a:gd name="T25" fmla="*/ 203 h 308"/>
                <a:gd name="T26" fmla="*/ 1048 w 1055"/>
                <a:gd name="T27" fmla="*/ 177 h 308"/>
                <a:gd name="T28" fmla="*/ 1053 w 1055"/>
                <a:gd name="T29" fmla="*/ 150 h 308"/>
                <a:gd name="T30" fmla="*/ 1048 w 1055"/>
                <a:gd name="T31" fmla="*/ 130 h 308"/>
                <a:gd name="T32" fmla="*/ 1033 w 1055"/>
                <a:gd name="T33" fmla="*/ 109 h 308"/>
                <a:gd name="T34" fmla="*/ 1017 w 1055"/>
                <a:gd name="T35" fmla="*/ 97 h 308"/>
                <a:gd name="T36" fmla="*/ 995 w 1055"/>
                <a:gd name="T37" fmla="*/ 82 h 308"/>
                <a:gd name="T38" fmla="*/ 969 w 1055"/>
                <a:gd name="T39" fmla="*/ 69 h 308"/>
                <a:gd name="T40" fmla="*/ 938 w 1055"/>
                <a:gd name="T41" fmla="*/ 57 h 308"/>
                <a:gd name="T42" fmla="*/ 905 w 1055"/>
                <a:gd name="T43" fmla="*/ 46 h 308"/>
                <a:gd name="T44" fmla="*/ 867 w 1055"/>
                <a:gd name="T45" fmla="*/ 36 h 308"/>
                <a:gd name="T46" fmla="*/ 827 w 1055"/>
                <a:gd name="T47" fmla="*/ 27 h 308"/>
                <a:gd name="T48" fmla="*/ 783 w 1055"/>
                <a:gd name="T49" fmla="*/ 18 h 308"/>
                <a:gd name="T50" fmla="*/ 737 w 1055"/>
                <a:gd name="T51" fmla="*/ 11 h 308"/>
                <a:gd name="T52" fmla="*/ 690 w 1055"/>
                <a:gd name="T53" fmla="*/ 7 h 308"/>
                <a:gd name="T54" fmla="*/ 639 w 1055"/>
                <a:gd name="T55" fmla="*/ 2 h 308"/>
                <a:gd name="T56" fmla="*/ 586 w 1055"/>
                <a:gd name="T57" fmla="*/ 0 h 308"/>
                <a:gd name="T58" fmla="*/ 533 w 1055"/>
                <a:gd name="T59" fmla="*/ 0 h 308"/>
                <a:gd name="T60" fmla="*/ 478 w 1055"/>
                <a:gd name="T61" fmla="*/ 0 h 308"/>
                <a:gd name="T62" fmla="*/ 425 w 1055"/>
                <a:gd name="T63" fmla="*/ 0 h 308"/>
                <a:gd name="T64" fmla="*/ 372 w 1055"/>
                <a:gd name="T65" fmla="*/ 4 h 308"/>
                <a:gd name="T66" fmla="*/ 323 w 1055"/>
                <a:gd name="T67" fmla="*/ 9 h 308"/>
                <a:gd name="T68" fmla="*/ 276 w 1055"/>
                <a:gd name="T69" fmla="*/ 15 h 308"/>
                <a:gd name="T70" fmla="*/ 232 w 1055"/>
                <a:gd name="T71" fmla="*/ 24 h 308"/>
                <a:gd name="T72" fmla="*/ 190 w 1055"/>
                <a:gd name="T73" fmla="*/ 31 h 308"/>
                <a:gd name="T74" fmla="*/ 152 w 1055"/>
                <a:gd name="T75" fmla="*/ 42 h 308"/>
                <a:gd name="T76" fmla="*/ 115 w 1055"/>
                <a:gd name="T77" fmla="*/ 51 h 308"/>
                <a:gd name="T78" fmla="*/ 84 w 1055"/>
                <a:gd name="T79" fmla="*/ 62 h 308"/>
                <a:gd name="T80" fmla="*/ 57 w 1055"/>
                <a:gd name="T81" fmla="*/ 75 h 308"/>
                <a:gd name="T82" fmla="*/ 33 w 1055"/>
                <a:gd name="T83" fmla="*/ 89 h 308"/>
                <a:gd name="T84" fmla="*/ 15 w 1055"/>
                <a:gd name="T85" fmla="*/ 104 h 308"/>
                <a:gd name="T86" fmla="*/ 0 w 1055"/>
                <a:gd name="T87" fmla="*/ 119 h 308"/>
                <a:gd name="T88" fmla="*/ 0 w 1055"/>
                <a:gd name="T89" fmla="*/ 142 h 308"/>
                <a:gd name="T90" fmla="*/ 0 w 1055"/>
                <a:gd name="T91" fmla="*/ 161 h 308"/>
                <a:gd name="T92" fmla="*/ 4 w 1055"/>
                <a:gd name="T93" fmla="*/ 192 h 308"/>
                <a:gd name="T94" fmla="*/ 22 w 1055"/>
                <a:gd name="T95" fmla="*/ 210 h 308"/>
                <a:gd name="T96" fmla="*/ 44 w 1055"/>
                <a:gd name="T97" fmla="*/ 223 h 308"/>
                <a:gd name="T98" fmla="*/ 69 w 1055"/>
                <a:gd name="T99" fmla="*/ 235 h 308"/>
                <a:gd name="T100" fmla="*/ 99 w 1055"/>
                <a:gd name="T101" fmla="*/ 248 h 308"/>
                <a:gd name="T102" fmla="*/ 133 w 1055"/>
                <a:gd name="T103" fmla="*/ 259 h 308"/>
                <a:gd name="T104" fmla="*/ 170 w 1055"/>
                <a:gd name="T105" fmla="*/ 270 h 308"/>
                <a:gd name="T106" fmla="*/ 210 w 1055"/>
                <a:gd name="T107" fmla="*/ 279 h 308"/>
                <a:gd name="T108" fmla="*/ 254 w 1055"/>
                <a:gd name="T109" fmla="*/ 287 h 308"/>
                <a:gd name="T110" fmla="*/ 299 w 1055"/>
                <a:gd name="T111" fmla="*/ 294 h 308"/>
                <a:gd name="T112" fmla="*/ 349 w 1055"/>
                <a:gd name="T113" fmla="*/ 299 h 308"/>
                <a:gd name="T114" fmla="*/ 398 w 1055"/>
                <a:gd name="T115" fmla="*/ 303 h 308"/>
                <a:gd name="T116" fmla="*/ 451 w 1055"/>
                <a:gd name="T117" fmla="*/ 307 h 308"/>
                <a:gd name="T118" fmla="*/ 506 w 1055"/>
                <a:gd name="T119" fmla="*/ 308 h 308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1055"/>
                <a:gd name="T181" fmla="*/ 0 h 308"/>
                <a:gd name="T182" fmla="*/ 1055 w 1055"/>
                <a:gd name="T183" fmla="*/ 308 h 308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1055" h="308">
                  <a:moveTo>
                    <a:pt x="520" y="308"/>
                  </a:moveTo>
                  <a:lnTo>
                    <a:pt x="533" y="308"/>
                  </a:lnTo>
                  <a:lnTo>
                    <a:pt x="546" y="308"/>
                  </a:lnTo>
                  <a:lnTo>
                    <a:pt x="559" y="307"/>
                  </a:lnTo>
                  <a:lnTo>
                    <a:pt x="573" y="307"/>
                  </a:lnTo>
                  <a:lnTo>
                    <a:pt x="586" y="307"/>
                  </a:lnTo>
                  <a:lnTo>
                    <a:pt x="601" y="305"/>
                  </a:lnTo>
                  <a:lnTo>
                    <a:pt x="613" y="305"/>
                  </a:lnTo>
                  <a:lnTo>
                    <a:pt x="626" y="305"/>
                  </a:lnTo>
                  <a:lnTo>
                    <a:pt x="639" y="303"/>
                  </a:lnTo>
                  <a:lnTo>
                    <a:pt x="652" y="303"/>
                  </a:lnTo>
                  <a:lnTo>
                    <a:pt x="664" y="301"/>
                  </a:lnTo>
                  <a:lnTo>
                    <a:pt x="677" y="301"/>
                  </a:lnTo>
                  <a:lnTo>
                    <a:pt x="690" y="299"/>
                  </a:lnTo>
                  <a:lnTo>
                    <a:pt x="703" y="298"/>
                  </a:lnTo>
                  <a:lnTo>
                    <a:pt x="714" y="296"/>
                  </a:lnTo>
                  <a:lnTo>
                    <a:pt x="727" y="296"/>
                  </a:lnTo>
                  <a:lnTo>
                    <a:pt x="737" y="294"/>
                  </a:lnTo>
                  <a:lnTo>
                    <a:pt x="750" y="292"/>
                  </a:lnTo>
                  <a:lnTo>
                    <a:pt x="761" y="290"/>
                  </a:lnTo>
                  <a:lnTo>
                    <a:pt x="772" y="288"/>
                  </a:lnTo>
                  <a:lnTo>
                    <a:pt x="783" y="287"/>
                  </a:lnTo>
                  <a:lnTo>
                    <a:pt x="794" y="285"/>
                  </a:lnTo>
                  <a:lnTo>
                    <a:pt x="805" y="283"/>
                  </a:lnTo>
                  <a:lnTo>
                    <a:pt x="818" y="281"/>
                  </a:lnTo>
                  <a:lnTo>
                    <a:pt x="827" y="279"/>
                  </a:lnTo>
                  <a:lnTo>
                    <a:pt x="838" y="276"/>
                  </a:lnTo>
                  <a:lnTo>
                    <a:pt x="847" y="274"/>
                  </a:lnTo>
                  <a:lnTo>
                    <a:pt x="858" y="272"/>
                  </a:lnTo>
                  <a:lnTo>
                    <a:pt x="867" y="270"/>
                  </a:lnTo>
                  <a:lnTo>
                    <a:pt x="876" y="266"/>
                  </a:lnTo>
                  <a:lnTo>
                    <a:pt x="887" y="265"/>
                  </a:lnTo>
                  <a:lnTo>
                    <a:pt x="896" y="263"/>
                  </a:lnTo>
                  <a:lnTo>
                    <a:pt x="905" y="259"/>
                  </a:lnTo>
                  <a:lnTo>
                    <a:pt x="915" y="257"/>
                  </a:lnTo>
                  <a:lnTo>
                    <a:pt x="922" y="254"/>
                  </a:lnTo>
                  <a:lnTo>
                    <a:pt x="931" y="250"/>
                  </a:lnTo>
                  <a:lnTo>
                    <a:pt x="938" y="248"/>
                  </a:lnTo>
                  <a:lnTo>
                    <a:pt x="947" y="245"/>
                  </a:lnTo>
                  <a:lnTo>
                    <a:pt x="955" y="241"/>
                  </a:lnTo>
                  <a:lnTo>
                    <a:pt x="962" y="239"/>
                  </a:lnTo>
                  <a:lnTo>
                    <a:pt x="969" y="235"/>
                  </a:lnTo>
                  <a:lnTo>
                    <a:pt x="975" y="232"/>
                  </a:lnTo>
                  <a:lnTo>
                    <a:pt x="982" y="228"/>
                  </a:lnTo>
                  <a:lnTo>
                    <a:pt x="989" y="226"/>
                  </a:lnTo>
                  <a:lnTo>
                    <a:pt x="995" y="223"/>
                  </a:lnTo>
                  <a:lnTo>
                    <a:pt x="1000" y="219"/>
                  </a:lnTo>
                  <a:lnTo>
                    <a:pt x="1006" y="215"/>
                  </a:lnTo>
                  <a:lnTo>
                    <a:pt x="1011" y="214"/>
                  </a:lnTo>
                  <a:lnTo>
                    <a:pt x="1017" y="210"/>
                  </a:lnTo>
                  <a:lnTo>
                    <a:pt x="1020" y="206"/>
                  </a:lnTo>
                  <a:lnTo>
                    <a:pt x="1026" y="203"/>
                  </a:lnTo>
                  <a:lnTo>
                    <a:pt x="1030" y="199"/>
                  </a:lnTo>
                  <a:lnTo>
                    <a:pt x="1037" y="192"/>
                  </a:lnTo>
                  <a:lnTo>
                    <a:pt x="1042" y="184"/>
                  </a:lnTo>
                  <a:lnTo>
                    <a:pt x="1048" y="177"/>
                  </a:lnTo>
                  <a:lnTo>
                    <a:pt x="1051" y="170"/>
                  </a:lnTo>
                  <a:lnTo>
                    <a:pt x="1053" y="161"/>
                  </a:lnTo>
                  <a:lnTo>
                    <a:pt x="1055" y="155"/>
                  </a:lnTo>
                  <a:lnTo>
                    <a:pt x="1053" y="150"/>
                  </a:lnTo>
                  <a:lnTo>
                    <a:pt x="1053" y="146"/>
                  </a:lnTo>
                  <a:lnTo>
                    <a:pt x="1051" y="142"/>
                  </a:lnTo>
                  <a:lnTo>
                    <a:pt x="1051" y="137"/>
                  </a:lnTo>
                  <a:lnTo>
                    <a:pt x="1048" y="130"/>
                  </a:lnTo>
                  <a:lnTo>
                    <a:pt x="1042" y="122"/>
                  </a:lnTo>
                  <a:lnTo>
                    <a:pt x="1040" y="119"/>
                  </a:lnTo>
                  <a:lnTo>
                    <a:pt x="1037" y="113"/>
                  </a:lnTo>
                  <a:lnTo>
                    <a:pt x="1033" y="109"/>
                  </a:lnTo>
                  <a:lnTo>
                    <a:pt x="1030" y="108"/>
                  </a:lnTo>
                  <a:lnTo>
                    <a:pt x="1026" y="104"/>
                  </a:lnTo>
                  <a:lnTo>
                    <a:pt x="1020" y="100"/>
                  </a:lnTo>
                  <a:lnTo>
                    <a:pt x="1017" y="97"/>
                  </a:lnTo>
                  <a:lnTo>
                    <a:pt x="1011" y="93"/>
                  </a:lnTo>
                  <a:lnTo>
                    <a:pt x="1006" y="89"/>
                  </a:lnTo>
                  <a:lnTo>
                    <a:pt x="1000" y="86"/>
                  </a:lnTo>
                  <a:lnTo>
                    <a:pt x="995" y="82"/>
                  </a:lnTo>
                  <a:lnTo>
                    <a:pt x="989" y="78"/>
                  </a:lnTo>
                  <a:lnTo>
                    <a:pt x="982" y="75"/>
                  </a:lnTo>
                  <a:lnTo>
                    <a:pt x="975" y="73"/>
                  </a:lnTo>
                  <a:lnTo>
                    <a:pt x="969" y="69"/>
                  </a:lnTo>
                  <a:lnTo>
                    <a:pt x="962" y="66"/>
                  </a:lnTo>
                  <a:lnTo>
                    <a:pt x="955" y="62"/>
                  </a:lnTo>
                  <a:lnTo>
                    <a:pt x="947" y="60"/>
                  </a:lnTo>
                  <a:lnTo>
                    <a:pt x="938" y="57"/>
                  </a:lnTo>
                  <a:lnTo>
                    <a:pt x="931" y="55"/>
                  </a:lnTo>
                  <a:lnTo>
                    <a:pt x="922" y="51"/>
                  </a:lnTo>
                  <a:lnTo>
                    <a:pt x="915" y="49"/>
                  </a:lnTo>
                  <a:lnTo>
                    <a:pt x="905" y="46"/>
                  </a:lnTo>
                  <a:lnTo>
                    <a:pt x="896" y="44"/>
                  </a:lnTo>
                  <a:lnTo>
                    <a:pt x="887" y="42"/>
                  </a:lnTo>
                  <a:lnTo>
                    <a:pt x="876" y="38"/>
                  </a:lnTo>
                  <a:lnTo>
                    <a:pt x="867" y="36"/>
                  </a:lnTo>
                  <a:lnTo>
                    <a:pt x="858" y="33"/>
                  </a:lnTo>
                  <a:lnTo>
                    <a:pt x="847" y="31"/>
                  </a:lnTo>
                  <a:lnTo>
                    <a:pt x="838" y="29"/>
                  </a:lnTo>
                  <a:lnTo>
                    <a:pt x="827" y="27"/>
                  </a:lnTo>
                  <a:lnTo>
                    <a:pt x="818" y="26"/>
                  </a:lnTo>
                  <a:lnTo>
                    <a:pt x="805" y="24"/>
                  </a:lnTo>
                  <a:lnTo>
                    <a:pt x="794" y="20"/>
                  </a:lnTo>
                  <a:lnTo>
                    <a:pt x="783" y="18"/>
                  </a:lnTo>
                  <a:lnTo>
                    <a:pt x="772" y="16"/>
                  </a:lnTo>
                  <a:lnTo>
                    <a:pt x="761" y="15"/>
                  </a:lnTo>
                  <a:lnTo>
                    <a:pt x="750" y="13"/>
                  </a:lnTo>
                  <a:lnTo>
                    <a:pt x="737" y="11"/>
                  </a:lnTo>
                  <a:lnTo>
                    <a:pt x="727" y="11"/>
                  </a:lnTo>
                  <a:lnTo>
                    <a:pt x="714" y="9"/>
                  </a:lnTo>
                  <a:lnTo>
                    <a:pt x="703" y="7"/>
                  </a:lnTo>
                  <a:lnTo>
                    <a:pt x="690" y="7"/>
                  </a:lnTo>
                  <a:lnTo>
                    <a:pt x="677" y="5"/>
                  </a:lnTo>
                  <a:lnTo>
                    <a:pt x="664" y="4"/>
                  </a:lnTo>
                  <a:lnTo>
                    <a:pt x="652" y="4"/>
                  </a:lnTo>
                  <a:lnTo>
                    <a:pt x="639" y="2"/>
                  </a:lnTo>
                  <a:lnTo>
                    <a:pt x="626" y="2"/>
                  </a:lnTo>
                  <a:lnTo>
                    <a:pt x="613" y="0"/>
                  </a:lnTo>
                  <a:lnTo>
                    <a:pt x="601" y="0"/>
                  </a:lnTo>
                  <a:lnTo>
                    <a:pt x="586" y="0"/>
                  </a:lnTo>
                  <a:lnTo>
                    <a:pt x="573" y="0"/>
                  </a:lnTo>
                  <a:lnTo>
                    <a:pt x="559" y="0"/>
                  </a:lnTo>
                  <a:lnTo>
                    <a:pt x="546" y="0"/>
                  </a:lnTo>
                  <a:lnTo>
                    <a:pt x="533" y="0"/>
                  </a:lnTo>
                  <a:lnTo>
                    <a:pt x="520" y="0"/>
                  </a:lnTo>
                  <a:lnTo>
                    <a:pt x="506" y="0"/>
                  </a:lnTo>
                  <a:lnTo>
                    <a:pt x="491" y="0"/>
                  </a:lnTo>
                  <a:lnTo>
                    <a:pt x="478" y="0"/>
                  </a:lnTo>
                  <a:lnTo>
                    <a:pt x="464" y="0"/>
                  </a:lnTo>
                  <a:lnTo>
                    <a:pt x="451" y="0"/>
                  </a:lnTo>
                  <a:lnTo>
                    <a:pt x="438" y="0"/>
                  </a:lnTo>
                  <a:lnTo>
                    <a:pt x="425" y="0"/>
                  </a:lnTo>
                  <a:lnTo>
                    <a:pt x="413" y="2"/>
                  </a:lnTo>
                  <a:lnTo>
                    <a:pt x="398" y="2"/>
                  </a:lnTo>
                  <a:lnTo>
                    <a:pt x="385" y="4"/>
                  </a:lnTo>
                  <a:lnTo>
                    <a:pt x="372" y="4"/>
                  </a:lnTo>
                  <a:lnTo>
                    <a:pt x="361" y="5"/>
                  </a:lnTo>
                  <a:lnTo>
                    <a:pt x="349" y="7"/>
                  </a:lnTo>
                  <a:lnTo>
                    <a:pt x="336" y="7"/>
                  </a:lnTo>
                  <a:lnTo>
                    <a:pt x="323" y="9"/>
                  </a:lnTo>
                  <a:lnTo>
                    <a:pt x="312" y="11"/>
                  </a:lnTo>
                  <a:lnTo>
                    <a:pt x="299" y="11"/>
                  </a:lnTo>
                  <a:lnTo>
                    <a:pt x="288" y="13"/>
                  </a:lnTo>
                  <a:lnTo>
                    <a:pt x="276" y="15"/>
                  </a:lnTo>
                  <a:lnTo>
                    <a:pt x="265" y="16"/>
                  </a:lnTo>
                  <a:lnTo>
                    <a:pt x="254" y="18"/>
                  </a:lnTo>
                  <a:lnTo>
                    <a:pt x="243" y="20"/>
                  </a:lnTo>
                  <a:lnTo>
                    <a:pt x="232" y="24"/>
                  </a:lnTo>
                  <a:lnTo>
                    <a:pt x="221" y="26"/>
                  </a:lnTo>
                  <a:lnTo>
                    <a:pt x="210" y="27"/>
                  </a:lnTo>
                  <a:lnTo>
                    <a:pt x="199" y="29"/>
                  </a:lnTo>
                  <a:lnTo>
                    <a:pt x="190" y="31"/>
                  </a:lnTo>
                  <a:lnTo>
                    <a:pt x="181" y="33"/>
                  </a:lnTo>
                  <a:lnTo>
                    <a:pt x="170" y="36"/>
                  </a:lnTo>
                  <a:lnTo>
                    <a:pt x="161" y="38"/>
                  </a:lnTo>
                  <a:lnTo>
                    <a:pt x="152" y="42"/>
                  </a:lnTo>
                  <a:lnTo>
                    <a:pt x="142" y="44"/>
                  </a:lnTo>
                  <a:lnTo>
                    <a:pt x="133" y="46"/>
                  </a:lnTo>
                  <a:lnTo>
                    <a:pt x="124" y="49"/>
                  </a:lnTo>
                  <a:lnTo>
                    <a:pt x="115" y="51"/>
                  </a:lnTo>
                  <a:lnTo>
                    <a:pt x="108" y="55"/>
                  </a:lnTo>
                  <a:lnTo>
                    <a:pt x="99" y="57"/>
                  </a:lnTo>
                  <a:lnTo>
                    <a:pt x="91" y="60"/>
                  </a:lnTo>
                  <a:lnTo>
                    <a:pt x="84" y="62"/>
                  </a:lnTo>
                  <a:lnTo>
                    <a:pt x="77" y="66"/>
                  </a:lnTo>
                  <a:lnTo>
                    <a:pt x="69" y="69"/>
                  </a:lnTo>
                  <a:lnTo>
                    <a:pt x="62" y="73"/>
                  </a:lnTo>
                  <a:lnTo>
                    <a:pt x="57" y="75"/>
                  </a:lnTo>
                  <a:lnTo>
                    <a:pt x="49" y="78"/>
                  </a:lnTo>
                  <a:lnTo>
                    <a:pt x="44" y="82"/>
                  </a:lnTo>
                  <a:lnTo>
                    <a:pt x="38" y="86"/>
                  </a:lnTo>
                  <a:lnTo>
                    <a:pt x="33" y="89"/>
                  </a:lnTo>
                  <a:lnTo>
                    <a:pt x="27" y="93"/>
                  </a:lnTo>
                  <a:lnTo>
                    <a:pt x="22" y="97"/>
                  </a:lnTo>
                  <a:lnTo>
                    <a:pt x="18" y="100"/>
                  </a:lnTo>
                  <a:lnTo>
                    <a:pt x="15" y="104"/>
                  </a:lnTo>
                  <a:lnTo>
                    <a:pt x="11" y="108"/>
                  </a:lnTo>
                  <a:lnTo>
                    <a:pt x="5" y="109"/>
                  </a:lnTo>
                  <a:lnTo>
                    <a:pt x="4" y="113"/>
                  </a:lnTo>
                  <a:lnTo>
                    <a:pt x="0" y="119"/>
                  </a:lnTo>
                  <a:lnTo>
                    <a:pt x="0" y="122"/>
                  </a:lnTo>
                  <a:lnTo>
                    <a:pt x="0" y="130"/>
                  </a:lnTo>
                  <a:lnTo>
                    <a:pt x="0" y="137"/>
                  </a:lnTo>
                  <a:lnTo>
                    <a:pt x="0" y="142"/>
                  </a:lnTo>
                  <a:lnTo>
                    <a:pt x="0" y="146"/>
                  </a:lnTo>
                  <a:lnTo>
                    <a:pt x="0" y="150"/>
                  </a:lnTo>
                  <a:lnTo>
                    <a:pt x="0" y="155"/>
                  </a:lnTo>
                  <a:lnTo>
                    <a:pt x="0" y="161"/>
                  </a:lnTo>
                  <a:lnTo>
                    <a:pt x="0" y="170"/>
                  </a:lnTo>
                  <a:lnTo>
                    <a:pt x="0" y="177"/>
                  </a:lnTo>
                  <a:lnTo>
                    <a:pt x="0" y="184"/>
                  </a:lnTo>
                  <a:lnTo>
                    <a:pt x="4" y="192"/>
                  </a:lnTo>
                  <a:lnTo>
                    <a:pt x="11" y="199"/>
                  </a:lnTo>
                  <a:lnTo>
                    <a:pt x="15" y="203"/>
                  </a:lnTo>
                  <a:lnTo>
                    <a:pt x="18" y="206"/>
                  </a:lnTo>
                  <a:lnTo>
                    <a:pt x="22" y="210"/>
                  </a:lnTo>
                  <a:lnTo>
                    <a:pt x="27" y="214"/>
                  </a:lnTo>
                  <a:lnTo>
                    <a:pt x="33" y="215"/>
                  </a:lnTo>
                  <a:lnTo>
                    <a:pt x="38" y="219"/>
                  </a:lnTo>
                  <a:lnTo>
                    <a:pt x="44" y="223"/>
                  </a:lnTo>
                  <a:lnTo>
                    <a:pt x="49" y="226"/>
                  </a:lnTo>
                  <a:lnTo>
                    <a:pt x="57" y="228"/>
                  </a:lnTo>
                  <a:lnTo>
                    <a:pt x="62" y="232"/>
                  </a:lnTo>
                  <a:lnTo>
                    <a:pt x="69" y="235"/>
                  </a:lnTo>
                  <a:lnTo>
                    <a:pt x="77" y="239"/>
                  </a:lnTo>
                  <a:lnTo>
                    <a:pt x="84" y="241"/>
                  </a:lnTo>
                  <a:lnTo>
                    <a:pt x="91" y="245"/>
                  </a:lnTo>
                  <a:lnTo>
                    <a:pt x="99" y="248"/>
                  </a:lnTo>
                  <a:lnTo>
                    <a:pt x="108" y="250"/>
                  </a:lnTo>
                  <a:lnTo>
                    <a:pt x="115" y="254"/>
                  </a:lnTo>
                  <a:lnTo>
                    <a:pt x="124" y="257"/>
                  </a:lnTo>
                  <a:lnTo>
                    <a:pt x="133" y="259"/>
                  </a:lnTo>
                  <a:lnTo>
                    <a:pt x="142" y="263"/>
                  </a:lnTo>
                  <a:lnTo>
                    <a:pt x="152" y="265"/>
                  </a:lnTo>
                  <a:lnTo>
                    <a:pt x="161" y="266"/>
                  </a:lnTo>
                  <a:lnTo>
                    <a:pt x="170" y="270"/>
                  </a:lnTo>
                  <a:lnTo>
                    <a:pt x="181" y="272"/>
                  </a:lnTo>
                  <a:lnTo>
                    <a:pt x="190" y="274"/>
                  </a:lnTo>
                  <a:lnTo>
                    <a:pt x="199" y="276"/>
                  </a:lnTo>
                  <a:lnTo>
                    <a:pt x="210" y="279"/>
                  </a:lnTo>
                  <a:lnTo>
                    <a:pt x="221" y="281"/>
                  </a:lnTo>
                  <a:lnTo>
                    <a:pt x="232" y="283"/>
                  </a:lnTo>
                  <a:lnTo>
                    <a:pt x="243" y="285"/>
                  </a:lnTo>
                  <a:lnTo>
                    <a:pt x="254" y="287"/>
                  </a:lnTo>
                  <a:lnTo>
                    <a:pt x="265" y="288"/>
                  </a:lnTo>
                  <a:lnTo>
                    <a:pt x="276" y="290"/>
                  </a:lnTo>
                  <a:lnTo>
                    <a:pt x="288" y="292"/>
                  </a:lnTo>
                  <a:lnTo>
                    <a:pt x="299" y="294"/>
                  </a:lnTo>
                  <a:lnTo>
                    <a:pt x="312" y="296"/>
                  </a:lnTo>
                  <a:lnTo>
                    <a:pt x="323" y="296"/>
                  </a:lnTo>
                  <a:lnTo>
                    <a:pt x="336" y="298"/>
                  </a:lnTo>
                  <a:lnTo>
                    <a:pt x="349" y="299"/>
                  </a:lnTo>
                  <a:lnTo>
                    <a:pt x="361" y="301"/>
                  </a:lnTo>
                  <a:lnTo>
                    <a:pt x="372" y="301"/>
                  </a:lnTo>
                  <a:lnTo>
                    <a:pt x="385" y="303"/>
                  </a:lnTo>
                  <a:lnTo>
                    <a:pt x="398" y="303"/>
                  </a:lnTo>
                  <a:lnTo>
                    <a:pt x="413" y="305"/>
                  </a:lnTo>
                  <a:lnTo>
                    <a:pt x="425" y="305"/>
                  </a:lnTo>
                  <a:lnTo>
                    <a:pt x="438" y="305"/>
                  </a:lnTo>
                  <a:lnTo>
                    <a:pt x="451" y="307"/>
                  </a:lnTo>
                  <a:lnTo>
                    <a:pt x="464" y="307"/>
                  </a:lnTo>
                  <a:lnTo>
                    <a:pt x="478" y="307"/>
                  </a:lnTo>
                  <a:lnTo>
                    <a:pt x="491" y="308"/>
                  </a:lnTo>
                  <a:lnTo>
                    <a:pt x="506" y="308"/>
                  </a:lnTo>
                  <a:lnTo>
                    <a:pt x="520" y="308"/>
                  </a:lnTo>
                  <a:close/>
                </a:path>
              </a:pathLst>
            </a:custGeom>
            <a:solidFill>
              <a:srgbClr val="FFC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 rot="467835">
              <a:off x="7738793" y="679591"/>
              <a:ext cx="566892" cy="385376"/>
            </a:xfrm>
            <a:custGeom>
              <a:avLst/>
              <a:gdLst>
                <a:gd name="T0" fmla="*/ 559 w 1055"/>
                <a:gd name="T1" fmla="*/ 307 h 308"/>
                <a:gd name="T2" fmla="*/ 613 w 1055"/>
                <a:gd name="T3" fmla="*/ 305 h 308"/>
                <a:gd name="T4" fmla="*/ 664 w 1055"/>
                <a:gd name="T5" fmla="*/ 301 h 308"/>
                <a:gd name="T6" fmla="*/ 714 w 1055"/>
                <a:gd name="T7" fmla="*/ 296 h 308"/>
                <a:gd name="T8" fmla="*/ 761 w 1055"/>
                <a:gd name="T9" fmla="*/ 290 h 308"/>
                <a:gd name="T10" fmla="*/ 805 w 1055"/>
                <a:gd name="T11" fmla="*/ 283 h 308"/>
                <a:gd name="T12" fmla="*/ 847 w 1055"/>
                <a:gd name="T13" fmla="*/ 274 h 308"/>
                <a:gd name="T14" fmla="*/ 887 w 1055"/>
                <a:gd name="T15" fmla="*/ 265 h 308"/>
                <a:gd name="T16" fmla="*/ 922 w 1055"/>
                <a:gd name="T17" fmla="*/ 254 h 308"/>
                <a:gd name="T18" fmla="*/ 955 w 1055"/>
                <a:gd name="T19" fmla="*/ 241 h 308"/>
                <a:gd name="T20" fmla="*/ 982 w 1055"/>
                <a:gd name="T21" fmla="*/ 228 h 308"/>
                <a:gd name="T22" fmla="*/ 1006 w 1055"/>
                <a:gd name="T23" fmla="*/ 215 h 308"/>
                <a:gd name="T24" fmla="*/ 1026 w 1055"/>
                <a:gd name="T25" fmla="*/ 203 h 308"/>
                <a:gd name="T26" fmla="*/ 1048 w 1055"/>
                <a:gd name="T27" fmla="*/ 177 h 308"/>
                <a:gd name="T28" fmla="*/ 1053 w 1055"/>
                <a:gd name="T29" fmla="*/ 150 h 308"/>
                <a:gd name="T30" fmla="*/ 1048 w 1055"/>
                <a:gd name="T31" fmla="*/ 130 h 308"/>
                <a:gd name="T32" fmla="*/ 1033 w 1055"/>
                <a:gd name="T33" fmla="*/ 109 h 308"/>
                <a:gd name="T34" fmla="*/ 1017 w 1055"/>
                <a:gd name="T35" fmla="*/ 97 h 308"/>
                <a:gd name="T36" fmla="*/ 995 w 1055"/>
                <a:gd name="T37" fmla="*/ 82 h 308"/>
                <a:gd name="T38" fmla="*/ 969 w 1055"/>
                <a:gd name="T39" fmla="*/ 69 h 308"/>
                <a:gd name="T40" fmla="*/ 938 w 1055"/>
                <a:gd name="T41" fmla="*/ 57 h 308"/>
                <a:gd name="T42" fmla="*/ 905 w 1055"/>
                <a:gd name="T43" fmla="*/ 46 h 308"/>
                <a:gd name="T44" fmla="*/ 867 w 1055"/>
                <a:gd name="T45" fmla="*/ 36 h 308"/>
                <a:gd name="T46" fmla="*/ 827 w 1055"/>
                <a:gd name="T47" fmla="*/ 27 h 308"/>
                <a:gd name="T48" fmla="*/ 783 w 1055"/>
                <a:gd name="T49" fmla="*/ 18 h 308"/>
                <a:gd name="T50" fmla="*/ 737 w 1055"/>
                <a:gd name="T51" fmla="*/ 11 h 308"/>
                <a:gd name="T52" fmla="*/ 690 w 1055"/>
                <a:gd name="T53" fmla="*/ 7 h 308"/>
                <a:gd name="T54" fmla="*/ 639 w 1055"/>
                <a:gd name="T55" fmla="*/ 2 h 308"/>
                <a:gd name="T56" fmla="*/ 586 w 1055"/>
                <a:gd name="T57" fmla="*/ 0 h 308"/>
                <a:gd name="T58" fmla="*/ 533 w 1055"/>
                <a:gd name="T59" fmla="*/ 0 h 308"/>
                <a:gd name="T60" fmla="*/ 478 w 1055"/>
                <a:gd name="T61" fmla="*/ 0 h 308"/>
                <a:gd name="T62" fmla="*/ 425 w 1055"/>
                <a:gd name="T63" fmla="*/ 0 h 308"/>
                <a:gd name="T64" fmla="*/ 372 w 1055"/>
                <a:gd name="T65" fmla="*/ 4 h 308"/>
                <a:gd name="T66" fmla="*/ 323 w 1055"/>
                <a:gd name="T67" fmla="*/ 9 h 308"/>
                <a:gd name="T68" fmla="*/ 276 w 1055"/>
                <a:gd name="T69" fmla="*/ 15 h 308"/>
                <a:gd name="T70" fmla="*/ 232 w 1055"/>
                <a:gd name="T71" fmla="*/ 24 h 308"/>
                <a:gd name="T72" fmla="*/ 190 w 1055"/>
                <a:gd name="T73" fmla="*/ 31 h 308"/>
                <a:gd name="T74" fmla="*/ 152 w 1055"/>
                <a:gd name="T75" fmla="*/ 42 h 308"/>
                <a:gd name="T76" fmla="*/ 115 w 1055"/>
                <a:gd name="T77" fmla="*/ 51 h 308"/>
                <a:gd name="T78" fmla="*/ 84 w 1055"/>
                <a:gd name="T79" fmla="*/ 62 h 308"/>
                <a:gd name="T80" fmla="*/ 57 w 1055"/>
                <a:gd name="T81" fmla="*/ 75 h 308"/>
                <a:gd name="T82" fmla="*/ 33 w 1055"/>
                <a:gd name="T83" fmla="*/ 89 h 308"/>
                <a:gd name="T84" fmla="*/ 15 w 1055"/>
                <a:gd name="T85" fmla="*/ 104 h 308"/>
                <a:gd name="T86" fmla="*/ 0 w 1055"/>
                <a:gd name="T87" fmla="*/ 119 h 308"/>
                <a:gd name="T88" fmla="*/ 0 w 1055"/>
                <a:gd name="T89" fmla="*/ 142 h 308"/>
                <a:gd name="T90" fmla="*/ 0 w 1055"/>
                <a:gd name="T91" fmla="*/ 161 h 308"/>
                <a:gd name="T92" fmla="*/ 4 w 1055"/>
                <a:gd name="T93" fmla="*/ 192 h 308"/>
                <a:gd name="T94" fmla="*/ 22 w 1055"/>
                <a:gd name="T95" fmla="*/ 210 h 308"/>
                <a:gd name="T96" fmla="*/ 44 w 1055"/>
                <a:gd name="T97" fmla="*/ 223 h 308"/>
                <a:gd name="T98" fmla="*/ 69 w 1055"/>
                <a:gd name="T99" fmla="*/ 235 h 308"/>
                <a:gd name="T100" fmla="*/ 99 w 1055"/>
                <a:gd name="T101" fmla="*/ 248 h 308"/>
                <a:gd name="T102" fmla="*/ 133 w 1055"/>
                <a:gd name="T103" fmla="*/ 259 h 308"/>
                <a:gd name="T104" fmla="*/ 170 w 1055"/>
                <a:gd name="T105" fmla="*/ 270 h 308"/>
                <a:gd name="T106" fmla="*/ 210 w 1055"/>
                <a:gd name="T107" fmla="*/ 279 h 308"/>
                <a:gd name="T108" fmla="*/ 254 w 1055"/>
                <a:gd name="T109" fmla="*/ 287 h 308"/>
                <a:gd name="T110" fmla="*/ 299 w 1055"/>
                <a:gd name="T111" fmla="*/ 294 h 308"/>
                <a:gd name="T112" fmla="*/ 349 w 1055"/>
                <a:gd name="T113" fmla="*/ 299 h 308"/>
                <a:gd name="T114" fmla="*/ 398 w 1055"/>
                <a:gd name="T115" fmla="*/ 303 h 308"/>
                <a:gd name="T116" fmla="*/ 451 w 1055"/>
                <a:gd name="T117" fmla="*/ 307 h 308"/>
                <a:gd name="T118" fmla="*/ 506 w 1055"/>
                <a:gd name="T119" fmla="*/ 308 h 308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1055"/>
                <a:gd name="T181" fmla="*/ 0 h 308"/>
                <a:gd name="T182" fmla="*/ 1055 w 1055"/>
                <a:gd name="T183" fmla="*/ 308 h 308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1055" h="308">
                  <a:moveTo>
                    <a:pt x="520" y="308"/>
                  </a:moveTo>
                  <a:lnTo>
                    <a:pt x="533" y="308"/>
                  </a:lnTo>
                  <a:lnTo>
                    <a:pt x="546" y="308"/>
                  </a:lnTo>
                  <a:lnTo>
                    <a:pt x="559" y="307"/>
                  </a:lnTo>
                  <a:lnTo>
                    <a:pt x="573" y="307"/>
                  </a:lnTo>
                  <a:lnTo>
                    <a:pt x="586" y="307"/>
                  </a:lnTo>
                  <a:lnTo>
                    <a:pt x="601" y="305"/>
                  </a:lnTo>
                  <a:lnTo>
                    <a:pt x="613" y="305"/>
                  </a:lnTo>
                  <a:lnTo>
                    <a:pt x="626" y="305"/>
                  </a:lnTo>
                  <a:lnTo>
                    <a:pt x="639" y="303"/>
                  </a:lnTo>
                  <a:lnTo>
                    <a:pt x="652" y="303"/>
                  </a:lnTo>
                  <a:lnTo>
                    <a:pt x="664" y="301"/>
                  </a:lnTo>
                  <a:lnTo>
                    <a:pt x="677" y="301"/>
                  </a:lnTo>
                  <a:lnTo>
                    <a:pt x="690" y="299"/>
                  </a:lnTo>
                  <a:lnTo>
                    <a:pt x="703" y="298"/>
                  </a:lnTo>
                  <a:lnTo>
                    <a:pt x="714" y="296"/>
                  </a:lnTo>
                  <a:lnTo>
                    <a:pt x="727" y="296"/>
                  </a:lnTo>
                  <a:lnTo>
                    <a:pt x="737" y="294"/>
                  </a:lnTo>
                  <a:lnTo>
                    <a:pt x="750" y="292"/>
                  </a:lnTo>
                  <a:lnTo>
                    <a:pt x="761" y="290"/>
                  </a:lnTo>
                  <a:lnTo>
                    <a:pt x="772" y="288"/>
                  </a:lnTo>
                  <a:lnTo>
                    <a:pt x="783" y="287"/>
                  </a:lnTo>
                  <a:lnTo>
                    <a:pt x="794" y="285"/>
                  </a:lnTo>
                  <a:lnTo>
                    <a:pt x="805" y="283"/>
                  </a:lnTo>
                  <a:lnTo>
                    <a:pt x="818" y="281"/>
                  </a:lnTo>
                  <a:lnTo>
                    <a:pt x="827" y="279"/>
                  </a:lnTo>
                  <a:lnTo>
                    <a:pt x="838" y="276"/>
                  </a:lnTo>
                  <a:lnTo>
                    <a:pt x="847" y="274"/>
                  </a:lnTo>
                  <a:lnTo>
                    <a:pt x="858" y="272"/>
                  </a:lnTo>
                  <a:lnTo>
                    <a:pt x="867" y="270"/>
                  </a:lnTo>
                  <a:lnTo>
                    <a:pt x="876" y="266"/>
                  </a:lnTo>
                  <a:lnTo>
                    <a:pt x="887" y="265"/>
                  </a:lnTo>
                  <a:lnTo>
                    <a:pt x="896" y="263"/>
                  </a:lnTo>
                  <a:lnTo>
                    <a:pt x="905" y="259"/>
                  </a:lnTo>
                  <a:lnTo>
                    <a:pt x="915" y="257"/>
                  </a:lnTo>
                  <a:lnTo>
                    <a:pt x="922" y="254"/>
                  </a:lnTo>
                  <a:lnTo>
                    <a:pt x="931" y="250"/>
                  </a:lnTo>
                  <a:lnTo>
                    <a:pt x="938" y="248"/>
                  </a:lnTo>
                  <a:lnTo>
                    <a:pt x="947" y="245"/>
                  </a:lnTo>
                  <a:lnTo>
                    <a:pt x="955" y="241"/>
                  </a:lnTo>
                  <a:lnTo>
                    <a:pt x="962" y="239"/>
                  </a:lnTo>
                  <a:lnTo>
                    <a:pt x="969" y="235"/>
                  </a:lnTo>
                  <a:lnTo>
                    <a:pt x="975" y="232"/>
                  </a:lnTo>
                  <a:lnTo>
                    <a:pt x="982" y="228"/>
                  </a:lnTo>
                  <a:lnTo>
                    <a:pt x="989" y="226"/>
                  </a:lnTo>
                  <a:lnTo>
                    <a:pt x="995" y="223"/>
                  </a:lnTo>
                  <a:lnTo>
                    <a:pt x="1000" y="219"/>
                  </a:lnTo>
                  <a:lnTo>
                    <a:pt x="1006" y="215"/>
                  </a:lnTo>
                  <a:lnTo>
                    <a:pt x="1011" y="214"/>
                  </a:lnTo>
                  <a:lnTo>
                    <a:pt x="1017" y="210"/>
                  </a:lnTo>
                  <a:lnTo>
                    <a:pt x="1020" y="206"/>
                  </a:lnTo>
                  <a:lnTo>
                    <a:pt x="1026" y="203"/>
                  </a:lnTo>
                  <a:lnTo>
                    <a:pt x="1030" y="199"/>
                  </a:lnTo>
                  <a:lnTo>
                    <a:pt x="1037" y="192"/>
                  </a:lnTo>
                  <a:lnTo>
                    <a:pt x="1042" y="184"/>
                  </a:lnTo>
                  <a:lnTo>
                    <a:pt x="1048" y="177"/>
                  </a:lnTo>
                  <a:lnTo>
                    <a:pt x="1051" y="170"/>
                  </a:lnTo>
                  <a:lnTo>
                    <a:pt x="1053" y="161"/>
                  </a:lnTo>
                  <a:lnTo>
                    <a:pt x="1055" y="155"/>
                  </a:lnTo>
                  <a:lnTo>
                    <a:pt x="1053" y="150"/>
                  </a:lnTo>
                  <a:lnTo>
                    <a:pt x="1053" y="146"/>
                  </a:lnTo>
                  <a:lnTo>
                    <a:pt x="1051" y="142"/>
                  </a:lnTo>
                  <a:lnTo>
                    <a:pt x="1051" y="137"/>
                  </a:lnTo>
                  <a:lnTo>
                    <a:pt x="1048" y="130"/>
                  </a:lnTo>
                  <a:lnTo>
                    <a:pt x="1042" y="122"/>
                  </a:lnTo>
                  <a:lnTo>
                    <a:pt x="1040" y="119"/>
                  </a:lnTo>
                  <a:lnTo>
                    <a:pt x="1037" y="113"/>
                  </a:lnTo>
                  <a:lnTo>
                    <a:pt x="1033" y="109"/>
                  </a:lnTo>
                  <a:lnTo>
                    <a:pt x="1030" y="108"/>
                  </a:lnTo>
                  <a:lnTo>
                    <a:pt x="1026" y="104"/>
                  </a:lnTo>
                  <a:lnTo>
                    <a:pt x="1020" y="100"/>
                  </a:lnTo>
                  <a:lnTo>
                    <a:pt x="1017" y="97"/>
                  </a:lnTo>
                  <a:lnTo>
                    <a:pt x="1011" y="93"/>
                  </a:lnTo>
                  <a:lnTo>
                    <a:pt x="1006" y="89"/>
                  </a:lnTo>
                  <a:lnTo>
                    <a:pt x="1000" y="86"/>
                  </a:lnTo>
                  <a:lnTo>
                    <a:pt x="995" y="82"/>
                  </a:lnTo>
                  <a:lnTo>
                    <a:pt x="989" y="78"/>
                  </a:lnTo>
                  <a:lnTo>
                    <a:pt x="982" y="75"/>
                  </a:lnTo>
                  <a:lnTo>
                    <a:pt x="975" y="73"/>
                  </a:lnTo>
                  <a:lnTo>
                    <a:pt x="969" y="69"/>
                  </a:lnTo>
                  <a:lnTo>
                    <a:pt x="962" y="66"/>
                  </a:lnTo>
                  <a:lnTo>
                    <a:pt x="955" y="62"/>
                  </a:lnTo>
                  <a:lnTo>
                    <a:pt x="947" y="60"/>
                  </a:lnTo>
                  <a:lnTo>
                    <a:pt x="938" y="57"/>
                  </a:lnTo>
                  <a:lnTo>
                    <a:pt x="931" y="55"/>
                  </a:lnTo>
                  <a:lnTo>
                    <a:pt x="922" y="51"/>
                  </a:lnTo>
                  <a:lnTo>
                    <a:pt x="915" y="49"/>
                  </a:lnTo>
                  <a:lnTo>
                    <a:pt x="905" y="46"/>
                  </a:lnTo>
                  <a:lnTo>
                    <a:pt x="896" y="44"/>
                  </a:lnTo>
                  <a:lnTo>
                    <a:pt x="887" y="42"/>
                  </a:lnTo>
                  <a:lnTo>
                    <a:pt x="876" y="38"/>
                  </a:lnTo>
                  <a:lnTo>
                    <a:pt x="867" y="36"/>
                  </a:lnTo>
                  <a:lnTo>
                    <a:pt x="858" y="33"/>
                  </a:lnTo>
                  <a:lnTo>
                    <a:pt x="847" y="31"/>
                  </a:lnTo>
                  <a:lnTo>
                    <a:pt x="838" y="29"/>
                  </a:lnTo>
                  <a:lnTo>
                    <a:pt x="827" y="27"/>
                  </a:lnTo>
                  <a:lnTo>
                    <a:pt x="818" y="26"/>
                  </a:lnTo>
                  <a:lnTo>
                    <a:pt x="805" y="24"/>
                  </a:lnTo>
                  <a:lnTo>
                    <a:pt x="794" y="20"/>
                  </a:lnTo>
                  <a:lnTo>
                    <a:pt x="783" y="18"/>
                  </a:lnTo>
                  <a:lnTo>
                    <a:pt x="772" y="16"/>
                  </a:lnTo>
                  <a:lnTo>
                    <a:pt x="761" y="15"/>
                  </a:lnTo>
                  <a:lnTo>
                    <a:pt x="750" y="13"/>
                  </a:lnTo>
                  <a:lnTo>
                    <a:pt x="737" y="11"/>
                  </a:lnTo>
                  <a:lnTo>
                    <a:pt x="727" y="11"/>
                  </a:lnTo>
                  <a:lnTo>
                    <a:pt x="714" y="9"/>
                  </a:lnTo>
                  <a:lnTo>
                    <a:pt x="703" y="7"/>
                  </a:lnTo>
                  <a:lnTo>
                    <a:pt x="690" y="7"/>
                  </a:lnTo>
                  <a:lnTo>
                    <a:pt x="677" y="5"/>
                  </a:lnTo>
                  <a:lnTo>
                    <a:pt x="664" y="4"/>
                  </a:lnTo>
                  <a:lnTo>
                    <a:pt x="652" y="4"/>
                  </a:lnTo>
                  <a:lnTo>
                    <a:pt x="639" y="2"/>
                  </a:lnTo>
                  <a:lnTo>
                    <a:pt x="626" y="2"/>
                  </a:lnTo>
                  <a:lnTo>
                    <a:pt x="613" y="0"/>
                  </a:lnTo>
                  <a:lnTo>
                    <a:pt x="601" y="0"/>
                  </a:lnTo>
                  <a:lnTo>
                    <a:pt x="586" y="0"/>
                  </a:lnTo>
                  <a:lnTo>
                    <a:pt x="573" y="0"/>
                  </a:lnTo>
                  <a:lnTo>
                    <a:pt x="559" y="0"/>
                  </a:lnTo>
                  <a:lnTo>
                    <a:pt x="546" y="0"/>
                  </a:lnTo>
                  <a:lnTo>
                    <a:pt x="533" y="0"/>
                  </a:lnTo>
                  <a:lnTo>
                    <a:pt x="520" y="0"/>
                  </a:lnTo>
                  <a:lnTo>
                    <a:pt x="506" y="0"/>
                  </a:lnTo>
                  <a:lnTo>
                    <a:pt x="491" y="0"/>
                  </a:lnTo>
                  <a:lnTo>
                    <a:pt x="478" y="0"/>
                  </a:lnTo>
                  <a:lnTo>
                    <a:pt x="464" y="0"/>
                  </a:lnTo>
                  <a:lnTo>
                    <a:pt x="451" y="0"/>
                  </a:lnTo>
                  <a:lnTo>
                    <a:pt x="438" y="0"/>
                  </a:lnTo>
                  <a:lnTo>
                    <a:pt x="425" y="0"/>
                  </a:lnTo>
                  <a:lnTo>
                    <a:pt x="413" y="2"/>
                  </a:lnTo>
                  <a:lnTo>
                    <a:pt x="398" y="2"/>
                  </a:lnTo>
                  <a:lnTo>
                    <a:pt x="385" y="4"/>
                  </a:lnTo>
                  <a:lnTo>
                    <a:pt x="372" y="4"/>
                  </a:lnTo>
                  <a:lnTo>
                    <a:pt x="361" y="5"/>
                  </a:lnTo>
                  <a:lnTo>
                    <a:pt x="349" y="7"/>
                  </a:lnTo>
                  <a:lnTo>
                    <a:pt x="336" y="7"/>
                  </a:lnTo>
                  <a:lnTo>
                    <a:pt x="323" y="9"/>
                  </a:lnTo>
                  <a:lnTo>
                    <a:pt x="312" y="11"/>
                  </a:lnTo>
                  <a:lnTo>
                    <a:pt x="299" y="11"/>
                  </a:lnTo>
                  <a:lnTo>
                    <a:pt x="288" y="13"/>
                  </a:lnTo>
                  <a:lnTo>
                    <a:pt x="276" y="15"/>
                  </a:lnTo>
                  <a:lnTo>
                    <a:pt x="265" y="16"/>
                  </a:lnTo>
                  <a:lnTo>
                    <a:pt x="254" y="18"/>
                  </a:lnTo>
                  <a:lnTo>
                    <a:pt x="243" y="20"/>
                  </a:lnTo>
                  <a:lnTo>
                    <a:pt x="232" y="24"/>
                  </a:lnTo>
                  <a:lnTo>
                    <a:pt x="221" y="26"/>
                  </a:lnTo>
                  <a:lnTo>
                    <a:pt x="210" y="27"/>
                  </a:lnTo>
                  <a:lnTo>
                    <a:pt x="199" y="29"/>
                  </a:lnTo>
                  <a:lnTo>
                    <a:pt x="190" y="31"/>
                  </a:lnTo>
                  <a:lnTo>
                    <a:pt x="181" y="33"/>
                  </a:lnTo>
                  <a:lnTo>
                    <a:pt x="170" y="36"/>
                  </a:lnTo>
                  <a:lnTo>
                    <a:pt x="161" y="38"/>
                  </a:lnTo>
                  <a:lnTo>
                    <a:pt x="152" y="42"/>
                  </a:lnTo>
                  <a:lnTo>
                    <a:pt x="142" y="44"/>
                  </a:lnTo>
                  <a:lnTo>
                    <a:pt x="133" y="46"/>
                  </a:lnTo>
                  <a:lnTo>
                    <a:pt x="124" y="49"/>
                  </a:lnTo>
                  <a:lnTo>
                    <a:pt x="115" y="51"/>
                  </a:lnTo>
                  <a:lnTo>
                    <a:pt x="108" y="55"/>
                  </a:lnTo>
                  <a:lnTo>
                    <a:pt x="99" y="57"/>
                  </a:lnTo>
                  <a:lnTo>
                    <a:pt x="91" y="60"/>
                  </a:lnTo>
                  <a:lnTo>
                    <a:pt x="84" y="62"/>
                  </a:lnTo>
                  <a:lnTo>
                    <a:pt x="77" y="66"/>
                  </a:lnTo>
                  <a:lnTo>
                    <a:pt x="69" y="69"/>
                  </a:lnTo>
                  <a:lnTo>
                    <a:pt x="62" y="73"/>
                  </a:lnTo>
                  <a:lnTo>
                    <a:pt x="57" y="75"/>
                  </a:lnTo>
                  <a:lnTo>
                    <a:pt x="49" y="78"/>
                  </a:lnTo>
                  <a:lnTo>
                    <a:pt x="44" y="82"/>
                  </a:lnTo>
                  <a:lnTo>
                    <a:pt x="38" y="86"/>
                  </a:lnTo>
                  <a:lnTo>
                    <a:pt x="33" y="89"/>
                  </a:lnTo>
                  <a:lnTo>
                    <a:pt x="27" y="93"/>
                  </a:lnTo>
                  <a:lnTo>
                    <a:pt x="22" y="97"/>
                  </a:lnTo>
                  <a:lnTo>
                    <a:pt x="18" y="100"/>
                  </a:lnTo>
                  <a:lnTo>
                    <a:pt x="15" y="104"/>
                  </a:lnTo>
                  <a:lnTo>
                    <a:pt x="11" y="108"/>
                  </a:lnTo>
                  <a:lnTo>
                    <a:pt x="5" y="109"/>
                  </a:lnTo>
                  <a:lnTo>
                    <a:pt x="4" y="113"/>
                  </a:lnTo>
                  <a:lnTo>
                    <a:pt x="0" y="119"/>
                  </a:lnTo>
                  <a:lnTo>
                    <a:pt x="0" y="122"/>
                  </a:lnTo>
                  <a:lnTo>
                    <a:pt x="0" y="130"/>
                  </a:lnTo>
                  <a:lnTo>
                    <a:pt x="0" y="137"/>
                  </a:lnTo>
                  <a:lnTo>
                    <a:pt x="0" y="142"/>
                  </a:lnTo>
                  <a:lnTo>
                    <a:pt x="0" y="146"/>
                  </a:lnTo>
                  <a:lnTo>
                    <a:pt x="0" y="150"/>
                  </a:lnTo>
                  <a:lnTo>
                    <a:pt x="0" y="155"/>
                  </a:lnTo>
                  <a:lnTo>
                    <a:pt x="0" y="161"/>
                  </a:lnTo>
                  <a:lnTo>
                    <a:pt x="0" y="170"/>
                  </a:lnTo>
                  <a:lnTo>
                    <a:pt x="0" y="177"/>
                  </a:lnTo>
                  <a:lnTo>
                    <a:pt x="0" y="184"/>
                  </a:lnTo>
                  <a:lnTo>
                    <a:pt x="4" y="192"/>
                  </a:lnTo>
                  <a:lnTo>
                    <a:pt x="11" y="199"/>
                  </a:lnTo>
                  <a:lnTo>
                    <a:pt x="15" y="203"/>
                  </a:lnTo>
                  <a:lnTo>
                    <a:pt x="18" y="206"/>
                  </a:lnTo>
                  <a:lnTo>
                    <a:pt x="22" y="210"/>
                  </a:lnTo>
                  <a:lnTo>
                    <a:pt x="27" y="214"/>
                  </a:lnTo>
                  <a:lnTo>
                    <a:pt x="33" y="215"/>
                  </a:lnTo>
                  <a:lnTo>
                    <a:pt x="38" y="219"/>
                  </a:lnTo>
                  <a:lnTo>
                    <a:pt x="44" y="223"/>
                  </a:lnTo>
                  <a:lnTo>
                    <a:pt x="49" y="226"/>
                  </a:lnTo>
                  <a:lnTo>
                    <a:pt x="57" y="228"/>
                  </a:lnTo>
                  <a:lnTo>
                    <a:pt x="62" y="232"/>
                  </a:lnTo>
                  <a:lnTo>
                    <a:pt x="69" y="235"/>
                  </a:lnTo>
                  <a:lnTo>
                    <a:pt x="77" y="239"/>
                  </a:lnTo>
                  <a:lnTo>
                    <a:pt x="84" y="241"/>
                  </a:lnTo>
                  <a:lnTo>
                    <a:pt x="91" y="245"/>
                  </a:lnTo>
                  <a:lnTo>
                    <a:pt x="99" y="248"/>
                  </a:lnTo>
                  <a:lnTo>
                    <a:pt x="108" y="250"/>
                  </a:lnTo>
                  <a:lnTo>
                    <a:pt x="115" y="254"/>
                  </a:lnTo>
                  <a:lnTo>
                    <a:pt x="124" y="257"/>
                  </a:lnTo>
                  <a:lnTo>
                    <a:pt x="133" y="259"/>
                  </a:lnTo>
                  <a:lnTo>
                    <a:pt x="142" y="263"/>
                  </a:lnTo>
                  <a:lnTo>
                    <a:pt x="152" y="265"/>
                  </a:lnTo>
                  <a:lnTo>
                    <a:pt x="161" y="266"/>
                  </a:lnTo>
                  <a:lnTo>
                    <a:pt x="170" y="270"/>
                  </a:lnTo>
                  <a:lnTo>
                    <a:pt x="181" y="272"/>
                  </a:lnTo>
                  <a:lnTo>
                    <a:pt x="190" y="274"/>
                  </a:lnTo>
                  <a:lnTo>
                    <a:pt x="199" y="276"/>
                  </a:lnTo>
                  <a:lnTo>
                    <a:pt x="210" y="279"/>
                  </a:lnTo>
                  <a:lnTo>
                    <a:pt x="221" y="281"/>
                  </a:lnTo>
                  <a:lnTo>
                    <a:pt x="232" y="283"/>
                  </a:lnTo>
                  <a:lnTo>
                    <a:pt x="243" y="285"/>
                  </a:lnTo>
                  <a:lnTo>
                    <a:pt x="254" y="287"/>
                  </a:lnTo>
                  <a:lnTo>
                    <a:pt x="265" y="288"/>
                  </a:lnTo>
                  <a:lnTo>
                    <a:pt x="276" y="290"/>
                  </a:lnTo>
                  <a:lnTo>
                    <a:pt x="288" y="292"/>
                  </a:lnTo>
                  <a:lnTo>
                    <a:pt x="299" y="294"/>
                  </a:lnTo>
                  <a:lnTo>
                    <a:pt x="312" y="296"/>
                  </a:lnTo>
                  <a:lnTo>
                    <a:pt x="323" y="296"/>
                  </a:lnTo>
                  <a:lnTo>
                    <a:pt x="336" y="298"/>
                  </a:lnTo>
                  <a:lnTo>
                    <a:pt x="349" y="299"/>
                  </a:lnTo>
                  <a:lnTo>
                    <a:pt x="361" y="301"/>
                  </a:lnTo>
                  <a:lnTo>
                    <a:pt x="372" y="301"/>
                  </a:lnTo>
                  <a:lnTo>
                    <a:pt x="385" y="303"/>
                  </a:lnTo>
                  <a:lnTo>
                    <a:pt x="398" y="303"/>
                  </a:lnTo>
                  <a:lnTo>
                    <a:pt x="413" y="305"/>
                  </a:lnTo>
                  <a:lnTo>
                    <a:pt x="425" y="305"/>
                  </a:lnTo>
                  <a:lnTo>
                    <a:pt x="438" y="305"/>
                  </a:lnTo>
                  <a:lnTo>
                    <a:pt x="451" y="307"/>
                  </a:lnTo>
                  <a:lnTo>
                    <a:pt x="464" y="307"/>
                  </a:lnTo>
                  <a:lnTo>
                    <a:pt x="478" y="307"/>
                  </a:lnTo>
                  <a:lnTo>
                    <a:pt x="491" y="308"/>
                  </a:lnTo>
                  <a:lnTo>
                    <a:pt x="506" y="308"/>
                  </a:lnTo>
                  <a:lnTo>
                    <a:pt x="520" y="308"/>
                  </a:lnTo>
                  <a:close/>
                </a:path>
              </a:pathLst>
            </a:custGeom>
            <a:solidFill>
              <a:srgbClr val="00B05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날짜 개체 틀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339" name="바닥글 개체 틀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 smtClean="0"/>
              <a:t>집합</a:t>
            </a:r>
            <a:endParaRPr lang="en-US" altLang="ko-KR" dirty="0" smtClean="0"/>
          </a:p>
        </p:txBody>
      </p:sp>
      <p:sp>
        <p:nvSpPr>
          <p:cNvPr id="14340" name="슬라이드 번호 개체 틀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BB950E0-8EE6-4DE4-A70D-E1462DE5E45F}" type="slidenum">
              <a:rPr lang="en-US" altLang="ko-KR" smtClean="0"/>
              <a:pPr/>
              <a:t>13</a:t>
            </a:fld>
            <a:endParaRPr lang="en-US" altLang="ko-KR" smtClean="0"/>
          </a:p>
        </p:txBody>
      </p:sp>
      <p:sp>
        <p:nvSpPr>
          <p:cNvPr id="143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>
                <a:ea typeface="맑은 고딕" pitchFamily="50" charset="-127"/>
              </a:rPr>
              <a:t>응용문제</a:t>
            </a:r>
            <a:endParaRPr lang="en-US" altLang="ko-KR" dirty="0" smtClean="0">
              <a:ea typeface="맑은 고딕" pitchFamily="50" charset="-127"/>
            </a:endParaRPr>
          </a:p>
        </p:txBody>
      </p:sp>
      <p:sp>
        <p:nvSpPr>
          <p:cNvPr id="14342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785813" y="1571625"/>
            <a:ext cx="7467600" cy="228600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 sz="2400" dirty="0" smtClean="0">
                <a:ea typeface="맑은 고딕" pitchFamily="50" charset="-127"/>
              </a:rPr>
              <a:t>흥미로운 설계 문제를 통해 어떻게 </a:t>
            </a:r>
            <a:r>
              <a:rPr lang="ko-KR" altLang="en-US" sz="2400" b="1" dirty="0" smtClean="0">
                <a:ea typeface="맑은 고딕" pitchFamily="50" charset="-127"/>
              </a:rPr>
              <a:t>집합</a:t>
            </a:r>
            <a:r>
              <a:rPr lang="ko-KR" altLang="en-US" sz="2400" dirty="0" smtClean="0">
                <a:ea typeface="맑은 고딕" pitchFamily="50" charset="-127"/>
              </a:rPr>
              <a:t>을 주요 데이터구조로 사용하는지 공부한다</a:t>
            </a:r>
            <a:endParaRPr lang="en-US" altLang="ko-KR" sz="2400" dirty="0" smtClean="0">
              <a:ea typeface="맑은 고딕" pitchFamily="50" charset="-127"/>
            </a:endParaRPr>
          </a:p>
          <a:p>
            <a:pPr eaLnBrk="1" hangingPunct="1">
              <a:lnSpc>
                <a:spcPct val="90000"/>
              </a:lnSpc>
            </a:pPr>
            <a:r>
              <a:rPr lang="ko-KR" altLang="en-US" sz="2400" dirty="0" smtClean="0">
                <a:ea typeface="맑은 고딕" pitchFamily="50" charset="-127"/>
              </a:rPr>
              <a:t>설계 문제</a:t>
            </a:r>
            <a:endParaRPr lang="en-US" altLang="ko-KR" sz="2400" dirty="0" smtClean="0">
              <a:ea typeface="맑은 고딕" pitchFamily="50" charset="-127"/>
            </a:endParaRPr>
          </a:p>
          <a:p>
            <a:pPr lvl="1" eaLnBrk="1" hangingPunct="1">
              <a:lnSpc>
                <a:spcPct val="90000"/>
              </a:lnSpc>
            </a:pPr>
            <a:r>
              <a:rPr lang="ko-KR" altLang="en-US" sz="2000" dirty="0">
                <a:ea typeface="맑은 고딕" pitchFamily="50" charset="-127"/>
              </a:rPr>
              <a:t>비파괴적인</a:t>
            </a:r>
            <a:r>
              <a:rPr lang="en-US" altLang="ko-KR" sz="2000" dirty="0">
                <a:ea typeface="맑은 고딕" pitchFamily="50" charset="-127"/>
              </a:rPr>
              <a:t> </a:t>
            </a:r>
            <a:r>
              <a:rPr lang="ko-KR" altLang="en-US" sz="2000" dirty="0" smtClean="0">
                <a:ea typeface="맑은 고딕" pitchFamily="50" charset="-127"/>
              </a:rPr>
              <a:t>합집합</a:t>
            </a:r>
            <a:r>
              <a:rPr lang="en-US" altLang="ko-KR" sz="2000" dirty="0" smtClean="0">
                <a:ea typeface="맑은 고딕" pitchFamily="50" charset="-127"/>
              </a:rPr>
              <a:t>, </a:t>
            </a:r>
            <a:r>
              <a:rPr lang="ko-KR" altLang="en-US" sz="2000" dirty="0" smtClean="0">
                <a:ea typeface="맑은 고딕" pitchFamily="50" charset="-127"/>
              </a:rPr>
              <a:t>교집합 </a:t>
            </a:r>
            <a:r>
              <a:rPr lang="ko-KR" altLang="en-US" sz="2000" dirty="0" err="1" smtClean="0">
                <a:ea typeface="맑은 고딕" pitchFamily="50" charset="-127"/>
              </a:rPr>
              <a:t>메쏘드</a:t>
            </a:r>
            <a:endParaRPr lang="en-US" altLang="ko-KR" sz="2000" dirty="0" smtClean="0">
              <a:ea typeface="맑은 고딕" pitchFamily="50" charset="-127"/>
            </a:endParaRPr>
          </a:p>
          <a:p>
            <a:pPr lvl="1" eaLnBrk="1" hangingPunct="1">
              <a:lnSpc>
                <a:spcPct val="90000"/>
              </a:lnSpc>
            </a:pPr>
            <a:r>
              <a:rPr lang="ko-KR" altLang="en-US" sz="2000" dirty="0" smtClean="0">
                <a:ea typeface="맑은 고딕" pitchFamily="50" charset="-127"/>
              </a:rPr>
              <a:t>정수범위로 </a:t>
            </a:r>
            <a:r>
              <a:rPr lang="ko-KR" altLang="en-US" sz="2000" dirty="0" err="1" smtClean="0">
                <a:ea typeface="맑은 고딕" pitchFamily="50" charset="-127"/>
              </a:rPr>
              <a:t>매핑</a:t>
            </a:r>
            <a:r>
              <a:rPr lang="ko-KR" altLang="en-US" sz="2000" dirty="0" smtClean="0">
                <a:ea typeface="맑은 고딕" pitchFamily="50" charset="-127"/>
              </a:rPr>
              <a:t> 가능한 집합</a:t>
            </a:r>
            <a:endParaRPr lang="en-US" altLang="ko-KR" sz="2000" dirty="0" smtClean="0">
              <a:ea typeface="맑은 고딕" pitchFamily="50" charset="-127"/>
            </a:endParaRPr>
          </a:p>
        </p:txBody>
      </p:sp>
      <p:sp>
        <p:nvSpPr>
          <p:cNvPr id="318" name="Freeform 178"/>
          <p:cNvSpPr>
            <a:spLocks/>
          </p:cNvSpPr>
          <p:nvPr/>
        </p:nvSpPr>
        <p:spPr bwMode="auto">
          <a:xfrm flipH="1" flipV="1">
            <a:off x="5385086" y="2420888"/>
            <a:ext cx="2027745" cy="2304256"/>
          </a:xfrm>
          <a:custGeom>
            <a:avLst/>
            <a:gdLst/>
            <a:ahLst/>
            <a:cxnLst>
              <a:cxn ang="0">
                <a:pos x="19" y="689"/>
              </a:cxn>
              <a:cxn ang="0">
                <a:pos x="69" y="870"/>
              </a:cxn>
              <a:cxn ang="0">
                <a:pos x="146" y="1058"/>
              </a:cxn>
              <a:cxn ang="0">
                <a:pos x="251" y="1248"/>
              </a:cxn>
              <a:cxn ang="0">
                <a:pos x="381" y="1435"/>
              </a:cxn>
              <a:cxn ang="0">
                <a:pos x="510" y="1587"/>
              </a:cxn>
              <a:cxn ang="0">
                <a:pos x="596" y="1673"/>
              </a:cxn>
              <a:cxn ang="0">
                <a:pos x="684" y="1753"/>
              </a:cxn>
              <a:cxn ang="0">
                <a:pos x="773" y="1824"/>
              </a:cxn>
              <a:cxn ang="0">
                <a:pos x="863" y="1888"/>
              </a:cxn>
              <a:cxn ang="0">
                <a:pos x="953" y="1944"/>
              </a:cxn>
              <a:cxn ang="0">
                <a:pos x="1043" y="1990"/>
              </a:cxn>
              <a:cxn ang="0">
                <a:pos x="1130" y="2029"/>
              </a:cxn>
              <a:cxn ang="0">
                <a:pos x="1217" y="2058"/>
              </a:cxn>
              <a:cxn ang="0">
                <a:pos x="1301" y="2079"/>
              </a:cxn>
              <a:cxn ang="0">
                <a:pos x="1380" y="2090"/>
              </a:cxn>
              <a:cxn ang="0">
                <a:pos x="1460" y="2091"/>
              </a:cxn>
              <a:cxn ang="0">
                <a:pos x="1535" y="2082"/>
              </a:cxn>
              <a:cxn ang="0">
                <a:pos x="1604" y="2062"/>
              </a:cxn>
              <a:cxn ang="0">
                <a:pos x="1667" y="2032"/>
              </a:cxn>
              <a:cxn ang="0">
                <a:pos x="1725" y="1992"/>
              </a:cxn>
              <a:cxn ang="0">
                <a:pos x="1801" y="1902"/>
              </a:cxn>
              <a:cxn ang="0">
                <a:pos x="1871" y="1688"/>
              </a:cxn>
              <a:cxn ang="0">
                <a:pos x="1861" y="1425"/>
              </a:cxn>
              <a:cxn ang="0">
                <a:pos x="1774" y="1133"/>
              </a:cxn>
              <a:cxn ang="0">
                <a:pos x="1618" y="830"/>
              </a:cxn>
              <a:cxn ang="0">
                <a:pos x="1394" y="536"/>
              </a:cxn>
              <a:cxn ang="0">
                <a:pos x="1322" y="459"/>
              </a:cxn>
              <a:cxn ang="0">
                <a:pos x="1247" y="387"/>
              </a:cxn>
              <a:cxn ang="0">
                <a:pos x="1172" y="322"/>
              </a:cxn>
              <a:cxn ang="0">
                <a:pos x="1096" y="262"/>
              </a:cxn>
              <a:cxn ang="0">
                <a:pos x="1018" y="208"/>
              </a:cxn>
              <a:cxn ang="0">
                <a:pos x="942" y="159"/>
              </a:cxn>
              <a:cxn ang="0">
                <a:pos x="865" y="118"/>
              </a:cxn>
              <a:cxn ang="0">
                <a:pos x="790" y="82"/>
              </a:cxn>
              <a:cxn ang="0">
                <a:pos x="715" y="52"/>
              </a:cxn>
              <a:cxn ang="0">
                <a:pos x="642" y="29"/>
              </a:cxn>
              <a:cxn ang="0">
                <a:pos x="559" y="11"/>
              </a:cxn>
              <a:cxn ang="0">
                <a:pos x="454" y="0"/>
              </a:cxn>
              <a:cxn ang="0">
                <a:pos x="356" y="7"/>
              </a:cxn>
              <a:cxn ang="0">
                <a:pos x="266" y="31"/>
              </a:cxn>
              <a:cxn ang="0">
                <a:pos x="186" y="73"/>
              </a:cxn>
              <a:cxn ang="0">
                <a:pos x="118" y="133"/>
              </a:cxn>
              <a:cxn ang="0">
                <a:pos x="37" y="271"/>
              </a:cxn>
              <a:cxn ang="0">
                <a:pos x="2" y="444"/>
              </a:cxn>
            </a:cxnLst>
            <a:rect l="0" t="0" r="r" b="b"/>
            <a:pathLst>
              <a:path w="1877" h="2091">
                <a:moveTo>
                  <a:pt x="3" y="574"/>
                </a:moveTo>
                <a:lnTo>
                  <a:pt x="10" y="630"/>
                </a:lnTo>
                <a:lnTo>
                  <a:pt x="19" y="689"/>
                </a:lnTo>
                <a:lnTo>
                  <a:pt x="33" y="748"/>
                </a:lnTo>
                <a:lnTo>
                  <a:pt x="49" y="809"/>
                </a:lnTo>
                <a:lnTo>
                  <a:pt x="69" y="870"/>
                </a:lnTo>
                <a:lnTo>
                  <a:pt x="92" y="932"/>
                </a:lnTo>
                <a:lnTo>
                  <a:pt x="117" y="996"/>
                </a:lnTo>
                <a:lnTo>
                  <a:pt x="146" y="1058"/>
                </a:lnTo>
                <a:lnTo>
                  <a:pt x="178" y="1121"/>
                </a:lnTo>
                <a:lnTo>
                  <a:pt x="213" y="1185"/>
                </a:lnTo>
                <a:lnTo>
                  <a:pt x="251" y="1248"/>
                </a:lnTo>
                <a:lnTo>
                  <a:pt x="291" y="1311"/>
                </a:lnTo>
                <a:lnTo>
                  <a:pt x="335" y="1374"/>
                </a:lnTo>
                <a:lnTo>
                  <a:pt x="381" y="1435"/>
                </a:lnTo>
                <a:lnTo>
                  <a:pt x="430" y="1496"/>
                </a:lnTo>
                <a:lnTo>
                  <a:pt x="481" y="1556"/>
                </a:lnTo>
                <a:lnTo>
                  <a:pt x="510" y="1587"/>
                </a:lnTo>
                <a:lnTo>
                  <a:pt x="538" y="1617"/>
                </a:lnTo>
                <a:lnTo>
                  <a:pt x="567" y="1645"/>
                </a:lnTo>
                <a:lnTo>
                  <a:pt x="596" y="1673"/>
                </a:lnTo>
                <a:lnTo>
                  <a:pt x="626" y="1701"/>
                </a:lnTo>
                <a:lnTo>
                  <a:pt x="654" y="1727"/>
                </a:lnTo>
                <a:lnTo>
                  <a:pt x="684" y="1753"/>
                </a:lnTo>
                <a:lnTo>
                  <a:pt x="714" y="1778"/>
                </a:lnTo>
                <a:lnTo>
                  <a:pt x="743" y="1801"/>
                </a:lnTo>
                <a:lnTo>
                  <a:pt x="773" y="1824"/>
                </a:lnTo>
                <a:lnTo>
                  <a:pt x="803" y="1847"/>
                </a:lnTo>
                <a:lnTo>
                  <a:pt x="833" y="1868"/>
                </a:lnTo>
                <a:lnTo>
                  <a:pt x="863" y="1888"/>
                </a:lnTo>
                <a:lnTo>
                  <a:pt x="893" y="1908"/>
                </a:lnTo>
                <a:lnTo>
                  <a:pt x="923" y="1927"/>
                </a:lnTo>
                <a:lnTo>
                  <a:pt x="953" y="1944"/>
                </a:lnTo>
                <a:lnTo>
                  <a:pt x="983" y="1960"/>
                </a:lnTo>
                <a:lnTo>
                  <a:pt x="1013" y="1976"/>
                </a:lnTo>
                <a:lnTo>
                  <a:pt x="1043" y="1990"/>
                </a:lnTo>
                <a:lnTo>
                  <a:pt x="1071" y="2004"/>
                </a:lnTo>
                <a:lnTo>
                  <a:pt x="1101" y="2016"/>
                </a:lnTo>
                <a:lnTo>
                  <a:pt x="1130" y="2029"/>
                </a:lnTo>
                <a:lnTo>
                  <a:pt x="1159" y="2039"/>
                </a:lnTo>
                <a:lnTo>
                  <a:pt x="1188" y="2050"/>
                </a:lnTo>
                <a:lnTo>
                  <a:pt x="1217" y="2058"/>
                </a:lnTo>
                <a:lnTo>
                  <a:pt x="1244" y="2066"/>
                </a:lnTo>
                <a:lnTo>
                  <a:pt x="1273" y="2073"/>
                </a:lnTo>
                <a:lnTo>
                  <a:pt x="1301" y="2079"/>
                </a:lnTo>
                <a:lnTo>
                  <a:pt x="1327" y="2083"/>
                </a:lnTo>
                <a:lnTo>
                  <a:pt x="1354" y="2087"/>
                </a:lnTo>
                <a:lnTo>
                  <a:pt x="1380" y="2090"/>
                </a:lnTo>
                <a:lnTo>
                  <a:pt x="1407" y="2091"/>
                </a:lnTo>
                <a:lnTo>
                  <a:pt x="1433" y="2091"/>
                </a:lnTo>
                <a:lnTo>
                  <a:pt x="1460" y="2091"/>
                </a:lnTo>
                <a:lnTo>
                  <a:pt x="1485" y="2089"/>
                </a:lnTo>
                <a:lnTo>
                  <a:pt x="1511" y="2087"/>
                </a:lnTo>
                <a:lnTo>
                  <a:pt x="1535" y="2082"/>
                </a:lnTo>
                <a:lnTo>
                  <a:pt x="1558" y="2077"/>
                </a:lnTo>
                <a:lnTo>
                  <a:pt x="1582" y="2071"/>
                </a:lnTo>
                <a:lnTo>
                  <a:pt x="1604" y="2062"/>
                </a:lnTo>
                <a:lnTo>
                  <a:pt x="1626" y="2054"/>
                </a:lnTo>
                <a:lnTo>
                  <a:pt x="1648" y="2044"/>
                </a:lnTo>
                <a:lnTo>
                  <a:pt x="1667" y="2032"/>
                </a:lnTo>
                <a:lnTo>
                  <a:pt x="1688" y="2021"/>
                </a:lnTo>
                <a:lnTo>
                  <a:pt x="1706" y="2007"/>
                </a:lnTo>
                <a:lnTo>
                  <a:pt x="1725" y="1992"/>
                </a:lnTo>
                <a:lnTo>
                  <a:pt x="1742" y="1976"/>
                </a:lnTo>
                <a:lnTo>
                  <a:pt x="1758" y="1959"/>
                </a:lnTo>
                <a:lnTo>
                  <a:pt x="1801" y="1902"/>
                </a:lnTo>
                <a:lnTo>
                  <a:pt x="1833" y="1838"/>
                </a:lnTo>
                <a:lnTo>
                  <a:pt x="1857" y="1765"/>
                </a:lnTo>
                <a:lnTo>
                  <a:pt x="1871" y="1688"/>
                </a:lnTo>
                <a:lnTo>
                  <a:pt x="1877" y="1605"/>
                </a:lnTo>
                <a:lnTo>
                  <a:pt x="1874" y="1518"/>
                </a:lnTo>
                <a:lnTo>
                  <a:pt x="1861" y="1425"/>
                </a:lnTo>
                <a:lnTo>
                  <a:pt x="1841" y="1330"/>
                </a:lnTo>
                <a:lnTo>
                  <a:pt x="1811" y="1233"/>
                </a:lnTo>
                <a:lnTo>
                  <a:pt x="1774" y="1133"/>
                </a:lnTo>
                <a:lnTo>
                  <a:pt x="1731" y="1033"/>
                </a:lnTo>
                <a:lnTo>
                  <a:pt x="1678" y="931"/>
                </a:lnTo>
                <a:lnTo>
                  <a:pt x="1618" y="830"/>
                </a:lnTo>
                <a:lnTo>
                  <a:pt x="1550" y="730"/>
                </a:lnTo>
                <a:lnTo>
                  <a:pt x="1476" y="632"/>
                </a:lnTo>
                <a:lnTo>
                  <a:pt x="1394" y="536"/>
                </a:lnTo>
                <a:lnTo>
                  <a:pt x="1370" y="510"/>
                </a:lnTo>
                <a:lnTo>
                  <a:pt x="1346" y="484"/>
                </a:lnTo>
                <a:lnTo>
                  <a:pt x="1322" y="459"/>
                </a:lnTo>
                <a:lnTo>
                  <a:pt x="1296" y="435"/>
                </a:lnTo>
                <a:lnTo>
                  <a:pt x="1272" y="410"/>
                </a:lnTo>
                <a:lnTo>
                  <a:pt x="1247" y="387"/>
                </a:lnTo>
                <a:lnTo>
                  <a:pt x="1222" y="366"/>
                </a:lnTo>
                <a:lnTo>
                  <a:pt x="1197" y="344"/>
                </a:lnTo>
                <a:lnTo>
                  <a:pt x="1172" y="322"/>
                </a:lnTo>
                <a:lnTo>
                  <a:pt x="1146" y="301"/>
                </a:lnTo>
                <a:lnTo>
                  <a:pt x="1121" y="281"/>
                </a:lnTo>
                <a:lnTo>
                  <a:pt x="1096" y="262"/>
                </a:lnTo>
                <a:lnTo>
                  <a:pt x="1069" y="243"/>
                </a:lnTo>
                <a:lnTo>
                  <a:pt x="1044" y="225"/>
                </a:lnTo>
                <a:lnTo>
                  <a:pt x="1018" y="208"/>
                </a:lnTo>
                <a:lnTo>
                  <a:pt x="993" y="190"/>
                </a:lnTo>
                <a:lnTo>
                  <a:pt x="968" y="174"/>
                </a:lnTo>
                <a:lnTo>
                  <a:pt x="942" y="159"/>
                </a:lnTo>
                <a:lnTo>
                  <a:pt x="916" y="144"/>
                </a:lnTo>
                <a:lnTo>
                  <a:pt x="891" y="131"/>
                </a:lnTo>
                <a:lnTo>
                  <a:pt x="865" y="118"/>
                </a:lnTo>
                <a:lnTo>
                  <a:pt x="840" y="105"/>
                </a:lnTo>
                <a:lnTo>
                  <a:pt x="815" y="93"/>
                </a:lnTo>
                <a:lnTo>
                  <a:pt x="790" y="82"/>
                </a:lnTo>
                <a:lnTo>
                  <a:pt x="765" y="71"/>
                </a:lnTo>
                <a:lnTo>
                  <a:pt x="740" y="61"/>
                </a:lnTo>
                <a:lnTo>
                  <a:pt x="715" y="52"/>
                </a:lnTo>
                <a:lnTo>
                  <a:pt x="691" y="44"/>
                </a:lnTo>
                <a:lnTo>
                  <a:pt x="666" y="36"/>
                </a:lnTo>
                <a:lnTo>
                  <a:pt x="642" y="29"/>
                </a:lnTo>
                <a:lnTo>
                  <a:pt x="619" y="23"/>
                </a:lnTo>
                <a:lnTo>
                  <a:pt x="594" y="18"/>
                </a:lnTo>
                <a:lnTo>
                  <a:pt x="559" y="11"/>
                </a:lnTo>
                <a:lnTo>
                  <a:pt x="523" y="5"/>
                </a:lnTo>
                <a:lnTo>
                  <a:pt x="487" y="1"/>
                </a:lnTo>
                <a:lnTo>
                  <a:pt x="454" y="0"/>
                </a:lnTo>
                <a:lnTo>
                  <a:pt x="419" y="0"/>
                </a:lnTo>
                <a:lnTo>
                  <a:pt x="387" y="3"/>
                </a:lnTo>
                <a:lnTo>
                  <a:pt x="356" y="7"/>
                </a:lnTo>
                <a:lnTo>
                  <a:pt x="325" y="13"/>
                </a:lnTo>
                <a:lnTo>
                  <a:pt x="295" y="21"/>
                </a:lnTo>
                <a:lnTo>
                  <a:pt x="266" y="31"/>
                </a:lnTo>
                <a:lnTo>
                  <a:pt x="238" y="43"/>
                </a:lnTo>
                <a:lnTo>
                  <a:pt x="212" y="57"/>
                </a:lnTo>
                <a:lnTo>
                  <a:pt x="186" y="73"/>
                </a:lnTo>
                <a:lnTo>
                  <a:pt x="162" y="90"/>
                </a:lnTo>
                <a:lnTo>
                  <a:pt x="139" y="111"/>
                </a:lnTo>
                <a:lnTo>
                  <a:pt x="118" y="133"/>
                </a:lnTo>
                <a:lnTo>
                  <a:pt x="86" y="174"/>
                </a:lnTo>
                <a:lnTo>
                  <a:pt x="59" y="222"/>
                </a:lnTo>
                <a:lnTo>
                  <a:pt x="37" y="271"/>
                </a:lnTo>
                <a:lnTo>
                  <a:pt x="19" y="325"/>
                </a:lnTo>
                <a:lnTo>
                  <a:pt x="8" y="384"/>
                </a:lnTo>
                <a:lnTo>
                  <a:pt x="2" y="444"/>
                </a:lnTo>
                <a:lnTo>
                  <a:pt x="0" y="508"/>
                </a:lnTo>
                <a:lnTo>
                  <a:pt x="3" y="574"/>
                </a:lnTo>
                <a:close/>
              </a:path>
            </a:pathLst>
          </a:custGeom>
          <a:solidFill>
            <a:srgbClr val="00B050">
              <a:alpha val="50000"/>
            </a:srgb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latin typeface="맑은 고딕" pitchFamily="50" charset="-127"/>
            </a:endParaRPr>
          </a:p>
        </p:txBody>
      </p:sp>
      <p:sp>
        <p:nvSpPr>
          <p:cNvPr id="19634" name="Freeform 178"/>
          <p:cNvSpPr>
            <a:spLocks/>
          </p:cNvSpPr>
          <p:nvPr/>
        </p:nvSpPr>
        <p:spPr bwMode="auto">
          <a:xfrm rot="16756899">
            <a:off x="5938677" y="2530335"/>
            <a:ext cx="2030129" cy="2323329"/>
          </a:xfrm>
          <a:custGeom>
            <a:avLst/>
            <a:gdLst/>
            <a:ahLst/>
            <a:cxnLst>
              <a:cxn ang="0">
                <a:pos x="19" y="689"/>
              </a:cxn>
              <a:cxn ang="0">
                <a:pos x="69" y="870"/>
              </a:cxn>
              <a:cxn ang="0">
                <a:pos x="146" y="1058"/>
              </a:cxn>
              <a:cxn ang="0">
                <a:pos x="251" y="1248"/>
              </a:cxn>
              <a:cxn ang="0">
                <a:pos x="381" y="1435"/>
              </a:cxn>
              <a:cxn ang="0">
                <a:pos x="510" y="1587"/>
              </a:cxn>
              <a:cxn ang="0">
                <a:pos x="596" y="1673"/>
              </a:cxn>
              <a:cxn ang="0">
                <a:pos x="684" y="1753"/>
              </a:cxn>
              <a:cxn ang="0">
                <a:pos x="773" y="1824"/>
              </a:cxn>
              <a:cxn ang="0">
                <a:pos x="863" y="1888"/>
              </a:cxn>
              <a:cxn ang="0">
                <a:pos x="953" y="1944"/>
              </a:cxn>
              <a:cxn ang="0">
                <a:pos x="1043" y="1990"/>
              </a:cxn>
              <a:cxn ang="0">
                <a:pos x="1130" y="2029"/>
              </a:cxn>
              <a:cxn ang="0">
                <a:pos x="1217" y="2058"/>
              </a:cxn>
              <a:cxn ang="0">
                <a:pos x="1301" y="2079"/>
              </a:cxn>
              <a:cxn ang="0">
                <a:pos x="1380" y="2090"/>
              </a:cxn>
              <a:cxn ang="0">
                <a:pos x="1460" y="2091"/>
              </a:cxn>
              <a:cxn ang="0">
                <a:pos x="1535" y="2082"/>
              </a:cxn>
              <a:cxn ang="0">
                <a:pos x="1604" y="2062"/>
              </a:cxn>
              <a:cxn ang="0">
                <a:pos x="1667" y="2032"/>
              </a:cxn>
              <a:cxn ang="0">
                <a:pos x="1725" y="1992"/>
              </a:cxn>
              <a:cxn ang="0">
                <a:pos x="1801" y="1902"/>
              </a:cxn>
              <a:cxn ang="0">
                <a:pos x="1871" y="1688"/>
              </a:cxn>
              <a:cxn ang="0">
                <a:pos x="1861" y="1425"/>
              </a:cxn>
              <a:cxn ang="0">
                <a:pos x="1774" y="1133"/>
              </a:cxn>
              <a:cxn ang="0">
                <a:pos x="1618" y="830"/>
              </a:cxn>
              <a:cxn ang="0">
                <a:pos x="1394" y="536"/>
              </a:cxn>
              <a:cxn ang="0">
                <a:pos x="1322" y="459"/>
              </a:cxn>
              <a:cxn ang="0">
                <a:pos x="1247" y="387"/>
              </a:cxn>
              <a:cxn ang="0">
                <a:pos x="1172" y="322"/>
              </a:cxn>
              <a:cxn ang="0">
                <a:pos x="1096" y="262"/>
              </a:cxn>
              <a:cxn ang="0">
                <a:pos x="1018" y="208"/>
              </a:cxn>
              <a:cxn ang="0">
                <a:pos x="942" y="159"/>
              </a:cxn>
              <a:cxn ang="0">
                <a:pos x="865" y="118"/>
              </a:cxn>
              <a:cxn ang="0">
                <a:pos x="790" y="82"/>
              </a:cxn>
              <a:cxn ang="0">
                <a:pos x="715" y="52"/>
              </a:cxn>
              <a:cxn ang="0">
                <a:pos x="642" y="29"/>
              </a:cxn>
              <a:cxn ang="0">
                <a:pos x="559" y="11"/>
              </a:cxn>
              <a:cxn ang="0">
                <a:pos x="454" y="0"/>
              </a:cxn>
              <a:cxn ang="0">
                <a:pos x="356" y="7"/>
              </a:cxn>
              <a:cxn ang="0">
                <a:pos x="266" y="31"/>
              </a:cxn>
              <a:cxn ang="0">
                <a:pos x="186" y="73"/>
              </a:cxn>
              <a:cxn ang="0">
                <a:pos x="118" y="133"/>
              </a:cxn>
              <a:cxn ang="0">
                <a:pos x="37" y="271"/>
              </a:cxn>
              <a:cxn ang="0">
                <a:pos x="2" y="444"/>
              </a:cxn>
            </a:cxnLst>
            <a:rect l="0" t="0" r="r" b="b"/>
            <a:pathLst>
              <a:path w="1877" h="2091">
                <a:moveTo>
                  <a:pt x="3" y="574"/>
                </a:moveTo>
                <a:lnTo>
                  <a:pt x="10" y="630"/>
                </a:lnTo>
                <a:lnTo>
                  <a:pt x="19" y="689"/>
                </a:lnTo>
                <a:lnTo>
                  <a:pt x="33" y="748"/>
                </a:lnTo>
                <a:lnTo>
                  <a:pt x="49" y="809"/>
                </a:lnTo>
                <a:lnTo>
                  <a:pt x="69" y="870"/>
                </a:lnTo>
                <a:lnTo>
                  <a:pt x="92" y="932"/>
                </a:lnTo>
                <a:lnTo>
                  <a:pt x="117" y="996"/>
                </a:lnTo>
                <a:lnTo>
                  <a:pt x="146" y="1058"/>
                </a:lnTo>
                <a:lnTo>
                  <a:pt x="178" y="1121"/>
                </a:lnTo>
                <a:lnTo>
                  <a:pt x="213" y="1185"/>
                </a:lnTo>
                <a:lnTo>
                  <a:pt x="251" y="1248"/>
                </a:lnTo>
                <a:lnTo>
                  <a:pt x="291" y="1311"/>
                </a:lnTo>
                <a:lnTo>
                  <a:pt x="335" y="1374"/>
                </a:lnTo>
                <a:lnTo>
                  <a:pt x="381" y="1435"/>
                </a:lnTo>
                <a:lnTo>
                  <a:pt x="430" y="1496"/>
                </a:lnTo>
                <a:lnTo>
                  <a:pt x="481" y="1556"/>
                </a:lnTo>
                <a:lnTo>
                  <a:pt x="510" y="1587"/>
                </a:lnTo>
                <a:lnTo>
                  <a:pt x="538" y="1617"/>
                </a:lnTo>
                <a:lnTo>
                  <a:pt x="567" y="1645"/>
                </a:lnTo>
                <a:lnTo>
                  <a:pt x="596" y="1673"/>
                </a:lnTo>
                <a:lnTo>
                  <a:pt x="626" y="1701"/>
                </a:lnTo>
                <a:lnTo>
                  <a:pt x="654" y="1727"/>
                </a:lnTo>
                <a:lnTo>
                  <a:pt x="684" y="1753"/>
                </a:lnTo>
                <a:lnTo>
                  <a:pt x="714" y="1778"/>
                </a:lnTo>
                <a:lnTo>
                  <a:pt x="743" y="1801"/>
                </a:lnTo>
                <a:lnTo>
                  <a:pt x="773" y="1824"/>
                </a:lnTo>
                <a:lnTo>
                  <a:pt x="803" y="1847"/>
                </a:lnTo>
                <a:lnTo>
                  <a:pt x="833" y="1868"/>
                </a:lnTo>
                <a:lnTo>
                  <a:pt x="863" y="1888"/>
                </a:lnTo>
                <a:lnTo>
                  <a:pt x="893" y="1908"/>
                </a:lnTo>
                <a:lnTo>
                  <a:pt x="923" y="1927"/>
                </a:lnTo>
                <a:lnTo>
                  <a:pt x="953" y="1944"/>
                </a:lnTo>
                <a:lnTo>
                  <a:pt x="983" y="1960"/>
                </a:lnTo>
                <a:lnTo>
                  <a:pt x="1013" y="1976"/>
                </a:lnTo>
                <a:lnTo>
                  <a:pt x="1043" y="1990"/>
                </a:lnTo>
                <a:lnTo>
                  <a:pt x="1071" y="2004"/>
                </a:lnTo>
                <a:lnTo>
                  <a:pt x="1101" y="2016"/>
                </a:lnTo>
                <a:lnTo>
                  <a:pt x="1130" y="2029"/>
                </a:lnTo>
                <a:lnTo>
                  <a:pt x="1159" y="2039"/>
                </a:lnTo>
                <a:lnTo>
                  <a:pt x="1188" y="2050"/>
                </a:lnTo>
                <a:lnTo>
                  <a:pt x="1217" y="2058"/>
                </a:lnTo>
                <a:lnTo>
                  <a:pt x="1244" y="2066"/>
                </a:lnTo>
                <a:lnTo>
                  <a:pt x="1273" y="2073"/>
                </a:lnTo>
                <a:lnTo>
                  <a:pt x="1301" y="2079"/>
                </a:lnTo>
                <a:lnTo>
                  <a:pt x="1327" y="2083"/>
                </a:lnTo>
                <a:lnTo>
                  <a:pt x="1354" y="2087"/>
                </a:lnTo>
                <a:lnTo>
                  <a:pt x="1380" y="2090"/>
                </a:lnTo>
                <a:lnTo>
                  <a:pt x="1407" y="2091"/>
                </a:lnTo>
                <a:lnTo>
                  <a:pt x="1433" y="2091"/>
                </a:lnTo>
                <a:lnTo>
                  <a:pt x="1460" y="2091"/>
                </a:lnTo>
                <a:lnTo>
                  <a:pt x="1485" y="2089"/>
                </a:lnTo>
                <a:lnTo>
                  <a:pt x="1511" y="2087"/>
                </a:lnTo>
                <a:lnTo>
                  <a:pt x="1535" y="2082"/>
                </a:lnTo>
                <a:lnTo>
                  <a:pt x="1558" y="2077"/>
                </a:lnTo>
                <a:lnTo>
                  <a:pt x="1582" y="2071"/>
                </a:lnTo>
                <a:lnTo>
                  <a:pt x="1604" y="2062"/>
                </a:lnTo>
                <a:lnTo>
                  <a:pt x="1626" y="2054"/>
                </a:lnTo>
                <a:lnTo>
                  <a:pt x="1648" y="2044"/>
                </a:lnTo>
                <a:lnTo>
                  <a:pt x="1667" y="2032"/>
                </a:lnTo>
                <a:lnTo>
                  <a:pt x="1688" y="2021"/>
                </a:lnTo>
                <a:lnTo>
                  <a:pt x="1706" y="2007"/>
                </a:lnTo>
                <a:lnTo>
                  <a:pt x="1725" y="1992"/>
                </a:lnTo>
                <a:lnTo>
                  <a:pt x="1742" y="1976"/>
                </a:lnTo>
                <a:lnTo>
                  <a:pt x="1758" y="1959"/>
                </a:lnTo>
                <a:lnTo>
                  <a:pt x="1801" y="1902"/>
                </a:lnTo>
                <a:lnTo>
                  <a:pt x="1833" y="1838"/>
                </a:lnTo>
                <a:lnTo>
                  <a:pt x="1857" y="1765"/>
                </a:lnTo>
                <a:lnTo>
                  <a:pt x="1871" y="1688"/>
                </a:lnTo>
                <a:lnTo>
                  <a:pt x="1877" y="1605"/>
                </a:lnTo>
                <a:lnTo>
                  <a:pt x="1874" y="1518"/>
                </a:lnTo>
                <a:lnTo>
                  <a:pt x="1861" y="1425"/>
                </a:lnTo>
                <a:lnTo>
                  <a:pt x="1841" y="1330"/>
                </a:lnTo>
                <a:lnTo>
                  <a:pt x="1811" y="1233"/>
                </a:lnTo>
                <a:lnTo>
                  <a:pt x="1774" y="1133"/>
                </a:lnTo>
                <a:lnTo>
                  <a:pt x="1731" y="1033"/>
                </a:lnTo>
                <a:lnTo>
                  <a:pt x="1678" y="931"/>
                </a:lnTo>
                <a:lnTo>
                  <a:pt x="1618" y="830"/>
                </a:lnTo>
                <a:lnTo>
                  <a:pt x="1550" y="730"/>
                </a:lnTo>
                <a:lnTo>
                  <a:pt x="1476" y="632"/>
                </a:lnTo>
                <a:lnTo>
                  <a:pt x="1394" y="536"/>
                </a:lnTo>
                <a:lnTo>
                  <a:pt x="1370" y="510"/>
                </a:lnTo>
                <a:lnTo>
                  <a:pt x="1346" y="484"/>
                </a:lnTo>
                <a:lnTo>
                  <a:pt x="1322" y="459"/>
                </a:lnTo>
                <a:lnTo>
                  <a:pt x="1296" y="435"/>
                </a:lnTo>
                <a:lnTo>
                  <a:pt x="1272" y="410"/>
                </a:lnTo>
                <a:lnTo>
                  <a:pt x="1247" y="387"/>
                </a:lnTo>
                <a:lnTo>
                  <a:pt x="1222" y="366"/>
                </a:lnTo>
                <a:lnTo>
                  <a:pt x="1197" y="344"/>
                </a:lnTo>
                <a:lnTo>
                  <a:pt x="1172" y="322"/>
                </a:lnTo>
                <a:lnTo>
                  <a:pt x="1146" y="301"/>
                </a:lnTo>
                <a:lnTo>
                  <a:pt x="1121" y="281"/>
                </a:lnTo>
                <a:lnTo>
                  <a:pt x="1096" y="262"/>
                </a:lnTo>
                <a:lnTo>
                  <a:pt x="1069" y="243"/>
                </a:lnTo>
                <a:lnTo>
                  <a:pt x="1044" y="225"/>
                </a:lnTo>
                <a:lnTo>
                  <a:pt x="1018" y="208"/>
                </a:lnTo>
                <a:lnTo>
                  <a:pt x="993" y="190"/>
                </a:lnTo>
                <a:lnTo>
                  <a:pt x="968" y="174"/>
                </a:lnTo>
                <a:lnTo>
                  <a:pt x="942" y="159"/>
                </a:lnTo>
                <a:lnTo>
                  <a:pt x="916" y="144"/>
                </a:lnTo>
                <a:lnTo>
                  <a:pt x="891" y="131"/>
                </a:lnTo>
                <a:lnTo>
                  <a:pt x="865" y="118"/>
                </a:lnTo>
                <a:lnTo>
                  <a:pt x="840" y="105"/>
                </a:lnTo>
                <a:lnTo>
                  <a:pt x="815" y="93"/>
                </a:lnTo>
                <a:lnTo>
                  <a:pt x="790" y="82"/>
                </a:lnTo>
                <a:lnTo>
                  <a:pt x="765" y="71"/>
                </a:lnTo>
                <a:lnTo>
                  <a:pt x="740" y="61"/>
                </a:lnTo>
                <a:lnTo>
                  <a:pt x="715" y="52"/>
                </a:lnTo>
                <a:lnTo>
                  <a:pt x="691" y="44"/>
                </a:lnTo>
                <a:lnTo>
                  <a:pt x="666" y="36"/>
                </a:lnTo>
                <a:lnTo>
                  <a:pt x="642" y="29"/>
                </a:lnTo>
                <a:lnTo>
                  <a:pt x="619" y="23"/>
                </a:lnTo>
                <a:lnTo>
                  <a:pt x="594" y="18"/>
                </a:lnTo>
                <a:lnTo>
                  <a:pt x="559" y="11"/>
                </a:lnTo>
                <a:lnTo>
                  <a:pt x="523" y="5"/>
                </a:lnTo>
                <a:lnTo>
                  <a:pt x="487" y="1"/>
                </a:lnTo>
                <a:lnTo>
                  <a:pt x="454" y="0"/>
                </a:lnTo>
                <a:lnTo>
                  <a:pt x="419" y="0"/>
                </a:lnTo>
                <a:lnTo>
                  <a:pt x="387" y="3"/>
                </a:lnTo>
                <a:lnTo>
                  <a:pt x="356" y="7"/>
                </a:lnTo>
                <a:lnTo>
                  <a:pt x="325" y="13"/>
                </a:lnTo>
                <a:lnTo>
                  <a:pt x="295" y="21"/>
                </a:lnTo>
                <a:lnTo>
                  <a:pt x="266" y="31"/>
                </a:lnTo>
                <a:lnTo>
                  <a:pt x="238" y="43"/>
                </a:lnTo>
                <a:lnTo>
                  <a:pt x="212" y="57"/>
                </a:lnTo>
                <a:lnTo>
                  <a:pt x="186" y="73"/>
                </a:lnTo>
                <a:lnTo>
                  <a:pt x="162" y="90"/>
                </a:lnTo>
                <a:lnTo>
                  <a:pt x="139" y="111"/>
                </a:lnTo>
                <a:lnTo>
                  <a:pt x="118" y="133"/>
                </a:lnTo>
                <a:lnTo>
                  <a:pt x="86" y="174"/>
                </a:lnTo>
                <a:lnTo>
                  <a:pt x="59" y="222"/>
                </a:lnTo>
                <a:lnTo>
                  <a:pt x="37" y="271"/>
                </a:lnTo>
                <a:lnTo>
                  <a:pt x="19" y="325"/>
                </a:lnTo>
                <a:lnTo>
                  <a:pt x="8" y="384"/>
                </a:lnTo>
                <a:lnTo>
                  <a:pt x="2" y="444"/>
                </a:lnTo>
                <a:lnTo>
                  <a:pt x="0" y="508"/>
                </a:lnTo>
                <a:lnTo>
                  <a:pt x="3" y="574"/>
                </a:lnTo>
                <a:close/>
              </a:path>
            </a:pathLst>
          </a:custGeom>
          <a:solidFill>
            <a:srgbClr val="0070C0">
              <a:alpha val="50000"/>
            </a:srgb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latin typeface="맑은 고딕" pitchFamily="50" charset="-127"/>
            </a:endParaRPr>
          </a:p>
        </p:txBody>
      </p:sp>
      <p:grpSp>
        <p:nvGrpSpPr>
          <p:cNvPr id="125" name="그룹 124"/>
          <p:cNvGrpSpPr/>
          <p:nvPr/>
        </p:nvGrpSpPr>
        <p:grpSpPr>
          <a:xfrm rot="21377707">
            <a:off x="4403487" y="4585169"/>
            <a:ext cx="1078521" cy="1102727"/>
            <a:chOff x="4500562" y="4585292"/>
            <a:chExt cx="1078521" cy="1102727"/>
          </a:xfrm>
        </p:grpSpPr>
        <p:sp>
          <p:nvSpPr>
            <p:cNvPr id="255" name="Freeform 99"/>
            <p:cNvSpPr>
              <a:spLocks/>
            </p:cNvSpPr>
            <p:nvPr/>
          </p:nvSpPr>
          <p:spPr bwMode="auto">
            <a:xfrm>
              <a:off x="4765486" y="4593361"/>
              <a:ext cx="221891" cy="260889"/>
            </a:xfrm>
            <a:custGeom>
              <a:avLst/>
              <a:gdLst/>
              <a:ahLst/>
              <a:cxnLst>
                <a:cxn ang="0">
                  <a:pos x="331" y="56"/>
                </a:cxn>
                <a:cxn ang="0">
                  <a:pos x="321" y="56"/>
                </a:cxn>
                <a:cxn ang="0">
                  <a:pos x="312" y="57"/>
                </a:cxn>
                <a:cxn ang="0">
                  <a:pos x="299" y="61"/>
                </a:cxn>
                <a:cxn ang="0">
                  <a:pos x="283" y="65"/>
                </a:cxn>
                <a:cxn ang="0">
                  <a:pos x="266" y="71"/>
                </a:cxn>
                <a:cxn ang="0">
                  <a:pos x="247" y="76"/>
                </a:cxn>
                <a:cxn ang="0">
                  <a:pos x="230" y="86"/>
                </a:cxn>
                <a:cxn ang="0">
                  <a:pos x="211" y="96"/>
                </a:cxn>
                <a:cxn ang="0">
                  <a:pos x="192" y="107"/>
                </a:cxn>
                <a:cxn ang="0">
                  <a:pos x="173" y="118"/>
                </a:cxn>
                <a:cxn ang="0">
                  <a:pos x="156" y="135"/>
                </a:cxn>
                <a:cxn ang="0">
                  <a:pos x="141" y="153"/>
                </a:cxn>
                <a:cxn ang="0">
                  <a:pos x="128" y="170"/>
                </a:cxn>
                <a:cxn ang="0">
                  <a:pos x="118" y="191"/>
                </a:cxn>
                <a:cxn ang="0">
                  <a:pos x="114" y="204"/>
                </a:cxn>
                <a:cxn ang="0">
                  <a:pos x="112" y="215"/>
                </a:cxn>
                <a:cxn ang="0">
                  <a:pos x="109" y="227"/>
                </a:cxn>
                <a:cxn ang="0">
                  <a:pos x="107" y="238"/>
                </a:cxn>
                <a:cxn ang="0">
                  <a:pos x="105" y="250"/>
                </a:cxn>
                <a:cxn ang="0">
                  <a:pos x="105" y="261"/>
                </a:cxn>
                <a:cxn ang="0">
                  <a:pos x="101" y="280"/>
                </a:cxn>
                <a:cxn ang="0">
                  <a:pos x="99" y="299"/>
                </a:cxn>
                <a:cxn ang="0">
                  <a:pos x="97" y="314"/>
                </a:cxn>
                <a:cxn ang="0">
                  <a:pos x="95" y="328"/>
                </a:cxn>
                <a:cxn ang="0">
                  <a:pos x="95" y="339"/>
                </a:cxn>
                <a:cxn ang="0">
                  <a:pos x="95" y="350"/>
                </a:cxn>
                <a:cxn ang="0">
                  <a:pos x="95" y="367"/>
                </a:cxn>
                <a:cxn ang="0">
                  <a:pos x="95" y="381"/>
                </a:cxn>
                <a:cxn ang="0">
                  <a:pos x="97" y="388"/>
                </a:cxn>
                <a:cxn ang="0">
                  <a:pos x="0" y="288"/>
                </a:cxn>
                <a:cxn ang="0">
                  <a:pos x="0" y="278"/>
                </a:cxn>
                <a:cxn ang="0">
                  <a:pos x="2" y="270"/>
                </a:cxn>
                <a:cxn ang="0">
                  <a:pos x="4" y="257"/>
                </a:cxn>
                <a:cxn ang="0">
                  <a:pos x="8" y="244"/>
                </a:cxn>
                <a:cxn ang="0">
                  <a:pos x="12" y="227"/>
                </a:cxn>
                <a:cxn ang="0">
                  <a:pos x="17" y="210"/>
                </a:cxn>
                <a:cxn ang="0">
                  <a:pos x="25" y="191"/>
                </a:cxn>
                <a:cxn ang="0">
                  <a:pos x="32" y="172"/>
                </a:cxn>
                <a:cxn ang="0">
                  <a:pos x="42" y="153"/>
                </a:cxn>
                <a:cxn ang="0">
                  <a:pos x="53" y="134"/>
                </a:cxn>
                <a:cxn ang="0">
                  <a:pos x="65" y="115"/>
                </a:cxn>
                <a:cxn ang="0">
                  <a:pos x="80" y="96"/>
                </a:cxn>
                <a:cxn ang="0">
                  <a:pos x="97" y="78"/>
                </a:cxn>
                <a:cxn ang="0">
                  <a:pos x="114" y="63"/>
                </a:cxn>
                <a:cxn ang="0">
                  <a:pos x="211" y="0"/>
                </a:cxn>
              </a:cxnLst>
              <a:rect l="0" t="0" r="r" b="b"/>
              <a:pathLst>
                <a:path w="331" h="388">
                  <a:moveTo>
                    <a:pt x="211" y="0"/>
                  </a:moveTo>
                  <a:lnTo>
                    <a:pt x="331" y="56"/>
                  </a:lnTo>
                  <a:lnTo>
                    <a:pt x="327" y="56"/>
                  </a:lnTo>
                  <a:lnTo>
                    <a:pt x="321" y="56"/>
                  </a:lnTo>
                  <a:lnTo>
                    <a:pt x="316" y="56"/>
                  </a:lnTo>
                  <a:lnTo>
                    <a:pt x="312" y="57"/>
                  </a:lnTo>
                  <a:lnTo>
                    <a:pt x="306" y="57"/>
                  </a:lnTo>
                  <a:lnTo>
                    <a:pt x="299" y="61"/>
                  </a:lnTo>
                  <a:lnTo>
                    <a:pt x="291" y="63"/>
                  </a:lnTo>
                  <a:lnTo>
                    <a:pt x="283" y="65"/>
                  </a:lnTo>
                  <a:lnTo>
                    <a:pt x="274" y="67"/>
                  </a:lnTo>
                  <a:lnTo>
                    <a:pt x="266" y="71"/>
                  </a:lnTo>
                  <a:lnTo>
                    <a:pt x="257" y="73"/>
                  </a:lnTo>
                  <a:lnTo>
                    <a:pt x="247" y="76"/>
                  </a:lnTo>
                  <a:lnTo>
                    <a:pt x="240" y="82"/>
                  </a:lnTo>
                  <a:lnTo>
                    <a:pt x="230" y="86"/>
                  </a:lnTo>
                  <a:lnTo>
                    <a:pt x="219" y="90"/>
                  </a:lnTo>
                  <a:lnTo>
                    <a:pt x="211" y="96"/>
                  </a:lnTo>
                  <a:lnTo>
                    <a:pt x="200" y="101"/>
                  </a:lnTo>
                  <a:lnTo>
                    <a:pt x="192" y="107"/>
                  </a:lnTo>
                  <a:lnTo>
                    <a:pt x="181" y="113"/>
                  </a:lnTo>
                  <a:lnTo>
                    <a:pt x="173" y="118"/>
                  </a:lnTo>
                  <a:lnTo>
                    <a:pt x="164" y="126"/>
                  </a:lnTo>
                  <a:lnTo>
                    <a:pt x="156" y="135"/>
                  </a:lnTo>
                  <a:lnTo>
                    <a:pt x="147" y="143"/>
                  </a:lnTo>
                  <a:lnTo>
                    <a:pt x="141" y="153"/>
                  </a:lnTo>
                  <a:lnTo>
                    <a:pt x="133" y="160"/>
                  </a:lnTo>
                  <a:lnTo>
                    <a:pt x="128" y="170"/>
                  </a:lnTo>
                  <a:lnTo>
                    <a:pt x="122" y="181"/>
                  </a:lnTo>
                  <a:lnTo>
                    <a:pt x="118" y="191"/>
                  </a:lnTo>
                  <a:lnTo>
                    <a:pt x="114" y="198"/>
                  </a:lnTo>
                  <a:lnTo>
                    <a:pt x="114" y="204"/>
                  </a:lnTo>
                  <a:lnTo>
                    <a:pt x="112" y="210"/>
                  </a:lnTo>
                  <a:lnTo>
                    <a:pt x="112" y="215"/>
                  </a:lnTo>
                  <a:lnTo>
                    <a:pt x="110" y="221"/>
                  </a:lnTo>
                  <a:lnTo>
                    <a:pt x="109" y="227"/>
                  </a:lnTo>
                  <a:lnTo>
                    <a:pt x="109" y="232"/>
                  </a:lnTo>
                  <a:lnTo>
                    <a:pt x="107" y="238"/>
                  </a:lnTo>
                  <a:lnTo>
                    <a:pt x="107" y="244"/>
                  </a:lnTo>
                  <a:lnTo>
                    <a:pt x="105" y="250"/>
                  </a:lnTo>
                  <a:lnTo>
                    <a:pt x="105" y="255"/>
                  </a:lnTo>
                  <a:lnTo>
                    <a:pt x="105" y="261"/>
                  </a:lnTo>
                  <a:lnTo>
                    <a:pt x="103" y="270"/>
                  </a:lnTo>
                  <a:lnTo>
                    <a:pt x="101" y="280"/>
                  </a:lnTo>
                  <a:lnTo>
                    <a:pt x="99" y="288"/>
                  </a:lnTo>
                  <a:lnTo>
                    <a:pt x="99" y="299"/>
                  </a:lnTo>
                  <a:lnTo>
                    <a:pt x="97" y="305"/>
                  </a:lnTo>
                  <a:lnTo>
                    <a:pt x="97" y="314"/>
                  </a:lnTo>
                  <a:lnTo>
                    <a:pt x="95" y="320"/>
                  </a:lnTo>
                  <a:lnTo>
                    <a:pt x="95" y="328"/>
                  </a:lnTo>
                  <a:lnTo>
                    <a:pt x="95" y="333"/>
                  </a:lnTo>
                  <a:lnTo>
                    <a:pt x="95" y="339"/>
                  </a:lnTo>
                  <a:lnTo>
                    <a:pt x="95" y="345"/>
                  </a:lnTo>
                  <a:lnTo>
                    <a:pt x="95" y="350"/>
                  </a:lnTo>
                  <a:lnTo>
                    <a:pt x="95" y="360"/>
                  </a:lnTo>
                  <a:lnTo>
                    <a:pt x="95" y="367"/>
                  </a:lnTo>
                  <a:lnTo>
                    <a:pt x="95" y="373"/>
                  </a:lnTo>
                  <a:lnTo>
                    <a:pt x="95" y="381"/>
                  </a:lnTo>
                  <a:lnTo>
                    <a:pt x="97" y="386"/>
                  </a:lnTo>
                  <a:lnTo>
                    <a:pt x="97" y="388"/>
                  </a:lnTo>
                  <a:lnTo>
                    <a:pt x="0" y="291"/>
                  </a:lnTo>
                  <a:lnTo>
                    <a:pt x="0" y="288"/>
                  </a:lnTo>
                  <a:lnTo>
                    <a:pt x="0" y="284"/>
                  </a:lnTo>
                  <a:lnTo>
                    <a:pt x="0" y="278"/>
                  </a:lnTo>
                  <a:lnTo>
                    <a:pt x="2" y="274"/>
                  </a:lnTo>
                  <a:lnTo>
                    <a:pt x="2" y="270"/>
                  </a:lnTo>
                  <a:lnTo>
                    <a:pt x="4" y="265"/>
                  </a:lnTo>
                  <a:lnTo>
                    <a:pt x="4" y="257"/>
                  </a:lnTo>
                  <a:lnTo>
                    <a:pt x="6" y="250"/>
                  </a:lnTo>
                  <a:lnTo>
                    <a:pt x="8" y="244"/>
                  </a:lnTo>
                  <a:lnTo>
                    <a:pt x="10" y="236"/>
                  </a:lnTo>
                  <a:lnTo>
                    <a:pt x="12" y="227"/>
                  </a:lnTo>
                  <a:lnTo>
                    <a:pt x="15" y="217"/>
                  </a:lnTo>
                  <a:lnTo>
                    <a:pt x="17" y="210"/>
                  </a:lnTo>
                  <a:lnTo>
                    <a:pt x="21" y="202"/>
                  </a:lnTo>
                  <a:lnTo>
                    <a:pt x="25" y="191"/>
                  </a:lnTo>
                  <a:lnTo>
                    <a:pt x="29" y="181"/>
                  </a:lnTo>
                  <a:lnTo>
                    <a:pt x="32" y="172"/>
                  </a:lnTo>
                  <a:lnTo>
                    <a:pt x="38" y="162"/>
                  </a:lnTo>
                  <a:lnTo>
                    <a:pt x="42" y="153"/>
                  </a:lnTo>
                  <a:lnTo>
                    <a:pt x="48" y="141"/>
                  </a:lnTo>
                  <a:lnTo>
                    <a:pt x="53" y="134"/>
                  </a:lnTo>
                  <a:lnTo>
                    <a:pt x="59" y="124"/>
                  </a:lnTo>
                  <a:lnTo>
                    <a:pt x="65" y="115"/>
                  </a:lnTo>
                  <a:lnTo>
                    <a:pt x="72" y="103"/>
                  </a:lnTo>
                  <a:lnTo>
                    <a:pt x="80" y="96"/>
                  </a:lnTo>
                  <a:lnTo>
                    <a:pt x="88" y="88"/>
                  </a:lnTo>
                  <a:lnTo>
                    <a:pt x="97" y="78"/>
                  </a:lnTo>
                  <a:lnTo>
                    <a:pt x="105" y="71"/>
                  </a:lnTo>
                  <a:lnTo>
                    <a:pt x="114" y="63"/>
                  </a:lnTo>
                  <a:lnTo>
                    <a:pt x="126" y="57"/>
                  </a:lnTo>
                  <a:lnTo>
                    <a:pt x="211" y="0"/>
                  </a:lnTo>
                  <a:lnTo>
                    <a:pt x="211" y="0"/>
                  </a:lnTo>
                  <a:close/>
                </a:path>
              </a:pathLst>
            </a:custGeom>
            <a:solidFill>
              <a:srgbClr val="7DB3E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56" name="Freeform 100"/>
            <p:cNvSpPr>
              <a:spLocks/>
            </p:cNvSpPr>
            <p:nvPr/>
          </p:nvSpPr>
          <p:spPr bwMode="auto">
            <a:xfrm>
              <a:off x="4921481" y="4738598"/>
              <a:ext cx="138514" cy="142548"/>
            </a:xfrm>
            <a:custGeom>
              <a:avLst/>
              <a:gdLst/>
              <a:ahLst/>
              <a:cxnLst>
                <a:cxn ang="0">
                  <a:pos x="93" y="0"/>
                </a:cxn>
                <a:cxn ang="0">
                  <a:pos x="84" y="2"/>
                </a:cxn>
                <a:cxn ang="0">
                  <a:pos x="69" y="8"/>
                </a:cxn>
                <a:cxn ang="0">
                  <a:pos x="51" y="16"/>
                </a:cxn>
                <a:cxn ang="0">
                  <a:pos x="32" y="29"/>
                </a:cxn>
                <a:cxn ang="0">
                  <a:pos x="17" y="42"/>
                </a:cxn>
                <a:cxn ang="0">
                  <a:pos x="12" y="54"/>
                </a:cxn>
                <a:cxn ang="0">
                  <a:pos x="6" y="63"/>
                </a:cxn>
                <a:cxn ang="0">
                  <a:pos x="0" y="76"/>
                </a:cxn>
                <a:cxn ang="0">
                  <a:pos x="0" y="90"/>
                </a:cxn>
                <a:cxn ang="0">
                  <a:pos x="0" y="107"/>
                </a:cxn>
                <a:cxn ang="0">
                  <a:pos x="6" y="124"/>
                </a:cxn>
                <a:cxn ang="0">
                  <a:pos x="10" y="137"/>
                </a:cxn>
                <a:cxn ang="0">
                  <a:pos x="13" y="152"/>
                </a:cxn>
                <a:cxn ang="0">
                  <a:pos x="19" y="166"/>
                </a:cxn>
                <a:cxn ang="0">
                  <a:pos x="31" y="179"/>
                </a:cxn>
                <a:cxn ang="0">
                  <a:pos x="46" y="196"/>
                </a:cxn>
                <a:cxn ang="0">
                  <a:pos x="59" y="204"/>
                </a:cxn>
                <a:cxn ang="0">
                  <a:pos x="70" y="208"/>
                </a:cxn>
                <a:cxn ang="0">
                  <a:pos x="82" y="211"/>
                </a:cxn>
                <a:cxn ang="0">
                  <a:pos x="93" y="211"/>
                </a:cxn>
                <a:cxn ang="0">
                  <a:pos x="107" y="211"/>
                </a:cxn>
                <a:cxn ang="0">
                  <a:pos x="120" y="209"/>
                </a:cxn>
                <a:cxn ang="0">
                  <a:pos x="133" y="206"/>
                </a:cxn>
                <a:cxn ang="0">
                  <a:pos x="150" y="204"/>
                </a:cxn>
                <a:cxn ang="0">
                  <a:pos x="167" y="198"/>
                </a:cxn>
                <a:cxn ang="0">
                  <a:pos x="179" y="190"/>
                </a:cxn>
                <a:cxn ang="0">
                  <a:pos x="194" y="177"/>
                </a:cxn>
                <a:cxn ang="0">
                  <a:pos x="204" y="162"/>
                </a:cxn>
                <a:cxn ang="0">
                  <a:pos x="205" y="151"/>
                </a:cxn>
                <a:cxn ang="0">
                  <a:pos x="207" y="137"/>
                </a:cxn>
                <a:cxn ang="0">
                  <a:pos x="207" y="126"/>
                </a:cxn>
                <a:cxn ang="0">
                  <a:pos x="205" y="113"/>
                </a:cxn>
                <a:cxn ang="0">
                  <a:pos x="204" y="99"/>
                </a:cxn>
                <a:cxn ang="0">
                  <a:pos x="202" y="86"/>
                </a:cxn>
                <a:cxn ang="0">
                  <a:pos x="198" y="74"/>
                </a:cxn>
                <a:cxn ang="0">
                  <a:pos x="194" y="63"/>
                </a:cxn>
                <a:cxn ang="0">
                  <a:pos x="190" y="52"/>
                </a:cxn>
                <a:cxn ang="0">
                  <a:pos x="186" y="40"/>
                </a:cxn>
                <a:cxn ang="0">
                  <a:pos x="183" y="27"/>
                </a:cxn>
                <a:cxn ang="0">
                  <a:pos x="175" y="17"/>
                </a:cxn>
                <a:cxn ang="0">
                  <a:pos x="162" y="10"/>
                </a:cxn>
                <a:cxn ang="0">
                  <a:pos x="146" y="6"/>
                </a:cxn>
                <a:cxn ang="0">
                  <a:pos x="129" y="2"/>
                </a:cxn>
                <a:cxn ang="0">
                  <a:pos x="114" y="0"/>
                </a:cxn>
                <a:cxn ang="0">
                  <a:pos x="103" y="0"/>
                </a:cxn>
                <a:cxn ang="0">
                  <a:pos x="95" y="0"/>
                </a:cxn>
              </a:cxnLst>
              <a:rect l="0" t="0" r="r" b="b"/>
              <a:pathLst>
                <a:path w="207" h="213">
                  <a:moveTo>
                    <a:pt x="95" y="0"/>
                  </a:moveTo>
                  <a:lnTo>
                    <a:pt x="93" y="0"/>
                  </a:lnTo>
                  <a:lnTo>
                    <a:pt x="89" y="0"/>
                  </a:lnTo>
                  <a:lnTo>
                    <a:pt x="84" y="2"/>
                  </a:lnTo>
                  <a:lnTo>
                    <a:pt x="78" y="6"/>
                  </a:lnTo>
                  <a:lnTo>
                    <a:pt x="69" y="8"/>
                  </a:lnTo>
                  <a:lnTo>
                    <a:pt x="61" y="12"/>
                  </a:lnTo>
                  <a:lnTo>
                    <a:pt x="51" y="16"/>
                  </a:lnTo>
                  <a:lnTo>
                    <a:pt x="42" y="23"/>
                  </a:lnTo>
                  <a:lnTo>
                    <a:pt x="32" y="29"/>
                  </a:lnTo>
                  <a:lnTo>
                    <a:pt x="23" y="38"/>
                  </a:lnTo>
                  <a:lnTo>
                    <a:pt x="17" y="42"/>
                  </a:lnTo>
                  <a:lnTo>
                    <a:pt x="13" y="46"/>
                  </a:lnTo>
                  <a:lnTo>
                    <a:pt x="12" y="54"/>
                  </a:lnTo>
                  <a:lnTo>
                    <a:pt x="10" y="59"/>
                  </a:lnTo>
                  <a:lnTo>
                    <a:pt x="6" y="63"/>
                  </a:lnTo>
                  <a:lnTo>
                    <a:pt x="4" y="69"/>
                  </a:lnTo>
                  <a:lnTo>
                    <a:pt x="0" y="76"/>
                  </a:lnTo>
                  <a:lnTo>
                    <a:pt x="0" y="84"/>
                  </a:lnTo>
                  <a:lnTo>
                    <a:pt x="0" y="90"/>
                  </a:lnTo>
                  <a:lnTo>
                    <a:pt x="0" y="99"/>
                  </a:lnTo>
                  <a:lnTo>
                    <a:pt x="0" y="107"/>
                  </a:lnTo>
                  <a:lnTo>
                    <a:pt x="4" y="116"/>
                  </a:lnTo>
                  <a:lnTo>
                    <a:pt x="6" y="124"/>
                  </a:lnTo>
                  <a:lnTo>
                    <a:pt x="8" y="132"/>
                  </a:lnTo>
                  <a:lnTo>
                    <a:pt x="10" y="137"/>
                  </a:lnTo>
                  <a:lnTo>
                    <a:pt x="12" y="147"/>
                  </a:lnTo>
                  <a:lnTo>
                    <a:pt x="13" y="152"/>
                  </a:lnTo>
                  <a:lnTo>
                    <a:pt x="17" y="158"/>
                  </a:lnTo>
                  <a:lnTo>
                    <a:pt x="19" y="166"/>
                  </a:lnTo>
                  <a:lnTo>
                    <a:pt x="25" y="171"/>
                  </a:lnTo>
                  <a:lnTo>
                    <a:pt x="31" y="179"/>
                  </a:lnTo>
                  <a:lnTo>
                    <a:pt x="38" y="190"/>
                  </a:lnTo>
                  <a:lnTo>
                    <a:pt x="46" y="196"/>
                  </a:lnTo>
                  <a:lnTo>
                    <a:pt x="55" y="202"/>
                  </a:lnTo>
                  <a:lnTo>
                    <a:pt x="59" y="204"/>
                  </a:lnTo>
                  <a:lnTo>
                    <a:pt x="65" y="206"/>
                  </a:lnTo>
                  <a:lnTo>
                    <a:pt x="70" y="208"/>
                  </a:lnTo>
                  <a:lnTo>
                    <a:pt x="76" y="209"/>
                  </a:lnTo>
                  <a:lnTo>
                    <a:pt x="82" y="211"/>
                  </a:lnTo>
                  <a:lnTo>
                    <a:pt x="88" y="211"/>
                  </a:lnTo>
                  <a:lnTo>
                    <a:pt x="93" y="211"/>
                  </a:lnTo>
                  <a:lnTo>
                    <a:pt x="101" y="213"/>
                  </a:lnTo>
                  <a:lnTo>
                    <a:pt x="107" y="211"/>
                  </a:lnTo>
                  <a:lnTo>
                    <a:pt x="112" y="211"/>
                  </a:lnTo>
                  <a:lnTo>
                    <a:pt x="120" y="209"/>
                  </a:lnTo>
                  <a:lnTo>
                    <a:pt x="127" y="208"/>
                  </a:lnTo>
                  <a:lnTo>
                    <a:pt x="133" y="206"/>
                  </a:lnTo>
                  <a:lnTo>
                    <a:pt x="141" y="206"/>
                  </a:lnTo>
                  <a:lnTo>
                    <a:pt x="150" y="204"/>
                  </a:lnTo>
                  <a:lnTo>
                    <a:pt x="160" y="202"/>
                  </a:lnTo>
                  <a:lnTo>
                    <a:pt x="167" y="198"/>
                  </a:lnTo>
                  <a:lnTo>
                    <a:pt x="173" y="194"/>
                  </a:lnTo>
                  <a:lnTo>
                    <a:pt x="179" y="190"/>
                  </a:lnTo>
                  <a:lnTo>
                    <a:pt x="185" y="187"/>
                  </a:lnTo>
                  <a:lnTo>
                    <a:pt x="194" y="177"/>
                  </a:lnTo>
                  <a:lnTo>
                    <a:pt x="202" y="168"/>
                  </a:lnTo>
                  <a:lnTo>
                    <a:pt x="204" y="162"/>
                  </a:lnTo>
                  <a:lnTo>
                    <a:pt x="205" y="156"/>
                  </a:lnTo>
                  <a:lnTo>
                    <a:pt x="205" y="151"/>
                  </a:lnTo>
                  <a:lnTo>
                    <a:pt x="207" y="145"/>
                  </a:lnTo>
                  <a:lnTo>
                    <a:pt x="207" y="137"/>
                  </a:lnTo>
                  <a:lnTo>
                    <a:pt x="207" y="132"/>
                  </a:lnTo>
                  <a:lnTo>
                    <a:pt x="207" y="126"/>
                  </a:lnTo>
                  <a:lnTo>
                    <a:pt x="207" y="120"/>
                  </a:lnTo>
                  <a:lnTo>
                    <a:pt x="205" y="113"/>
                  </a:lnTo>
                  <a:lnTo>
                    <a:pt x="205" y="105"/>
                  </a:lnTo>
                  <a:lnTo>
                    <a:pt x="204" y="99"/>
                  </a:lnTo>
                  <a:lnTo>
                    <a:pt x="204" y="92"/>
                  </a:lnTo>
                  <a:lnTo>
                    <a:pt x="202" y="86"/>
                  </a:lnTo>
                  <a:lnTo>
                    <a:pt x="200" y="80"/>
                  </a:lnTo>
                  <a:lnTo>
                    <a:pt x="198" y="74"/>
                  </a:lnTo>
                  <a:lnTo>
                    <a:pt x="198" y="69"/>
                  </a:lnTo>
                  <a:lnTo>
                    <a:pt x="194" y="63"/>
                  </a:lnTo>
                  <a:lnTo>
                    <a:pt x="194" y="57"/>
                  </a:lnTo>
                  <a:lnTo>
                    <a:pt x="190" y="52"/>
                  </a:lnTo>
                  <a:lnTo>
                    <a:pt x="190" y="48"/>
                  </a:lnTo>
                  <a:lnTo>
                    <a:pt x="186" y="40"/>
                  </a:lnTo>
                  <a:lnTo>
                    <a:pt x="186" y="35"/>
                  </a:lnTo>
                  <a:lnTo>
                    <a:pt x="183" y="27"/>
                  </a:lnTo>
                  <a:lnTo>
                    <a:pt x="181" y="21"/>
                  </a:lnTo>
                  <a:lnTo>
                    <a:pt x="175" y="17"/>
                  </a:lnTo>
                  <a:lnTo>
                    <a:pt x="169" y="14"/>
                  </a:lnTo>
                  <a:lnTo>
                    <a:pt x="162" y="10"/>
                  </a:lnTo>
                  <a:lnTo>
                    <a:pt x="154" y="8"/>
                  </a:lnTo>
                  <a:lnTo>
                    <a:pt x="146" y="6"/>
                  </a:lnTo>
                  <a:lnTo>
                    <a:pt x="139" y="4"/>
                  </a:lnTo>
                  <a:lnTo>
                    <a:pt x="129" y="2"/>
                  </a:lnTo>
                  <a:lnTo>
                    <a:pt x="122" y="0"/>
                  </a:lnTo>
                  <a:lnTo>
                    <a:pt x="114" y="0"/>
                  </a:lnTo>
                  <a:lnTo>
                    <a:pt x="108" y="0"/>
                  </a:lnTo>
                  <a:lnTo>
                    <a:pt x="103" y="0"/>
                  </a:lnTo>
                  <a:lnTo>
                    <a:pt x="99" y="0"/>
                  </a:lnTo>
                  <a:lnTo>
                    <a:pt x="95" y="0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14B5D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57" name="Freeform 101"/>
            <p:cNvSpPr>
              <a:spLocks/>
            </p:cNvSpPr>
            <p:nvPr/>
          </p:nvSpPr>
          <p:spPr bwMode="auto">
            <a:xfrm>
              <a:off x="4500562" y="4745322"/>
              <a:ext cx="190960" cy="317370"/>
            </a:xfrm>
            <a:custGeom>
              <a:avLst/>
              <a:gdLst/>
              <a:ahLst/>
              <a:cxnLst>
                <a:cxn ang="0">
                  <a:pos x="176" y="0"/>
                </a:cxn>
                <a:cxn ang="0">
                  <a:pos x="161" y="7"/>
                </a:cxn>
                <a:cxn ang="0">
                  <a:pos x="142" y="21"/>
                </a:cxn>
                <a:cxn ang="0">
                  <a:pos x="119" y="38"/>
                </a:cxn>
                <a:cxn ang="0">
                  <a:pos x="93" y="57"/>
                </a:cxn>
                <a:cxn ang="0">
                  <a:pos x="68" y="83"/>
                </a:cxn>
                <a:cxn ang="0">
                  <a:pos x="43" y="112"/>
                </a:cxn>
                <a:cxn ang="0">
                  <a:pos x="30" y="133"/>
                </a:cxn>
                <a:cxn ang="0">
                  <a:pos x="21" y="150"/>
                </a:cxn>
                <a:cxn ang="0">
                  <a:pos x="11" y="167"/>
                </a:cxn>
                <a:cxn ang="0">
                  <a:pos x="5" y="186"/>
                </a:cxn>
                <a:cxn ang="0">
                  <a:pos x="2" y="205"/>
                </a:cxn>
                <a:cxn ang="0">
                  <a:pos x="0" y="226"/>
                </a:cxn>
                <a:cxn ang="0">
                  <a:pos x="2" y="249"/>
                </a:cxn>
                <a:cxn ang="0">
                  <a:pos x="2" y="268"/>
                </a:cxn>
                <a:cxn ang="0">
                  <a:pos x="5" y="287"/>
                </a:cxn>
                <a:cxn ang="0">
                  <a:pos x="11" y="306"/>
                </a:cxn>
                <a:cxn ang="0">
                  <a:pos x="19" y="325"/>
                </a:cxn>
                <a:cxn ang="0">
                  <a:pos x="28" y="342"/>
                </a:cxn>
                <a:cxn ang="0">
                  <a:pos x="43" y="367"/>
                </a:cxn>
                <a:cxn ang="0">
                  <a:pos x="64" y="393"/>
                </a:cxn>
                <a:cxn ang="0">
                  <a:pos x="87" y="416"/>
                </a:cxn>
                <a:cxn ang="0">
                  <a:pos x="108" y="433"/>
                </a:cxn>
                <a:cxn ang="0">
                  <a:pos x="129" y="449"/>
                </a:cxn>
                <a:cxn ang="0">
                  <a:pos x="150" y="462"/>
                </a:cxn>
                <a:cxn ang="0">
                  <a:pos x="167" y="471"/>
                </a:cxn>
                <a:cxn ang="0">
                  <a:pos x="275" y="464"/>
                </a:cxn>
                <a:cxn ang="0">
                  <a:pos x="258" y="456"/>
                </a:cxn>
                <a:cxn ang="0">
                  <a:pos x="235" y="443"/>
                </a:cxn>
                <a:cxn ang="0">
                  <a:pos x="211" y="426"/>
                </a:cxn>
                <a:cxn ang="0">
                  <a:pos x="184" y="407"/>
                </a:cxn>
                <a:cxn ang="0">
                  <a:pos x="157" y="376"/>
                </a:cxn>
                <a:cxn ang="0">
                  <a:pos x="140" y="355"/>
                </a:cxn>
                <a:cxn ang="0">
                  <a:pos x="131" y="338"/>
                </a:cxn>
                <a:cxn ang="0">
                  <a:pos x="123" y="321"/>
                </a:cxn>
                <a:cxn ang="0">
                  <a:pos x="116" y="298"/>
                </a:cxn>
                <a:cxn ang="0">
                  <a:pos x="110" y="277"/>
                </a:cxn>
                <a:cxn ang="0">
                  <a:pos x="108" y="255"/>
                </a:cxn>
                <a:cxn ang="0">
                  <a:pos x="110" y="230"/>
                </a:cxn>
                <a:cxn ang="0">
                  <a:pos x="112" y="203"/>
                </a:cxn>
                <a:cxn ang="0">
                  <a:pos x="116" y="188"/>
                </a:cxn>
                <a:cxn ang="0">
                  <a:pos x="121" y="169"/>
                </a:cxn>
                <a:cxn ang="0">
                  <a:pos x="127" y="154"/>
                </a:cxn>
                <a:cxn ang="0">
                  <a:pos x="137" y="137"/>
                </a:cxn>
                <a:cxn ang="0">
                  <a:pos x="146" y="118"/>
                </a:cxn>
                <a:cxn ang="0">
                  <a:pos x="159" y="99"/>
                </a:cxn>
                <a:cxn ang="0">
                  <a:pos x="176" y="81"/>
                </a:cxn>
                <a:cxn ang="0">
                  <a:pos x="195" y="66"/>
                </a:cxn>
                <a:cxn ang="0">
                  <a:pos x="218" y="55"/>
                </a:cxn>
                <a:cxn ang="0">
                  <a:pos x="268" y="36"/>
                </a:cxn>
              </a:cxnLst>
              <a:rect l="0" t="0" r="r" b="b"/>
              <a:pathLst>
                <a:path w="285" h="471">
                  <a:moveTo>
                    <a:pt x="268" y="36"/>
                  </a:moveTo>
                  <a:lnTo>
                    <a:pt x="180" y="0"/>
                  </a:lnTo>
                  <a:lnTo>
                    <a:pt x="176" y="0"/>
                  </a:lnTo>
                  <a:lnTo>
                    <a:pt x="171" y="4"/>
                  </a:lnTo>
                  <a:lnTo>
                    <a:pt x="165" y="5"/>
                  </a:lnTo>
                  <a:lnTo>
                    <a:pt x="161" y="7"/>
                  </a:lnTo>
                  <a:lnTo>
                    <a:pt x="156" y="11"/>
                  </a:lnTo>
                  <a:lnTo>
                    <a:pt x="150" y="17"/>
                  </a:lnTo>
                  <a:lnTo>
                    <a:pt x="142" y="21"/>
                  </a:lnTo>
                  <a:lnTo>
                    <a:pt x="135" y="24"/>
                  </a:lnTo>
                  <a:lnTo>
                    <a:pt x="127" y="30"/>
                  </a:lnTo>
                  <a:lnTo>
                    <a:pt x="119" y="38"/>
                  </a:lnTo>
                  <a:lnTo>
                    <a:pt x="110" y="43"/>
                  </a:lnTo>
                  <a:lnTo>
                    <a:pt x="102" y="51"/>
                  </a:lnTo>
                  <a:lnTo>
                    <a:pt x="93" y="57"/>
                  </a:lnTo>
                  <a:lnTo>
                    <a:pt x="85" y="66"/>
                  </a:lnTo>
                  <a:lnTo>
                    <a:pt x="76" y="74"/>
                  </a:lnTo>
                  <a:lnTo>
                    <a:pt x="68" y="83"/>
                  </a:lnTo>
                  <a:lnTo>
                    <a:pt x="59" y="93"/>
                  </a:lnTo>
                  <a:lnTo>
                    <a:pt x="51" y="102"/>
                  </a:lnTo>
                  <a:lnTo>
                    <a:pt x="43" y="112"/>
                  </a:lnTo>
                  <a:lnTo>
                    <a:pt x="36" y="121"/>
                  </a:lnTo>
                  <a:lnTo>
                    <a:pt x="32" y="127"/>
                  </a:lnTo>
                  <a:lnTo>
                    <a:pt x="30" y="133"/>
                  </a:lnTo>
                  <a:lnTo>
                    <a:pt x="26" y="139"/>
                  </a:lnTo>
                  <a:lnTo>
                    <a:pt x="24" y="144"/>
                  </a:lnTo>
                  <a:lnTo>
                    <a:pt x="21" y="150"/>
                  </a:lnTo>
                  <a:lnTo>
                    <a:pt x="17" y="156"/>
                  </a:lnTo>
                  <a:lnTo>
                    <a:pt x="15" y="161"/>
                  </a:lnTo>
                  <a:lnTo>
                    <a:pt x="11" y="167"/>
                  </a:lnTo>
                  <a:lnTo>
                    <a:pt x="9" y="173"/>
                  </a:lnTo>
                  <a:lnTo>
                    <a:pt x="7" y="180"/>
                  </a:lnTo>
                  <a:lnTo>
                    <a:pt x="5" y="186"/>
                  </a:lnTo>
                  <a:lnTo>
                    <a:pt x="5" y="194"/>
                  </a:lnTo>
                  <a:lnTo>
                    <a:pt x="3" y="199"/>
                  </a:lnTo>
                  <a:lnTo>
                    <a:pt x="2" y="205"/>
                  </a:lnTo>
                  <a:lnTo>
                    <a:pt x="0" y="213"/>
                  </a:lnTo>
                  <a:lnTo>
                    <a:pt x="0" y="218"/>
                  </a:lnTo>
                  <a:lnTo>
                    <a:pt x="0" y="226"/>
                  </a:lnTo>
                  <a:lnTo>
                    <a:pt x="0" y="234"/>
                  </a:lnTo>
                  <a:lnTo>
                    <a:pt x="0" y="239"/>
                  </a:lnTo>
                  <a:lnTo>
                    <a:pt x="2" y="249"/>
                  </a:lnTo>
                  <a:lnTo>
                    <a:pt x="2" y="255"/>
                  </a:lnTo>
                  <a:lnTo>
                    <a:pt x="2" y="260"/>
                  </a:lnTo>
                  <a:lnTo>
                    <a:pt x="2" y="268"/>
                  </a:lnTo>
                  <a:lnTo>
                    <a:pt x="3" y="275"/>
                  </a:lnTo>
                  <a:lnTo>
                    <a:pt x="3" y="281"/>
                  </a:lnTo>
                  <a:lnTo>
                    <a:pt x="5" y="287"/>
                  </a:lnTo>
                  <a:lnTo>
                    <a:pt x="7" y="294"/>
                  </a:lnTo>
                  <a:lnTo>
                    <a:pt x="9" y="300"/>
                  </a:lnTo>
                  <a:lnTo>
                    <a:pt x="11" y="306"/>
                  </a:lnTo>
                  <a:lnTo>
                    <a:pt x="15" y="312"/>
                  </a:lnTo>
                  <a:lnTo>
                    <a:pt x="17" y="319"/>
                  </a:lnTo>
                  <a:lnTo>
                    <a:pt x="19" y="325"/>
                  </a:lnTo>
                  <a:lnTo>
                    <a:pt x="22" y="329"/>
                  </a:lnTo>
                  <a:lnTo>
                    <a:pt x="24" y="336"/>
                  </a:lnTo>
                  <a:lnTo>
                    <a:pt x="28" y="342"/>
                  </a:lnTo>
                  <a:lnTo>
                    <a:pt x="30" y="348"/>
                  </a:lnTo>
                  <a:lnTo>
                    <a:pt x="38" y="355"/>
                  </a:lnTo>
                  <a:lnTo>
                    <a:pt x="43" y="367"/>
                  </a:lnTo>
                  <a:lnTo>
                    <a:pt x="49" y="374"/>
                  </a:lnTo>
                  <a:lnTo>
                    <a:pt x="57" y="386"/>
                  </a:lnTo>
                  <a:lnTo>
                    <a:pt x="64" y="393"/>
                  </a:lnTo>
                  <a:lnTo>
                    <a:pt x="72" y="401"/>
                  </a:lnTo>
                  <a:lnTo>
                    <a:pt x="79" y="409"/>
                  </a:lnTo>
                  <a:lnTo>
                    <a:pt x="87" y="416"/>
                  </a:lnTo>
                  <a:lnTo>
                    <a:pt x="95" y="422"/>
                  </a:lnTo>
                  <a:lnTo>
                    <a:pt x="100" y="429"/>
                  </a:lnTo>
                  <a:lnTo>
                    <a:pt x="108" y="433"/>
                  </a:lnTo>
                  <a:lnTo>
                    <a:pt x="116" y="439"/>
                  </a:lnTo>
                  <a:lnTo>
                    <a:pt x="121" y="443"/>
                  </a:lnTo>
                  <a:lnTo>
                    <a:pt x="129" y="449"/>
                  </a:lnTo>
                  <a:lnTo>
                    <a:pt x="135" y="452"/>
                  </a:lnTo>
                  <a:lnTo>
                    <a:pt x="142" y="458"/>
                  </a:lnTo>
                  <a:lnTo>
                    <a:pt x="150" y="462"/>
                  </a:lnTo>
                  <a:lnTo>
                    <a:pt x="159" y="468"/>
                  </a:lnTo>
                  <a:lnTo>
                    <a:pt x="165" y="469"/>
                  </a:lnTo>
                  <a:lnTo>
                    <a:pt x="167" y="471"/>
                  </a:lnTo>
                  <a:lnTo>
                    <a:pt x="285" y="468"/>
                  </a:lnTo>
                  <a:lnTo>
                    <a:pt x="283" y="466"/>
                  </a:lnTo>
                  <a:lnTo>
                    <a:pt x="275" y="464"/>
                  </a:lnTo>
                  <a:lnTo>
                    <a:pt x="270" y="462"/>
                  </a:lnTo>
                  <a:lnTo>
                    <a:pt x="264" y="460"/>
                  </a:lnTo>
                  <a:lnTo>
                    <a:pt x="258" y="456"/>
                  </a:lnTo>
                  <a:lnTo>
                    <a:pt x="252" y="454"/>
                  </a:lnTo>
                  <a:lnTo>
                    <a:pt x="243" y="449"/>
                  </a:lnTo>
                  <a:lnTo>
                    <a:pt x="235" y="443"/>
                  </a:lnTo>
                  <a:lnTo>
                    <a:pt x="228" y="439"/>
                  </a:lnTo>
                  <a:lnTo>
                    <a:pt x="218" y="433"/>
                  </a:lnTo>
                  <a:lnTo>
                    <a:pt x="211" y="426"/>
                  </a:lnTo>
                  <a:lnTo>
                    <a:pt x="201" y="420"/>
                  </a:lnTo>
                  <a:lnTo>
                    <a:pt x="192" y="412"/>
                  </a:lnTo>
                  <a:lnTo>
                    <a:pt x="184" y="407"/>
                  </a:lnTo>
                  <a:lnTo>
                    <a:pt x="175" y="397"/>
                  </a:lnTo>
                  <a:lnTo>
                    <a:pt x="165" y="388"/>
                  </a:lnTo>
                  <a:lnTo>
                    <a:pt x="157" y="376"/>
                  </a:lnTo>
                  <a:lnTo>
                    <a:pt x="148" y="367"/>
                  </a:lnTo>
                  <a:lnTo>
                    <a:pt x="144" y="361"/>
                  </a:lnTo>
                  <a:lnTo>
                    <a:pt x="140" y="355"/>
                  </a:lnTo>
                  <a:lnTo>
                    <a:pt x="137" y="350"/>
                  </a:lnTo>
                  <a:lnTo>
                    <a:pt x="135" y="344"/>
                  </a:lnTo>
                  <a:lnTo>
                    <a:pt x="131" y="338"/>
                  </a:lnTo>
                  <a:lnTo>
                    <a:pt x="127" y="333"/>
                  </a:lnTo>
                  <a:lnTo>
                    <a:pt x="125" y="327"/>
                  </a:lnTo>
                  <a:lnTo>
                    <a:pt x="123" y="321"/>
                  </a:lnTo>
                  <a:lnTo>
                    <a:pt x="119" y="312"/>
                  </a:lnTo>
                  <a:lnTo>
                    <a:pt x="117" y="306"/>
                  </a:lnTo>
                  <a:lnTo>
                    <a:pt x="116" y="298"/>
                  </a:lnTo>
                  <a:lnTo>
                    <a:pt x="114" y="293"/>
                  </a:lnTo>
                  <a:lnTo>
                    <a:pt x="112" y="285"/>
                  </a:lnTo>
                  <a:lnTo>
                    <a:pt x="110" y="277"/>
                  </a:lnTo>
                  <a:lnTo>
                    <a:pt x="110" y="270"/>
                  </a:lnTo>
                  <a:lnTo>
                    <a:pt x="110" y="262"/>
                  </a:lnTo>
                  <a:lnTo>
                    <a:pt x="108" y="255"/>
                  </a:lnTo>
                  <a:lnTo>
                    <a:pt x="108" y="247"/>
                  </a:lnTo>
                  <a:lnTo>
                    <a:pt x="108" y="237"/>
                  </a:lnTo>
                  <a:lnTo>
                    <a:pt x="110" y="230"/>
                  </a:lnTo>
                  <a:lnTo>
                    <a:pt x="110" y="222"/>
                  </a:lnTo>
                  <a:lnTo>
                    <a:pt x="112" y="213"/>
                  </a:lnTo>
                  <a:lnTo>
                    <a:pt x="112" y="203"/>
                  </a:lnTo>
                  <a:lnTo>
                    <a:pt x="116" y="194"/>
                  </a:lnTo>
                  <a:lnTo>
                    <a:pt x="116" y="192"/>
                  </a:lnTo>
                  <a:lnTo>
                    <a:pt x="116" y="188"/>
                  </a:lnTo>
                  <a:lnTo>
                    <a:pt x="117" y="182"/>
                  </a:lnTo>
                  <a:lnTo>
                    <a:pt x="119" y="175"/>
                  </a:lnTo>
                  <a:lnTo>
                    <a:pt x="121" y="169"/>
                  </a:lnTo>
                  <a:lnTo>
                    <a:pt x="123" y="165"/>
                  </a:lnTo>
                  <a:lnTo>
                    <a:pt x="123" y="159"/>
                  </a:lnTo>
                  <a:lnTo>
                    <a:pt x="127" y="154"/>
                  </a:lnTo>
                  <a:lnTo>
                    <a:pt x="129" y="148"/>
                  </a:lnTo>
                  <a:lnTo>
                    <a:pt x="133" y="142"/>
                  </a:lnTo>
                  <a:lnTo>
                    <a:pt x="137" y="137"/>
                  </a:lnTo>
                  <a:lnTo>
                    <a:pt x="140" y="131"/>
                  </a:lnTo>
                  <a:lnTo>
                    <a:pt x="142" y="123"/>
                  </a:lnTo>
                  <a:lnTo>
                    <a:pt x="146" y="118"/>
                  </a:lnTo>
                  <a:lnTo>
                    <a:pt x="150" y="112"/>
                  </a:lnTo>
                  <a:lnTo>
                    <a:pt x="156" y="104"/>
                  </a:lnTo>
                  <a:lnTo>
                    <a:pt x="159" y="99"/>
                  </a:lnTo>
                  <a:lnTo>
                    <a:pt x="165" y="93"/>
                  </a:lnTo>
                  <a:lnTo>
                    <a:pt x="171" y="87"/>
                  </a:lnTo>
                  <a:lnTo>
                    <a:pt x="176" y="81"/>
                  </a:lnTo>
                  <a:lnTo>
                    <a:pt x="184" y="76"/>
                  </a:lnTo>
                  <a:lnTo>
                    <a:pt x="190" y="70"/>
                  </a:lnTo>
                  <a:lnTo>
                    <a:pt x="195" y="66"/>
                  </a:lnTo>
                  <a:lnTo>
                    <a:pt x="205" y="62"/>
                  </a:lnTo>
                  <a:lnTo>
                    <a:pt x="211" y="57"/>
                  </a:lnTo>
                  <a:lnTo>
                    <a:pt x="218" y="55"/>
                  </a:lnTo>
                  <a:lnTo>
                    <a:pt x="228" y="51"/>
                  </a:lnTo>
                  <a:lnTo>
                    <a:pt x="237" y="49"/>
                  </a:lnTo>
                  <a:lnTo>
                    <a:pt x="268" y="36"/>
                  </a:lnTo>
                  <a:lnTo>
                    <a:pt x="268" y="36"/>
                  </a:lnTo>
                  <a:close/>
                </a:path>
              </a:pathLst>
            </a:custGeom>
            <a:solidFill>
              <a:srgbClr val="AB03F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58" name="Freeform 102"/>
            <p:cNvSpPr>
              <a:spLocks/>
            </p:cNvSpPr>
            <p:nvPr/>
          </p:nvSpPr>
          <p:spPr bwMode="auto">
            <a:xfrm>
              <a:off x="4645799" y="4855594"/>
              <a:ext cx="126410" cy="138514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69" y="2"/>
                </a:cxn>
                <a:cxn ang="0">
                  <a:pos x="55" y="8"/>
                </a:cxn>
                <a:cxn ang="0">
                  <a:pos x="42" y="17"/>
                </a:cxn>
                <a:cxn ang="0">
                  <a:pos x="27" y="29"/>
                </a:cxn>
                <a:cxn ang="0">
                  <a:pos x="17" y="40"/>
                </a:cxn>
                <a:cxn ang="0">
                  <a:pos x="12" y="52"/>
                </a:cxn>
                <a:cxn ang="0">
                  <a:pos x="6" y="63"/>
                </a:cxn>
                <a:cxn ang="0">
                  <a:pos x="2" y="74"/>
                </a:cxn>
                <a:cxn ang="0">
                  <a:pos x="0" y="90"/>
                </a:cxn>
                <a:cxn ang="0">
                  <a:pos x="0" y="107"/>
                </a:cxn>
                <a:cxn ang="0">
                  <a:pos x="2" y="122"/>
                </a:cxn>
                <a:cxn ang="0">
                  <a:pos x="4" y="137"/>
                </a:cxn>
                <a:cxn ang="0">
                  <a:pos x="10" y="150"/>
                </a:cxn>
                <a:cxn ang="0">
                  <a:pos x="16" y="164"/>
                </a:cxn>
                <a:cxn ang="0">
                  <a:pos x="27" y="179"/>
                </a:cxn>
                <a:cxn ang="0">
                  <a:pos x="42" y="190"/>
                </a:cxn>
                <a:cxn ang="0">
                  <a:pos x="52" y="196"/>
                </a:cxn>
                <a:cxn ang="0">
                  <a:pos x="63" y="202"/>
                </a:cxn>
                <a:cxn ang="0">
                  <a:pos x="74" y="204"/>
                </a:cxn>
                <a:cxn ang="0">
                  <a:pos x="88" y="206"/>
                </a:cxn>
                <a:cxn ang="0">
                  <a:pos x="101" y="206"/>
                </a:cxn>
                <a:cxn ang="0">
                  <a:pos x="114" y="204"/>
                </a:cxn>
                <a:cxn ang="0">
                  <a:pos x="130" y="202"/>
                </a:cxn>
                <a:cxn ang="0">
                  <a:pos x="143" y="196"/>
                </a:cxn>
                <a:cxn ang="0">
                  <a:pos x="156" y="190"/>
                </a:cxn>
                <a:cxn ang="0">
                  <a:pos x="164" y="187"/>
                </a:cxn>
                <a:cxn ang="0">
                  <a:pos x="168" y="179"/>
                </a:cxn>
                <a:cxn ang="0">
                  <a:pos x="175" y="166"/>
                </a:cxn>
                <a:cxn ang="0">
                  <a:pos x="183" y="147"/>
                </a:cxn>
                <a:cxn ang="0">
                  <a:pos x="187" y="131"/>
                </a:cxn>
                <a:cxn ang="0">
                  <a:pos x="189" y="118"/>
                </a:cxn>
                <a:cxn ang="0">
                  <a:pos x="189" y="107"/>
                </a:cxn>
                <a:cxn ang="0">
                  <a:pos x="189" y="92"/>
                </a:cxn>
                <a:cxn ang="0">
                  <a:pos x="187" y="78"/>
                </a:cxn>
                <a:cxn ang="0">
                  <a:pos x="183" y="65"/>
                </a:cxn>
                <a:cxn ang="0">
                  <a:pos x="177" y="52"/>
                </a:cxn>
                <a:cxn ang="0">
                  <a:pos x="168" y="38"/>
                </a:cxn>
                <a:cxn ang="0">
                  <a:pos x="162" y="29"/>
                </a:cxn>
                <a:cxn ang="0">
                  <a:pos x="152" y="21"/>
                </a:cxn>
                <a:cxn ang="0">
                  <a:pos x="143" y="15"/>
                </a:cxn>
                <a:cxn ang="0">
                  <a:pos x="132" y="8"/>
                </a:cxn>
                <a:cxn ang="0">
                  <a:pos x="118" y="2"/>
                </a:cxn>
                <a:cxn ang="0">
                  <a:pos x="101" y="0"/>
                </a:cxn>
                <a:cxn ang="0">
                  <a:pos x="86" y="0"/>
                </a:cxn>
                <a:cxn ang="0">
                  <a:pos x="76" y="2"/>
                </a:cxn>
              </a:cxnLst>
              <a:rect l="0" t="0" r="r" b="b"/>
              <a:pathLst>
                <a:path w="189" h="206">
                  <a:moveTo>
                    <a:pt x="76" y="2"/>
                  </a:moveTo>
                  <a:lnTo>
                    <a:pt x="74" y="2"/>
                  </a:lnTo>
                  <a:lnTo>
                    <a:pt x="73" y="2"/>
                  </a:lnTo>
                  <a:lnTo>
                    <a:pt x="69" y="2"/>
                  </a:lnTo>
                  <a:lnTo>
                    <a:pt x="63" y="6"/>
                  </a:lnTo>
                  <a:lnTo>
                    <a:pt x="55" y="8"/>
                  </a:lnTo>
                  <a:lnTo>
                    <a:pt x="50" y="12"/>
                  </a:lnTo>
                  <a:lnTo>
                    <a:pt x="42" y="17"/>
                  </a:lnTo>
                  <a:lnTo>
                    <a:pt x="36" y="23"/>
                  </a:lnTo>
                  <a:lnTo>
                    <a:pt x="27" y="29"/>
                  </a:lnTo>
                  <a:lnTo>
                    <a:pt x="21" y="36"/>
                  </a:lnTo>
                  <a:lnTo>
                    <a:pt x="17" y="40"/>
                  </a:lnTo>
                  <a:lnTo>
                    <a:pt x="14" y="46"/>
                  </a:lnTo>
                  <a:lnTo>
                    <a:pt x="12" y="52"/>
                  </a:lnTo>
                  <a:lnTo>
                    <a:pt x="8" y="57"/>
                  </a:lnTo>
                  <a:lnTo>
                    <a:pt x="6" y="63"/>
                  </a:lnTo>
                  <a:lnTo>
                    <a:pt x="4" y="69"/>
                  </a:lnTo>
                  <a:lnTo>
                    <a:pt x="2" y="74"/>
                  </a:lnTo>
                  <a:lnTo>
                    <a:pt x="2" y="82"/>
                  </a:lnTo>
                  <a:lnTo>
                    <a:pt x="0" y="90"/>
                  </a:lnTo>
                  <a:lnTo>
                    <a:pt x="0" y="97"/>
                  </a:lnTo>
                  <a:lnTo>
                    <a:pt x="0" y="107"/>
                  </a:lnTo>
                  <a:lnTo>
                    <a:pt x="2" y="114"/>
                  </a:lnTo>
                  <a:lnTo>
                    <a:pt x="2" y="122"/>
                  </a:lnTo>
                  <a:lnTo>
                    <a:pt x="4" y="130"/>
                  </a:lnTo>
                  <a:lnTo>
                    <a:pt x="4" y="137"/>
                  </a:lnTo>
                  <a:lnTo>
                    <a:pt x="8" y="145"/>
                  </a:lnTo>
                  <a:lnTo>
                    <a:pt x="10" y="150"/>
                  </a:lnTo>
                  <a:lnTo>
                    <a:pt x="14" y="158"/>
                  </a:lnTo>
                  <a:lnTo>
                    <a:pt x="16" y="164"/>
                  </a:lnTo>
                  <a:lnTo>
                    <a:pt x="19" y="170"/>
                  </a:lnTo>
                  <a:lnTo>
                    <a:pt x="27" y="179"/>
                  </a:lnTo>
                  <a:lnTo>
                    <a:pt x="36" y="187"/>
                  </a:lnTo>
                  <a:lnTo>
                    <a:pt x="42" y="190"/>
                  </a:lnTo>
                  <a:lnTo>
                    <a:pt x="46" y="194"/>
                  </a:lnTo>
                  <a:lnTo>
                    <a:pt x="52" y="196"/>
                  </a:lnTo>
                  <a:lnTo>
                    <a:pt x="59" y="200"/>
                  </a:lnTo>
                  <a:lnTo>
                    <a:pt x="63" y="202"/>
                  </a:lnTo>
                  <a:lnTo>
                    <a:pt x="69" y="204"/>
                  </a:lnTo>
                  <a:lnTo>
                    <a:pt x="74" y="204"/>
                  </a:lnTo>
                  <a:lnTo>
                    <a:pt x="82" y="206"/>
                  </a:lnTo>
                  <a:lnTo>
                    <a:pt x="88" y="206"/>
                  </a:lnTo>
                  <a:lnTo>
                    <a:pt x="95" y="206"/>
                  </a:lnTo>
                  <a:lnTo>
                    <a:pt x="101" y="206"/>
                  </a:lnTo>
                  <a:lnTo>
                    <a:pt x="109" y="206"/>
                  </a:lnTo>
                  <a:lnTo>
                    <a:pt x="114" y="204"/>
                  </a:lnTo>
                  <a:lnTo>
                    <a:pt x="122" y="204"/>
                  </a:lnTo>
                  <a:lnTo>
                    <a:pt x="130" y="202"/>
                  </a:lnTo>
                  <a:lnTo>
                    <a:pt x="135" y="200"/>
                  </a:lnTo>
                  <a:lnTo>
                    <a:pt x="143" y="196"/>
                  </a:lnTo>
                  <a:lnTo>
                    <a:pt x="149" y="194"/>
                  </a:lnTo>
                  <a:lnTo>
                    <a:pt x="156" y="190"/>
                  </a:lnTo>
                  <a:lnTo>
                    <a:pt x="164" y="189"/>
                  </a:lnTo>
                  <a:lnTo>
                    <a:pt x="164" y="187"/>
                  </a:lnTo>
                  <a:lnTo>
                    <a:pt x="166" y="185"/>
                  </a:lnTo>
                  <a:lnTo>
                    <a:pt x="168" y="179"/>
                  </a:lnTo>
                  <a:lnTo>
                    <a:pt x="171" y="175"/>
                  </a:lnTo>
                  <a:lnTo>
                    <a:pt x="175" y="166"/>
                  </a:lnTo>
                  <a:lnTo>
                    <a:pt x="179" y="158"/>
                  </a:lnTo>
                  <a:lnTo>
                    <a:pt x="183" y="147"/>
                  </a:lnTo>
                  <a:lnTo>
                    <a:pt x="187" y="137"/>
                  </a:lnTo>
                  <a:lnTo>
                    <a:pt x="187" y="131"/>
                  </a:lnTo>
                  <a:lnTo>
                    <a:pt x="187" y="124"/>
                  </a:lnTo>
                  <a:lnTo>
                    <a:pt x="189" y="118"/>
                  </a:lnTo>
                  <a:lnTo>
                    <a:pt x="189" y="112"/>
                  </a:lnTo>
                  <a:lnTo>
                    <a:pt x="189" y="107"/>
                  </a:lnTo>
                  <a:lnTo>
                    <a:pt x="189" y="99"/>
                  </a:lnTo>
                  <a:lnTo>
                    <a:pt x="189" y="92"/>
                  </a:lnTo>
                  <a:lnTo>
                    <a:pt x="189" y="86"/>
                  </a:lnTo>
                  <a:lnTo>
                    <a:pt x="187" y="78"/>
                  </a:lnTo>
                  <a:lnTo>
                    <a:pt x="185" y="73"/>
                  </a:lnTo>
                  <a:lnTo>
                    <a:pt x="183" y="65"/>
                  </a:lnTo>
                  <a:lnTo>
                    <a:pt x="181" y="59"/>
                  </a:lnTo>
                  <a:lnTo>
                    <a:pt x="177" y="52"/>
                  </a:lnTo>
                  <a:lnTo>
                    <a:pt x="173" y="44"/>
                  </a:lnTo>
                  <a:lnTo>
                    <a:pt x="168" y="38"/>
                  </a:lnTo>
                  <a:lnTo>
                    <a:pt x="164" y="31"/>
                  </a:lnTo>
                  <a:lnTo>
                    <a:pt x="162" y="29"/>
                  </a:lnTo>
                  <a:lnTo>
                    <a:pt x="158" y="25"/>
                  </a:lnTo>
                  <a:lnTo>
                    <a:pt x="152" y="21"/>
                  </a:lnTo>
                  <a:lnTo>
                    <a:pt x="149" y="19"/>
                  </a:lnTo>
                  <a:lnTo>
                    <a:pt x="143" y="15"/>
                  </a:lnTo>
                  <a:lnTo>
                    <a:pt x="139" y="12"/>
                  </a:lnTo>
                  <a:lnTo>
                    <a:pt x="132" y="8"/>
                  </a:lnTo>
                  <a:lnTo>
                    <a:pt x="124" y="6"/>
                  </a:lnTo>
                  <a:lnTo>
                    <a:pt x="118" y="2"/>
                  </a:lnTo>
                  <a:lnTo>
                    <a:pt x="111" y="2"/>
                  </a:lnTo>
                  <a:lnTo>
                    <a:pt x="101" y="0"/>
                  </a:lnTo>
                  <a:lnTo>
                    <a:pt x="94" y="0"/>
                  </a:lnTo>
                  <a:lnTo>
                    <a:pt x="86" y="0"/>
                  </a:lnTo>
                  <a:lnTo>
                    <a:pt x="76" y="2"/>
                  </a:lnTo>
                  <a:lnTo>
                    <a:pt x="76" y="2"/>
                  </a:lnTo>
                  <a:close/>
                </a:path>
              </a:pathLst>
            </a:custGeom>
            <a:solidFill>
              <a:srgbClr val="CFFF2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59" name="Freeform 103"/>
            <p:cNvSpPr>
              <a:spLocks/>
            </p:cNvSpPr>
            <p:nvPr/>
          </p:nvSpPr>
          <p:spPr bwMode="auto">
            <a:xfrm>
              <a:off x="5116475" y="4855594"/>
              <a:ext cx="197684" cy="199029"/>
            </a:xfrm>
            <a:custGeom>
              <a:avLst/>
              <a:gdLst/>
              <a:ahLst/>
              <a:cxnLst>
                <a:cxn ang="0">
                  <a:pos x="74" y="67"/>
                </a:cxn>
                <a:cxn ang="0">
                  <a:pos x="213" y="0"/>
                </a:cxn>
                <a:cxn ang="0">
                  <a:pos x="217" y="2"/>
                </a:cxn>
                <a:cxn ang="0">
                  <a:pos x="222" y="6"/>
                </a:cxn>
                <a:cxn ang="0">
                  <a:pos x="230" y="14"/>
                </a:cxn>
                <a:cxn ang="0">
                  <a:pos x="238" y="21"/>
                </a:cxn>
                <a:cxn ang="0">
                  <a:pos x="247" y="29"/>
                </a:cxn>
                <a:cxn ang="0">
                  <a:pos x="251" y="34"/>
                </a:cxn>
                <a:cxn ang="0">
                  <a:pos x="257" y="40"/>
                </a:cxn>
                <a:cxn ang="0">
                  <a:pos x="262" y="46"/>
                </a:cxn>
                <a:cxn ang="0">
                  <a:pos x="266" y="52"/>
                </a:cxn>
                <a:cxn ang="0">
                  <a:pos x="270" y="57"/>
                </a:cxn>
                <a:cxn ang="0">
                  <a:pos x="276" y="63"/>
                </a:cxn>
                <a:cxn ang="0">
                  <a:pos x="279" y="69"/>
                </a:cxn>
                <a:cxn ang="0">
                  <a:pos x="283" y="76"/>
                </a:cxn>
                <a:cxn ang="0">
                  <a:pos x="285" y="82"/>
                </a:cxn>
                <a:cxn ang="0">
                  <a:pos x="287" y="90"/>
                </a:cxn>
                <a:cxn ang="0">
                  <a:pos x="289" y="97"/>
                </a:cxn>
                <a:cxn ang="0">
                  <a:pos x="293" y="105"/>
                </a:cxn>
                <a:cxn ang="0">
                  <a:pos x="293" y="111"/>
                </a:cxn>
                <a:cxn ang="0">
                  <a:pos x="295" y="118"/>
                </a:cxn>
                <a:cxn ang="0">
                  <a:pos x="293" y="126"/>
                </a:cxn>
                <a:cxn ang="0">
                  <a:pos x="293" y="133"/>
                </a:cxn>
                <a:cxn ang="0">
                  <a:pos x="291" y="141"/>
                </a:cxn>
                <a:cxn ang="0">
                  <a:pos x="289" y="149"/>
                </a:cxn>
                <a:cxn ang="0">
                  <a:pos x="285" y="156"/>
                </a:cxn>
                <a:cxn ang="0">
                  <a:pos x="283" y="164"/>
                </a:cxn>
                <a:cxn ang="0">
                  <a:pos x="59" y="295"/>
                </a:cxn>
                <a:cxn ang="0">
                  <a:pos x="0" y="160"/>
                </a:cxn>
                <a:cxn ang="0">
                  <a:pos x="74" y="67"/>
                </a:cxn>
                <a:cxn ang="0">
                  <a:pos x="74" y="67"/>
                </a:cxn>
              </a:cxnLst>
              <a:rect l="0" t="0" r="r" b="b"/>
              <a:pathLst>
                <a:path w="295" h="295">
                  <a:moveTo>
                    <a:pt x="74" y="67"/>
                  </a:moveTo>
                  <a:lnTo>
                    <a:pt x="213" y="0"/>
                  </a:lnTo>
                  <a:lnTo>
                    <a:pt x="217" y="2"/>
                  </a:lnTo>
                  <a:lnTo>
                    <a:pt x="222" y="6"/>
                  </a:lnTo>
                  <a:lnTo>
                    <a:pt x="230" y="14"/>
                  </a:lnTo>
                  <a:lnTo>
                    <a:pt x="238" y="21"/>
                  </a:lnTo>
                  <a:lnTo>
                    <a:pt x="247" y="29"/>
                  </a:lnTo>
                  <a:lnTo>
                    <a:pt x="251" y="34"/>
                  </a:lnTo>
                  <a:lnTo>
                    <a:pt x="257" y="40"/>
                  </a:lnTo>
                  <a:lnTo>
                    <a:pt x="262" y="46"/>
                  </a:lnTo>
                  <a:lnTo>
                    <a:pt x="266" y="52"/>
                  </a:lnTo>
                  <a:lnTo>
                    <a:pt x="270" y="57"/>
                  </a:lnTo>
                  <a:lnTo>
                    <a:pt x="276" y="63"/>
                  </a:lnTo>
                  <a:lnTo>
                    <a:pt x="279" y="69"/>
                  </a:lnTo>
                  <a:lnTo>
                    <a:pt x="283" y="76"/>
                  </a:lnTo>
                  <a:lnTo>
                    <a:pt x="285" y="82"/>
                  </a:lnTo>
                  <a:lnTo>
                    <a:pt x="287" y="90"/>
                  </a:lnTo>
                  <a:lnTo>
                    <a:pt x="289" y="97"/>
                  </a:lnTo>
                  <a:lnTo>
                    <a:pt x="293" y="105"/>
                  </a:lnTo>
                  <a:lnTo>
                    <a:pt x="293" y="111"/>
                  </a:lnTo>
                  <a:lnTo>
                    <a:pt x="295" y="118"/>
                  </a:lnTo>
                  <a:lnTo>
                    <a:pt x="293" y="126"/>
                  </a:lnTo>
                  <a:lnTo>
                    <a:pt x="293" y="133"/>
                  </a:lnTo>
                  <a:lnTo>
                    <a:pt x="291" y="141"/>
                  </a:lnTo>
                  <a:lnTo>
                    <a:pt x="289" y="149"/>
                  </a:lnTo>
                  <a:lnTo>
                    <a:pt x="285" y="156"/>
                  </a:lnTo>
                  <a:lnTo>
                    <a:pt x="283" y="164"/>
                  </a:lnTo>
                  <a:lnTo>
                    <a:pt x="59" y="295"/>
                  </a:lnTo>
                  <a:lnTo>
                    <a:pt x="0" y="160"/>
                  </a:lnTo>
                  <a:lnTo>
                    <a:pt x="74" y="67"/>
                  </a:lnTo>
                  <a:lnTo>
                    <a:pt x="74" y="67"/>
                  </a:lnTo>
                  <a:close/>
                </a:path>
              </a:pathLst>
            </a:custGeom>
            <a:solidFill>
              <a:srgbClr val="AB3BF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60" name="Freeform 104"/>
            <p:cNvSpPr>
              <a:spLocks/>
            </p:cNvSpPr>
            <p:nvPr/>
          </p:nvSpPr>
          <p:spPr bwMode="auto">
            <a:xfrm>
              <a:off x="4988721" y="4797769"/>
              <a:ext cx="40344" cy="34965"/>
            </a:xfrm>
            <a:custGeom>
              <a:avLst/>
              <a:gdLst/>
              <a:ahLst/>
              <a:cxnLst>
                <a:cxn ang="0">
                  <a:pos x="15" y="0"/>
                </a:cxn>
                <a:cxn ang="0">
                  <a:pos x="11" y="3"/>
                </a:cxn>
                <a:cxn ang="0">
                  <a:pos x="6" y="13"/>
                </a:cxn>
                <a:cxn ang="0">
                  <a:pos x="2" y="19"/>
                </a:cxn>
                <a:cxn ang="0">
                  <a:pos x="0" y="26"/>
                </a:cxn>
                <a:cxn ang="0">
                  <a:pos x="2" y="32"/>
                </a:cxn>
                <a:cxn ang="0">
                  <a:pos x="6" y="40"/>
                </a:cxn>
                <a:cxn ang="0">
                  <a:pos x="9" y="43"/>
                </a:cxn>
                <a:cxn ang="0">
                  <a:pos x="19" y="47"/>
                </a:cxn>
                <a:cxn ang="0">
                  <a:pos x="28" y="49"/>
                </a:cxn>
                <a:cxn ang="0">
                  <a:pos x="38" y="51"/>
                </a:cxn>
                <a:cxn ang="0">
                  <a:pos x="47" y="49"/>
                </a:cxn>
                <a:cxn ang="0">
                  <a:pos x="55" y="45"/>
                </a:cxn>
                <a:cxn ang="0">
                  <a:pos x="59" y="40"/>
                </a:cxn>
                <a:cxn ang="0">
                  <a:pos x="61" y="32"/>
                </a:cxn>
                <a:cxn ang="0">
                  <a:pos x="59" y="24"/>
                </a:cxn>
                <a:cxn ang="0">
                  <a:pos x="59" y="21"/>
                </a:cxn>
                <a:cxn ang="0">
                  <a:pos x="55" y="17"/>
                </a:cxn>
                <a:cxn ang="0">
                  <a:pos x="53" y="13"/>
                </a:cxn>
                <a:cxn ang="0">
                  <a:pos x="45" y="7"/>
                </a:cxn>
                <a:cxn ang="0">
                  <a:pos x="38" y="3"/>
                </a:cxn>
                <a:cxn ang="0">
                  <a:pos x="28" y="2"/>
                </a:cxn>
                <a:cxn ang="0">
                  <a:pos x="23" y="0"/>
                </a:cxn>
                <a:cxn ang="0">
                  <a:pos x="17" y="0"/>
                </a:cxn>
                <a:cxn ang="0">
                  <a:pos x="15" y="0"/>
                </a:cxn>
                <a:cxn ang="0">
                  <a:pos x="15" y="0"/>
                </a:cxn>
              </a:cxnLst>
              <a:rect l="0" t="0" r="r" b="b"/>
              <a:pathLst>
                <a:path w="61" h="51">
                  <a:moveTo>
                    <a:pt x="15" y="0"/>
                  </a:moveTo>
                  <a:lnTo>
                    <a:pt x="11" y="3"/>
                  </a:lnTo>
                  <a:lnTo>
                    <a:pt x="6" y="13"/>
                  </a:lnTo>
                  <a:lnTo>
                    <a:pt x="2" y="19"/>
                  </a:lnTo>
                  <a:lnTo>
                    <a:pt x="0" y="26"/>
                  </a:lnTo>
                  <a:lnTo>
                    <a:pt x="2" y="32"/>
                  </a:lnTo>
                  <a:lnTo>
                    <a:pt x="6" y="40"/>
                  </a:lnTo>
                  <a:lnTo>
                    <a:pt x="9" y="43"/>
                  </a:lnTo>
                  <a:lnTo>
                    <a:pt x="19" y="47"/>
                  </a:lnTo>
                  <a:lnTo>
                    <a:pt x="28" y="49"/>
                  </a:lnTo>
                  <a:lnTo>
                    <a:pt x="38" y="51"/>
                  </a:lnTo>
                  <a:lnTo>
                    <a:pt x="47" y="49"/>
                  </a:lnTo>
                  <a:lnTo>
                    <a:pt x="55" y="45"/>
                  </a:lnTo>
                  <a:lnTo>
                    <a:pt x="59" y="40"/>
                  </a:lnTo>
                  <a:lnTo>
                    <a:pt x="61" y="32"/>
                  </a:lnTo>
                  <a:lnTo>
                    <a:pt x="59" y="24"/>
                  </a:lnTo>
                  <a:lnTo>
                    <a:pt x="59" y="21"/>
                  </a:lnTo>
                  <a:lnTo>
                    <a:pt x="55" y="17"/>
                  </a:lnTo>
                  <a:lnTo>
                    <a:pt x="53" y="13"/>
                  </a:lnTo>
                  <a:lnTo>
                    <a:pt x="45" y="7"/>
                  </a:lnTo>
                  <a:lnTo>
                    <a:pt x="38" y="3"/>
                  </a:lnTo>
                  <a:lnTo>
                    <a:pt x="28" y="2"/>
                  </a:lnTo>
                  <a:lnTo>
                    <a:pt x="23" y="0"/>
                  </a:lnTo>
                  <a:lnTo>
                    <a:pt x="17" y="0"/>
                  </a:lnTo>
                  <a:lnTo>
                    <a:pt x="15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F66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61" name="Freeform 106"/>
            <p:cNvSpPr>
              <a:spLocks/>
            </p:cNvSpPr>
            <p:nvPr/>
          </p:nvSpPr>
          <p:spPr bwMode="auto">
            <a:xfrm>
              <a:off x="4781623" y="4585292"/>
              <a:ext cx="270303" cy="213822"/>
            </a:xfrm>
            <a:custGeom>
              <a:avLst/>
              <a:gdLst/>
              <a:ahLst/>
              <a:cxnLst>
                <a:cxn ang="0">
                  <a:pos x="219" y="0"/>
                </a:cxn>
                <a:cxn ang="0">
                  <a:pos x="209" y="4"/>
                </a:cxn>
                <a:cxn ang="0">
                  <a:pos x="198" y="10"/>
                </a:cxn>
                <a:cxn ang="0">
                  <a:pos x="184" y="17"/>
                </a:cxn>
                <a:cxn ang="0">
                  <a:pos x="167" y="29"/>
                </a:cxn>
                <a:cxn ang="0">
                  <a:pos x="148" y="42"/>
                </a:cxn>
                <a:cxn ang="0">
                  <a:pos x="129" y="57"/>
                </a:cxn>
                <a:cxn ang="0">
                  <a:pos x="108" y="74"/>
                </a:cxn>
                <a:cxn ang="0">
                  <a:pos x="87" y="93"/>
                </a:cxn>
                <a:cxn ang="0">
                  <a:pos x="78" y="103"/>
                </a:cxn>
                <a:cxn ang="0">
                  <a:pos x="68" y="114"/>
                </a:cxn>
                <a:cxn ang="0">
                  <a:pos x="59" y="128"/>
                </a:cxn>
                <a:cxn ang="0">
                  <a:pos x="49" y="139"/>
                </a:cxn>
                <a:cxn ang="0">
                  <a:pos x="40" y="152"/>
                </a:cxn>
                <a:cxn ang="0">
                  <a:pos x="34" y="166"/>
                </a:cxn>
                <a:cxn ang="0">
                  <a:pos x="25" y="179"/>
                </a:cxn>
                <a:cxn ang="0">
                  <a:pos x="19" y="194"/>
                </a:cxn>
                <a:cxn ang="0">
                  <a:pos x="13" y="209"/>
                </a:cxn>
                <a:cxn ang="0">
                  <a:pos x="9" y="225"/>
                </a:cxn>
                <a:cxn ang="0">
                  <a:pos x="4" y="240"/>
                </a:cxn>
                <a:cxn ang="0">
                  <a:pos x="2" y="259"/>
                </a:cxn>
                <a:cxn ang="0">
                  <a:pos x="0" y="274"/>
                </a:cxn>
                <a:cxn ang="0">
                  <a:pos x="0" y="293"/>
                </a:cxn>
                <a:cxn ang="0">
                  <a:pos x="25" y="316"/>
                </a:cxn>
                <a:cxn ang="0">
                  <a:pos x="23" y="306"/>
                </a:cxn>
                <a:cxn ang="0">
                  <a:pos x="23" y="297"/>
                </a:cxn>
                <a:cxn ang="0">
                  <a:pos x="25" y="283"/>
                </a:cxn>
                <a:cxn ang="0">
                  <a:pos x="25" y="268"/>
                </a:cxn>
                <a:cxn ang="0">
                  <a:pos x="26" y="249"/>
                </a:cxn>
                <a:cxn ang="0">
                  <a:pos x="32" y="230"/>
                </a:cxn>
                <a:cxn ang="0">
                  <a:pos x="38" y="215"/>
                </a:cxn>
                <a:cxn ang="0">
                  <a:pos x="42" y="204"/>
                </a:cxn>
                <a:cxn ang="0">
                  <a:pos x="47" y="192"/>
                </a:cxn>
                <a:cxn ang="0">
                  <a:pos x="53" y="181"/>
                </a:cxn>
                <a:cxn ang="0">
                  <a:pos x="59" y="169"/>
                </a:cxn>
                <a:cxn ang="0">
                  <a:pos x="68" y="158"/>
                </a:cxn>
                <a:cxn ang="0">
                  <a:pos x="76" y="147"/>
                </a:cxn>
                <a:cxn ang="0">
                  <a:pos x="85" y="133"/>
                </a:cxn>
                <a:cxn ang="0">
                  <a:pos x="97" y="122"/>
                </a:cxn>
                <a:cxn ang="0">
                  <a:pos x="108" y="109"/>
                </a:cxn>
                <a:cxn ang="0">
                  <a:pos x="122" y="97"/>
                </a:cxn>
                <a:cxn ang="0">
                  <a:pos x="135" y="84"/>
                </a:cxn>
                <a:cxn ang="0">
                  <a:pos x="152" y="70"/>
                </a:cxn>
                <a:cxn ang="0">
                  <a:pos x="169" y="59"/>
                </a:cxn>
                <a:cxn ang="0">
                  <a:pos x="188" y="48"/>
                </a:cxn>
                <a:cxn ang="0">
                  <a:pos x="205" y="36"/>
                </a:cxn>
                <a:cxn ang="0">
                  <a:pos x="353" y="78"/>
                </a:cxn>
                <a:cxn ang="0">
                  <a:pos x="401" y="69"/>
                </a:cxn>
              </a:cxnLst>
              <a:rect l="0" t="0" r="r" b="b"/>
              <a:pathLst>
                <a:path w="401" h="320">
                  <a:moveTo>
                    <a:pt x="401" y="69"/>
                  </a:moveTo>
                  <a:lnTo>
                    <a:pt x="219" y="0"/>
                  </a:lnTo>
                  <a:lnTo>
                    <a:pt x="217" y="0"/>
                  </a:lnTo>
                  <a:lnTo>
                    <a:pt x="209" y="4"/>
                  </a:lnTo>
                  <a:lnTo>
                    <a:pt x="203" y="6"/>
                  </a:lnTo>
                  <a:lnTo>
                    <a:pt x="198" y="10"/>
                  </a:lnTo>
                  <a:lnTo>
                    <a:pt x="192" y="13"/>
                  </a:lnTo>
                  <a:lnTo>
                    <a:pt x="184" y="17"/>
                  </a:lnTo>
                  <a:lnTo>
                    <a:pt x="175" y="21"/>
                  </a:lnTo>
                  <a:lnTo>
                    <a:pt x="167" y="29"/>
                  </a:lnTo>
                  <a:lnTo>
                    <a:pt x="158" y="34"/>
                  </a:lnTo>
                  <a:lnTo>
                    <a:pt x="148" y="42"/>
                  </a:lnTo>
                  <a:lnTo>
                    <a:pt x="139" y="48"/>
                  </a:lnTo>
                  <a:lnTo>
                    <a:pt x="129" y="57"/>
                  </a:lnTo>
                  <a:lnTo>
                    <a:pt x="118" y="65"/>
                  </a:lnTo>
                  <a:lnTo>
                    <a:pt x="108" y="74"/>
                  </a:lnTo>
                  <a:lnTo>
                    <a:pt x="99" y="84"/>
                  </a:lnTo>
                  <a:lnTo>
                    <a:pt x="87" y="93"/>
                  </a:lnTo>
                  <a:lnTo>
                    <a:pt x="82" y="99"/>
                  </a:lnTo>
                  <a:lnTo>
                    <a:pt x="78" y="103"/>
                  </a:lnTo>
                  <a:lnTo>
                    <a:pt x="72" y="109"/>
                  </a:lnTo>
                  <a:lnTo>
                    <a:pt x="68" y="114"/>
                  </a:lnTo>
                  <a:lnTo>
                    <a:pt x="63" y="122"/>
                  </a:lnTo>
                  <a:lnTo>
                    <a:pt x="59" y="128"/>
                  </a:lnTo>
                  <a:lnTo>
                    <a:pt x="53" y="133"/>
                  </a:lnTo>
                  <a:lnTo>
                    <a:pt x="49" y="139"/>
                  </a:lnTo>
                  <a:lnTo>
                    <a:pt x="45" y="145"/>
                  </a:lnTo>
                  <a:lnTo>
                    <a:pt x="40" y="152"/>
                  </a:lnTo>
                  <a:lnTo>
                    <a:pt x="36" y="158"/>
                  </a:lnTo>
                  <a:lnTo>
                    <a:pt x="34" y="166"/>
                  </a:lnTo>
                  <a:lnTo>
                    <a:pt x="28" y="171"/>
                  </a:lnTo>
                  <a:lnTo>
                    <a:pt x="25" y="179"/>
                  </a:lnTo>
                  <a:lnTo>
                    <a:pt x="23" y="185"/>
                  </a:lnTo>
                  <a:lnTo>
                    <a:pt x="19" y="194"/>
                  </a:lnTo>
                  <a:lnTo>
                    <a:pt x="15" y="200"/>
                  </a:lnTo>
                  <a:lnTo>
                    <a:pt x="13" y="209"/>
                  </a:lnTo>
                  <a:lnTo>
                    <a:pt x="11" y="217"/>
                  </a:lnTo>
                  <a:lnTo>
                    <a:pt x="9" y="225"/>
                  </a:lnTo>
                  <a:lnTo>
                    <a:pt x="6" y="232"/>
                  </a:lnTo>
                  <a:lnTo>
                    <a:pt x="4" y="240"/>
                  </a:lnTo>
                  <a:lnTo>
                    <a:pt x="2" y="249"/>
                  </a:lnTo>
                  <a:lnTo>
                    <a:pt x="2" y="259"/>
                  </a:lnTo>
                  <a:lnTo>
                    <a:pt x="0" y="266"/>
                  </a:lnTo>
                  <a:lnTo>
                    <a:pt x="0" y="274"/>
                  </a:lnTo>
                  <a:lnTo>
                    <a:pt x="0" y="283"/>
                  </a:lnTo>
                  <a:lnTo>
                    <a:pt x="0" y="293"/>
                  </a:lnTo>
                  <a:lnTo>
                    <a:pt x="26" y="320"/>
                  </a:lnTo>
                  <a:lnTo>
                    <a:pt x="25" y="316"/>
                  </a:lnTo>
                  <a:lnTo>
                    <a:pt x="25" y="312"/>
                  </a:lnTo>
                  <a:lnTo>
                    <a:pt x="23" y="306"/>
                  </a:lnTo>
                  <a:lnTo>
                    <a:pt x="23" y="302"/>
                  </a:lnTo>
                  <a:lnTo>
                    <a:pt x="23" y="297"/>
                  </a:lnTo>
                  <a:lnTo>
                    <a:pt x="25" y="291"/>
                  </a:lnTo>
                  <a:lnTo>
                    <a:pt x="25" y="283"/>
                  </a:lnTo>
                  <a:lnTo>
                    <a:pt x="25" y="276"/>
                  </a:lnTo>
                  <a:lnTo>
                    <a:pt x="25" y="268"/>
                  </a:lnTo>
                  <a:lnTo>
                    <a:pt x="26" y="261"/>
                  </a:lnTo>
                  <a:lnTo>
                    <a:pt x="26" y="249"/>
                  </a:lnTo>
                  <a:lnTo>
                    <a:pt x="30" y="242"/>
                  </a:lnTo>
                  <a:lnTo>
                    <a:pt x="32" y="230"/>
                  </a:lnTo>
                  <a:lnTo>
                    <a:pt x="36" y="221"/>
                  </a:lnTo>
                  <a:lnTo>
                    <a:pt x="38" y="215"/>
                  </a:lnTo>
                  <a:lnTo>
                    <a:pt x="40" y="209"/>
                  </a:lnTo>
                  <a:lnTo>
                    <a:pt x="42" y="204"/>
                  </a:lnTo>
                  <a:lnTo>
                    <a:pt x="45" y="198"/>
                  </a:lnTo>
                  <a:lnTo>
                    <a:pt x="47" y="192"/>
                  </a:lnTo>
                  <a:lnTo>
                    <a:pt x="49" y="186"/>
                  </a:lnTo>
                  <a:lnTo>
                    <a:pt x="53" y="181"/>
                  </a:lnTo>
                  <a:lnTo>
                    <a:pt x="57" y="175"/>
                  </a:lnTo>
                  <a:lnTo>
                    <a:pt x="59" y="169"/>
                  </a:lnTo>
                  <a:lnTo>
                    <a:pt x="63" y="164"/>
                  </a:lnTo>
                  <a:lnTo>
                    <a:pt x="68" y="158"/>
                  </a:lnTo>
                  <a:lnTo>
                    <a:pt x="72" y="152"/>
                  </a:lnTo>
                  <a:lnTo>
                    <a:pt x="76" y="147"/>
                  </a:lnTo>
                  <a:lnTo>
                    <a:pt x="82" y="139"/>
                  </a:lnTo>
                  <a:lnTo>
                    <a:pt x="85" y="133"/>
                  </a:lnTo>
                  <a:lnTo>
                    <a:pt x="93" y="128"/>
                  </a:lnTo>
                  <a:lnTo>
                    <a:pt x="97" y="122"/>
                  </a:lnTo>
                  <a:lnTo>
                    <a:pt x="103" y="114"/>
                  </a:lnTo>
                  <a:lnTo>
                    <a:pt x="108" y="109"/>
                  </a:lnTo>
                  <a:lnTo>
                    <a:pt x="116" y="103"/>
                  </a:lnTo>
                  <a:lnTo>
                    <a:pt x="122" y="97"/>
                  </a:lnTo>
                  <a:lnTo>
                    <a:pt x="129" y="89"/>
                  </a:lnTo>
                  <a:lnTo>
                    <a:pt x="135" y="84"/>
                  </a:lnTo>
                  <a:lnTo>
                    <a:pt x="144" y="78"/>
                  </a:lnTo>
                  <a:lnTo>
                    <a:pt x="152" y="70"/>
                  </a:lnTo>
                  <a:lnTo>
                    <a:pt x="160" y="65"/>
                  </a:lnTo>
                  <a:lnTo>
                    <a:pt x="169" y="59"/>
                  </a:lnTo>
                  <a:lnTo>
                    <a:pt x="179" y="53"/>
                  </a:lnTo>
                  <a:lnTo>
                    <a:pt x="188" y="48"/>
                  </a:lnTo>
                  <a:lnTo>
                    <a:pt x="196" y="42"/>
                  </a:lnTo>
                  <a:lnTo>
                    <a:pt x="205" y="36"/>
                  </a:lnTo>
                  <a:lnTo>
                    <a:pt x="219" y="31"/>
                  </a:lnTo>
                  <a:lnTo>
                    <a:pt x="353" y="78"/>
                  </a:lnTo>
                  <a:lnTo>
                    <a:pt x="401" y="69"/>
                  </a:lnTo>
                  <a:lnTo>
                    <a:pt x="401" y="6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62" name="Freeform 107"/>
            <p:cNvSpPr>
              <a:spLocks/>
            </p:cNvSpPr>
            <p:nvPr/>
          </p:nvSpPr>
          <p:spPr bwMode="auto">
            <a:xfrm>
              <a:off x="4628317" y="5070760"/>
              <a:ext cx="190960" cy="235338"/>
            </a:xfrm>
            <a:custGeom>
              <a:avLst/>
              <a:gdLst/>
              <a:ahLst/>
              <a:cxnLst>
                <a:cxn ang="0">
                  <a:pos x="148" y="15"/>
                </a:cxn>
                <a:cxn ang="0">
                  <a:pos x="283" y="340"/>
                </a:cxn>
                <a:cxn ang="0">
                  <a:pos x="99" y="350"/>
                </a:cxn>
                <a:cxn ang="0">
                  <a:pos x="0" y="0"/>
                </a:cxn>
                <a:cxn ang="0">
                  <a:pos x="148" y="15"/>
                </a:cxn>
                <a:cxn ang="0">
                  <a:pos x="148" y="15"/>
                </a:cxn>
              </a:cxnLst>
              <a:rect l="0" t="0" r="r" b="b"/>
              <a:pathLst>
                <a:path w="283" h="350">
                  <a:moveTo>
                    <a:pt x="148" y="15"/>
                  </a:moveTo>
                  <a:lnTo>
                    <a:pt x="283" y="340"/>
                  </a:lnTo>
                  <a:lnTo>
                    <a:pt x="99" y="350"/>
                  </a:lnTo>
                  <a:lnTo>
                    <a:pt x="0" y="0"/>
                  </a:lnTo>
                  <a:lnTo>
                    <a:pt x="148" y="15"/>
                  </a:lnTo>
                  <a:lnTo>
                    <a:pt x="148" y="15"/>
                  </a:lnTo>
                  <a:close/>
                </a:path>
              </a:pathLst>
            </a:custGeom>
            <a:solidFill>
              <a:srgbClr val="1F368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63" name="Freeform 108"/>
            <p:cNvSpPr>
              <a:spLocks/>
            </p:cNvSpPr>
            <p:nvPr/>
          </p:nvSpPr>
          <p:spPr bwMode="auto">
            <a:xfrm>
              <a:off x="4834070" y="4624291"/>
              <a:ext cx="349645" cy="365783"/>
            </a:xfrm>
            <a:custGeom>
              <a:avLst/>
              <a:gdLst/>
              <a:ahLst/>
              <a:cxnLst>
                <a:cxn ang="0">
                  <a:pos x="2" y="280"/>
                </a:cxn>
                <a:cxn ang="0">
                  <a:pos x="7" y="219"/>
                </a:cxn>
                <a:cxn ang="0">
                  <a:pos x="19" y="177"/>
                </a:cxn>
                <a:cxn ang="0">
                  <a:pos x="36" y="137"/>
                </a:cxn>
                <a:cxn ang="0">
                  <a:pos x="61" y="99"/>
                </a:cxn>
                <a:cxn ang="0">
                  <a:pos x="104" y="53"/>
                </a:cxn>
                <a:cxn ang="0">
                  <a:pos x="150" y="27"/>
                </a:cxn>
                <a:cxn ang="0">
                  <a:pos x="192" y="8"/>
                </a:cxn>
                <a:cxn ang="0">
                  <a:pos x="234" y="0"/>
                </a:cxn>
                <a:cxn ang="0">
                  <a:pos x="277" y="0"/>
                </a:cxn>
                <a:cxn ang="0">
                  <a:pos x="342" y="15"/>
                </a:cxn>
                <a:cxn ang="0">
                  <a:pos x="388" y="38"/>
                </a:cxn>
                <a:cxn ang="0">
                  <a:pos x="443" y="76"/>
                </a:cxn>
                <a:cxn ang="0">
                  <a:pos x="481" y="126"/>
                </a:cxn>
                <a:cxn ang="0">
                  <a:pos x="504" y="177"/>
                </a:cxn>
                <a:cxn ang="0">
                  <a:pos x="515" y="219"/>
                </a:cxn>
                <a:cxn ang="0">
                  <a:pos x="521" y="266"/>
                </a:cxn>
                <a:cxn ang="0">
                  <a:pos x="517" y="318"/>
                </a:cxn>
                <a:cxn ang="0">
                  <a:pos x="506" y="373"/>
                </a:cxn>
                <a:cxn ang="0">
                  <a:pos x="485" y="418"/>
                </a:cxn>
                <a:cxn ang="0">
                  <a:pos x="448" y="464"/>
                </a:cxn>
                <a:cxn ang="0">
                  <a:pos x="388" y="510"/>
                </a:cxn>
                <a:cxn ang="0">
                  <a:pos x="350" y="525"/>
                </a:cxn>
                <a:cxn ang="0">
                  <a:pos x="302" y="536"/>
                </a:cxn>
                <a:cxn ang="0">
                  <a:pos x="243" y="544"/>
                </a:cxn>
                <a:cxn ang="0">
                  <a:pos x="179" y="534"/>
                </a:cxn>
                <a:cxn ang="0">
                  <a:pos x="123" y="508"/>
                </a:cxn>
                <a:cxn ang="0">
                  <a:pos x="82" y="472"/>
                </a:cxn>
                <a:cxn ang="0">
                  <a:pos x="55" y="392"/>
                </a:cxn>
                <a:cxn ang="0">
                  <a:pos x="76" y="428"/>
                </a:cxn>
                <a:cxn ang="0">
                  <a:pos x="118" y="468"/>
                </a:cxn>
                <a:cxn ang="0">
                  <a:pos x="179" y="504"/>
                </a:cxn>
                <a:cxn ang="0">
                  <a:pos x="224" y="514"/>
                </a:cxn>
                <a:cxn ang="0">
                  <a:pos x="272" y="514"/>
                </a:cxn>
                <a:cxn ang="0">
                  <a:pos x="315" y="508"/>
                </a:cxn>
                <a:cxn ang="0">
                  <a:pos x="355" y="493"/>
                </a:cxn>
                <a:cxn ang="0">
                  <a:pos x="412" y="456"/>
                </a:cxn>
                <a:cxn ang="0">
                  <a:pos x="456" y="405"/>
                </a:cxn>
                <a:cxn ang="0">
                  <a:pos x="483" y="350"/>
                </a:cxn>
                <a:cxn ang="0">
                  <a:pos x="492" y="297"/>
                </a:cxn>
                <a:cxn ang="0">
                  <a:pos x="492" y="242"/>
                </a:cxn>
                <a:cxn ang="0">
                  <a:pos x="479" y="188"/>
                </a:cxn>
                <a:cxn ang="0">
                  <a:pos x="458" y="141"/>
                </a:cxn>
                <a:cxn ang="0">
                  <a:pos x="416" y="89"/>
                </a:cxn>
                <a:cxn ang="0">
                  <a:pos x="346" y="44"/>
                </a:cxn>
                <a:cxn ang="0">
                  <a:pos x="304" y="30"/>
                </a:cxn>
                <a:cxn ang="0">
                  <a:pos x="256" y="29"/>
                </a:cxn>
                <a:cxn ang="0">
                  <a:pos x="203" y="34"/>
                </a:cxn>
                <a:cxn ang="0">
                  <a:pos x="152" y="57"/>
                </a:cxn>
                <a:cxn ang="0">
                  <a:pos x="106" y="89"/>
                </a:cxn>
                <a:cxn ang="0">
                  <a:pos x="72" y="129"/>
                </a:cxn>
                <a:cxn ang="0">
                  <a:pos x="49" y="175"/>
                </a:cxn>
                <a:cxn ang="0">
                  <a:pos x="30" y="242"/>
                </a:cxn>
                <a:cxn ang="0">
                  <a:pos x="28" y="295"/>
                </a:cxn>
                <a:cxn ang="0">
                  <a:pos x="2" y="310"/>
                </a:cxn>
              </a:cxnLst>
              <a:rect l="0" t="0" r="r" b="b"/>
              <a:pathLst>
                <a:path w="521" h="544">
                  <a:moveTo>
                    <a:pt x="2" y="310"/>
                  </a:moveTo>
                  <a:lnTo>
                    <a:pt x="2" y="306"/>
                  </a:lnTo>
                  <a:lnTo>
                    <a:pt x="2" y="301"/>
                  </a:lnTo>
                  <a:lnTo>
                    <a:pt x="0" y="297"/>
                  </a:lnTo>
                  <a:lnTo>
                    <a:pt x="0" y="293"/>
                  </a:lnTo>
                  <a:lnTo>
                    <a:pt x="0" y="285"/>
                  </a:lnTo>
                  <a:lnTo>
                    <a:pt x="2" y="280"/>
                  </a:lnTo>
                  <a:lnTo>
                    <a:pt x="2" y="272"/>
                  </a:lnTo>
                  <a:lnTo>
                    <a:pt x="2" y="266"/>
                  </a:lnTo>
                  <a:lnTo>
                    <a:pt x="2" y="257"/>
                  </a:lnTo>
                  <a:lnTo>
                    <a:pt x="4" y="247"/>
                  </a:lnTo>
                  <a:lnTo>
                    <a:pt x="4" y="238"/>
                  </a:lnTo>
                  <a:lnTo>
                    <a:pt x="6" y="228"/>
                  </a:lnTo>
                  <a:lnTo>
                    <a:pt x="7" y="219"/>
                  </a:lnTo>
                  <a:lnTo>
                    <a:pt x="11" y="209"/>
                  </a:lnTo>
                  <a:lnTo>
                    <a:pt x="11" y="204"/>
                  </a:lnTo>
                  <a:lnTo>
                    <a:pt x="13" y="198"/>
                  </a:lnTo>
                  <a:lnTo>
                    <a:pt x="15" y="192"/>
                  </a:lnTo>
                  <a:lnTo>
                    <a:pt x="17" y="186"/>
                  </a:lnTo>
                  <a:lnTo>
                    <a:pt x="17" y="181"/>
                  </a:lnTo>
                  <a:lnTo>
                    <a:pt x="19" y="177"/>
                  </a:lnTo>
                  <a:lnTo>
                    <a:pt x="21" y="169"/>
                  </a:lnTo>
                  <a:lnTo>
                    <a:pt x="25" y="166"/>
                  </a:lnTo>
                  <a:lnTo>
                    <a:pt x="25" y="160"/>
                  </a:lnTo>
                  <a:lnTo>
                    <a:pt x="26" y="154"/>
                  </a:lnTo>
                  <a:lnTo>
                    <a:pt x="30" y="146"/>
                  </a:lnTo>
                  <a:lnTo>
                    <a:pt x="32" y="143"/>
                  </a:lnTo>
                  <a:lnTo>
                    <a:pt x="36" y="137"/>
                  </a:lnTo>
                  <a:lnTo>
                    <a:pt x="40" y="131"/>
                  </a:lnTo>
                  <a:lnTo>
                    <a:pt x="42" y="126"/>
                  </a:lnTo>
                  <a:lnTo>
                    <a:pt x="45" y="120"/>
                  </a:lnTo>
                  <a:lnTo>
                    <a:pt x="49" y="114"/>
                  </a:lnTo>
                  <a:lnTo>
                    <a:pt x="51" y="108"/>
                  </a:lnTo>
                  <a:lnTo>
                    <a:pt x="55" y="103"/>
                  </a:lnTo>
                  <a:lnTo>
                    <a:pt x="61" y="99"/>
                  </a:lnTo>
                  <a:lnTo>
                    <a:pt x="68" y="88"/>
                  </a:lnTo>
                  <a:lnTo>
                    <a:pt x="78" y="78"/>
                  </a:lnTo>
                  <a:lnTo>
                    <a:pt x="82" y="72"/>
                  </a:lnTo>
                  <a:lnTo>
                    <a:pt x="87" y="69"/>
                  </a:lnTo>
                  <a:lnTo>
                    <a:pt x="93" y="63"/>
                  </a:lnTo>
                  <a:lnTo>
                    <a:pt x="99" y="59"/>
                  </a:lnTo>
                  <a:lnTo>
                    <a:pt x="104" y="53"/>
                  </a:lnTo>
                  <a:lnTo>
                    <a:pt x="112" y="50"/>
                  </a:lnTo>
                  <a:lnTo>
                    <a:pt x="118" y="46"/>
                  </a:lnTo>
                  <a:lnTo>
                    <a:pt x="125" y="42"/>
                  </a:lnTo>
                  <a:lnTo>
                    <a:pt x="131" y="38"/>
                  </a:lnTo>
                  <a:lnTo>
                    <a:pt x="137" y="32"/>
                  </a:lnTo>
                  <a:lnTo>
                    <a:pt x="142" y="29"/>
                  </a:lnTo>
                  <a:lnTo>
                    <a:pt x="150" y="27"/>
                  </a:lnTo>
                  <a:lnTo>
                    <a:pt x="156" y="23"/>
                  </a:lnTo>
                  <a:lnTo>
                    <a:pt x="161" y="19"/>
                  </a:lnTo>
                  <a:lnTo>
                    <a:pt x="167" y="17"/>
                  </a:lnTo>
                  <a:lnTo>
                    <a:pt x="175" y="15"/>
                  </a:lnTo>
                  <a:lnTo>
                    <a:pt x="180" y="11"/>
                  </a:lnTo>
                  <a:lnTo>
                    <a:pt x="186" y="10"/>
                  </a:lnTo>
                  <a:lnTo>
                    <a:pt x="192" y="8"/>
                  </a:lnTo>
                  <a:lnTo>
                    <a:pt x="198" y="8"/>
                  </a:lnTo>
                  <a:lnTo>
                    <a:pt x="205" y="6"/>
                  </a:lnTo>
                  <a:lnTo>
                    <a:pt x="211" y="4"/>
                  </a:lnTo>
                  <a:lnTo>
                    <a:pt x="217" y="4"/>
                  </a:lnTo>
                  <a:lnTo>
                    <a:pt x="222" y="4"/>
                  </a:lnTo>
                  <a:lnTo>
                    <a:pt x="228" y="2"/>
                  </a:lnTo>
                  <a:lnTo>
                    <a:pt x="234" y="0"/>
                  </a:lnTo>
                  <a:lnTo>
                    <a:pt x="239" y="0"/>
                  </a:lnTo>
                  <a:lnTo>
                    <a:pt x="245" y="0"/>
                  </a:lnTo>
                  <a:lnTo>
                    <a:pt x="251" y="0"/>
                  </a:lnTo>
                  <a:lnTo>
                    <a:pt x="256" y="0"/>
                  </a:lnTo>
                  <a:lnTo>
                    <a:pt x="260" y="0"/>
                  </a:lnTo>
                  <a:lnTo>
                    <a:pt x="266" y="0"/>
                  </a:lnTo>
                  <a:lnTo>
                    <a:pt x="277" y="0"/>
                  </a:lnTo>
                  <a:lnTo>
                    <a:pt x="287" y="2"/>
                  </a:lnTo>
                  <a:lnTo>
                    <a:pt x="298" y="4"/>
                  </a:lnTo>
                  <a:lnTo>
                    <a:pt x="308" y="6"/>
                  </a:lnTo>
                  <a:lnTo>
                    <a:pt x="315" y="8"/>
                  </a:lnTo>
                  <a:lnTo>
                    <a:pt x="325" y="10"/>
                  </a:lnTo>
                  <a:lnTo>
                    <a:pt x="333" y="11"/>
                  </a:lnTo>
                  <a:lnTo>
                    <a:pt x="342" y="15"/>
                  </a:lnTo>
                  <a:lnTo>
                    <a:pt x="350" y="19"/>
                  </a:lnTo>
                  <a:lnTo>
                    <a:pt x="357" y="21"/>
                  </a:lnTo>
                  <a:lnTo>
                    <a:pt x="363" y="25"/>
                  </a:lnTo>
                  <a:lnTo>
                    <a:pt x="372" y="29"/>
                  </a:lnTo>
                  <a:lnTo>
                    <a:pt x="376" y="30"/>
                  </a:lnTo>
                  <a:lnTo>
                    <a:pt x="382" y="34"/>
                  </a:lnTo>
                  <a:lnTo>
                    <a:pt x="388" y="38"/>
                  </a:lnTo>
                  <a:lnTo>
                    <a:pt x="393" y="40"/>
                  </a:lnTo>
                  <a:lnTo>
                    <a:pt x="401" y="46"/>
                  </a:lnTo>
                  <a:lnTo>
                    <a:pt x="409" y="50"/>
                  </a:lnTo>
                  <a:lnTo>
                    <a:pt x="414" y="51"/>
                  </a:lnTo>
                  <a:lnTo>
                    <a:pt x="424" y="57"/>
                  </a:lnTo>
                  <a:lnTo>
                    <a:pt x="431" y="67"/>
                  </a:lnTo>
                  <a:lnTo>
                    <a:pt x="443" y="76"/>
                  </a:lnTo>
                  <a:lnTo>
                    <a:pt x="448" y="80"/>
                  </a:lnTo>
                  <a:lnTo>
                    <a:pt x="452" y="88"/>
                  </a:lnTo>
                  <a:lnTo>
                    <a:pt x="458" y="93"/>
                  </a:lnTo>
                  <a:lnTo>
                    <a:pt x="466" y="101"/>
                  </a:lnTo>
                  <a:lnTo>
                    <a:pt x="469" y="110"/>
                  </a:lnTo>
                  <a:lnTo>
                    <a:pt x="475" y="118"/>
                  </a:lnTo>
                  <a:lnTo>
                    <a:pt x="481" y="126"/>
                  </a:lnTo>
                  <a:lnTo>
                    <a:pt x="487" y="137"/>
                  </a:lnTo>
                  <a:lnTo>
                    <a:pt x="490" y="145"/>
                  </a:lnTo>
                  <a:lnTo>
                    <a:pt x="496" y="156"/>
                  </a:lnTo>
                  <a:lnTo>
                    <a:pt x="498" y="160"/>
                  </a:lnTo>
                  <a:lnTo>
                    <a:pt x="500" y="166"/>
                  </a:lnTo>
                  <a:lnTo>
                    <a:pt x="502" y="171"/>
                  </a:lnTo>
                  <a:lnTo>
                    <a:pt x="504" y="177"/>
                  </a:lnTo>
                  <a:lnTo>
                    <a:pt x="506" y="183"/>
                  </a:lnTo>
                  <a:lnTo>
                    <a:pt x="507" y="188"/>
                  </a:lnTo>
                  <a:lnTo>
                    <a:pt x="509" y="194"/>
                  </a:lnTo>
                  <a:lnTo>
                    <a:pt x="511" y="200"/>
                  </a:lnTo>
                  <a:lnTo>
                    <a:pt x="513" y="205"/>
                  </a:lnTo>
                  <a:lnTo>
                    <a:pt x="515" y="211"/>
                  </a:lnTo>
                  <a:lnTo>
                    <a:pt x="515" y="219"/>
                  </a:lnTo>
                  <a:lnTo>
                    <a:pt x="517" y="226"/>
                  </a:lnTo>
                  <a:lnTo>
                    <a:pt x="517" y="232"/>
                  </a:lnTo>
                  <a:lnTo>
                    <a:pt x="519" y="238"/>
                  </a:lnTo>
                  <a:lnTo>
                    <a:pt x="519" y="245"/>
                  </a:lnTo>
                  <a:lnTo>
                    <a:pt x="521" y="251"/>
                  </a:lnTo>
                  <a:lnTo>
                    <a:pt x="521" y="259"/>
                  </a:lnTo>
                  <a:lnTo>
                    <a:pt x="521" y="266"/>
                  </a:lnTo>
                  <a:lnTo>
                    <a:pt x="521" y="272"/>
                  </a:lnTo>
                  <a:lnTo>
                    <a:pt x="521" y="280"/>
                  </a:lnTo>
                  <a:lnTo>
                    <a:pt x="521" y="287"/>
                  </a:lnTo>
                  <a:lnTo>
                    <a:pt x="519" y="295"/>
                  </a:lnTo>
                  <a:lnTo>
                    <a:pt x="519" y="302"/>
                  </a:lnTo>
                  <a:lnTo>
                    <a:pt x="519" y="310"/>
                  </a:lnTo>
                  <a:lnTo>
                    <a:pt x="517" y="318"/>
                  </a:lnTo>
                  <a:lnTo>
                    <a:pt x="517" y="325"/>
                  </a:lnTo>
                  <a:lnTo>
                    <a:pt x="515" y="335"/>
                  </a:lnTo>
                  <a:lnTo>
                    <a:pt x="515" y="342"/>
                  </a:lnTo>
                  <a:lnTo>
                    <a:pt x="511" y="350"/>
                  </a:lnTo>
                  <a:lnTo>
                    <a:pt x="509" y="358"/>
                  </a:lnTo>
                  <a:lnTo>
                    <a:pt x="507" y="365"/>
                  </a:lnTo>
                  <a:lnTo>
                    <a:pt x="506" y="373"/>
                  </a:lnTo>
                  <a:lnTo>
                    <a:pt x="502" y="378"/>
                  </a:lnTo>
                  <a:lnTo>
                    <a:pt x="500" y="386"/>
                  </a:lnTo>
                  <a:lnTo>
                    <a:pt x="496" y="392"/>
                  </a:lnTo>
                  <a:lnTo>
                    <a:pt x="494" y="399"/>
                  </a:lnTo>
                  <a:lnTo>
                    <a:pt x="490" y="407"/>
                  </a:lnTo>
                  <a:lnTo>
                    <a:pt x="488" y="413"/>
                  </a:lnTo>
                  <a:lnTo>
                    <a:pt x="485" y="418"/>
                  </a:lnTo>
                  <a:lnTo>
                    <a:pt x="481" y="424"/>
                  </a:lnTo>
                  <a:lnTo>
                    <a:pt x="477" y="430"/>
                  </a:lnTo>
                  <a:lnTo>
                    <a:pt x="473" y="436"/>
                  </a:lnTo>
                  <a:lnTo>
                    <a:pt x="469" y="439"/>
                  </a:lnTo>
                  <a:lnTo>
                    <a:pt x="467" y="445"/>
                  </a:lnTo>
                  <a:lnTo>
                    <a:pt x="458" y="455"/>
                  </a:lnTo>
                  <a:lnTo>
                    <a:pt x="448" y="464"/>
                  </a:lnTo>
                  <a:lnTo>
                    <a:pt x="441" y="472"/>
                  </a:lnTo>
                  <a:lnTo>
                    <a:pt x="431" y="481"/>
                  </a:lnTo>
                  <a:lnTo>
                    <a:pt x="422" y="487"/>
                  </a:lnTo>
                  <a:lnTo>
                    <a:pt x="412" y="494"/>
                  </a:lnTo>
                  <a:lnTo>
                    <a:pt x="403" y="500"/>
                  </a:lnTo>
                  <a:lnTo>
                    <a:pt x="393" y="508"/>
                  </a:lnTo>
                  <a:lnTo>
                    <a:pt x="388" y="510"/>
                  </a:lnTo>
                  <a:lnTo>
                    <a:pt x="382" y="512"/>
                  </a:lnTo>
                  <a:lnTo>
                    <a:pt x="376" y="514"/>
                  </a:lnTo>
                  <a:lnTo>
                    <a:pt x="372" y="517"/>
                  </a:lnTo>
                  <a:lnTo>
                    <a:pt x="365" y="519"/>
                  </a:lnTo>
                  <a:lnTo>
                    <a:pt x="361" y="521"/>
                  </a:lnTo>
                  <a:lnTo>
                    <a:pt x="355" y="523"/>
                  </a:lnTo>
                  <a:lnTo>
                    <a:pt x="350" y="525"/>
                  </a:lnTo>
                  <a:lnTo>
                    <a:pt x="344" y="527"/>
                  </a:lnTo>
                  <a:lnTo>
                    <a:pt x="338" y="529"/>
                  </a:lnTo>
                  <a:lnTo>
                    <a:pt x="333" y="529"/>
                  </a:lnTo>
                  <a:lnTo>
                    <a:pt x="329" y="531"/>
                  </a:lnTo>
                  <a:lnTo>
                    <a:pt x="317" y="534"/>
                  </a:lnTo>
                  <a:lnTo>
                    <a:pt x="308" y="536"/>
                  </a:lnTo>
                  <a:lnTo>
                    <a:pt x="302" y="536"/>
                  </a:lnTo>
                  <a:lnTo>
                    <a:pt x="296" y="538"/>
                  </a:lnTo>
                  <a:lnTo>
                    <a:pt x="291" y="538"/>
                  </a:lnTo>
                  <a:lnTo>
                    <a:pt x="285" y="538"/>
                  </a:lnTo>
                  <a:lnTo>
                    <a:pt x="275" y="540"/>
                  </a:lnTo>
                  <a:lnTo>
                    <a:pt x="264" y="542"/>
                  </a:lnTo>
                  <a:lnTo>
                    <a:pt x="255" y="542"/>
                  </a:lnTo>
                  <a:lnTo>
                    <a:pt x="243" y="544"/>
                  </a:lnTo>
                  <a:lnTo>
                    <a:pt x="234" y="544"/>
                  </a:lnTo>
                  <a:lnTo>
                    <a:pt x="224" y="544"/>
                  </a:lnTo>
                  <a:lnTo>
                    <a:pt x="215" y="542"/>
                  </a:lnTo>
                  <a:lnTo>
                    <a:pt x="205" y="540"/>
                  </a:lnTo>
                  <a:lnTo>
                    <a:pt x="196" y="538"/>
                  </a:lnTo>
                  <a:lnTo>
                    <a:pt x="188" y="538"/>
                  </a:lnTo>
                  <a:lnTo>
                    <a:pt x="179" y="534"/>
                  </a:lnTo>
                  <a:lnTo>
                    <a:pt x="169" y="533"/>
                  </a:lnTo>
                  <a:lnTo>
                    <a:pt x="161" y="529"/>
                  </a:lnTo>
                  <a:lnTo>
                    <a:pt x="154" y="525"/>
                  </a:lnTo>
                  <a:lnTo>
                    <a:pt x="144" y="521"/>
                  </a:lnTo>
                  <a:lnTo>
                    <a:pt x="139" y="517"/>
                  </a:lnTo>
                  <a:lnTo>
                    <a:pt x="129" y="512"/>
                  </a:lnTo>
                  <a:lnTo>
                    <a:pt x="123" y="508"/>
                  </a:lnTo>
                  <a:lnTo>
                    <a:pt x="116" y="502"/>
                  </a:lnTo>
                  <a:lnTo>
                    <a:pt x="110" y="498"/>
                  </a:lnTo>
                  <a:lnTo>
                    <a:pt x="104" y="493"/>
                  </a:lnTo>
                  <a:lnTo>
                    <a:pt x="99" y="487"/>
                  </a:lnTo>
                  <a:lnTo>
                    <a:pt x="93" y="481"/>
                  </a:lnTo>
                  <a:lnTo>
                    <a:pt x="87" y="477"/>
                  </a:lnTo>
                  <a:lnTo>
                    <a:pt x="82" y="472"/>
                  </a:lnTo>
                  <a:lnTo>
                    <a:pt x="76" y="466"/>
                  </a:lnTo>
                  <a:lnTo>
                    <a:pt x="68" y="458"/>
                  </a:lnTo>
                  <a:lnTo>
                    <a:pt x="63" y="451"/>
                  </a:lnTo>
                  <a:lnTo>
                    <a:pt x="55" y="441"/>
                  </a:lnTo>
                  <a:lnTo>
                    <a:pt x="53" y="437"/>
                  </a:lnTo>
                  <a:lnTo>
                    <a:pt x="49" y="434"/>
                  </a:lnTo>
                  <a:lnTo>
                    <a:pt x="55" y="392"/>
                  </a:lnTo>
                  <a:lnTo>
                    <a:pt x="55" y="392"/>
                  </a:lnTo>
                  <a:lnTo>
                    <a:pt x="57" y="396"/>
                  </a:lnTo>
                  <a:lnTo>
                    <a:pt x="61" y="403"/>
                  </a:lnTo>
                  <a:lnTo>
                    <a:pt x="66" y="413"/>
                  </a:lnTo>
                  <a:lnTo>
                    <a:pt x="68" y="417"/>
                  </a:lnTo>
                  <a:lnTo>
                    <a:pt x="72" y="420"/>
                  </a:lnTo>
                  <a:lnTo>
                    <a:pt x="76" y="428"/>
                  </a:lnTo>
                  <a:lnTo>
                    <a:pt x="82" y="434"/>
                  </a:lnTo>
                  <a:lnTo>
                    <a:pt x="85" y="439"/>
                  </a:lnTo>
                  <a:lnTo>
                    <a:pt x="91" y="445"/>
                  </a:lnTo>
                  <a:lnTo>
                    <a:pt x="97" y="451"/>
                  </a:lnTo>
                  <a:lnTo>
                    <a:pt x="104" y="458"/>
                  </a:lnTo>
                  <a:lnTo>
                    <a:pt x="110" y="462"/>
                  </a:lnTo>
                  <a:lnTo>
                    <a:pt x="118" y="468"/>
                  </a:lnTo>
                  <a:lnTo>
                    <a:pt x="123" y="475"/>
                  </a:lnTo>
                  <a:lnTo>
                    <a:pt x="133" y="481"/>
                  </a:lnTo>
                  <a:lnTo>
                    <a:pt x="141" y="485"/>
                  </a:lnTo>
                  <a:lnTo>
                    <a:pt x="150" y="491"/>
                  </a:lnTo>
                  <a:lnTo>
                    <a:pt x="160" y="496"/>
                  </a:lnTo>
                  <a:lnTo>
                    <a:pt x="169" y="502"/>
                  </a:lnTo>
                  <a:lnTo>
                    <a:pt x="179" y="504"/>
                  </a:lnTo>
                  <a:lnTo>
                    <a:pt x="190" y="508"/>
                  </a:lnTo>
                  <a:lnTo>
                    <a:pt x="196" y="510"/>
                  </a:lnTo>
                  <a:lnTo>
                    <a:pt x="201" y="510"/>
                  </a:lnTo>
                  <a:lnTo>
                    <a:pt x="207" y="512"/>
                  </a:lnTo>
                  <a:lnTo>
                    <a:pt x="213" y="514"/>
                  </a:lnTo>
                  <a:lnTo>
                    <a:pt x="218" y="514"/>
                  </a:lnTo>
                  <a:lnTo>
                    <a:pt x="224" y="514"/>
                  </a:lnTo>
                  <a:lnTo>
                    <a:pt x="232" y="515"/>
                  </a:lnTo>
                  <a:lnTo>
                    <a:pt x="237" y="517"/>
                  </a:lnTo>
                  <a:lnTo>
                    <a:pt x="243" y="517"/>
                  </a:lnTo>
                  <a:lnTo>
                    <a:pt x="251" y="517"/>
                  </a:lnTo>
                  <a:lnTo>
                    <a:pt x="258" y="517"/>
                  </a:lnTo>
                  <a:lnTo>
                    <a:pt x="266" y="517"/>
                  </a:lnTo>
                  <a:lnTo>
                    <a:pt x="272" y="514"/>
                  </a:lnTo>
                  <a:lnTo>
                    <a:pt x="279" y="514"/>
                  </a:lnTo>
                  <a:lnTo>
                    <a:pt x="285" y="512"/>
                  </a:lnTo>
                  <a:lnTo>
                    <a:pt x="291" y="512"/>
                  </a:lnTo>
                  <a:lnTo>
                    <a:pt x="298" y="510"/>
                  </a:lnTo>
                  <a:lnTo>
                    <a:pt x="304" y="510"/>
                  </a:lnTo>
                  <a:lnTo>
                    <a:pt x="310" y="508"/>
                  </a:lnTo>
                  <a:lnTo>
                    <a:pt x="315" y="508"/>
                  </a:lnTo>
                  <a:lnTo>
                    <a:pt x="321" y="506"/>
                  </a:lnTo>
                  <a:lnTo>
                    <a:pt x="327" y="504"/>
                  </a:lnTo>
                  <a:lnTo>
                    <a:pt x="333" y="502"/>
                  </a:lnTo>
                  <a:lnTo>
                    <a:pt x="338" y="500"/>
                  </a:lnTo>
                  <a:lnTo>
                    <a:pt x="344" y="498"/>
                  </a:lnTo>
                  <a:lnTo>
                    <a:pt x="350" y="496"/>
                  </a:lnTo>
                  <a:lnTo>
                    <a:pt x="355" y="493"/>
                  </a:lnTo>
                  <a:lnTo>
                    <a:pt x="361" y="491"/>
                  </a:lnTo>
                  <a:lnTo>
                    <a:pt x="371" y="485"/>
                  </a:lnTo>
                  <a:lnTo>
                    <a:pt x="380" y="481"/>
                  </a:lnTo>
                  <a:lnTo>
                    <a:pt x="390" y="475"/>
                  </a:lnTo>
                  <a:lnTo>
                    <a:pt x="397" y="470"/>
                  </a:lnTo>
                  <a:lnTo>
                    <a:pt x="405" y="462"/>
                  </a:lnTo>
                  <a:lnTo>
                    <a:pt x="412" y="456"/>
                  </a:lnTo>
                  <a:lnTo>
                    <a:pt x="422" y="451"/>
                  </a:lnTo>
                  <a:lnTo>
                    <a:pt x="429" y="443"/>
                  </a:lnTo>
                  <a:lnTo>
                    <a:pt x="435" y="436"/>
                  </a:lnTo>
                  <a:lnTo>
                    <a:pt x="441" y="430"/>
                  </a:lnTo>
                  <a:lnTo>
                    <a:pt x="447" y="420"/>
                  </a:lnTo>
                  <a:lnTo>
                    <a:pt x="452" y="415"/>
                  </a:lnTo>
                  <a:lnTo>
                    <a:pt x="456" y="405"/>
                  </a:lnTo>
                  <a:lnTo>
                    <a:pt x="462" y="398"/>
                  </a:lnTo>
                  <a:lnTo>
                    <a:pt x="466" y="390"/>
                  </a:lnTo>
                  <a:lnTo>
                    <a:pt x="471" y="382"/>
                  </a:lnTo>
                  <a:lnTo>
                    <a:pt x="473" y="373"/>
                  </a:lnTo>
                  <a:lnTo>
                    <a:pt x="477" y="367"/>
                  </a:lnTo>
                  <a:lnTo>
                    <a:pt x="479" y="358"/>
                  </a:lnTo>
                  <a:lnTo>
                    <a:pt x="483" y="350"/>
                  </a:lnTo>
                  <a:lnTo>
                    <a:pt x="485" y="342"/>
                  </a:lnTo>
                  <a:lnTo>
                    <a:pt x="488" y="337"/>
                  </a:lnTo>
                  <a:lnTo>
                    <a:pt x="490" y="327"/>
                  </a:lnTo>
                  <a:lnTo>
                    <a:pt x="492" y="321"/>
                  </a:lnTo>
                  <a:lnTo>
                    <a:pt x="492" y="312"/>
                  </a:lnTo>
                  <a:lnTo>
                    <a:pt x="492" y="304"/>
                  </a:lnTo>
                  <a:lnTo>
                    <a:pt x="492" y="297"/>
                  </a:lnTo>
                  <a:lnTo>
                    <a:pt x="494" y="289"/>
                  </a:lnTo>
                  <a:lnTo>
                    <a:pt x="494" y="282"/>
                  </a:lnTo>
                  <a:lnTo>
                    <a:pt x="494" y="274"/>
                  </a:lnTo>
                  <a:lnTo>
                    <a:pt x="494" y="266"/>
                  </a:lnTo>
                  <a:lnTo>
                    <a:pt x="494" y="259"/>
                  </a:lnTo>
                  <a:lnTo>
                    <a:pt x="492" y="249"/>
                  </a:lnTo>
                  <a:lnTo>
                    <a:pt x="492" y="242"/>
                  </a:lnTo>
                  <a:lnTo>
                    <a:pt x="490" y="234"/>
                  </a:lnTo>
                  <a:lnTo>
                    <a:pt x="490" y="226"/>
                  </a:lnTo>
                  <a:lnTo>
                    <a:pt x="488" y="219"/>
                  </a:lnTo>
                  <a:lnTo>
                    <a:pt x="487" y="211"/>
                  </a:lnTo>
                  <a:lnTo>
                    <a:pt x="485" y="204"/>
                  </a:lnTo>
                  <a:lnTo>
                    <a:pt x="483" y="198"/>
                  </a:lnTo>
                  <a:lnTo>
                    <a:pt x="479" y="188"/>
                  </a:lnTo>
                  <a:lnTo>
                    <a:pt x="477" y="183"/>
                  </a:lnTo>
                  <a:lnTo>
                    <a:pt x="473" y="175"/>
                  </a:lnTo>
                  <a:lnTo>
                    <a:pt x="471" y="167"/>
                  </a:lnTo>
                  <a:lnTo>
                    <a:pt x="467" y="160"/>
                  </a:lnTo>
                  <a:lnTo>
                    <a:pt x="466" y="154"/>
                  </a:lnTo>
                  <a:lnTo>
                    <a:pt x="462" y="146"/>
                  </a:lnTo>
                  <a:lnTo>
                    <a:pt x="458" y="141"/>
                  </a:lnTo>
                  <a:lnTo>
                    <a:pt x="454" y="135"/>
                  </a:lnTo>
                  <a:lnTo>
                    <a:pt x="450" y="127"/>
                  </a:lnTo>
                  <a:lnTo>
                    <a:pt x="447" y="122"/>
                  </a:lnTo>
                  <a:lnTo>
                    <a:pt x="443" y="118"/>
                  </a:lnTo>
                  <a:lnTo>
                    <a:pt x="433" y="108"/>
                  </a:lnTo>
                  <a:lnTo>
                    <a:pt x="426" y="99"/>
                  </a:lnTo>
                  <a:lnTo>
                    <a:pt x="416" y="89"/>
                  </a:lnTo>
                  <a:lnTo>
                    <a:pt x="405" y="80"/>
                  </a:lnTo>
                  <a:lnTo>
                    <a:pt x="395" y="72"/>
                  </a:lnTo>
                  <a:lnTo>
                    <a:pt x="386" y="67"/>
                  </a:lnTo>
                  <a:lnTo>
                    <a:pt x="374" y="59"/>
                  </a:lnTo>
                  <a:lnTo>
                    <a:pt x="365" y="53"/>
                  </a:lnTo>
                  <a:lnTo>
                    <a:pt x="355" y="48"/>
                  </a:lnTo>
                  <a:lnTo>
                    <a:pt x="346" y="44"/>
                  </a:lnTo>
                  <a:lnTo>
                    <a:pt x="338" y="42"/>
                  </a:lnTo>
                  <a:lnTo>
                    <a:pt x="333" y="40"/>
                  </a:lnTo>
                  <a:lnTo>
                    <a:pt x="327" y="38"/>
                  </a:lnTo>
                  <a:lnTo>
                    <a:pt x="321" y="36"/>
                  </a:lnTo>
                  <a:lnTo>
                    <a:pt x="315" y="34"/>
                  </a:lnTo>
                  <a:lnTo>
                    <a:pt x="310" y="32"/>
                  </a:lnTo>
                  <a:lnTo>
                    <a:pt x="304" y="30"/>
                  </a:lnTo>
                  <a:lnTo>
                    <a:pt x="298" y="30"/>
                  </a:lnTo>
                  <a:lnTo>
                    <a:pt x="291" y="30"/>
                  </a:lnTo>
                  <a:lnTo>
                    <a:pt x="283" y="29"/>
                  </a:lnTo>
                  <a:lnTo>
                    <a:pt x="277" y="29"/>
                  </a:lnTo>
                  <a:lnTo>
                    <a:pt x="270" y="29"/>
                  </a:lnTo>
                  <a:lnTo>
                    <a:pt x="264" y="29"/>
                  </a:lnTo>
                  <a:lnTo>
                    <a:pt x="256" y="29"/>
                  </a:lnTo>
                  <a:lnTo>
                    <a:pt x="251" y="29"/>
                  </a:lnTo>
                  <a:lnTo>
                    <a:pt x="243" y="29"/>
                  </a:lnTo>
                  <a:lnTo>
                    <a:pt x="234" y="29"/>
                  </a:lnTo>
                  <a:lnTo>
                    <a:pt x="228" y="30"/>
                  </a:lnTo>
                  <a:lnTo>
                    <a:pt x="218" y="30"/>
                  </a:lnTo>
                  <a:lnTo>
                    <a:pt x="211" y="32"/>
                  </a:lnTo>
                  <a:lnTo>
                    <a:pt x="203" y="34"/>
                  </a:lnTo>
                  <a:lnTo>
                    <a:pt x="196" y="38"/>
                  </a:lnTo>
                  <a:lnTo>
                    <a:pt x="188" y="40"/>
                  </a:lnTo>
                  <a:lnTo>
                    <a:pt x="182" y="44"/>
                  </a:lnTo>
                  <a:lnTo>
                    <a:pt x="173" y="46"/>
                  </a:lnTo>
                  <a:lnTo>
                    <a:pt x="167" y="50"/>
                  </a:lnTo>
                  <a:lnTo>
                    <a:pt x="160" y="51"/>
                  </a:lnTo>
                  <a:lnTo>
                    <a:pt x="152" y="57"/>
                  </a:lnTo>
                  <a:lnTo>
                    <a:pt x="144" y="61"/>
                  </a:lnTo>
                  <a:lnTo>
                    <a:pt x="139" y="65"/>
                  </a:lnTo>
                  <a:lnTo>
                    <a:pt x="133" y="69"/>
                  </a:lnTo>
                  <a:lnTo>
                    <a:pt x="125" y="74"/>
                  </a:lnTo>
                  <a:lnTo>
                    <a:pt x="120" y="78"/>
                  </a:lnTo>
                  <a:lnTo>
                    <a:pt x="112" y="84"/>
                  </a:lnTo>
                  <a:lnTo>
                    <a:pt x="106" y="89"/>
                  </a:lnTo>
                  <a:lnTo>
                    <a:pt x="101" y="95"/>
                  </a:lnTo>
                  <a:lnTo>
                    <a:pt x="95" y="99"/>
                  </a:lnTo>
                  <a:lnTo>
                    <a:pt x="89" y="107"/>
                  </a:lnTo>
                  <a:lnTo>
                    <a:pt x="85" y="112"/>
                  </a:lnTo>
                  <a:lnTo>
                    <a:pt x="80" y="118"/>
                  </a:lnTo>
                  <a:lnTo>
                    <a:pt x="76" y="124"/>
                  </a:lnTo>
                  <a:lnTo>
                    <a:pt x="72" y="129"/>
                  </a:lnTo>
                  <a:lnTo>
                    <a:pt x="68" y="135"/>
                  </a:lnTo>
                  <a:lnTo>
                    <a:pt x="64" y="141"/>
                  </a:lnTo>
                  <a:lnTo>
                    <a:pt x="63" y="146"/>
                  </a:lnTo>
                  <a:lnTo>
                    <a:pt x="59" y="154"/>
                  </a:lnTo>
                  <a:lnTo>
                    <a:pt x="55" y="160"/>
                  </a:lnTo>
                  <a:lnTo>
                    <a:pt x="55" y="166"/>
                  </a:lnTo>
                  <a:lnTo>
                    <a:pt x="49" y="175"/>
                  </a:lnTo>
                  <a:lnTo>
                    <a:pt x="45" y="186"/>
                  </a:lnTo>
                  <a:lnTo>
                    <a:pt x="44" y="196"/>
                  </a:lnTo>
                  <a:lnTo>
                    <a:pt x="40" y="205"/>
                  </a:lnTo>
                  <a:lnTo>
                    <a:pt x="38" y="215"/>
                  </a:lnTo>
                  <a:lnTo>
                    <a:pt x="34" y="224"/>
                  </a:lnTo>
                  <a:lnTo>
                    <a:pt x="32" y="232"/>
                  </a:lnTo>
                  <a:lnTo>
                    <a:pt x="30" y="242"/>
                  </a:lnTo>
                  <a:lnTo>
                    <a:pt x="28" y="251"/>
                  </a:lnTo>
                  <a:lnTo>
                    <a:pt x="28" y="259"/>
                  </a:lnTo>
                  <a:lnTo>
                    <a:pt x="28" y="268"/>
                  </a:lnTo>
                  <a:lnTo>
                    <a:pt x="28" y="280"/>
                  </a:lnTo>
                  <a:lnTo>
                    <a:pt x="28" y="283"/>
                  </a:lnTo>
                  <a:lnTo>
                    <a:pt x="28" y="289"/>
                  </a:lnTo>
                  <a:lnTo>
                    <a:pt x="28" y="295"/>
                  </a:lnTo>
                  <a:lnTo>
                    <a:pt x="28" y="301"/>
                  </a:lnTo>
                  <a:lnTo>
                    <a:pt x="28" y="306"/>
                  </a:lnTo>
                  <a:lnTo>
                    <a:pt x="30" y="312"/>
                  </a:lnTo>
                  <a:lnTo>
                    <a:pt x="30" y="320"/>
                  </a:lnTo>
                  <a:lnTo>
                    <a:pt x="32" y="325"/>
                  </a:lnTo>
                  <a:lnTo>
                    <a:pt x="2" y="310"/>
                  </a:lnTo>
                  <a:lnTo>
                    <a:pt x="2" y="3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64" name="Freeform 109"/>
            <p:cNvSpPr>
              <a:spLocks/>
            </p:cNvSpPr>
            <p:nvPr/>
          </p:nvSpPr>
          <p:spPr bwMode="auto">
            <a:xfrm>
              <a:off x="4582595" y="4768183"/>
              <a:ext cx="289130" cy="297199"/>
            </a:xfrm>
            <a:custGeom>
              <a:avLst/>
              <a:gdLst/>
              <a:ahLst/>
              <a:cxnLst>
                <a:cxn ang="0">
                  <a:pos x="390" y="89"/>
                </a:cxn>
                <a:cxn ang="0">
                  <a:pos x="354" y="59"/>
                </a:cxn>
                <a:cxn ang="0">
                  <a:pos x="331" y="40"/>
                </a:cxn>
                <a:cxn ang="0">
                  <a:pos x="293" y="17"/>
                </a:cxn>
                <a:cxn ang="0">
                  <a:pos x="259" y="6"/>
                </a:cxn>
                <a:cxn ang="0">
                  <a:pos x="217" y="0"/>
                </a:cxn>
                <a:cxn ang="0">
                  <a:pos x="169" y="4"/>
                </a:cxn>
                <a:cxn ang="0">
                  <a:pos x="133" y="13"/>
                </a:cxn>
                <a:cxn ang="0">
                  <a:pos x="88" y="36"/>
                </a:cxn>
                <a:cxn ang="0">
                  <a:pos x="54" y="70"/>
                </a:cxn>
                <a:cxn ang="0">
                  <a:pos x="27" y="108"/>
                </a:cxn>
                <a:cxn ang="0">
                  <a:pos x="12" y="150"/>
                </a:cxn>
                <a:cxn ang="0">
                  <a:pos x="2" y="186"/>
                </a:cxn>
                <a:cxn ang="0">
                  <a:pos x="0" y="219"/>
                </a:cxn>
                <a:cxn ang="0">
                  <a:pos x="4" y="251"/>
                </a:cxn>
                <a:cxn ang="0">
                  <a:pos x="16" y="289"/>
                </a:cxn>
                <a:cxn ang="0">
                  <a:pos x="31" y="323"/>
                </a:cxn>
                <a:cxn ang="0">
                  <a:pos x="52" y="359"/>
                </a:cxn>
                <a:cxn ang="0">
                  <a:pos x="80" y="390"/>
                </a:cxn>
                <a:cxn ang="0">
                  <a:pos x="116" y="420"/>
                </a:cxn>
                <a:cxn ang="0">
                  <a:pos x="156" y="436"/>
                </a:cxn>
                <a:cxn ang="0">
                  <a:pos x="196" y="443"/>
                </a:cxn>
                <a:cxn ang="0">
                  <a:pos x="238" y="441"/>
                </a:cxn>
                <a:cxn ang="0">
                  <a:pos x="276" y="434"/>
                </a:cxn>
                <a:cxn ang="0">
                  <a:pos x="308" y="424"/>
                </a:cxn>
                <a:cxn ang="0">
                  <a:pos x="342" y="413"/>
                </a:cxn>
                <a:cxn ang="0">
                  <a:pos x="371" y="390"/>
                </a:cxn>
                <a:cxn ang="0">
                  <a:pos x="400" y="352"/>
                </a:cxn>
                <a:cxn ang="0">
                  <a:pos x="413" y="323"/>
                </a:cxn>
                <a:cxn ang="0">
                  <a:pos x="422" y="291"/>
                </a:cxn>
                <a:cxn ang="0">
                  <a:pos x="398" y="200"/>
                </a:cxn>
                <a:cxn ang="0">
                  <a:pos x="400" y="230"/>
                </a:cxn>
                <a:cxn ang="0">
                  <a:pos x="398" y="266"/>
                </a:cxn>
                <a:cxn ang="0">
                  <a:pos x="390" y="306"/>
                </a:cxn>
                <a:cxn ang="0">
                  <a:pos x="373" y="344"/>
                </a:cxn>
                <a:cxn ang="0">
                  <a:pos x="342" y="380"/>
                </a:cxn>
                <a:cxn ang="0">
                  <a:pos x="299" y="403"/>
                </a:cxn>
                <a:cxn ang="0">
                  <a:pos x="257" y="415"/>
                </a:cxn>
                <a:cxn ang="0">
                  <a:pos x="219" y="417"/>
                </a:cxn>
                <a:cxn ang="0">
                  <a:pos x="189" y="415"/>
                </a:cxn>
                <a:cxn ang="0">
                  <a:pos x="156" y="405"/>
                </a:cxn>
                <a:cxn ang="0">
                  <a:pos x="137" y="397"/>
                </a:cxn>
                <a:cxn ang="0">
                  <a:pos x="93" y="363"/>
                </a:cxn>
                <a:cxn ang="0">
                  <a:pos x="65" y="331"/>
                </a:cxn>
                <a:cxn ang="0">
                  <a:pos x="42" y="289"/>
                </a:cxn>
                <a:cxn ang="0">
                  <a:pos x="31" y="251"/>
                </a:cxn>
                <a:cxn ang="0">
                  <a:pos x="29" y="221"/>
                </a:cxn>
                <a:cxn ang="0">
                  <a:pos x="29" y="200"/>
                </a:cxn>
                <a:cxn ang="0">
                  <a:pos x="36" y="167"/>
                </a:cxn>
                <a:cxn ang="0">
                  <a:pos x="50" y="127"/>
                </a:cxn>
                <a:cxn ang="0">
                  <a:pos x="73" y="86"/>
                </a:cxn>
                <a:cxn ang="0">
                  <a:pos x="111" y="49"/>
                </a:cxn>
                <a:cxn ang="0">
                  <a:pos x="141" y="34"/>
                </a:cxn>
                <a:cxn ang="0">
                  <a:pos x="166" y="27"/>
                </a:cxn>
                <a:cxn ang="0">
                  <a:pos x="204" y="25"/>
                </a:cxn>
                <a:cxn ang="0">
                  <a:pos x="236" y="29"/>
                </a:cxn>
                <a:cxn ang="0">
                  <a:pos x="274" y="40"/>
                </a:cxn>
                <a:cxn ang="0">
                  <a:pos x="312" y="59"/>
                </a:cxn>
                <a:cxn ang="0">
                  <a:pos x="352" y="91"/>
                </a:cxn>
                <a:cxn ang="0">
                  <a:pos x="367" y="116"/>
                </a:cxn>
                <a:cxn ang="0">
                  <a:pos x="388" y="154"/>
                </a:cxn>
                <a:cxn ang="0">
                  <a:pos x="432" y="188"/>
                </a:cxn>
              </a:cxnLst>
              <a:rect l="0" t="0" r="r" b="b"/>
              <a:pathLst>
                <a:path w="432" h="443">
                  <a:moveTo>
                    <a:pt x="432" y="188"/>
                  </a:moveTo>
                  <a:lnTo>
                    <a:pt x="403" y="105"/>
                  </a:lnTo>
                  <a:lnTo>
                    <a:pt x="401" y="103"/>
                  </a:lnTo>
                  <a:lnTo>
                    <a:pt x="396" y="97"/>
                  </a:lnTo>
                  <a:lnTo>
                    <a:pt x="390" y="89"/>
                  </a:lnTo>
                  <a:lnTo>
                    <a:pt x="382" y="84"/>
                  </a:lnTo>
                  <a:lnTo>
                    <a:pt x="373" y="76"/>
                  </a:lnTo>
                  <a:lnTo>
                    <a:pt x="365" y="69"/>
                  </a:lnTo>
                  <a:lnTo>
                    <a:pt x="358" y="63"/>
                  </a:lnTo>
                  <a:lnTo>
                    <a:pt x="354" y="59"/>
                  </a:lnTo>
                  <a:lnTo>
                    <a:pt x="350" y="57"/>
                  </a:lnTo>
                  <a:lnTo>
                    <a:pt x="348" y="53"/>
                  </a:lnTo>
                  <a:lnTo>
                    <a:pt x="342" y="49"/>
                  </a:lnTo>
                  <a:lnTo>
                    <a:pt x="337" y="46"/>
                  </a:lnTo>
                  <a:lnTo>
                    <a:pt x="331" y="40"/>
                  </a:lnTo>
                  <a:lnTo>
                    <a:pt x="323" y="34"/>
                  </a:lnTo>
                  <a:lnTo>
                    <a:pt x="314" y="29"/>
                  </a:lnTo>
                  <a:lnTo>
                    <a:pt x="306" y="23"/>
                  </a:lnTo>
                  <a:lnTo>
                    <a:pt x="301" y="21"/>
                  </a:lnTo>
                  <a:lnTo>
                    <a:pt x="293" y="17"/>
                  </a:lnTo>
                  <a:lnTo>
                    <a:pt x="287" y="15"/>
                  </a:lnTo>
                  <a:lnTo>
                    <a:pt x="282" y="13"/>
                  </a:lnTo>
                  <a:lnTo>
                    <a:pt x="274" y="10"/>
                  </a:lnTo>
                  <a:lnTo>
                    <a:pt x="266" y="8"/>
                  </a:lnTo>
                  <a:lnTo>
                    <a:pt x="259" y="6"/>
                  </a:lnTo>
                  <a:lnTo>
                    <a:pt x="253" y="6"/>
                  </a:lnTo>
                  <a:lnTo>
                    <a:pt x="244" y="2"/>
                  </a:lnTo>
                  <a:lnTo>
                    <a:pt x="234" y="2"/>
                  </a:lnTo>
                  <a:lnTo>
                    <a:pt x="227" y="0"/>
                  </a:lnTo>
                  <a:lnTo>
                    <a:pt x="217" y="0"/>
                  </a:lnTo>
                  <a:lnTo>
                    <a:pt x="208" y="0"/>
                  </a:lnTo>
                  <a:lnTo>
                    <a:pt x="196" y="0"/>
                  </a:lnTo>
                  <a:lnTo>
                    <a:pt x="187" y="2"/>
                  </a:lnTo>
                  <a:lnTo>
                    <a:pt x="177" y="4"/>
                  </a:lnTo>
                  <a:lnTo>
                    <a:pt x="169" y="4"/>
                  </a:lnTo>
                  <a:lnTo>
                    <a:pt x="164" y="4"/>
                  </a:lnTo>
                  <a:lnTo>
                    <a:pt x="158" y="6"/>
                  </a:lnTo>
                  <a:lnTo>
                    <a:pt x="154" y="8"/>
                  </a:lnTo>
                  <a:lnTo>
                    <a:pt x="143" y="10"/>
                  </a:lnTo>
                  <a:lnTo>
                    <a:pt x="133" y="13"/>
                  </a:lnTo>
                  <a:lnTo>
                    <a:pt x="122" y="15"/>
                  </a:lnTo>
                  <a:lnTo>
                    <a:pt x="114" y="21"/>
                  </a:lnTo>
                  <a:lnTo>
                    <a:pt x="105" y="25"/>
                  </a:lnTo>
                  <a:lnTo>
                    <a:pt x="97" y="32"/>
                  </a:lnTo>
                  <a:lnTo>
                    <a:pt x="88" y="36"/>
                  </a:lnTo>
                  <a:lnTo>
                    <a:pt x="82" y="42"/>
                  </a:lnTo>
                  <a:lnTo>
                    <a:pt x="73" y="49"/>
                  </a:lnTo>
                  <a:lnTo>
                    <a:pt x="67" y="57"/>
                  </a:lnTo>
                  <a:lnTo>
                    <a:pt x="61" y="63"/>
                  </a:lnTo>
                  <a:lnTo>
                    <a:pt x="54" y="70"/>
                  </a:lnTo>
                  <a:lnTo>
                    <a:pt x="48" y="78"/>
                  </a:lnTo>
                  <a:lnTo>
                    <a:pt x="44" y="86"/>
                  </a:lnTo>
                  <a:lnTo>
                    <a:pt x="38" y="93"/>
                  </a:lnTo>
                  <a:lnTo>
                    <a:pt x="33" y="101"/>
                  </a:lnTo>
                  <a:lnTo>
                    <a:pt x="27" y="108"/>
                  </a:lnTo>
                  <a:lnTo>
                    <a:pt x="25" y="118"/>
                  </a:lnTo>
                  <a:lnTo>
                    <a:pt x="19" y="126"/>
                  </a:lnTo>
                  <a:lnTo>
                    <a:pt x="17" y="133"/>
                  </a:lnTo>
                  <a:lnTo>
                    <a:pt x="14" y="141"/>
                  </a:lnTo>
                  <a:lnTo>
                    <a:pt x="12" y="150"/>
                  </a:lnTo>
                  <a:lnTo>
                    <a:pt x="8" y="158"/>
                  </a:lnTo>
                  <a:lnTo>
                    <a:pt x="6" y="165"/>
                  </a:lnTo>
                  <a:lnTo>
                    <a:pt x="4" y="173"/>
                  </a:lnTo>
                  <a:lnTo>
                    <a:pt x="2" y="181"/>
                  </a:lnTo>
                  <a:lnTo>
                    <a:pt x="2" y="186"/>
                  </a:lnTo>
                  <a:lnTo>
                    <a:pt x="0" y="194"/>
                  </a:lnTo>
                  <a:lnTo>
                    <a:pt x="0" y="202"/>
                  </a:lnTo>
                  <a:lnTo>
                    <a:pt x="0" y="207"/>
                  </a:lnTo>
                  <a:lnTo>
                    <a:pt x="0" y="213"/>
                  </a:lnTo>
                  <a:lnTo>
                    <a:pt x="0" y="219"/>
                  </a:lnTo>
                  <a:lnTo>
                    <a:pt x="0" y="224"/>
                  </a:lnTo>
                  <a:lnTo>
                    <a:pt x="0" y="232"/>
                  </a:lnTo>
                  <a:lnTo>
                    <a:pt x="0" y="238"/>
                  </a:lnTo>
                  <a:lnTo>
                    <a:pt x="2" y="245"/>
                  </a:lnTo>
                  <a:lnTo>
                    <a:pt x="4" y="251"/>
                  </a:lnTo>
                  <a:lnTo>
                    <a:pt x="6" y="261"/>
                  </a:lnTo>
                  <a:lnTo>
                    <a:pt x="8" y="266"/>
                  </a:lnTo>
                  <a:lnTo>
                    <a:pt x="10" y="274"/>
                  </a:lnTo>
                  <a:lnTo>
                    <a:pt x="12" y="280"/>
                  </a:lnTo>
                  <a:lnTo>
                    <a:pt x="16" y="289"/>
                  </a:lnTo>
                  <a:lnTo>
                    <a:pt x="17" y="295"/>
                  </a:lnTo>
                  <a:lnTo>
                    <a:pt x="19" y="304"/>
                  </a:lnTo>
                  <a:lnTo>
                    <a:pt x="23" y="310"/>
                  </a:lnTo>
                  <a:lnTo>
                    <a:pt x="27" y="318"/>
                  </a:lnTo>
                  <a:lnTo>
                    <a:pt x="31" y="323"/>
                  </a:lnTo>
                  <a:lnTo>
                    <a:pt x="35" y="333"/>
                  </a:lnTo>
                  <a:lnTo>
                    <a:pt x="38" y="339"/>
                  </a:lnTo>
                  <a:lnTo>
                    <a:pt x="42" y="346"/>
                  </a:lnTo>
                  <a:lnTo>
                    <a:pt x="46" y="352"/>
                  </a:lnTo>
                  <a:lnTo>
                    <a:pt x="52" y="359"/>
                  </a:lnTo>
                  <a:lnTo>
                    <a:pt x="57" y="365"/>
                  </a:lnTo>
                  <a:lnTo>
                    <a:pt x="63" y="373"/>
                  </a:lnTo>
                  <a:lnTo>
                    <a:pt x="69" y="378"/>
                  </a:lnTo>
                  <a:lnTo>
                    <a:pt x="74" y="384"/>
                  </a:lnTo>
                  <a:lnTo>
                    <a:pt x="80" y="390"/>
                  </a:lnTo>
                  <a:lnTo>
                    <a:pt x="88" y="397"/>
                  </a:lnTo>
                  <a:lnTo>
                    <a:pt x="93" y="403"/>
                  </a:lnTo>
                  <a:lnTo>
                    <a:pt x="101" y="409"/>
                  </a:lnTo>
                  <a:lnTo>
                    <a:pt x="109" y="413"/>
                  </a:lnTo>
                  <a:lnTo>
                    <a:pt x="116" y="420"/>
                  </a:lnTo>
                  <a:lnTo>
                    <a:pt x="124" y="424"/>
                  </a:lnTo>
                  <a:lnTo>
                    <a:pt x="131" y="428"/>
                  </a:lnTo>
                  <a:lnTo>
                    <a:pt x="139" y="430"/>
                  </a:lnTo>
                  <a:lnTo>
                    <a:pt x="147" y="434"/>
                  </a:lnTo>
                  <a:lnTo>
                    <a:pt x="156" y="436"/>
                  </a:lnTo>
                  <a:lnTo>
                    <a:pt x="164" y="437"/>
                  </a:lnTo>
                  <a:lnTo>
                    <a:pt x="171" y="439"/>
                  </a:lnTo>
                  <a:lnTo>
                    <a:pt x="181" y="441"/>
                  </a:lnTo>
                  <a:lnTo>
                    <a:pt x="189" y="441"/>
                  </a:lnTo>
                  <a:lnTo>
                    <a:pt x="196" y="443"/>
                  </a:lnTo>
                  <a:lnTo>
                    <a:pt x="206" y="443"/>
                  </a:lnTo>
                  <a:lnTo>
                    <a:pt x="213" y="443"/>
                  </a:lnTo>
                  <a:lnTo>
                    <a:pt x="223" y="441"/>
                  </a:lnTo>
                  <a:lnTo>
                    <a:pt x="230" y="441"/>
                  </a:lnTo>
                  <a:lnTo>
                    <a:pt x="238" y="441"/>
                  </a:lnTo>
                  <a:lnTo>
                    <a:pt x="246" y="441"/>
                  </a:lnTo>
                  <a:lnTo>
                    <a:pt x="253" y="439"/>
                  </a:lnTo>
                  <a:lnTo>
                    <a:pt x="261" y="437"/>
                  </a:lnTo>
                  <a:lnTo>
                    <a:pt x="268" y="436"/>
                  </a:lnTo>
                  <a:lnTo>
                    <a:pt x="276" y="434"/>
                  </a:lnTo>
                  <a:lnTo>
                    <a:pt x="284" y="432"/>
                  </a:lnTo>
                  <a:lnTo>
                    <a:pt x="289" y="430"/>
                  </a:lnTo>
                  <a:lnTo>
                    <a:pt x="297" y="428"/>
                  </a:lnTo>
                  <a:lnTo>
                    <a:pt x="304" y="428"/>
                  </a:lnTo>
                  <a:lnTo>
                    <a:pt x="308" y="424"/>
                  </a:lnTo>
                  <a:lnTo>
                    <a:pt x="314" y="422"/>
                  </a:lnTo>
                  <a:lnTo>
                    <a:pt x="320" y="420"/>
                  </a:lnTo>
                  <a:lnTo>
                    <a:pt x="325" y="420"/>
                  </a:lnTo>
                  <a:lnTo>
                    <a:pt x="333" y="415"/>
                  </a:lnTo>
                  <a:lnTo>
                    <a:pt x="342" y="413"/>
                  </a:lnTo>
                  <a:lnTo>
                    <a:pt x="348" y="409"/>
                  </a:lnTo>
                  <a:lnTo>
                    <a:pt x="354" y="405"/>
                  </a:lnTo>
                  <a:lnTo>
                    <a:pt x="360" y="401"/>
                  </a:lnTo>
                  <a:lnTo>
                    <a:pt x="365" y="397"/>
                  </a:lnTo>
                  <a:lnTo>
                    <a:pt x="371" y="390"/>
                  </a:lnTo>
                  <a:lnTo>
                    <a:pt x="377" y="384"/>
                  </a:lnTo>
                  <a:lnTo>
                    <a:pt x="382" y="377"/>
                  </a:lnTo>
                  <a:lnTo>
                    <a:pt x="390" y="369"/>
                  </a:lnTo>
                  <a:lnTo>
                    <a:pt x="394" y="359"/>
                  </a:lnTo>
                  <a:lnTo>
                    <a:pt x="400" y="352"/>
                  </a:lnTo>
                  <a:lnTo>
                    <a:pt x="401" y="346"/>
                  </a:lnTo>
                  <a:lnTo>
                    <a:pt x="403" y="340"/>
                  </a:lnTo>
                  <a:lnTo>
                    <a:pt x="407" y="335"/>
                  </a:lnTo>
                  <a:lnTo>
                    <a:pt x="409" y="331"/>
                  </a:lnTo>
                  <a:lnTo>
                    <a:pt x="413" y="323"/>
                  </a:lnTo>
                  <a:lnTo>
                    <a:pt x="415" y="318"/>
                  </a:lnTo>
                  <a:lnTo>
                    <a:pt x="417" y="312"/>
                  </a:lnTo>
                  <a:lnTo>
                    <a:pt x="419" y="306"/>
                  </a:lnTo>
                  <a:lnTo>
                    <a:pt x="420" y="299"/>
                  </a:lnTo>
                  <a:lnTo>
                    <a:pt x="422" y="291"/>
                  </a:lnTo>
                  <a:lnTo>
                    <a:pt x="424" y="285"/>
                  </a:lnTo>
                  <a:lnTo>
                    <a:pt x="428" y="278"/>
                  </a:lnTo>
                  <a:lnTo>
                    <a:pt x="432" y="213"/>
                  </a:lnTo>
                  <a:lnTo>
                    <a:pt x="398" y="198"/>
                  </a:lnTo>
                  <a:lnTo>
                    <a:pt x="398" y="200"/>
                  </a:lnTo>
                  <a:lnTo>
                    <a:pt x="398" y="204"/>
                  </a:lnTo>
                  <a:lnTo>
                    <a:pt x="400" y="209"/>
                  </a:lnTo>
                  <a:lnTo>
                    <a:pt x="400" y="221"/>
                  </a:lnTo>
                  <a:lnTo>
                    <a:pt x="400" y="224"/>
                  </a:lnTo>
                  <a:lnTo>
                    <a:pt x="400" y="230"/>
                  </a:lnTo>
                  <a:lnTo>
                    <a:pt x="400" y="238"/>
                  </a:lnTo>
                  <a:lnTo>
                    <a:pt x="400" y="243"/>
                  </a:lnTo>
                  <a:lnTo>
                    <a:pt x="400" y="251"/>
                  </a:lnTo>
                  <a:lnTo>
                    <a:pt x="400" y="259"/>
                  </a:lnTo>
                  <a:lnTo>
                    <a:pt x="398" y="266"/>
                  </a:lnTo>
                  <a:lnTo>
                    <a:pt x="398" y="274"/>
                  </a:lnTo>
                  <a:lnTo>
                    <a:pt x="396" y="281"/>
                  </a:lnTo>
                  <a:lnTo>
                    <a:pt x="394" y="289"/>
                  </a:lnTo>
                  <a:lnTo>
                    <a:pt x="392" y="297"/>
                  </a:lnTo>
                  <a:lnTo>
                    <a:pt x="390" y="306"/>
                  </a:lnTo>
                  <a:lnTo>
                    <a:pt x="386" y="314"/>
                  </a:lnTo>
                  <a:lnTo>
                    <a:pt x="384" y="321"/>
                  </a:lnTo>
                  <a:lnTo>
                    <a:pt x="381" y="329"/>
                  </a:lnTo>
                  <a:lnTo>
                    <a:pt x="377" y="339"/>
                  </a:lnTo>
                  <a:lnTo>
                    <a:pt x="373" y="344"/>
                  </a:lnTo>
                  <a:lnTo>
                    <a:pt x="367" y="352"/>
                  </a:lnTo>
                  <a:lnTo>
                    <a:pt x="362" y="359"/>
                  </a:lnTo>
                  <a:lnTo>
                    <a:pt x="356" y="367"/>
                  </a:lnTo>
                  <a:lnTo>
                    <a:pt x="350" y="373"/>
                  </a:lnTo>
                  <a:lnTo>
                    <a:pt x="342" y="380"/>
                  </a:lnTo>
                  <a:lnTo>
                    <a:pt x="335" y="386"/>
                  </a:lnTo>
                  <a:lnTo>
                    <a:pt x="327" y="392"/>
                  </a:lnTo>
                  <a:lnTo>
                    <a:pt x="318" y="396"/>
                  </a:lnTo>
                  <a:lnTo>
                    <a:pt x="308" y="399"/>
                  </a:lnTo>
                  <a:lnTo>
                    <a:pt x="299" y="403"/>
                  </a:lnTo>
                  <a:lnTo>
                    <a:pt x="289" y="407"/>
                  </a:lnTo>
                  <a:lnTo>
                    <a:pt x="282" y="409"/>
                  </a:lnTo>
                  <a:lnTo>
                    <a:pt x="272" y="411"/>
                  </a:lnTo>
                  <a:lnTo>
                    <a:pt x="265" y="413"/>
                  </a:lnTo>
                  <a:lnTo>
                    <a:pt x="257" y="415"/>
                  </a:lnTo>
                  <a:lnTo>
                    <a:pt x="247" y="415"/>
                  </a:lnTo>
                  <a:lnTo>
                    <a:pt x="240" y="417"/>
                  </a:lnTo>
                  <a:lnTo>
                    <a:pt x="232" y="417"/>
                  </a:lnTo>
                  <a:lnTo>
                    <a:pt x="227" y="418"/>
                  </a:lnTo>
                  <a:lnTo>
                    <a:pt x="219" y="417"/>
                  </a:lnTo>
                  <a:lnTo>
                    <a:pt x="211" y="417"/>
                  </a:lnTo>
                  <a:lnTo>
                    <a:pt x="206" y="417"/>
                  </a:lnTo>
                  <a:lnTo>
                    <a:pt x="200" y="417"/>
                  </a:lnTo>
                  <a:lnTo>
                    <a:pt x="194" y="415"/>
                  </a:lnTo>
                  <a:lnTo>
                    <a:pt x="189" y="415"/>
                  </a:lnTo>
                  <a:lnTo>
                    <a:pt x="183" y="413"/>
                  </a:lnTo>
                  <a:lnTo>
                    <a:pt x="179" y="413"/>
                  </a:lnTo>
                  <a:lnTo>
                    <a:pt x="169" y="411"/>
                  </a:lnTo>
                  <a:lnTo>
                    <a:pt x="162" y="409"/>
                  </a:lnTo>
                  <a:lnTo>
                    <a:pt x="156" y="405"/>
                  </a:lnTo>
                  <a:lnTo>
                    <a:pt x="150" y="405"/>
                  </a:lnTo>
                  <a:lnTo>
                    <a:pt x="149" y="403"/>
                  </a:lnTo>
                  <a:lnTo>
                    <a:pt x="147" y="403"/>
                  </a:lnTo>
                  <a:lnTo>
                    <a:pt x="143" y="401"/>
                  </a:lnTo>
                  <a:lnTo>
                    <a:pt x="137" y="397"/>
                  </a:lnTo>
                  <a:lnTo>
                    <a:pt x="131" y="394"/>
                  </a:lnTo>
                  <a:lnTo>
                    <a:pt x="122" y="388"/>
                  </a:lnTo>
                  <a:lnTo>
                    <a:pt x="112" y="382"/>
                  </a:lnTo>
                  <a:lnTo>
                    <a:pt x="103" y="373"/>
                  </a:lnTo>
                  <a:lnTo>
                    <a:pt x="93" y="363"/>
                  </a:lnTo>
                  <a:lnTo>
                    <a:pt x="88" y="358"/>
                  </a:lnTo>
                  <a:lnTo>
                    <a:pt x="82" y="352"/>
                  </a:lnTo>
                  <a:lnTo>
                    <a:pt x="74" y="344"/>
                  </a:lnTo>
                  <a:lnTo>
                    <a:pt x="71" y="339"/>
                  </a:lnTo>
                  <a:lnTo>
                    <a:pt x="65" y="331"/>
                  </a:lnTo>
                  <a:lnTo>
                    <a:pt x="61" y="323"/>
                  </a:lnTo>
                  <a:lnTo>
                    <a:pt x="55" y="316"/>
                  </a:lnTo>
                  <a:lnTo>
                    <a:pt x="52" y="308"/>
                  </a:lnTo>
                  <a:lnTo>
                    <a:pt x="46" y="297"/>
                  </a:lnTo>
                  <a:lnTo>
                    <a:pt x="42" y="289"/>
                  </a:lnTo>
                  <a:lnTo>
                    <a:pt x="40" y="278"/>
                  </a:lnTo>
                  <a:lnTo>
                    <a:pt x="36" y="268"/>
                  </a:lnTo>
                  <a:lnTo>
                    <a:pt x="35" y="262"/>
                  </a:lnTo>
                  <a:lnTo>
                    <a:pt x="35" y="257"/>
                  </a:lnTo>
                  <a:lnTo>
                    <a:pt x="31" y="251"/>
                  </a:lnTo>
                  <a:lnTo>
                    <a:pt x="31" y="245"/>
                  </a:lnTo>
                  <a:lnTo>
                    <a:pt x="29" y="240"/>
                  </a:lnTo>
                  <a:lnTo>
                    <a:pt x="29" y="232"/>
                  </a:lnTo>
                  <a:lnTo>
                    <a:pt x="29" y="226"/>
                  </a:lnTo>
                  <a:lnTo>
                    <a:pt x="29" y="221"/>
                  </a:lnTo>
                  <a:lnTo>
                    <a:pt x="29" y="219"/>
                  </a:lnTo>
                  <a:lnTo>
                    <a:pt x="29" y="213"/>
                  </a:lnTo>
                  <a:lnTo>
                    <a:pt x="29" y="207"/>
                  </a:lnTo>
                  <a:lnTo>
                    <a:pt x="29" y="204"/>
                  </a:lnTo>
                  <a:lnTo>
                    <a:pt x="29" y="200"/>
                  </a:lnTo>
                  <a:lnTo>
                    <a:pt x="31" y="194"/>
                  </a:lnTo>
                  <a:lnTo>
                    <a:pt x="31" y="186"/>
                  </a:lnTo>
                  <a:lnTo>
                    <a:pt x="31" y="181"/>
                  </a:lnTo>
                  <a:lnTo>
                    <a:pt x="33" y="175"/>
                  </a:lnTo>
                  <a:lnTo>
                    <a:pt x="36" y="167"/>
                  </a:lnTo>
                  <a:lnTo>
                    <a:pt x="38" y="160"/>
                  </a:lnTo>
                  <a:lnTo>
                    <a:pt x="40" y="152"/>
                  </a:lnTo>
                  <a:lnTo>
                    <a:pt x="42" y="143"/>
                  </a:lnTo>
                  <a:lnTo>
                    <a:pt x="46" y="135"/>
                  </a:lnTo>
                  <a:lnTo>
                    <a:pt x="50" y="127"/>
                  </a:lnTo>
                  <a:lnTo>
                    <a:pt x="52" y="120"/>
                  </a:lnTo>
                  <a:lnTo>
                    <a:pt x="55" y="110"/>
                  </a:lnTo>
                  <a:lnTo>
                    <a:pt x="63" y="103"/>
                  </a:lnTo>
                  <a:lnTo>
                    <a:pt x="67" y="93"/>
                  </a:lnTo>
                  <a:lnTo>
                    <a:pt x="73" y="86"/>
                  </a:lnTo>
                  <a:lnTo>
                    <a:pt x="78" y="78"/>
                  </a:lnTo>
                  <a:lnTo>
                    <a:pt x="88" y="70"/>
                  </a:lnTo>
                  <a:lnTo>
                    <a:pt x="93" y="63"/>
                  </a:lnTo>
                  <a:lnTo>
                    <a:pt x="101" y="57"/>
                  </a:lnTo>
                  <a:lnTo>
                    <a:pt x="111" y="49"/>
                  </a:lnTo>
                  <a:lnTo>
                    <a:pt x="120" y="44"/>
                  </a:lnTo>
                  <a:lnTo>
                    <a:pt x="124" y="42"/>
                  </a:lnTo>
                  <a:lnTo>
                    <a:pt x="130" y="38"/>
                  </a:lnTo>
                  <a:lnTo>
                    <a:pt x="135" y="36"/>
                  </a:lnTo>
                  <a:lnTo>
                    <a:pt x="141" y="34"/>
                  </a:lnTo>
                  <a:lnTo>
                    <a:pt x="147" y="32"/>
                  </a:lnTo>
                  <a:lnTo>
                    <a:pt x="152" y="30"/>
                  </a:lnTo>
                  <a:lnTo>
                    <a:pt x="160" y="29"/>
                  </a:lnTo>
                  <a:lnTo>
                    <a:pt x="166" y="27"/>
                  </a:lnTo>
                  <a:lnTo>
                    <a:pt x="166" y="27"/>
                  </a:lnTo>
                  <a:lnTo>
                    <a:pt x="169" y="27"/>
                  </a:lnTo>
                  <a:lnTo>
                    <a:pt x="177" y="25"/>
                  </a:lnTo>
                  <a:lnTo>
                    <a:pt x="185" y="25"/>
                  </a:lnTo>
                  <a:lnTo>
                    <a:pt x="192" y="25"/>
                  </a:lnTo>
                  <a:lnTo>
                    <a:pt x="204" y="25"/>
                  </a:lnTo>
                  <a:lnTo>
                    <a:pt x="209" y="25"/>
                  </a:lnTo>
                  <a:lnTo>
                    <a:pt x="215" y="25"/>
                  </a:lnTo>
                  <a:lnTo>
                    <a:pt x="223" y="27"/>
                  </a:lnTo>
                  <a:lnTo>
                    <a:pt x="230" y="29"/>
                  </a:lnTo>
                  <a:lnTo>
                    <a:pt x="236" y="29"/>
                  </a:lnTo>
                  <a:lnTo>
                    <a:pt x="244" y="30"/>
                  </a:lnTo>
                  <a:lnTo>
                    <a:pt x="251" y="32"/>
                  </a:lnTo>
                  <a:lnTo>
                    <a:pt x="259" y="34"/>
                  </a:lnTo>
                  <a:lnTo>
                    <a:pt x="265" y="36"/>
                  </a:lnTo>
                  <a:lnTo>
                    <a:pt x="274" y="40"/>
                  </a:lnTo>
                  <a:lnTo>
                    <a:pt x="282" y="42"/>
                  </a:lnTo>
                  <a:lnTo>
                    <a:pt x="289" y="46"/>
                  </a:lnTo>
                  <a:lnTo>
                    <a:pt x="297" y="49"/>
                  </a:lnTo>
                  <a:lnTo>
                    <a:pt x="304" y="55"/>
                  </a:lnTo>
                  <a:lnTo>
                    <a:pt x="312" y="59"/>
                  </a:lnTo>
                  <a:lnTo>
                    <a:pt x="322" y="65"/>
                  </a:lnTo>
                  <a:lnTo>
                    <a:pt x="327" y="70"/>
                  </a:lnTo>
                  <a:lnTo>
                    <a:pt x="335" y="76"/>
                  </a:lnTo>
                  <a:lnTo>
                    <a:pt x="344" y="84"/>
                  </a:lnTo>
                  <a:lnTo>
                    <a:pt x="352" y="91"/>
                  </a:lnTo>
                  <a:lnTo>
                    <a:pt x="352" y="93"/>
                  </a:lnTo>
                  <a:lnTo>
                    <a:pt x="358" y="101"/>
                  </a:lnTo>
                  <a:lnTo>
                    <a:pt x="360" y="105"/>
                  </a:lnTo>
                  <a:lnTo>
                    <a:pt x="363" y="110"/>
                  </a:lnTo>
                  <a:lnTo>
                    <a:pt x="367" y="116"/>
                  </a:lnTo>
                  <a:lnTo>
                    <a:pt x="373" y="124"/>
                  </a:lnTo>
                  <a:lnTo>
                    <a:pt x="375" y="129"/>
                  </a:lnTo>
                  <a:lnTo>
                    <a:pt x="381" y="137"/>
                  </a:lnTo>
                  <a:lnTo>
                    <a:pt x="382" y="146"/>
                  </a:lnTo>
                  <a:lnTo>
                    <a:pt x="388" y="154"/>
                  </a:lnTo>
                  <a:lnTo>
                    <a:pt x="392" y="162"/>
                  </a:lnTo>
                  <a:lnTo>
                    <a:pt x="396" y="171"/>
                  </a:lnTo>
                  <a:lnTo>
                    <a:pt x="398" y="179"/>
                  </a:lnTo>
                  <a:lnTo>
                    <a:pt x="400" y="188"/>
                  </a:lnTo>
                  <a:lnTo>
                    <a:pt x="432" y="188"/>
                  </a:lnTo>
                  <a:lnTo>
                    <a:pt x="432" y="18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65" name="Freeform 110"/>
            <p:cNvSpPr>
              <a:spLocks/>
            </p:cNvSpPr>
            <p:nvPr/>
          </p:nvSpPr>
          <p:spPr bwMode="auto">
            <a:xfrm>
              <a:off x="4934929" y="5229446"/>
              <a:ext cx="178857" cy="142548"/>
            </a:xfrm>
            <a:custGeom>
              <a:avLst/>
              <a:gdLst/>
              <a:ahLst/>
              <a:cxnLst>
                <a:cxn ang="0">
                  <a:pos x="0" y="64"/>
                </a:cxn>
                <a:cxn ang="0">
                  <a:pos x="91" y="213"/>
                </a:cxn>
                <a:cxn ang="0">
                  <a:pos x="91" y="213"/>
                </a:cxn>
                <a:cxn ang="0">
                  <a:pos x="95" y="213"/>
                </a:cxn>
                <a:cxn ang="0">
                  <a:pos x="103" y="213"/>
                </a:cxn>
                <a:cxn ang="0">
                  <a:pos x="112" y="213"/>
                </a:cxn>
                <a:cxn ang="0">
                  <a:pos x="116" y="211"/>
                </a:cxn>
                <a:cxn ang="0">
                  <a:pos x="122" y="211"/>
                </a:cxn>
                <a:cxn ang="0">
                  <a:pos x="129" y="211"/>
                </a:cxn>
                <a:cxn ang="0">
                  <a:pos x="135" y="211"/>
                </a:cxn>
                <a:cxn ang="0">
                  <a:pos x="141" y="209"/>
                </a:cxn>
                <a:cxn ang="0">
                  <a:pos x="148" y="209"/>
                </a:cxn>
                <a:cxn ang="0">
                  <a:pos x="156" y="207"/>
                </a:cxn>
                <a:cxn ang="0">
                  <a:pos x="164" y="207"/>
                </a:cxn>
                <a:cxn ang="0">
                  <a:pos x="169" y="205"/>
                </a:cxn>
                <a:cxn ang="0">
                  <a:pos x="177" y="203"/>
                </a:cxn>
                <a:cxn ang="0">
                  <a:pos x="184" y="201"/>
                </a:cxn>
                <a:cxn ang="0">
                  <a:pos x="192" y="199"/>
                </a:cxn>
                <a:cxn ang="0">
                  <a:pos x="200" y="197"/>
                </a:cxn>
                <a:cxn ang="0">
                  <a:pos x="205" y="194"/>
                </a:cxn>
                <a:cxn ang="0">
                  <a:pos x="213" y="192"/>
                </a:cxn>
                <a:cxn ang="0">
                  <a:pos x="221" y="188"/>
                </a:cxn>
                <a:cxn ang="0">
                  <a:pos x="226" y="184"/>
                </a:cxn>
                <a:cxn ang="0">
                  <a:pos x="234" y="180"/>
                </a:cxn>
                <a:cxn ang="0">
                  <a:pos x="240" y="176"/>
                </a:cxn>
                <a:cxn ang="0">
                  <a:pos x="247" y="173"/>
                </a:cxn>
                <a:cxn ang="0">
                  <a:pos x="251" y="165"/>
                </a:cxn>
                <a:cxn ang="0">
                  <a:pos x="257" y="161"/>
                </a:cxn>
                <a:cxn ang="0">
                  <a:pos x="260" y="155"/>
                </a:cxn>
                <a:cxn ang="0">
                  <a:pos x="266" y="150"/>
                </a:cxn>
                <a:cxn ang="0">
                  <a:pos x="217" y="0"/>
                </a:cxn>
                <a:cxn ang="0">
                  <a:pos x="0" y="64"/>
                </a:cxn>
                <a:cxn ang="0">
                  <a:pos x="0" y="64"/>
                </a:cxn>
              </a:cxnLst>
              <a:rect l="0" t="0" r="r" b="b"/>
              <a:pathLst>
                <a:path w="266" h="213">
                  <a:moveTo>
                    <a:pt x="0" y="64"/>
                  </a:moveTo>
                  <a:lnTo>
                    <a:pt x="91" y="213"/>
                  </a:lnTo>
                  <a:lnTo>
                    <a:pt x="91" y="213"/>
                  </a:lnTo>
                  <a:lnTo>
                    <a:pt x="95" y="213"/>
                  </a:lnTo>
                  <a:lnTo>
                    <a:pt x="103" y="213"/>
                  </a:lnTo>
                  <a:lnTo>
                    <a:pt x="112" y="213"/>
                  </a:lnTo>
                  <a:lnTo>
                    <a:pt x="116" y="211"/>
                  </a:lnTo>
                  <a:lnTo>
                    <a:pt x="122" y="211"/>
                  </a:lnTo>
                  <a:lnTo>
                    <a:pt x="129" y="211"/>
                  </a:lnTo>
                  <a:lnTo>
                    <a:pt x="135" y="211"/>
                  </a:lnTo>
                  <a:lnTo>
                    <a:pt x="141" y="209"/>
                  </a:lnTo>
                  <a:lnTo>
                    <a:pt x="148" y="209"/>
                  </a:lnTo>
                  <a:lnTo>
                    <a:pt x="156" y="207"/>
                  </a:lnTo>
                  <a:lnTo>
                    <a:pt x="164" y="207"/>
                  </a:lnTo>
                  <a:lnTo>
                    <a:pt x="169" y="205"/>
                  </a:lnTo>
                  <a:lnTo>
                    <a:pt x="177" y="203"/>
                  </a:lnTo>
                  <a:lnTo>
                    <a:pt x="184" y="201"/>
                  </a:lnTo>
                  <a:lnTo>
                    <a:pt x="192" y="199"/>
                  </a:lnTo>
                  <a:lnTo>
                    <a:pt x="200" y="197"/>
                  </a:lnTo>
                  <a:lnTo>
                    <a:pt x="205" y="194"/>
                  </a:lnTo>
                  <a:lnTo>
                    <a:pt x="213" y="192"/>
                  </a:lnTo>
                  <a:lnTo>
                    <a:pt x="221" y="188"/>
                  </a:lnTo>
                  <a:lnTo>
                    <a:pt x="226" y="184"/>
                  </a:lnTo>
                  <a:lnTo>
                    <a:pt x="234" y="180"/>
                  </a:lnTo>
                  <a:lnTo>
                    <a:pt x="240" y="176"/>
                  </a:lnTo>
                  <a:lnTo>
                    <a:pt x="247" y="173"/>
                  </a:lnTo>
                  <a:lnTo>
                    <a:pt x="251" y="165"/>
                  </a:lnTo>
                  <a:lnTo>
                    <a:pt x="257" y="161"/>
                  </a:lnTo>
                  <a:lnTo>
                    <a:pt x="260" y="155"/>
                  </a:lnTo>
                  <a:lnTo>
                    <a:pt x="266" y="150"/>
                  </a:lnTo>
                  <a:lnTo>
                    <a:pt x="217" y="0"/>
                  </a:lnTo>
                  <a:lnTo>
                    <a:pt x="0" y="64"/>
                  </a:lnTo>
                  <a:lnTo>
                    <a:pt x="0" y="64"/>
                  </a:lnTo>
                  <a:close/>
                </a:path>
              </a:pathLst>
            </a:custGeom>
            <a:solidFill>
              <a:srgbClr val="5926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66" name="Freeform 111"/>
            <p:cNvSpPr>
              <a:spLocks/>
            </p:cNvSpPr>
            <p:nvPr/>
          </p:nvSpPr>
          <p:spPr bwMode="auto">
            <a:xfrm>
              <a:off x="4848863" y="4890559"/>
              <a:ext cx="22862" cy="24206"/>
            </a:xfrm>
            <a:custGeom>
              <a:avLst/>
              <a:gdLst/>
              <a:ahLst/>
              <a:cxnLst>
                <a:cxn ang="0">
                  <a:pos x="2" y="21"/>
                </a:cxn>
                <a:cxn ang="0">
                  <a:pos x="0" y="0"/>
                </a:cxn>
                <a:cxn ang="0">
                  <a:pos x="34" y="3"/>
                </a:cxn>
                <a:cxn ang="0">
                  <a:pos x="30" y="36"/>
                </a:cxn>
                <a:cxn ang="0">
                  <a:pos x="2" y="21"/>
                </a:cxn>
                <a:cxn ang="0">
                  <a:pos x="2" y="21"/>
                </a:cxn>
              </a:cxnLst>
              <a:rect l="0" t="0" r="r" b="b"/>
              <a:pathLst>
                <a:path w="34" h="36">
                  <a:moveTo>
                    <a:pt x="2" y="21"/>
                  </a:moveTo>
                  <a:lnTo>
                    <a:pt x="0" y="0"/>
                  </a:lnTo>
                  <a:lnTo>
                    <a:pt x="34" y="3"/>
                  </a:lnTo>
                  <a:lnTo>
                    <a:pt x="30" y="36"/>
                  </a:lnTo>
                  <a:lnTo>
                    <a:pt x="2" y="21"/>
                  </a:lnTo>
                  <a:lnTo>
                    <a:pt x="2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67" name="Freeform 112"/>
            <p:cNvSpPr>
              <a:spLocks/>
            </p:cNvSpPr>
            <p:nvPr/>
          </p:nvSpPr>
          <p:spPr bwMode="auto">
            <a:xfrm>
              <a:off x="4518045" y="4742632"/>
              <a:ext cx="228614" cy="328128"/>
            </a:xfrm>
            <a:custGeom>
              <a:avLst/>
              <a:gdLst/>
              <a:ahLst/>
              <a:cxnLst>
                <a:cxn ang="0">
                  <a:pos x="187" y="0"/>
                </a:cxn>
                <a:cxn ang="0">
                  <a:pos x="171" y="6"/>
                </a:cxn>
                <a:cxn ang="0">
                  <a:pos x="150" y="15"/>
                </a:cxn>
                <a:cxn ang="0">
                  <a:pos x="130" y="29"/>
                </a:cxn>
                <a:cxn ang="0">
                  <a:pos x="103" y="46"/>
                </a:cxn>
                <a:cxn ang="0">
                  <a:pos x="78" y="67"/>
                </a:cxn>
                <a:cxn ang="0">
                  <a:pos x="52" y="93"/>
                </a:cxn>
                <a:cxn ang="0">
                  <a:pos x="38" y="110"/>
                </a:cxn>
                <a:cxn ang="0">
                  <a:pos x="27" y="127"/>
                </a:cxn>
                <a:cxn ang="0">
                  <a:pos x="19" y="145"/>
                </a:cxn>
                <a:cxn ang="0">
                  <a:pos x="12" y="164"/>
                </a:cxn>
                <a:cxn ang="0">
                  <a:pos x="4" y="183"/>
                </a:cxn>
                <a:cxn ang="0">
                  <a:pos x="0" y="203"/>
                </a:cxn>
                <a:cxn ang="0">
                  <a:pos x="0" y="226"/>
                </a:cxn>
                <a:cxn ang="0">
                  <a:pos x="0" y="247"/>
                </a:cxn>
                <a:cxn ang="0">
                  <a:pos x="2" y="268"/>
                </a:cxn>
                <a:cxn ang="0">
                  <a:pos x="6" y="289"/>
                </a:cxn>
                <a:cxn ang="0">
                  <a:pos x="12" y="308"/>
                </a:cxn>
                <a:cxn ang="0">
                  <a:pos x="19" y="327"/>
                </a:cxn>
                <a:cxn ang="0">
                  <a:pos x="27" y="346"/>
                </a:cxn>
                <a:cxn ang="0">
                  <a:pos x="36" y="361"/>
                </a:cxn>
                <a:cxn ang="0">
                  <a:pos x="46" y="378"/>
                </a:cxn>
                <a:cxn ang="0">
                  <a:pos x="69" y="407"/>
                </a:cxn>
                <a:cxn ang="0">
                  <a:pos x="90" y="432"/>
                </a:cxn>
                <a:cxn ang="0">
                  <a:pos x="112" y="453"/>
                </a:cxn>
                <a:cxn ang="0">
                  <a:pos x="131" y="470"/>
                </a:cxn>
                <a:cxn ang="0">
                  <a:pos x="145" y="479"/>
                </a:cxn>
                <a:cxn ang="0">
                  <a:pos x="158" y="489"/>
                </a:cxn>
                <a:cxn ang="0">
                  <a:pos x="177" y="472"/>
                </a:cxn>
                <a:cxn ang="0">
                  <a:pos x="154" y="453"/>
                </a:cxn>
                <a:cxn ang="0">
                  <a:pos x="135" y="437"/>
                </a:cxn>
                <a:cxn ang="0">
                  <a:pos x="112" y="416"/>
                </a:cxn>
                <a:cxn ang="0">
                  <a:pos x="91" y="392"/>
                </a:cxn>
                <a:cxn ang="0">
                  <a:pos x="71" y="361"/>
                </a:cxn>
                <a:cxn ang="0">
                  <a:pos x="53" y="333"/>
                </a:cxn>
                <a:cxn ang="0">
                  <a:pos x="44" y="314"/>
                </a:cxn>
                <a:cxn ang="0">
                  <a:pos x="38" y="297"/>
                </a:cxn>
                <a:cxn ang="0">
                  <a:pos x="33" y="278"/>
                </a:cxn>
                <a:cxn ang="0">
                  <a:pos x="29" y="261"/>
                </a:cxn>
                <a:cxn ang="0">
                  <a:pos x="29" y="242"/>
                </a:cxn>
                <a:cxn ang="0">
                  <a:pos x="27" y="230"/>
                </a:cxn>
                <a:cxn ang="0">
                  <a:pos x="27" y="209"/>
                </a:cxn>
                <a:cxn ang="0">
                  <a:pos x="31" y="192"/>
                </a:cxn>
                <a:cxn ang="0">
                  <a:pos x="38" y="171"/>
                </a:cxn>
                <a:cxn ang="0">
                  <a:pos x="48" y="148"/>
                </a:cxn>
                <a:cxn ang="0">
                  <a:pos x="65" y="124"/>
                </a:cxn>
                <a:cxn ang="0">
                  <a:pos x="88" y="97"/>
                </a:cxn>
                <a:cxn ang="0">
                  <a:pos x="112" y="74"/>
                </a:cxn>
                <a:cxn ang="0">
                  <a:pos x="131" y="61"/>
                </a:cxn>
                <a:cxn ang="0">
                  <a:pos x="150" y="48"/>
                </a:cxn>
                <a:cxn ang="0">
                  <a:pos x="173" y="36"/>
                </a:cxn>
                <a:cxn ang="0">
                  <a:pos x="261" y="51"/>
                </a:cxn>
              </a:cxnLst>
              <a:rect l="0" t="0" r="r" b="b"/>
              <a:pathLst>
                <a:path w="341" h="489">
                  <a:moveTo>
                    <a:pt x="341" y="44"/>
                  </a:moveTo>
                  <a:lnTo>
                    <a:pt x="188" y="0"/>
                  </a:lnTo>
                  <a:lnTo>
                    <a:pt x="187" y="0"/>
                  </a:lnTo>
                  <a:lnTo>
                    <a:pt x="181" y="2"/>
                  </a:lnTo>
                  <a:lnTo>
                    <a:pt x="175" y="4"/>
                  </a:lnTo>
                  <a:lnTo>
                    <a:pt x="171" y="6"/>
                  </a:lnTo>
                  <a:lnTo>
                    <a:pt x="166" y="8"/>
                  </a:lnTo>
                  <a:lnTo>
                    <a:pt x="160" y="11"/>
                  </a:lnTo>
                  <a:lnTo>
                    <a:pt x="150" y="15"/>
                  </a:lnTo>
                  <a:lnTo>
                    <a:pt x="145" y="19"/>
                  </a:lnTo>
                  <a:lnTo>
                    <a:pt x="137" y="23"/>
                  </a:lnTo>
                  <a:lnTo>
                    <a:pt x="130" y="29"/>
                  </a:lnTo>
                  <a:lnTo>
                    <a:pt x="120" y="32"/>
                  </a:lnTo>
                  <a:lnTo>
                    <a:pt x="112" y="38"/>
                  </a:lnTo>
                  <a:lnTo>
                    <a:pt x="103" y="46"/>
                  </a:lnTo>
                  <a:lnTo>
                    <a:pt x="95" y="53"/>
                  </a:lnTo>
                  <a:lnTo>
                    <a:pt x="88" y="59"/>
                  </a:lnTo>
                  <a:lnTo>
                    <a:pt x="78" y="67"/>
                  </a:lnTo>
                  <a:lnTo>
                    <a:pt x="69" y="74"/>
                  </a:lnTo>
                  <a:lnTo>
                    <a:pt x="61" y="84"/>
                  </a:lnTo>
                  <a:lnTo>
                    <a:pt x="52" y="93"/>
                  </a:lnTo>
                  <a:lnTo>
                    <a:pt x="46" y="101"/>
                  </a:lnTo>
                  <a:lnTo>
                    <a:pt x="42" y="107"/>
                  </a:lnTo>
                  <a:lnTo>
                    <a:pt x="38" y="110"/>
                  </a:lnTo>
                  <a:lnTo>
                    <a:pt x="34" y="118"/>
                  </a:lnTo>
                  <a:lnTo>
                    <a:pt x="31" y="124"/>
                  </a:lnTo>
                  <a:lnTo>
                    <a:pt x="27" y="127"/>
                  </a:lnTo>
                  <a:lnTo>
                    <a:pt x="25" y="133"/>
                  </a:lnTo>
                  <a:lnTo>
                    <a:pt x="21" y="139"/>
                  </a:lnTo>
                  <a:lnTo>
                    <a:pt x="19" y="145"/>
                  </a:lnTo>
                  <a:lnTo>
                    <a:pt x="15" y="150"/>
                  </a:lnTo>
                  <a:lnTo>
                    <a:pt x="14" y="158"/>
                  </a:lnTo>
                  <a:lnTo>
                    <a:pt x="12" y="164"/>
                  </a:lnTo>
                  <a:lnTo>
                    <a:pt x="10" y="169"/>
                  </a:lnTo>
                  <a:lnTo>
                    <a:pt x="6" y="175"/>
                  </a:lnTo>
                  <a:lnTo>
                    <a:pt x="4" y="183"/>
                  </a:lnTo>
                  <a:lnTo>
                    <a:pt x="2" y="190"/>
                  </a:lnTo>
                  <a:lnTo>
                    <a:pt x="2" y="196"/>
                  </a:lnTo>
                  <a:lnTo>
                    <a:pt x="0" y="203"/>
                  </a:lnTo>
                  <a:lnTo>
                    <a:pt x="0" y="211"/>
                  </a:lnTo>
                  <a:lnTo>
                    <a:pt x="0" y="219"/>
                  </a:lnTo>
                  <a:lnTo>
                    <a:pt x="0" y="226"/>
                  </a:lnTo>
                  <a:lnTo>
                    <a:pt x="0" y="234"/>
                  </a:lnTo>
                  <a:lnTo>
                    <a:pt x="0" y="240"/>
                  </a:lnTo>
                  <a:lnTo>
                    <a:pt x="0" y="247"/>
                  </a:lnTo>
                  <a:lnTo>
                    <a:pt x="0" y="255"/>
                  </a:lnTo>
                  <a:lnTo>
                    <a:pt x="0" y="261"/>
                  </a:lnTo>
                  <a:lnTo>
                    <a:pt x="2" y="268"/>
                  </a:lnTo>
                  <a:lnTo>
                    <a:pt x="2" y="276"/>
                  </a:lnTo>
                  <a:lnTo>
                    <a:pt x="4" y="283"/>
                  </a:lnTo>
                  <a:lnTo>
                    <a:pt x="6" y="289"/>
                  </a:lnTo>
                  <a:lnTo>
                    <a:pt x="8" y="295"/>
                  </a:lnTo>
                  <a:lnTo>
                    <a:pt x="8" y="302"/>
                  </a:lnTo>
                  <a:lnTo>
                    <a:pt x="12" y="308"/>
                  </a:lnTo>
                  <a:lnTo>
                    <a:pt x="14" y="314"/>
                  </a:lnTo>
                  <a:lnTo>
                    <a:pt x="15" y="321"/>
                  </a:lnTo>
                  <a:lnTo>
                    <a:pt x="19" y="327"/>
                  </a:lnTo>
                  <a:lnTo>
                    <a:pt x="21" y="335"/>
                  </a:lnTo>
                  <a:lnTo>
                    <a:pt x="23" y="339"/>
                  </a:lnTo>
                  <a:lnTo>
                    <a:pt x="27" y="346"/>
                  </a:lnTo>
                  <a:lnTo>
                    <a:pt x="29" y="352"/>
                  </a:lnTo>
                  <a:lnTo>
                    <a:pt x="33" y="358"/>
                  </a:lnTo>
                  <a:lnTo>
                    <a:pt x="36" y="361"/>
                  </a:lnTo>
                  <a:lnTo>
                    <a:pt x="40" y="369"/>
                  </a:lnTo>
                  <a:lnTo>
                    <a:pt x="42" y="373"/>
                  </a:lnTo>
                  <a:lnTo>
                    <a:pt x="46" y="378"/>
                  </a:lnTo>
                  <a:lnTo>
                    <a:pt x="53" y="390"/>
                  </a:lnTo>
                  <a:lnTo>
                    <a:pt x="61" y="399"/>
                  </a:lnTo>
                  <a:lnTo>
                    <a:pt x="69" y="407"/>
                  </a:lnTo>
                  <a:lnTo>
                    <a:pt x="76" y="418"/>
                  </a:lnTo>
                  <a:lnTo>
                    <a:pt x="84" y="424"/>
                  </a:lnTo>
                  <a:lnTo>
                    <a:pt x="90" y="432"/>
                  </a:lnTo>
                  <a:lnTo>
                    <a:pt x="97" y="439"/>
                  </a:lnTo>
                  <a:lnTo>
                    <a:pt x="105" y="447"/>
                  </a:lnTo>
                  <a:lnTo>
                    <a:pt x="112" y="453"/>
                  </a:lnTo>
                  <a:lnTo>
                    <a:pt x="118" y="460"/>
                  </a:lnTo>
                  <a:lnTo>
                    <a:pt x="124" y="464"/>
                  </a:lnTo>
                  <a:lnTo>
                    <a:pt x="131" y="470"/>
                  </a:lnTo>
                  <a:lnTo>
                    <a:pt x="137" y="474"/>
                  </a:lnTo>
                  <a:lnTo>
                    <a:pt x="141" y="477"/>
                  </a:lnTo>
                  <a:lnTo>
                    <a:pt x="145" y="479"/>
                  </a:lnTo>
                  <a:lnTo>
                    <a:pt x="150" y="485"/>
                  </a:lnTo>
                  <a:lnTo>
                    <a:pt x="156" y="487"/>
                  </a:lnTo>
                  <a:lnTo>
                    <a:pt x="158" y="489"/>
                  </a:lnTo>
                  <a:lnTo>
                    <a:pt x="185" y="477"/>
                  </a:lnTo>
                  <a:lnTo>
                    <a:pt x="183" y="475"/>
                  </a:lnTo>
                  <a:lnTo>
                    <a:pt x="177" y="472"/>
                  </a:lnTo>
                  <a:lnTo>
                    <a:pt x="168" y="466"/>
                  </a:lnTo>
                  <a:lnTo>
                    <a:pt x="160" y="458"/>
                  </a:lnTo>
                  <a:lnTo>
                    <a:pt x="154" y="453"/>
                  </a:lnTo>
                  <a:lnTo>
                    <a:pt x="147" y="447"/>
                  </a:lnTo>
                  <a:lnTo>
                    <a:pt x="141" y="441"/>
                  </a:lnTo>
                  <a:lnTo>
                    <a:pt x="135" y="437"/>
                  </a:lnTo>
                  <a:lnTo>
                    <a:pt x="126" y="430"/>
                  </a:lnTo>
                  <a:lnTo>
                    <a:pt x="120" y="422"/>
                  </a:lnTo>
                  <a:lnTo>
                    <a:pt x="112" y="416"/>
                  </a:lnTo>
                  <a:lnTo>
                    <a:pt x="107" y="409"/>
                  </a:lnTo>
                  <a:lnTo>
                    <a:pt x="99" y="399"/>
                  </a:lnTo>
                  <a:lnTo>
                    <a:pt x="91" y="392"/>
                  </a:lnTo>
                  <a:lnTo>
                    <a:pt x="84" y="382"/>
                  </a:lnTo>
                  <a:lnTo>
                    <a:pt x="78" y="373"/>
                  </a:lnTo>
                  <a:lnTo>
                    <a:pt x="71" y="361"/>
                  </a:lnTo>
                  <a:lnTo>
                    <a:pt x="65" y="352"/>
                  </a:lnTo>
                  <a:lnTo>
                    <a:pt x="59" y="342"/>
                  </a:lnTo>
                  <a:lnTo>
                    <a:pt x="53" y="333"/>
                  </a:lnTo>
                  <a:lnTo>
                    <a:pt x="50" y="327"/>
                  </a:lnTo>
                  <a:lnTo>
                    <a:pt x="48" y="321"/>
                  </a:lnTo>
                  <a:lnTo>
                    <a:pt x="44" y="314"/>
                  </a:lnTo>
                  <a:lnTo>
                    <a:pt x="42" y="308"/>
                  </a:lnTo>
                  <a:lnTo>
                    <a:pt x="40" y="302"/>
                  </a:lnTo>
                  <a:lnTo>
                    <a:pt x="38" y="297"/>
                  </a:lnTo>
                  <a:lnTo>
                    <a:pt x="36" y="291"/>
                  </a:lnTo>
                  <a:lnTo>
                    <a:pt x="34" y="285"/>
                  </a:lnTo>
                  <a:lnTo>
                    <a:pt x="33" y="278"/>
                  </a:lnTo>
                  <a:lnTo>
                    <a:pt x="31" y="272"/>
                  </a:lnTo>
                  <a:lnTo>
                    <a:pt x="29" y="266"/>
                  </a:lnTo>
                  <a:lnTo>
                    <a:pt x="29" y="261"/>
                  </a:lnTo>
                  <a:lnTo>
                    <a:pt x="29" y="253"/>
                  </a:lnTo>
                  <a:lnTo>
                    <a:pt x="29" y="247"/>
                  </a:lnTo>
                  <a:lnTo>
                    <a:pt x="29" y="242"/>
                  </a:lnTo>
                  <a:lnTo>
                    <a:pt x="29" y="236"/>
                  </a:lnTo>
                  <a:lnTo>
                    <a:pt x="27" y="234"/>
                  </a:lnTo>
                  <a:lnTo>
                    <a:pt x="27" y="230"/>
                  </a:lnTo>
                  <a:lnTo>
                    <a:pt x="27" y="223"/>
                  </a:lnTo>
                  <a:lnTo>
                    <a:pt x="27" y="215"/>
                  </a:lnTo>
                  <a:lnTo>
                    <a:pt x="27" y="209"/>
                  </a:lnTo>
                  <a:lnTo>
                    <a:pt x="27" y="203"/>
                  </a:lnTo>
                  <a:lnTo>
                    <a:pt x="29" y="198"/>
                  </a:lnTo>
                  <a:lnTo>
                    <a:pt x="31" y="192"/>
                  </a:lnTo>
                  <a:lnTo>
                    <a:pt x="33" y="186"/>
                  </a:lnTo>
                  <a:lnTo>
                    <a:pt x="34" y="179"/>
                  </a:lnTo>
                  <a:lnTo>
                    <a:pt x="38" y="171"/>
                  </a:lnTo>
                  <a:lnTo>
                    <a:pt x="42" y="165"/>
                  </a:lnTo>
                  <a:lnTo>
                    <a:pt x="44" y="156"/>
                  </a:lnTo>
                  <a:lnTo>
                    <a:pt x="48" y="148"/>
                  </a:lnTo>
                  <a:lnTo>
                    <a:pt x="52" y="141"/>
                  </a:lnTo>
                  <a:lnTo>
                    <a:pt x="59" y="131"/>
                  </a:lnTo>
                  <a:lnTo>
                    <a:pt x="65" y="124"/>
                  </a:lnTo>
                  <a:lnTo>
                    <a:pt x="71" y="114"/>
                  </a:lnTo>
                  <a:lnTo>
                    <a:pt x="78" y="105"/>
                  </a:lnTo>
                  <a:lnTo>
                    <a:pt x="88" y="97"/>
                  </a:lnTo>
                  <a:lnTo>
                    <a:pt x="97" y="87"/>
                  </a:lnTo>
                  <a:lnTo>
                    <a:pt x="107" y="80"/>
                  </a:lnTo>
                  <a:lnTo>
                    <a:pt x="112" y="74"/>
                  </a:lnTo>
                  <a:lnTo>
                    <a:pt x="118" y="70"/>
                  </a:lnTo>
                  <a:lnTo>
                    <a:pt x="124" y="65"/>
                  </a:lnTo>
                  <a:lnTo>
                    <a:pt x="131" y="61"/>
                  </a:lnTo>
                  <a:lnTo>
                    <a:pt x="137" y="57"/>
                  </a:lnTo>
                  <a:lnTo>
                    <a:pt x="143" y="53"/>
                  </a:lnTo>
                  <a:lnTo>
                    <a:pt x="150" y="48"/>
                  </a:lnTo>
                  <a:lnTo>
                    <a:pt x="158" y="44"/>
                  </a:lnTo>
                  <a:lnTo>
                    <a:pt x="166" y="38"/>
                  </a:lnTo>
                  <a:lnTo>
                    <a:pt x="173" y="36"/>
                  </a:lnTo>
                  <a:lnTo>
                    <a:pt x="183" y="30"/>
                  </a:lnTo>
                  <a:lnTo>
                    <a:pt x="190" y="29"/>
                  </a:lnTo>
                  <a:lnTo>
                    <a:pt x="261" y="51"/>
                  </a:lnTo>
                  <a:lnTo>
                    <a:pt x="341" y="44"/>
                  </a:lnTo>
                  <a:lnTo>
                    <a:pt x="341" y="4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68" name="Freeform 113"/>
            <p:cNvSpPr>
              <a:spLocks/>
            </p:cNvSpPr>
            <p:nvPr/>
          </p:nvSpPr>
          <p:spPr bwMode="auto">
            <a:xfrm>
              <a:off x="4617559" y="4973936"/>
              <a:ext cx="346955" cy="326784"/>
            </a:xfrm>
            <a:custGeom>
              <a:avLst/>
              <a:gdLst/>
              <a:ahLst/>
              <a:cxnLst>
                <a:cxn ang="0">
                  <a:pos x="490" y="0"/>
                </a:cxn>
                <a:cxn ang="0">
                  <a:pos x="327" y="63"/>
                </a:cxn>
                <a:cxn ang="0">
                  <a:pos x="182" y="130"/>
                </a:cxn>
                <a:cxn ang="0">
                  <a:pos x="0" y="120"/>
                </a:cxn>
                <a:cxn ang="0">
                  <a:pos x="9" y="160"/>
                </a:cxn>
                <a:cxn ang="0">
                  <a:pos x="165" y="160"/>
                </a:cxn>
                <a:cxn ang="0">
                  <a:pos x="315" y="487"/>
                </a:cxn>
                <a:cxn ang="0">
                  <a:pos x="344" y="481"/>
                </a:cxn>
                <a:cxn ang="0">
                  <a:pos x="197" y="160"/>
                </a:cxn>
                <a:cxn ang="0">
                  <a:pos x="515" y="17"/>
                </a:cxn>
                <a:cxn ang="0">
                  <a:pos x="490" y="0"/>
                </a:cxn>
                <a:cxn ang="0">
                  <a:pos x="490" y="0"/>
                </a:cxn>
              </a:cxnLst>
              <a:rect l="0" t="0" r="r" b="b"/>
              <a:pathLst>
                <a:path w="515" h="487">
                  <a:moveTo>
                    <a:pt x="490" y="0"/>
                  </a:moveTo>
                  <a:lnTo>
                    <a:pt x="327" y="63"/>
                  </a:lnTo>
                  <a:lnTo>
                    <a:pt x="182" y="130"/>
                  </a:lnTo>
                  <a:lnTo>
                    <a:pt x="0" y="120"/>
                  </a:lnTo>
                  <a:lnTo>
                    <a:pt x="9" y="160"/>
                  </a:lnTo>
                  <a:lnTo>
                    <a:pt x="165" y="160"/>
                  </a:lnTo>
                  <a:lnTo>
                    <a:pt x="315" y="487"/>
                  </a:lnTo>
                  <a:lnTo>
                    <a:pt x="344" y="481"/>
                  </a:lnTo>
                  <a:lnTo>
                    <a:pt x="197" y="160"/>
                  </a:lnTo>
                  <a:lnTo>
                    <a:pt x="515" y="17"/>
                  </a:lnTo>
                  <a:lnTo>
                    <a:pt x="490" y="0"/>
                  </a:lnTo>
                  <a:lnTo>
                    <a:pt x="49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69" name="Freeform 114"/>
            <p:cNvSpPr>
              <a:spLocks/>
            </p:cNvSpPr>
            <p:nvPr/>
          </p:nvSpPr>
          <p:spPr bwMode="auto">
            <a:xfrm>
              <a:off x="4625628" y="5077485"/>
              <a:ext cx="212477" cy="232649"/>
            </a:xfrm>
            <a:custGeom>
              <a:avLst/>
              <a:gdLst/>
              <a:ahLst/>
              <a:cxnLst>
                <a:cxn ang="0">
                  <a:pos x="27" y="0"/>
                </a:cxn>
                <a:cxn ang="0">
                  <a:pos x="144" y="316"/>
                </a:cxn>
                <a:cxn ang="0">
                  <a:pos x="302" y="308"/>
                </a:cxn>
                <a:cxn ang="0">
                  <a:pos x="316" y="333"/>
                </a:cxn>
                <a:cxn ang="0">
                  <a:pos x="129" y="346"/>
                </a:cxn>
                <a:cxn ang="0">
                  <a:pos x="0" y="4"/>
                </a:cxn>
                <a:cxn ang="0">
                  <a:pos x="27" y="0"/>
                </a:cxn>
                <a:cxn ang="0">
                  <a:pos x="27" y="0"/>
                </a:cxn>
              </a:cxnLst>
              <a:rect l="0" t="0" r="r" b="b"/>
              <a:pathLst>
                <a:path w="316" h="346">
                  <a:moveTo>
                    <a:pt x="27" y="0"/>
                  </a:moveTo>
                  <a:lnTo>
                    <a:pt x="144" y="316"/>
                  </a:lnTo>
                  <a:lnTo>
                    <a:pt x="302" y="308"/>
                  </a:lnTo>
                  <a:lnTo>
                    <a:pt x="316" y="333"/>
                  </a:lnTo>
                  <a:lnTo>
                    <a:pt x="129" y="346"/>
                  </a:lnTo>
                  <a:lnTo>
                    <a:pt x="0" y="4"/>
                  </a:lnTo>
                  <a:lnTo>
                    <a:pt x="27" y="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70" name="Freeform 115"/>
            <p:cNvSpPr>
              <a:spLocks/>
            </p:cNvSpPr>
            <p:nvPr/>
          </p:nvSpPr>
          <p:spPr bwMode="auto">
            <a:xfrm>
              <a:off x="4832725" y="4948385"/>
              <a:ext cx="355024" cy="349645"/>
            </a:xfrm>
            <a:custGeom>
              <a:avLst/>
              <a:gdLst/>
              <a:ahLst/>
              <a:cxnLst>
                <a:cxn ang="0">
                  <a:pos x="528" y="301"/>
                </a:cxn>
                <a:cxn ang="0">
                  <a:pos x="521" y="308"/>
                </a:cxn>
                <a:cxn ang="0">
                  <a:pos x="513" y="316"/>
                </a:cxn>
                <a:cxn ang="0">
                  <a:pos x="502" y="327"/>
                </a:cxn>
                <a:cxn ang="0">
                  <a:pos x="487" y="341"/>
                </a:cxn>
                <a:cxn ang="0">
                  <a:pos x="468" y="358"/>
                </a:cxn>
                <a:cxn ang="0">
                  <a:pos x="456" y="365"/>
                </a:cxn>
                <a:cxn ang="0">
                  <a:pos x="445" y="375"/>
                </a:cxn>
                <a:cxn ang="0">
                  <a:pos x="431" y="384"/>
                </a:cxn>
                <a:cxn ang="0">
                  <a:pos x="418" y="394"/>
                </a:cxn>
                <a:cxn ang="0">
                  <a:pos x="403" y="401"/>
                </a:cxn>
                <a:cxn ang="0">
                  <a:pos x="386" y="411"/>
                </a:cxn>
                <a:cxn ang="0">
                  <a:pos x="367" y="420"/>
                </a:cxn>
                <a:cxn ang="0">
                  <a:pos x="350" y="430"/>
                </a:cxn>
                <a:cxn ang="0">
                  <a:pos x="329" y="438"/>
                </a:cxn>
                <a:cxn ang="0">
                  <a:pos x="308" y="447"/>
                </a:cxn>
                <a:cxn ang="0">
                  <a:pos x="283" y="457"/>
                </a:cxn>
                <a:cxn ang="0">
                  <a:pos x="260" y="466"/>
                </a:cxn>
                <a:cxn ang="0">
                  <a:pos x="236" y="474"/>
                </a:cxn>
                <a:cxn ang="0">
                  <a:pos x="209" y="481"/>
                </a:cxn>
                <a:cxn ang="0">
                  <a:pos x="181" y="489"/>
                </a:cxn>
                <a:cxn ang="0">
                  <a:pos x="152" y="497"/>
                </a:cxn>
                <a:cxn ang="0">
                  <a:pos x="120" y="502"/>
                </a:cxn>
                <a:cxn ang="0">
                  <a:pos x="89" y="510"/>
                </a:cxn>
                <a:cxn ang="0">
                  <a:pos x="55" y="514"/>
                </a:cxn>
                <a:cxn ang="0">
                  <a:pos x="21" y="521"/>
                </a:cxn>
                <a:cxn ang="0">
                  <a:pos x="0" y="495"/>
                </a:cxn>
                <a:cxn ang="0">
                  <a:pos x="8" y="495"/>
                </a:cxn>
                <a:cxn ang="0">
                  <a:pos x="19" y="491"/>
                </a:cxn>
                <a:cxn ang="0">
                  <a:pos x="30" y="489"/>
                </a:cxn>
                <a:cxn ang="0">
                  <a:pos x="42" y="487"/>
                </a:cxn>
                <a:cxn ang="0">
                  <a:pos x="55" y="485"/>
                </a:cxn>
                <a:cxn ang="0">
                  <a:pos x="68" y="481"/>
                </a:cxn>
                <a:cxn ang="0">
                  <a:pos x="84" y="477"/>
                </a:cxn>
                <a:cxn ang="0">
                  <a:pos x="101" y="474"/>
                </a:cxn>
                <a:cxn ang="0">
                  <a:pos x="120" y="470"/>
                </a:cxn>
                <a:cxn ang="0">
                  <a:pos x="139" y="466"/>
                </a:cxn>
                <a:cxn ang="0">
                  <a:pos x="158" y="462"/>
                </a:cxn>
                <a:cxn ang="0">
                  <a:pos x="177" y="457"/>
                </a:cxn>
                <a:cxn ang="0">
                  <a:pos x="198" y="451"/>
                </a:cxn>
                <a:cxn ang="0">
                  <a:pos x="219" y="445"/>
                </a:cxn>
                <a:cxn ang="0">
                  <a:pos x="239" y="438"/>
                </a:cxn>
                <a:cxn ang="0">
                  <a:pos x="260" y="432"/>
                </a:cxn>
                <a:cxn ang="0">
                  <a:pos x="281" y="424"/>
                </a:cxn>
                <a:cxn ang="0">
                  <a:pos x="302" y="417"/>
                </a:cxn>
                <a:cxn ang="0">
                  <a:pos x="323" y="407"/>
                </a:cxn>
                <a:cxn ang="0">
                  <a:pos x="344" y="398"/>
                </a:cxn>
                <a:cxn ang="0">
                  <a:pos x="363" y="390"/>
                </a:cxn>
                <a:cxn ang="0">
                  <a:pos x="382" y="381"/>
                </a:cxn>
                <a:cxn ang="0">
                  <a:pos x="401" y="369"/>
                </a:cxn>
                <a:cxn ang="0">
                  <a:pos x="418" y="358"/>
                </a:cxn>
                <a:cxn ang="0">
                  <a:pos x="433" y="346"/>
                </a:cxn>
                <a:cxn ang="0">
                  <a:pos x="449" y="335"/>
                </a:cxn>
                <a:cxn ang="0">
                  <a:pos x="462" y="322"/>
                </a:cxn>
                <a:cxn ang="0">
                  <a:pos x="475" y="308"/>
                </a:cxn>
                <a:cxn ang="0">
                  <a:pos x="487" y="295"/>
                </a:cxn>
                <a:cxn ang="0">
                  <a:pos x="401" y="15"/>
                </a:cxn>
                <a:cxn ang="0">
                  <a:pos x="431" y="0"/>
                </a:cxn>
              </a:cxnLst>
              <a:rect l="0" t="0" r="r" b="b"/>
              <a:pathLst>
                <a:path w="528" h="521">
                  <a:moveTo>
                    <a:pt x="431" y="0"/>
                  </a:moveTo>
                  <a:lnTo>
                    <a:pt x="528" y="301"/>
                  </a:lnTo>
                  <a:lnTo>
                    <a:pt x="527" y="303"/>
                  </a:lnTo>
                  <a:lnTo>
                    <a:pt x="521" y="308"/>
                  </a:lnTo>
                  <a:lnTo>
                    <a:pt x="517" y="312"/>
                  </a:lnTo>
                  <a:lnTo>
                    <a:pt x="513" y="316"/>
                  </a:lnTo>
                  <a:lnTo>
                    <a:pt x="508" y="322"/>
                  </a:lnTo>
                  <a:lnTo>
                    <a:pt x="502" y="327"/>
                  </a:lnTo>
                  <a:lnTo>
                    <a:pt x="494" y="335"/>
                  </a:lnTo>
                  <a:lnTo>
                    <a:pt x="487" y="341"/>
                  </a:lnTo>
                  <a:lnTo>
                    <a:pt x="477" y="348"/>
                  </a:lnTo>
                  <a:lnTo>
                    <a:pt x="468" y="358"/>
                  </a:lnTo>
                  <a:lnTo>
                    <a:pt x="462" y="361"/>
                  </a:lnTo>
                  <a:lnTo>
                    <a:pt x="456" y="365"/>
                  </a:lnTo>
                  <a:lnTo>
                    <a:pt x="450" y="369"/>
                  </a:lnTo>
                  <a:lnTo>
                    <a:pt x="445" y="375"/>
                  </a:lnTo>
                  <a:lnTo>
                    <a:pt x="439" y="379"/>
                  </a:lnTo>
                  <a:lnTo>
                    <a:pt x="431" y="384"/>
                  </a:lnTo>
                  <a:lnTo>
                    <a:pt x="426" y="388"/>
                  </a:lnTo>
                  <a:lnTo>
                    <a:pt x="418" y="394"/>
                  </a:lnTo>
                  <a:lnTo>
                    <a:pt x="411" y="398"/>
                  </a:lnTo>
                  <a:lnTo>
                    <a:pt x="403" y="401"/>
                  </a:lnTo>
                  <a:lnTo>
                    <a:pt x="393" y="407"/>
                  </a:lnTo>
                  <a:lnTo>
                    <a:pt x="386" y="411"/>
                  </a:lnTo>
                  <a:lnTo>
                    <a:pt x="376" y="415"/>
                  </a:lnTo>
                  <a:lnTo>
                    <a:pt x="367" y="420"/>
                  </a:lnTo>
                  <a:lnTo>
                    <a:pt x="357" y="424"/>
                  </a:lnTo>
                  <a:lnTo>
                    <a:pt x="350" y="430"/>
                  </a:lnTo>
                  <a:lnTo>
                    <a:pt x="338" y="434"/>
                  </a:lnTo>
                  <a:lnTo>
                    <a:pt x="329" y="438"/>
                  </a:lnTo>
                  <a:lnTo>
                    <a:pt x="317" y="441"/>
                  </a:lnTo>
                  <a:lnTo>
                    <a:pt x="308" y="447"/>
                  </a:lnTo>
                  <a:lnTo>
                    <a:pt x="296" y="451"/>
                  </a:lnTo>
                  <a:lnTo>
                    <a:pt x="283" y="457"/>
                  </a:lnTo>
                  <a:lnTo>
                    <a:pt x="272" y="460"/>
                  </a:lnTo>
                  <a:lnTo>
                    <a:pt x="260" y="466"/>
                  </a:lnTo>
                  <a:lnTo>
                    <a:pt x="247" y="468"/>
                  </a:lnTo>
                  <a:lnTo>
                    <a:pt x="236" y="474"/>
                  </a:lnTo>
                  <a:lnTo>
                    <a:pt x="220" y="477"/>
                  </a:lnTo>
                  <a:lnTo>
                    <a:pt x="209" y="481"/>
                  </a:lnTo>
                  <a:lnTo>
                    <a:pt x="194" y="485"/>
                  </a:lnTo>
                  <a:lnTo>
                    <a:pt x="181" y="489"/>
                  </a:lnTo>
                  <a:lnTo>
                    <a:pt x="165" y="493"/>
                  </a:lnTo>
                  <a:lnTo>
                    <a:pt x="152" y="497"/>
                  </a:lnTo>
                  <a:lnTo>
                    <a:pt x="137" y="500"/>
                  </a:lnTo>
                  <a:lnTo>
                    <a:pt x="120" y="502"/>
                  </a:lnTo>
                  <a:lnTo>
                    <a:pt x="104" y="506"/>
                  </a:lnTo>
                  <a:lnTo>
                    <a:pt x="89" y="510"/>
                  </a:lnTo>
                  <a:lnTo>
                    <a:pt x="72" y="512"/>
                  </a:lnTo>
                  <a:lnTo>
                    <a:pt x="55" y="514"/>
                  </a:lnTo>
                  <a:lnTo>
                    <a:pt x="36" y="517"/>
                  </a:lnTo>
                  <a:lnTo>
                    <a:pt x="21" y="521"/>
                  </a:lnTo>
                  <a:lnTo>
                    <a:pt x="0" y="497"/>
                  </a:lnTo>
                  <a:lnTo>
                    <a:pt x="0" y="495"/>
                  </a:lnTo>
                  <a:lnTo>
                    <a:pt x="4" y="495"/>
                  </a:lnTo>
                  <a:lnTo>
                    <a:pt x="8" y="495"/>
                  </a:lnTo>
                  <a:lnTo>
                    <a:pt x="17" y="493"/>
                  </a:lnTo>
                  <a:lnTo>
                    <a:pt x="19" y="491"/>
                  </a:lnTo>
                  <a:lnTo>
                    <a:pt x="25" y="491"/>
                  </a:lnTo>
                  <a:lnTo>
                    <a:pt x="30" y="489"/>
                  </a:lnTo>
                  <a:lnTo>
                    <a:pt x="36" y="489"/>
                  </a:lnTo>
                  <a:lnTo>
                    <a:pt x="42" y="487"/>
                  </a:lnTo>
                  <a:lnTo>
                    <a:pt x="47" y="485"/>
                  </a:lnTo>
                  <a:lnTo>
                    <a:pt x="55" y="485"/>
                  </a:lnTo>
                  <a:lnTo>
                    <a:pt x="63" y="483"/>
                  </a:lnTo>
                  <a:lnTo>
                    <a:pt x="68" y="481"/>
                  </a:lnTo>
                  <a:lnTo>
                    <a:pt x="76" y="479"/>
                  </a:lnTo>
                  <a:lnTo>
                    <a:pt x="84" y="477"/>
                  </a:lnTo>
                  <a:lnTo>
                    <a:pt x="93" y="477"/>
                  </a:lnTo>
                  <a:lnTo>
                    <a:pt x="101" y="474"/>
                  </a:lnTo>
                  <a:lnTo>
                    <a:pt x="110" y="472"/>
                  </a:lnTo>
                  <a:lnTo>
                    <a:pt x="120" y="470"/>
                  </a:lnTo>
                  <a:lnTo>
                    <a:pt x="129" y="468"/>
                  </a:lnTo>
                  <a:lnTo>
                    <a:pt x="139" y="466"/>
                  </a:lnTo>
                  <a:lnTo>
                    <a:pt x="146" y="464"/>
                  </a:lnTo>
                  <a:lnTo>
                    <a:pt x="158" y="462"/>
                  </a:lnTo>
                  <a:lnTo>
                    <a:pt x="167" y="460"/>
                  </a:lnTo>
                  <a:lnTo>
                    <a:pt x="177" y="457"/>
                  </a:lnTo>
                  <a:lnTo>
                    <a:pt x="188" y="455"/>
                  </a:lnTo>
                  <a:lnTo>
                    <a:pt x="198" y="451"/>
                  </a:lnTo>
                  <a:lnTo>
                    <a:pt x="209" y="449"/>
                  </a:lnTo>
                  <a:lnTo>
                    <a:pt x="219" y="445"/>
                  </a:lnTo>
                  <a:lnTo>
                    <a:pt x="230" y="441"/>
                  </a:lnTo>
                  <a:lnTo>
                    <a:pt x="239" y="438"/>
                  </a:lnTo>
                  <a:lnTo>
                    <a:pt x="251" y="436"/>
                  </a:lnTo>
                  <a:lnTo>
                    <a:pt x="260" y="432"/>
                  </a:lnTo>
                  <a:lnTo>
                    <a:pt x="272" y="428"/>
                  </a:lnTo>
                  <a:lnTo>
                    <a:pt x="281" y="424"/>
                  </a:lnTo>
                  <a:lnTo>
                    <a:pt x="293" y="420"/>
                  </a:lnTo>
                  <a:lnTo>
                    <a:pt x="302" y="417"/>
                  </a:lnTo>
                  <a:lnTo>
                    <a:pt x="314" y="413"/>
                  </a:lnTo>
                  <a:lnTo>
                    <a:pt x="323" y="407"/>
                  </a:lnTo>
                  <a:lnTo>
                    <a:pt x="335" y="403"/>
                  </a:lnTo>
                  <a:lnTo>
                    <a:pt x="344" y="398"/>
                  </a:lnTo>
                  <a:lnTo>
                    <a:pt x="354" y="394"/>
                  </a:lnTo>
                  <a:lnTo>
                    <a:pt x="363" y="390"/>
                  </a:lnTo>
                  <a:lnTo>
                    <a:pt x="374" y="386"/>
                  </a:lnTo>
                  <a:lnTo>
                    <a:pt x="382" y="381"/>
                  </a:lnTo>
                  <a:lnTo>
                    <a:pt x="392" y="375"/>
                  </a:lnTo>
                  <a:lnTo>
                    <a:pt x="401" y="369"/>
                  </a:lnTo>
                  <a:lnTo>
                    <a:pt x="409" y="363"/>
                  </a:lnTo>
                  <a:lnTo>
                    <a:pt x="418" y="358"/>
                  </a:lnTo>
                  <a:lnTo>
                    <a:pt x="426" y="352"/>
                  </a:lnTo>
                  <a:lnTo>
                    <a:pt x="433" y="346"/>
                  </a:lnTo>
                  <a:lnTo>
                    <a:pt x="443" y="341"/>
                  </a:lnTo>
                  <a:lnTo>
                    <a:pt x="449" y="335"/>
                  </a:lnTo>
                  <a:lnTo>
                    <a:pt x="456" y="327"/>
                  </a:lnTo>
                  <a:lnTo>
                    <a:pt x="462" y="322"/>
                  </a:lnTo>
                  <a:lnTo>
                    <a:pt x="469" y="316"/>
                  </a:lnTo>
                  <a:lnTo>
                    <a:pt x="475" y="308"/>
                  </a:lnTo>
                  <a:lnTo>
                    <a:pt x="481" y="303"/>
                  </a:lnTo>
                  <a:lnTo>
                    <a:pt x="487" y="295"/>
                  </a:lnTo>
                  <a:lnTo>
                    <a:pt x="492" y="289"/>
                  </a:lnTo>
                  <a:lnTo>
                    <a:pt x="401" y="15"/>
                  </a:lnTo>
                  <a:lnTo>
                    <a:pt x="431" y="0"/>
                  </a:lnTo>
                  <a:lnTo>
                    <a:pt x="43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71" name="Freeform 116"/>
            <p:cNvSpPr>
              <a:spLocks/>
            </p:cNvSpPr>
            <p:nvPr/>
          </p:nvSpPr>
          <p:spPr bwMode="auto">
            <a:xfrm>
              <a:off x="5361227" y="4616222"/>
              <a:ext cx="217856" cy="341576"/>
            </a:xfrm>
            <a:custGeom>
              <a:avLst/>
              <a:gdLst/>
              <a:ahLst/>
              <a:cxnLst>
                <a:cxn ang="0">
                  <a:pos x="25" y="0"/>
                </a:cxn>
                <a:cxn ang="0">
                  <a:pos x="48" y="0"/>
                </a:cxn>
                <a:cxn ang="0">
                  <a:pos x="70" y="2"/>
                </a:cxn>
                <a:cxn ang="0">
                  <a:pos x="87" y="3"/>
                </a:cxn>
                <a:cxn ang="0">
                  <a:pos x="105" y="5"/>
                </a:cxn>
                <a:cxn ang="0">
                  <a:pos x="122" y="11"/>
                </a:cxn>
                <a:cxn ang="0">
                  <a:pos x="143" y="15"/>
                </a:cxn>
                <a:cxn ang="0">
                  <a:pos x="163" y="24"/>
                </a:cxn>
                <a:cxn ang="0">
                  <a:pos x="182" y="32"/>
                </a:cxn>
                <a:cxn ang="0">
                  <a:pos x="202" y="43"/>
                </a:cxn>
                <a:cxn ang="0">
                  <a:pos x="222" y="57"/>
                </a:cxn>
                <a:cxn ang="0">
                  <a:pos x="240" y="74"/>
                </a:cxn>
                <a:cxn ang="0">
                  <a:pos x="257" y="93"/>
                </a:cxn>
                <a:cxn ang="0">
                  <a:pos x="272" y="114"/>
                </a:cxn>
                <a:cxn ang="0">
                  <a:pos x="285" y="138"/>
                </a:cxn>
                <a:cxn ang="0">
                  <a:pos x="298" y="169"/>
                </a:cxn>
                <a:cxn ang="0">
                  <a:pos x="306" y="199"/>
                </a:cxn>
                <a:cxn ang="0">
                  <a:pos x="314" y="235"/>
                </a:cxn>
                <a:cxn ang="0">
                  <a:pos x="317" y="262"/>
                </a:cxn>
                <a:cxn ang="0">
                  <a:pos x="321" y="281"/>
                </a:cxn>
                <a:cxn ang="0">
                  <a:pos x="323" y="298"/>
                </a:cxn>
                <a:cxn ang="0">
                  <a:pos x="323" y="319"/>
                </a:cxn>
                <a:cxn ang="0">
                  <a:pos x="321" y="346"/>
                </a:cxn>
                <a:cxn ang="0">
                  <a:pos x="317" y="374"/>
                </a:cxn>
                <a:cxn ang="0">
                  <a:pos x="308" y="399"/>
                </a:cxn>
                <a:cxn ang="0">
                  <a:pos x="302" y="416"/>
                </a:cxn>
                <a:cxn ang="0">
                  <a:pos x="287" y="443"/>
                </a:cxn>
                <a:cxn ang="0">
                  <a:pos x="278" y="460"/>
                </a:cxn>
                <a:cxn ang="0">
                  <a:pos x="266" y="477"/>
                </a:cxn>
                <a:cxn ang="0">
                  <a:pos x="251" y="496"/>
                </a:cxn>
                <a:cxn ang="0">
                  <a:pos x="133" y="471"/>
                </a:cxn>
                <a:cxn ang="0">
                  <a:pos x="137" y="458"/>
                </a:cxn>
                <a:cxn ang="0">
                  <a:pos x="143" y="439"/>
                </a:cxn>
                <a:cxn ang="0">
                  <a:pos x="148" y="418"/>
                </a:cxn>
                <a:cxn ang="0">
                  <a:pos x="154" y="397"/>
                </a:cxn>
                <a:cxn ang="0">
                  <a:pos x="156" y="370"/>
                </a:cxn>
                <a:cxn ang="0">
                  <a:pos x="156" y="346"/>
                </a:cxn>
                <a:cxn ang="0">
                  <a:pos x="154" y="319"/>
                </a:cxn>
                <a:cxn ang="0">
                  <a:pos x="150" y="294"/>
                </a:cxn>
                <a:cxn ang="0">
                  <a:pos x="141" y="272"/>
                </a:cxn>
                <a:cxn ang="0">
                  <a:pos x="127" y="251"/>
                </a:cxn>
                <a:cxn ang="0">
                  <a:pos x="112" y="232"/>
                </a:cxn>
                <a:cxn ang="0">
                  <a:pos x="95" y="216"/>
                </a:cxn>
                <a:cxn ang="0">
                  <a:pos x="76" y="199"/>
                </a:cxn>
                <a:cxn ang="0">
                  <a:pos x="61" y="188"/>
                </a:cxn>
                <a:cxn ang="0">
                  <a:pos x="44" y="177"/>
                </a:cxn>
                <a:cxn ang="0">
                  <a:pos x="29" y="169"/>
                </a:cxn>
                <a:cxn ang="0">
                  <a:pos x="8" y="156"/>
                </a:cxn>
                <a:cxn ang="0">
                  <a:pos x="0" y="154"/>
                </a:cxn>
              </a:cxnLst>
              <a:rect l="0" t="0" r="r" b="b"/>
              <a:pathLst>
                <a:path w="323" h="507">
                  <a:moveTo>
                    <a:pt x="0" y="154"/>
                  </a:moveTo>
                  <a:lnTo>
                    <a:pt x="23" y="2"/>
                  </a:lnTo>
                  <a:lnTo>
                    <a:pt x="25" y="0"/>
                  </a:lnTo>
                  <a:lnTo>
                    <a:pt x="34" y="0"/>
                  </a:lnTo>
                  <a:lnTo>
                    <a:pt x="40" y="0"/>
                  </a:lnTo>
                  <a:lnTo>
                    <a:pt x="48" y="0"/>
                  </a:lnTo>
                  <a:lnTo>
                    <a:pt x="55" y="0"/>
                  </a:lnTo>
                  <a:lnTo>
                    <a:pt x="67" y="2"/>
                  </a:lnTo>
                  <a:lnTo>
                    <a:pt x="70" y="2"/>
                  </a:lnTo>
                  <a:lnTo>
                    <a:pt x="74" y="2"/>
                  </a:lnTo>
                  <a:lnTo>
                    <a:pt x="82" y="3"/>
                  </a:lnTo>
                  <a:lnTo>
                    <a:pt x="87" y="3"/>
                  </a:lnTo>
                  <a:lnTo>
                    <a:pt x="91" y="3"/>
                  </a:lnTo>
                  <a:lnTo>
                    <a:pt x="97" y="5"/>
                  </a:lnTo>
                  <a:lnTo>
                    <a:pt x="105" y="5"/>
                  </a:lnTo>
                  <a:lnTo>
                    <a:pt x="110" y="7"/>
                  </a:lnTo>
                  <a:lnTo>
                    <a:pt x="116" y="9"/>
                  </a:lnTo>
                  <a:lnTo>
                    <a:pt x="122" y="11"/>
                  </a:lnTo>
                  <a:lnTo>
                    <a:pt x="129" y="11"/>
                  </a:lnTo>
                  <a:lnTo>
                    <a:pt x="137" y="15"/>
                  </a:lnTo>
                  <a:lnTo>
                    <a:pt x="143" y="15"/>
                  </a:lnTo>
                  <a:lnTo>
                    <a:pt x="150" y="19"/>
                  </a:lnTo>
                  <a:lnTo>
                    <a:pt x="156" y="21"/>
                  </a:lnTo>
                  <a:lnTo>
                    <a:pt x="163" y="24"/>
                  </a:lnTo>
                  <a:lnTo>
                    <a:pt x="169" y="26"/>
                  </a:lnTo>
                  <a:lnTo>
                    <a:pt x="177" y="30"/>
                  </a:lnTo>
                  <a:lnTo>
                    <a:pt x="182" y="32"/>
                  </a:lnTo>
                  <a:lnTo>
                    <a:pt x="188" y="36"/>
                  </a:lnTo>
                  <a:lnTo>
                    <a:pt x="196" y="40"/>
                  </a:lnTo>
                  <a:lnTo>
                    <a:pt x="202" y="43"/>
                  </a:lnTo>
                  <a:lnTo>
                    <a:pt x="209" y="49"/>
                  </a:lnTo>
                  <a:lnTo>
                    <a:pt x="215" y="53"/>
                  </a:lnTo>
                  <a:lnTo>
                    <a:pt x="222" y="57"/>
                  </a:lnTo>
                  <a:lnTo>
                    <a:pt x="228" y="62"/>
                  </a:lnTo>
                  <a:lnTo>
                    <a:pt x="234" y="68"/>
                  </a:lnTo>
                  <a:lnTo>
                    <a:pt x="240" y="74"/>
                  </a:lnTo>
                  <a:lnTo>
                    <a:pt x="245" y="80"/>
                  </a:lnTo>
                  <a:lnTo>
                    <a:pt x="251" y="85"/>
                  </a:lnTo>
                  <a:lnTo>
                    <a:pt x="257" y="93"/>
                  </a:lnTo>
                  <a:lnTo>
                    <a:pt x="262" y="100"/>
                  </a:lnTo>
                  <a:lnTo>
                    <a:pt x="268" y="106"/>
                  </a:lnTo>
                  <a:lnTo>
                    <a:pt x="272" y="114"/>
                  </a:lnTo>
                  <a:lnTo>
                    <a:pt x="278" y="123"/>
                  </a:lnTo>
                  <a:lnTo>
                    <a:pt x="281" y="131"/>
                  </a:lnTo>
                  <a:lnTo>
                    <a:pt x="285" y="138"/>
                  </a:lnTo>
                  <a:lnTo>
                    <a:pt x="291" y="148"/>
                  </a:lnTo>
                  <a:lnTo>
                    <a:pt x="295" y="157"/>
                  </a:lnTo>
                  <a:lnTo>
                    <a:pt x="298" y="169"/>
                  </a:lnTo>
                  <a:lnTo>
                    <a:pt x="300" y="177"/>
                  </a:lnTo>
                  <a:lnTo>
                    <a:pt x="304" y="188"/>
                  </a:lnTo>
                  <a:lnTo>
                    <a:pt x="306" y="199"/>
                  </a:lnTo>
                  <a:lnTo>
                    <a:pt x="310" y="211"/>
                  </a:lnTo>
                  <a:lnTo>
                    <a:pt x="312" y="222"/>
                  </a:lnTo>
                  <a:lnTo>
                    <a:pt x="314" y="235"/>
                  </a:lnTo>
                  <a:lnTo>
                    <a:pt x="316" y="247"/>
                  </a:lnTo>
                  <a:lnTo>
                    <a:pt x="317" y="262"/>
                  </a:lnTo>
                  <a:lnTo>
                    <a:pt x="317" y="262"/>
                  </a:lnTo>
                  <a:lnTo>
                    <a:pt x="317" y="266"/>
                  </a:lnTo>
                  <a:lnTo>
                    <a:pt x="319" y="272"/>
                  </a:lnTo>
                  <a:lnTo>
                    <a:pt x="321" y="281"/>
                  </a:lnTo>
                  <a:lnTo>
                    <a:pt x="321" y="287"/>
                  </a:lnTo>
                  <a:lnTo>
                    <a:pt x="323" y="293"/>
                  </a:lnTo>
                  <a:lnTo>
                    <a:pt x="323" y="298"/>
                  </a:lnTo>
                  <a:lnTo>
                    <a:pt x="323" y="306"/>
                  </a:lnTo>
                  <a:lnTo>
                    <a:pt x="323" y="312"/>
                  </a:lnTo>
                  <a:lnTo>
                    <a:pt x="323" y="319"/>
                  </a:lnTo>
                  <a:lnTo>
                    <a:pt x="323" y="329"/>
                  </a:lnTo>
                  <a:lnTo>
                    <a:pt x="323" y="336"/>
                  </a:lnTo>
                  <a:lnTo>
                    <a:pt x="321" y="346"/>
                  </a:lnTo>
                  <a:lnTo>
                    <a:pt x="321" y="353"/>
                  </a:lnTo>
                  <a:lnTo>
                    <a:pt x="319" y="363"/>
                  </a:lnTo>
                  <a:lnTo>
                    <a:pt x="317" y="374"/>
                  </a:lnTo>
                  <a:lnTo>
                    <a:pt x="314" y="382"/>
                  </a:lnTo>
                  <a:lnTo>
                    <a:pt x="312" y="393"/>
                  </a:lnTo>
                  <a:lnTo>
                    <a:pt x="308" y="399"/>
                  </a:lnTo>
                  <a:lnTo>
                    <a:pt x="306" y="403"/>
                  </a:lnTo>
                  <a:lnTo>
                    <a:pt x="304" y="409"/>
                  </a:lnTo>
                  <a:lnTo>
                    <a:pt x="302" y="416"/>
                  </a:lnTo>
                  <a:lnTo>
                    <a:pt x="297" y="426"/>
                  </a:lnTo>
                  <a:lnTo>
                    <a:pt x="291" y="435"/>
                  </a:lnTo>
                  <a:lnTo>
                    <a:pt x="287" y="443"/>
                  </a:lnTo>
                  <a:lnTo>
                    <a:pt x="283" y="448"/>
                  </a:lnTo>
                  <a:lnTo>
                    <a:pt x="281" y="454"/>
                  </a:lnTo>
                  <a:lnTo>
                    <a:pt x="278" y="460"/>
                  </a:lnTo>
                  <a:lnTo>
                    <a:pt x="274" y="466"/>
                  </a:lnTo>
                  <a:lnTo>
                    <a:pt x="270" y="471"/>
                  </a:lnTo>
                  <a:lnTo>
                    <a:pt x="266" y="477"/>
                  </a:lnTo>
                  <a:lnTo>
                    <a:pt x="260" y="485"/>
                  </a:lnTo>
                  <a:lnTo>
                    <a:pt x="257" y="490"/>
                  </a:lnTo>
                  <a:lnTo>
                    <a:pt x="251" y="496"/>
                  </a:lnTo>
                  <a:lnTo>
                    <a:pt x="247" y="502"/>
                  </a:lnTo>
                  <a:lnTo>
                    <a:pt x="241" y="507"/>
                  </a:lnTo>
                  <a:lnTo>
                    <a:pt x="133" y="471"/>
                  </a:lnTo>
                  <a:lnTo>
                    <a:pt x="133" y="469"/>
                  </a:lnTo>
                  <a:lnTo>
                    <a:pt x="135" y="466"/>
                  </a:lnTo>
                  <a:lnTo>
                    <a:pt x="137" y="458"/>
                  </a:lnTo>
                  <a:lnTo>
                    <a:pt x="141" y="450"/>
                  </a:lnTo>
                  <a:lnTo>
                    <a:pt x="141" y="445"/>
                  </a:lnTo>
                  <a:lnTo>
                    <a:pt x="143" y="439"/>
                  </a:lnTo>
                  <a:lnTo>
                    <a:pt x="144" y="431"/>
                  </a:lnTo>
                  <a:lnTo>
                    <a:pt x="146" y="426"/>
                  </a:lnTo>
                  <a:lnTo>
                    <a:pt x="148" y="418"/>
                  </a:lnTo>
                  <a:lnTo>
                    <a:pt x="150" y="410"/>
                  </a:lnTo>
                  <a:lnTo>
                    <a:pt x="152" y="403"/>
                  </a:lnTo>
                  <a:lnTo>
                    <a:pt x="154" y="397"/>
                  </a:lnTo>
                  <a:lnTo>
                    <a:pt x="154" y="388"/>
                  </a:lnTo>
                  <a:lnTo>
                    <a:pt x="154" y="380"/>
                  </a:lnTo>
                  <a:lnTo>
                    <a:pt x="156" y="370"/>
                  </a:lnTo>
                  <a:lnTo>
                    <a:pt x="156" y="363"/>
                  </a:lnTo>
                  <a:lnTo>
                    <a:pt x="156" y="353"/>
                  </a:lnTo>
                  <a:lnTo>
                    <a:pt x="156" y="346"/>
                  </a:lnTo>
                  <a:lnTo>
                    <a:pt x="156" y="336"/>
                  </a:lnTo>
                  <a:lnTo>
                    <a:pt x="156" y="329"/>
                  </a:lnTo>
                  <a:lnTo>
                    <a:pt x="154" y="319"/>
                  </a:lnTo>
                  <a:lnTo>
                    <a:pt x="154" y="312"/>
                  </a:lnTo>
                  <a:lnTo>
                    <a:pt x="152" y="304"/>
                  </a:lnTo>
                  <a:lnTo>
                    <a:pt x="150" y="294"/>
                  </a:lnTo>
                  <a:lnTo>
                    <a:pt x="148" y="287"/>
                  </a:lnTo>
                  <a:lnTo>
                    <a:pt x="144" y="279"/>
                  </a:lnTo>
                  <a:lnTo>
                    <a:pt x="141" y="272"/>
                  </a:lnTo>
                  <a:lnTo>
                    <a:pt x="137" y="266"/>
                  </a:lnTo>
                  <a:lnTo>
                    <a:pt x="133" y="258"/>
                  </a:lnTo>
                  <a:lnTo>
                    <a:pt x="127" y="251"/>
                  </a:lnTo>
                  <a:lnTo>
                    <a:pt x="122" y="245"/>
                  </a:lnTo>
                  <a:lnTo>
                    <a:pt x="118" y="239"/>
                  </a:lnTo>
                  <a:lnTo>
                    <a:pt x="112" y="232"/>
                  </a:lnTo>
                  <a:lnTo>
                    <a:pt x="106" y="226"/>
                  </a:lnTo>
                  <a:lnTo>
                    <a:pt x="101" y="220"/>
                  </a:lnTo>
                  <a:lnTo>
                    <a:pt x="95" y="216"/>
                  </a:lnTo>
                  <a:lnTo>
                    <a:pt x="89" y="211"/>
                  </a:lnTo>
                  <a:lnTo>
                    <a:pt x="84" y="205"/>
                  </a:lnTo>
                  <a:lnTo>
                    <a:pt x="76" y="199"/>
                  </a:lnTo>
                  <a:lnTo>
                    <a:pt x="72" y="196"/>
                  </a:lnTo>
                  <a:lnTo>
                    <a:pt x="67" y="192"/>
                  </a:lnTo>
                  <a:lnTo>
                    <a:pt x="61" y="188"/>
                  </a:lnTo>
                  <a:lnTo>
                    <a:pt x="55" y="184"/>
                  </a:lnTo>
                  <a:lnTo>
                    <a:pt x="49" y="180"/>
                  </a:lnTo>
                  <a:lnTo>
                    <a:pt x="44" y="177"/>
                  </a:lnTo>
                  <a:lnTo>
                    <a:pt x="38" y="173"/>
                  </a:lnTo>
                  <a:lnTo>
                    <a:pt x="34" y="171"/>
                  </a:lnTo>
                  <a:lnTo>
                    <a:pt x="29" y="169"/>
                  </a:lnTo>
                  <a:lnTo>
                    <a:pt x="21" y="163"/>
                  </a:lnTo>
                  <a:lnTo>
                    <a:pt x="13" y="159"/>
                  </a:lnTo>
                  <a:lnTo>
                    <a:pt x="8" y="156"/>
                  </a:lnTo>
                  <a:lnTo>
                    <a:pt x="2" y="154"/>
                  </a:lnTo>
                  <a:lnTo>
                    <a:pt x="0" y="154"/>
                  </a:lnTo>
                  <a:lnTo>
                    <a:pt x="0" y="154"/>
                  </a:lnTo>
                  <a:close/>
                </a:path>
              </a:pathLst>
            </a:custGeom>
            <a:solidFill>
              <a:srgbClr val="FF404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72" name="Freeform 117"/>
            <p:cNvSpPr>
              <a:spLocks/>
            </p:cNvSpPr>
            <p:nvPr/>
          </p:nvSpPr>
          <p:spPr bwMode="auto">
            <a:xfrm>
              <a:off x="5140681" y="4827354"/>
              <a:ext cx="177512" cy="224580"/>
            </a:xfrm>
            <a:custGeom>
              <a:avLst/>
              <a:gdLst/>
              <a:ahLst/>
              <a:cxnLst>
                <a:cxn ang="0">
                  <a:pos x="42" y="71"/>
                </a:cxn>
                <a:cxn ang="0">
                  <a:pos x="167" y="0"/>
                </a:cxn>
                <a:cxn ang="0">
                  <a:pos x="171" y="2"/>
                </a:cxn>
                <a:cxn ang="0">
                  <a:pos x="175" y="2"/>
                </a:cxn>
                <a:cxn ang="0">
                  <a:pos x="183" y="6"/>
                </a:cxn>
                <a:cxn ang="0">
                  <a:pos x="188" y="8"/>
                </a:cxn>
                <a:cxn ang="0">
                  <a:pos x="198" y="14"/>
                </a:cxn>
                <a:cxn ang="0">
                  <a:pos x="205" y="19"/>
                </a:cxn>
                <a:cxn ang="0">
                  <a:pos x="215" y="27"/>
                </a:cxn>
                <a:cxn ang="0">
                  <a:pos x="223" y="33"/>
                </a:cxn>
                <a:cxn ang="0">
                  <a:pos x="232" y="42"/>
                </a:cxn>
                <a:cxn ang="0">
                  <a:pos x="236" y="46"/>
                </a:cxn>
                <a:cxn ang="0">
                  <a:pos x="240" y="52"/>
                </a:cxn>
                <a:cxn ang="0">
                  <a:pos x="243" y="57"/>
                </a:cxn>
                <a:cxn ang="0">
                  <a:pos x="247" y="63"/>
                </a:cxn>
                <a:cxn ang="0">
                  <a:pos x="249" y="69"/>
                </a:cxn>
                <a:cxn ang="0">
                  <a:pos x="253" y="75"/>
                </a:cxn>
                <a:cxn ang="0">
                  <a:pos x="255" y="82"/>
                </a:cxn>
                <a:cxn ang="0">
                  <a:pos x="259" y="90"/>
                </a:cxn>
                <a:cxn ang="0">
                  <a:pos x="259" y="96"/>
                </a:cxn>
                <a:cxn ang="0">
                  <a:pos x="261" y="105"/>
                </a:cxn>
                <a:cxn ang="0">
                  <a:pos x="262" y="113"/>
                </a:cxn>
                <a:cxn ang="0">
                  <a:pos x="264" y="120"/>
                </a:cxn>
                <a:cxn ang="0">
                  <a:pos x="262" y="122"/>
                </a:cxn>
                <a:cxn ang="0">
                  <a:pos x="262" y="128"/>
                </a:cxn>
                <a:cxn ang="0">
                  <a:pos x="262" y="135"/>
                </a:cxn>
                <a:cxn ang="0">
                  <a:pos x="261" y="147"/>
                </a:cxn>
                <a:cxn ang="0">
                  <a:pos x="259" y="156"/>
                </a:cxn>
                <a:cxn ang="0">
                  <a:pos x="257" y="168"/>
                </a:cxn>
                <a:cxn ang="0">
                  <a:pos x="255" y="173"/>
                </a:cxn>
                <a:cxn ang="0">
                  <a:pos x="253" y="177"/>
                </a:cxn>
                <a:cxn ang="0">
                  <a:pos x="251" y="181"/>
                </a:cxn>
                <a:cxn ang="0">
                  <a:pos x="249" y="187"/>
                </a:cxn>
                <a:cxn ang="0">
                  <a:pos x="8" y="333"/>
                </a:cxn>
                <a:cxn ang="0">
                  <a:pos x="0" y="303"/>
                </a:cxn>
                <a:cxn ang="0">
                  <a:pos x="224" y="168"/>
                </a:cxn>
                <a:cxn ang="0">
                  <a:pos x="224" y="166"/>
                </a:cxn>
                <a:cxn ang="0">
                  <a:pos x="224" y="164"/>
                </a:cxn>
                <a:cxn ang="0">
                  <a:pos x="224" y="158"/>
                </a:cxn>
                <a:cxn ang="0">
                  <a:pos x="226" y="154"/>
                </a:cxn>
                <a:cxn ang="0">
                  <a:pos x="226" y="147"/>
                </a:cxn>
                <a:cxn ang="0">
                  <a:pos x="228" y="137"/>
                </a:cxn>
                <a:cxn ang="0">
                  <a:pos x="228" y="128"/>
                </a:cxn>
                <a:cxn ang="0">
                  <a:pos x="228" y="118"/>
                </a:cxn>
                <a:cxn ang="0">
                  <a:pos x="226" y="113"/>
                </a:cxn>
                <a:cxn ang="0">
                  <a:pos x="224" y="109"/>
                </a:cxn>
                <a:cxn ang="0">
                  <a:pos x="224" y="103"/>
                </a:cxn>
                <a:cxn ang="0">
                  <a:pos x="223" y="97"/>
                </a:cxn>
                <a:cxn ang="0">
                  <a:pos x="221" y="92"/>
                </a:cxn>
                <a:cxn ang="0">
                  <a:pos x="219" y="86"/>
                </a:cxn>
                <a:cxn ang="0">
                  <a:pos x="215" y="80"/>
                </a:cxn>
                <a:cxn ang="0">
                  <a:pos x="211" y="75"/>
                </a:cxn>
                <a:cxn ang="0">
                  <a:pos x="207" y="69"/>
                </a:cxn>
                <a:cxn ang="0">
                  <a:pos x="204" y="63"/>
                </a:cxn>
                <a:cxn ang="0">
                  <a:pos x="198" y="57"/>
                </a:cxn>
                <a:cxn ang="0">
                  <a:pos x="194" y="52"/>
                </a:cxn>
                <a:cxn ang="0">
                  <a:pos x="186" y="46"/>
                </a:cxn>
                <a:cxn ang="0">
                  <a:pos x="181" y="42"/>
                </a:cxn>
                <a:cxn ang="0">
                  <a:pos x="173" y="38"/>
                </a:cxn>
                <a:cxn ang="0">
                  <a:pos x="165" y="35"/>
                </a:cxn>
                <a:cxn ang="0">
                  <a:pos x="32" y="105"/>
                </a:cxn>
                <a:cxn ang="0">
                  <a:pos x="42" y="71"/>
                </a:cxn>
                <a:cxn ang="0">
                  <a:pos x="42" y="71"/>
                </a:cxn>
              </a:cxnLst>
              <a:rect l="0" t="0" r="r" b="b"/>
              <a:pathLst>
                <a:path w="264" h="333">
                  <a:moveTo>
                    <a:pt x="42" y="71"/>
                  </a:moveTo>
                  <a:lnTo>
                    <a:pt x="167" y="0"/>
                  </a:lnTo>
                  <a:lnTo>
                    <a:pt x="171" y="2"/>
                  </a:lnTo>
                  <a:lnTo>
                    <a:pt x="175" y="2"/>
                  </a:lnTo>
                  <a:lnTo>
                    <a:pt x="183" y="6"/>
                  </a:lnTo>
                  <a:lnTo>
                    <a:pt x="188" y="8"/>
                  </a:lnTo>
                  <a:lnTo>
                    <a:pt x="198" y="14"/>
                  </a:lnTo>
                  <a:lnTo>
                    <a:pt x="205" y="19"/>
                  </a:lnTo>
                  <a:lnTo>
                    <a:pt x="215" y="27"/>
                  </a:lnTo>
                  <a:lnTo>
                    <a:pt x="223" y="33"/>
                  </a:lnTo>
                  <a:lnTo>
                    <a:pt x="232" y="42"/>
                  </a:lnTo>
                  <a:lnTo>
                    <a:pt x="236" y="46"/>
                  </a:lnTo>
                  <a:lnTo>
                    <a:pt x="240" y="52"/>
                  </a:lnTo>
                  <a:lnTo>
                    <a:pt x="243" y="57"/>
                  </a:lnTo>
                  <a:lnTo>
                    <a:pt x="247" y="63"/>
                  </a:lnTo>
                  <a:lnTo>
                    <a:pt x="249" y="69"/>
                  </a:lnTo>
                  <a:lnTo>
                    <a:pt x="253" y="75"/>
                  </a:lnTo>
                  <a:lnTo>
                    <a:pt x="255" y="82"/>
                  </a:lnTo>
                  <a:lnTo>
                    <a:pt x="259" y="90"/>
                  </a:lnTo>
                  <a:lnTo>
                    <a:pt x="259" y="96"/>
                  </a:lnTo>
                  <a:lnTo>
                    <a:pt x="261" y="105"/>
                  </a:lnTo>
                  <a:lnTo>
                    <a:pt x="262" y="113"/>
                  </a:lnTo>
                  <a:lnTo>
                    <a:pt x="264" y="120"/>
                  </a:lnTo>
                  <a:lnTo>
                    <a:pt x="262" y="122"/>
                  </a:lnTo>
                  <a:lnTo>
                    <a:pt x="262" y="128"/>
                  </a:lnTo>
                  <a:lnTo>
                    <a:pt x="262" y="135"/>
                  </a:lnTo>
                  <a:lnTo>
                    <a:pt x="261" y="147"/>
                  </a:lnTo>
                  <a:lnTo>
                    <a:pt x="259" y="156"/>
                  </a:lnTo>
                  <a:lnTo>
                    <a:pt x="257" y="168"/>
                  </a:lnTo>
                  <a:lnTo>
                    <a:pt x="255" y="173"/>
                  </a:lnTo>
                  <a:lnTo>
                    <a:pt x="253" y="177"/>
                  </a:lnTo>
                  <a:lnTo>
                    <a:pt x="251" y="181"/>
                  </a:lnTo>
                  <a:lnTo>
                    <a:pt x="249" y="187"/>
                  </a:lnTo>
                  <a:lnTo>
                    <a:pt x="8" y="333"/>
                  </a:lnTo>
                  <a:lnTo>
                    <a:pt x="0" y="303"/>
                  </a:lnTo>
                  <a:lnTo>
                    <a:pt x="224" y="168"/>
                  </a:lnTo>
                  <a:lnTo>
                    <a:pt x="224" y="166"/>
                  </a:lnTo>
                  <a:lnTo>
                    <a:pt x="224" y="164"/>
                  </a:lnTo>
                  <a:lnTo>
                    <a:pt x="224" y="158"/>
                  </a:lnTo>
                  <a:lnTo>
                    <a:pt x="226" y="154"/>
                  </a:lnTo>
                  <a:lnTo>
                    <a:pt x="226" y="147"/>
                  </a:lnTo>
                  <a:lnTo>
                    <a:pt x="228" y="137"/>
                  </a:lnTo>
                  <a:lnTo>
                    <a:pt x="228" y="128"/>
                  </a:lnTo>
                  <a:lnTo>
                    <a:pt x="228" y="118"/>
                  </a:lnTo>
                  <a:lnTo>
                    <a:pt x="226" y="113"/>
                  </a:lnTo>
                  <a:lnTo>
                    <a:pt x="224" y="109"/>
                  </a:lnTo>
                  <a:lnTo>
                    <a:pt x="224" y="103"/>
                  </a:lnTo>
                  <a:lnTo>
                    <a:pt x="223" y="97"/>
                  </a:lnTo>
                  <a:lnTo>
                    <a:pt x="221" y="92"/>
                  </a:lnTo>
                  <a:lnTo>
                    <a:pt x="219" y="86"/>
                  </a:lnTo>
                  <a:lnTo>
                    <a:pt x="215" y="80"/>
                  </a:lnTo>
                  <a:lnTo>
                    <a:pt x="211" y="75"/>
                  </a:lnTo>
                  <a:lnTo>
                    <a:pt x="207" y="69"/>
                  </a:lnTo>
                  <a:lnTo>
                    <a:pt x="204" y="63"/>
                  </a:lnTo>
                  <a:lnTo>
                    <a:pt x="198" y="57"/>
                  </a:lnTo>
                  <a:lnTo>
                    <a:pt x="194" y="52"/>
                  </a:lnTo>
                  <a:lnTo>
                    <a:pt x="186" y="46"/>
                  </a:lnTo>
                  <a:lnTo>
                    <a:pt x="181" y="42"/>
                  </a:lnTo>
                  <a:lnTo>
                    <a:pt x="173" y="38"/>
                  </a:lnTo>
                  <a:lnTo>
                    <a:pt x="165" y="35"/>
                  </a:lnTo>
                  <a:lnTo>
                    <a:pt x="32" y="105"/>
                  </a:lnTo>
                  <a:lnTo>
                    <a:pt x="42" y="71"/>
                  </a:lnTo>
                  <a:lnTo>
                    <a:pt x="42" y="7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73" name="Freeform 118"/>
            <p:cNvSpPr>
              <a:spLocks/>
            </p:cNvSpPr>
            <p:nvPr/>
          </p:nvSpPr>
          <p:spPr bwMode="auto">
            <a:xfrm>
              <a:off x="5217335" y="4772217"/>
              <a:ext cx="166754" cy="228614"/>
            </a:xfrm>
            <a:custGeom>
              <a:avLst/>
              <a:gdLst/>
              <a:ahLst/>
              <a:cxnLst>
                <a:cxn ang="0">
                  <a:pos x="0" y="116"/>
                </a:cxn>
                <a:cxn ang="0">
                  <a:pos x="2" y="97"/>
                </a:cxn>
                <a:cxn ang="0">
                  <a:pos x="10" y="72"/>
                </a:cxn>
                <a:cxn ang="0">
                  <a:pos x="23" y="41"/>
                </a:cxn>
                <a:cxn ang="0">
                  <a:pos x="40" y="24"/>
                </a:cxn>
                <a:cxn ang="0">
                  <a:pos x="57" y="13"/>
                </a:cxn>
                <a:cxn ang="0">
                  <a:pos x="80" y="5"/>
                </a:cxn>
                <a:cxn ang="0">
                  <a:pos x="101" y="0"/>
                </a:cxn>
                <a:cxn ang="0">
                  <a:pos x="126" y="0"/>
                </a:cxn>
                <a:cxn ang="0">
                  <a:pos x="145" y="3"/>
                </a:cxn>
                <a:cxn ang="0">
                  <a:pos x="166" y="9"/>
                </a:cxn>
                <a:cxn ang="0">
                  <a:pos x="185" y="19"/>
                </a:cxn>
                <a:cxn ang="0">
                  <a:pos x="211" y="40"/>
                </a:cxn>
                <a:cxn ang="0">
                  <a:pos x="223" y="55"/>
                </a:cxn>
                <a:cxn ang="0">
                  <a:pos x="232" y="72"/>
                </a:cxn>
                <a:cxn ang="0">
                  <a:pos x="240" y="89"/>
                </a:cxn>
                <a:cxn ang="0">
                  <a:pos x="244" y="108"/>
                </a:cxn>
                <a:cxn ang="0">
                  <a:pos x="244" y="127"/>
                </a:cxn>
                <a:cxn ang="0">
                  <a:pos x="245" y="150"/>
                </a:cxn>
                <a:cxn ang="0">
                  <a:pos x="247" y="175"/>
                </a:cxn>
                <a:cxn ang="0">
                  <a:pos x="247" y="201"/>
                </a:cxn>
                <a:cxn ang="0">
                  <a:pos x="244" y="228"/>
                </a:cxn>
                <a:cxn ang="0">
                  <a:pos x="240" y="253"/>
                </a:cxn>
                <a:cxn ang="0">
                  <a:pos x="236" y="275"/>
                </a:cxn>
                <a:cxn ang="0">
                  <a:pos x="230" y="298"/>
                </a:cxn>
                <a:cxn ang="0">
                  <a:pos x="221" y="313"/>
                </a:cxn>
                <a:cxn ang="0">
                  <a:pos x="202" y="331"/>
                </a:cxn>
                <a:cxn ang="0">
                  <a:pos x="175" y="336"/>
                </a:cxn>
                <a:cxn ang="0">
                  <a:pos x="158" y="338"/>
                </a:cxn>
                <a:cxn ang="0">
                  <a:pos x="141" y="336"/>
                </a:cxn>
                <a:cxn ang="0">
                  <a:pos x="116" y="334"/>
                </a:cxn>
                <a:cxn ang="0">
                  <a:pos x="88" y="325"/>
                </a:cxn>
                <a:cxn ang="0">
                  <a:pos x="69" y="315"/>
                </a:cxn>
                <a:cxn ang="0">
                  <a:pos x="65" y="289"/>
                </a:cxn>
                <a:cxn ang="0">
                  <a:pos x="99" y="289"/>
                </a:cxn>
                <a:cxn ang="0">
                  <a:pos x="114" y="298"/>
                </a:cxn>
                <a:cxn ang="0">
                  <a:pos x="137" y="308"/>
                </a:cxn>
                <a:cxn ang="0">
                  <a:pos x="160" y="312"/>
                </a:cxn>
                <a:cxn ang="0">
                  <a:pos x="186" y="308"/>
                </a:cxn>
                <a:cxn ang="0">
                  <a:pos x="204" y="287"/>
                </a:cxn>
                <a:cxn ang="0">
                  <a:pos x="211" y="270"/>
                </a:cxn>
                <a:cxn ang="0">
                  <a:pos x="217" y="245"/>
                </a:cxn>
                <a:cxn ang="0">
                  <a:pos x="221" y="222"/>
                </a:cxn>
                <a:cxn ang="0">
                  <a:pos x="223" y="196"/>
                </a:cxn>
                <a:cxn ang="0">
                  <a:pos x="223" y="169"/>
                </a:cxn>
                <a:cxn ang="0">
                  <a:pos x="221" y="140"/>
                </a:cxn>
                <a:cxn ang="0">
                  <a:pos x="215" y="116"/>
                </a:cxn>
                <a:cxn ang="0">
                  <a:pos x="207" y="91"/>
                </a:cxn>
                <a:cxn ang="0">
                  <a:pos x="198" y="72"/>
                </a:cxn>
                <a:cxn ang="0">
                  <a:pos x="183" y="55"/>
                </a:cxn>
                <a:cxn ang="0">
                  <a:pos x="160" y="38"/>
                </a:cxn>
                <a:cxn ang="0">
                  <a:pos x="143" y="32"/>
                </a:cxn>
                <a:cxn ang="0">
                  <a:pos x="116" y="28"/>
                </a:cxn>
                <a:cxn ang="0">
                  <a:pos x="99" y="28"/>
                </a:cxn>
                <a:cxn ang="0">
                  <a:pos x="74" y="36"/>
                </a:cxn>
                <a:cxn ang="0">
                  <a:pos x="51" y="53"/>
                </a:cxn>
                <a:cxn ang="0">
                  <a:pos x="38" y="70"/>
                </a:cxn>
                <a:cxn ang="0">
                  <a:pos x="29" y="91"/>
                </a:cxn>
                <a:cxn ang="0">
                  <a:pos x="25" y="112"/>
                </a:cxn>
                <a:cxn ang="0">
                  <a:pos x="2" y="119"/>
                </a:cxn>
              </a:cxnLst>
              <a:rect l="0" t="0" r="r" b="b"/>
              <a:pathLst>
                <a:path w="247" h="338">
                  <a:moveTo>
                    <a:pt x="2" y="119"/>
                  </a:moveTo>
                  <a:lnTo>
                    <a:pt x="0" y="118"/>
                  </a:lnTo>
                  <a:lnTo>
                    <a:pt x="0" y="116"/>
                  </a:lnTo>
                  <a:lnTo>
                    <a:pt x="0" y="110"/>
                  </a:lnTo>
                  <a:lnTo>
                    <a:pt x="2" y="104"/>
                  </a:lnTo>
                  <a:lnTo>
                    <a:pt x="2" y="97"/>
                  </a:lnTo>
                  <a:lnTo>
                    <a:pt x="2" y="89"/>
                  </a:lnTo>
                  <a:lnTo>
                    <a:pt x="4" y="80"/>
                  </a:lnTo>
                  <a:lnTo>
                    <a:pt x="10" y="72"/>
                  </a:lnTo>
                  <a:lnTo>
                    <a:pt x="12" y="61"/>
                  </a:lnTo>
                  <a:lnTo>
                    <a:pt x="17" y="51"/>
                  </a:lnTo>
                  <a:lnTo>
                    <a:pt x="23" y="41"/>
                  </a:lnTo>
                  <a:lnTo>
                    <a:pt x="31" y="32"/>
                  </a:lnTo>
                  <a:lnTo>
                    <a:pt x="34" y="28"/>
                  </a:lnTo>
                  <a:lnTo>
                    <a:pt x="40" y="24"/>
                  </a:lnTo>
                  <a:lnTo>
                    <a:pt x="44" y="19"/>
                  </a:lnTo>
                  <a:lnTo>
                    <a:pt x="50" y="17"/>
                  </a:lnTo>
                  <a:lnTo>
                    <a:pt x="57" y="13"/>
                  </a:lnTo>
                  <a:lnTo>
                    <a:pt x="63" y="11"/>
                  </a:lnTo>
                  <a:lnTo>
                    <a:pt x="71" y="7"/>
                  </a:lnTo>
                  <a:lnTo>
                    <a:pt x="80" y="5"/>
                  </a:lnTo>
                  <a:lnTo>
                    <a:pt x="86" y="3"/>
                  </a:lnTo>
                  <a:lnTo>
                    <a:pt x="93" y="2"/>
                  </a:lnTo>
                  <a:lnTo>
                    <a:pt x="101" y="0"/>
                  </a:lnTo>
                  <a:lnTo>
                    <a:pt x="110" y="0"/>
                  </a:lnTo>
                  <a:lnTo>
                    <a:pt x="116" y="0"/>
                  </a:lnTo>
                  <a:lnTo>
                    <a:pt x="126" y="0"/>
                  </a:lnTo>
                  <a:lnTo>
                    <a:pt x="131" y="0"/>
                  </a:lnTo>
                  <a:lnTo>
                    <a:pt x="139" y="2"/>
                  </a:lnTo>
                  <a:lnTo>
                    <a:pt x="145" y="3"/>
                  </a:lnTo>
                  <a:lnTo>
                    <a:pt x="152" y="5"/>
                  </a:lnTo>
                  <a:lnTo>
                    <a:pt x="160" y="7"/>
                  </a:lnTo>
                  <a:lnTo>
                    <a:pt x="166" y="9"/>
                  </a:lnTo>
                  <a:lnTo>
                    <a:pt x="173" y="13"/>
                  </a:lnTo>
                  <a:lnTo>
                    <a:pt x="179" y="15"/>
                  </a:lnTo>
                  <a:lnTo>
                    <a:pt x="185" y="19"/>
                  </a:lnTo>
                  <a:lnTo>
                    <a:pt x="190" y="24"/>
                  </a:lnTo>
                  <a:lnTo>
                    <a:pt x="202" y="30"/>
                  </a:lnTo>
                  <a:lnTo>
                    <a:pt x="211" y="40"/>
                  </a:lnTo>
                  <a:lnTo>
                    <a:pt x="215" y="45"/>
                  </a:lnTo>
                  <a:lnTo>
                    <a:pt x="219" y="49"/>
                  </a:lnTo>
                  <a:lnTo>
                    <a:pt x="223" y="55"/>
                  </a:lnTo>
                  <a:lnTo>
                    <a:pt x="226" y="61"/>
                  </a:lnTo>
                  <a:lnTo>
                    <a:pt x="230" y="66"/>
                  </a:lnTo>
                  <a:lnTo>
                    <a:pt x="232" y="72"/>
                  </a:lnTo>
                  <a:lnTo>
                    <a:pt x="236" y="78"/>
                  </a:lnTo>
                  <a:lnTo>
                    <a:pt x="238" y="83"/>
                  </a:lnTo>
                  <a:lnTo>
                    <a:pt x="240" y="89"/>
                  </a:lnTo>
                  <a:lnTo>
                    <a:pt x="242" y="97"/>
                  </a:lnTo>
                  <a:lnTo>
                    <a:pt x="242" y="102"/>
                  </a:lnTo>
                  <a:lnTo>
                    <a:pt x="244" y="108"/>
                  </a:lnTo>
                  <a:lnTo>
                    <a:pt x="244" y="116"/>
                  </a:lnTo>
                  <a:lnTo>
                    <a:pt x="244" y="121"/>
                  </a:lnTo>
                  <a:lnTo>
                    <a:pt x="244" y="127"/>
                  </a:lnTo>
                  <a:lnTo>
                    <a:pt x="245" y="135"/>
                  </a:lnTo>
                  <a:lnTo>
                    <a:pt x="245" y="142"/>
                  </a:lnTo>
                  <a:lnTo>
                    <a:pt x="245" y="150"/>
                  </a:lnTo>
                  <a:lnTo>
                    <a:pt x="245" y="159"/>
                  </a:lnTo>
                  <a:lnTo>
                    <a:pt x="247" y="167"/>
                  </a:lnTo>
                  <a:lnTo>
                    <a:pt x="247" y="175"/>
                  </a:lnTo>
                  <a:lnTo>
                    <a:pt x="247" y="184"/>
                  </a:lnTo>
                  <a:lnTo>
                    <a:pt x="247" y="192"/>
                  </a:lnTo>
                  <a:lnTo>
                    <a:pt x="247" y="201"/>
                  </a:lnTo>
                  <a:lnTo>
                    <a:pt x="245" y="211"/>
                  </a:lnTo>
                  <a:lnTo>
                    <a:pt x="244" y="218"/>
                  </a:lnTo>
                  <a:lnTo>
                    <a:pt x="244" y="228"/>
                  </a:lnTo>
                  <a:lnTo>
                    <a:pt x="244" y="237"/>
                  </a:lnTo>
                  <a:lnTo>
                    <a:pt x="242" y="245"/>
                  </a:lnTo>
                  <a:lnTo>
                    <a:pt x="240" y="253"/>
                  </a:lnTo>
                  <a:lnTo>
                    <a:pt x="238" y="260"/>
                  </a:lnTo>
                  <a:lnTo>
                    <a:pt x="238" y="268"/>
                  </a:lnTo>
                  <a:lnTo>
                    <a:pt x="236" y="275"/>
                  </a:lnTo>
                  <a:lnTo>
                    <a:pt x="234" y="283"/>
                  </a:lnTo>
                  <a:lnTo>
                    <a:pt x="232" y="291"/>
                  </a:lnTo>
                  <a:lnTo>
                    <a:pt x="230" y="298"/>
                  </a:lnTo>
                  <a:lnTo>
                    <a:pt x="226" y="302"/>
                  </a:lnTo>
                  <a:lnTo>
                    <a:pt x="223" y="308"/>
                  </a:lnTo>
                  <a:lnTo>
                    <a:pt x="221" y="313"/>
                  </a:lnTo>
                  <a:lnTo>
                    <a:pt x="217" y="317"/>
                  </a:lnTo>
                  <a:lnTo>
                    <a:pt x="209" y="325"/>
                  </a:lnTo>
                  <a:lnTo>
                    <a:pt x="202" y="331"/>
                  </a:lnTo>
                  <a:lnTo>
                    <a:pt x="190" y="332"/>
                  </a:lnTo>
                  <a:lnTo>
                    <a:pt x="181" y="336"/>
                  </a:lnTo>
                  <a:lnTo>
                    <a:pt x="175" y="336"/>
                  </a:lnTo>
                  <a:lnTo>
                    <a:pt x="169" y="336"/>
                  </a:lnTo>
                  <a:lnTo>
                    <a:pt x="164" y="336"/>
                  </a:lnTo>
                  <a:lnTo>
                    <a:pt x="158" y="338"/>
                  </a:lnTo>
                  <a:lnTo>
                    <a:pt x="152" y="336"/>
                  </a:lnTo>
                  <a:lnTo>
                    <a:pt x="147" y="336"/>
                  </a:lnTo>
                  <a:lnTo>
                    <a:pt x="141" y="336"/>
                  </a:lnTo>
                  <a:lnTo>
                    <a:pt x="135" y="336"/>
                  </a:lnTo>
                  <a:lnTo>
                    <a:pt x="126" y="334"/>
                  </a:lnTo>
                  <a:lnTo>
                    <a:pt x="116" y="334"/>
                  </a:lnTo>
                  <a:lnTo>
                    <a:pt x="105" y="331"/>
                  </a:lnTo>
                  <a:lnTo>
                    <a:pt x="95" y="329"/>
                  </a:lnTo>
                  <a:lnTo>
                    <a:pt x="88" y="325"/>
                  </a:lnTo>
                  <a:lnTo>
                    <a:pt x="80" y="323"/>
                  </a:lnTo>
                  <a:lnTo>
                    <a:pt x="72" y="319"/>
                  </a:lnTo>
                  <a:lnTo>
                    <a:pt x="69" y="315"/>
                  </a:lnTo>
                  <a:lnTo>
                    <a:pt x="65" y="313"/>
                  </a:lnTo>
                  <a:lnTo>
                    <a:pt x="63" y="310"/>
                  </a:lnTo>
                  <a:lnTo>
                    <a:pt x="65" y="289"/>
                  </a:lnTo>
                  <a:lnTo>
                    <a:pt x="91" y="283"/>
                  </a:lnTo>
                  <a:lnTo>
                    <a:pt x="93" y="285"/>
                  </a:lnTo>
                  <a:lnTo>
                    <a:pt x="99" y="289"/>
                  </a:lnTo>
                  <a:lnTo>
                    <a:pt x="103" y="293"/>
                  </a:lnTo>
                  <a:lnTo>
                    <a:pt x="109" y="296"/>
                  </a:lnTo>
                  <a:lnTo>
                    <a:pt x="114" y="298"/>
                  </a:lnTo>
                  <a:lnTo>
                    <a:pt x="122" y="302"/>
                  </a:lnTo>
                  <a:lnTo>
                    <a:pt x="129" y="304"/>
                  </a:lnTo>
                  <a:lnTo>
                    <a:pt x="137" y="308"/>
                  </a:lnTo>
                  <a:lnTo>
                    <a:pt x="143" y="310"/>
                  </a:lnTo>
                  <a:lnTo>
                    <a:pt x="152" y="312"/>
                  </a:lnTo>
                  <a:lnTo>
                    <a:pt x="160" y="312"/>
                  </a:lnTo>
                  <a:lnTo>
                    <a:pt x="169" y="312"/>
                  </a:lnTo>
                  <a:lnTo>
                    <a:pt x="179" y="310"/>
                  </a:lnTo>
                  <a:lnTo>
                    <a:pt x="186" y="308"/>
                  </a:lnTo>
                  <a:lnTo>
                    <a:pt x="194" y="302"/>
                  </a:lnTo>
                  <a:lnTo>
                    <a:pt x="202" y="293"/>
                  </a:lnTo>
                  <a:lnTo>
                    <a:pt x="204" y="287"/>
                  </a:lnTo>
                  <a:lnTo>
                    <a:pt x="205" y="281"/>
                  </a:lnTo>
                  <a:lnTo>
                    <a:pt x="209" y="275"/>
                  </a:lnTo>
                  <a:lnTo>
                    <a:pt x="211" y="270"/>
                  </a:lnTo>
                  <a:lnTo>
                    <a:pt x="213" y="262"/>
                  </a:lnTo>
                  <a:lnTo>
                    <a:pt x="215" y="254"/>
                  </a:lnTo>
                  <a:lnTo>
                    <a:pt x="217" y="245"/>
                  </a:lnTo>
                  <a:lnTo>
                    <a:pt x="219" y="239"/>
                  </a:lnTo>
                  <a:lnTo>
                    <a:pt x="221" y="230"/>
                  </a:lnTo>
                  <a:lnTo>
                    <a:pt x="221" y="222"/>
                  </a:lnTo>
                  <a:lnTo>
                    <a:pt x="223" y="213"/>
                  </a:lnTo>
                  <a:lnTo>
                    <a:pt x="224" y="205"/>
                  </a:lnTo>
                  <a:lnTo>
                    <a:pt x="223" y="196"/>
                  </a:lnTo>
                  <a:lnTo>
                    <a:pt x="223" y="186"/>
                  </a:lnTo>
                  <a:lnTo>
                    <a:pt x="223" y="177"/>
                  </a:lnTo>
                  <a:lnTo>
                    <a:pt x="223" y="169"/>
                  </a:lnTo>
                  <a:lnTo>
                    <a:pt x="223" y="159"/>
                  </a:lnTo>
                  <a:lnTo>
                    <a:pt x="223" y="150"/>
                  </a:lnTo>
                  <a:lnTo>
                    <a:pt x="221" y="140"/>
                  </a:lnTo>
                  <a:lnTo>
                    <a:pt x="221" y="133"/>
                  </a:lnTo>
                  <a:lnTo>
                    <a:pt x="217" y="123"/>
                  </a:lnTo>
                  <a:lnTo>
                    <a:pt x="215" y="116"/>
                  </a:lnTo>
                  <a:lnTo>
                    <a:pt x="211" y="106"/>
                  </a:lnTo>
                  <a:lnTo>
                    <a:pt x="209" y="99"/>
                  </a:lnTo>
                  <a:lnTo>
                    <a:pt x="207" y="91"/>
                  </a:lnTo>
                  <a:lnTo>
                    <a:pt x="204" y="83"/>
                  </a:lnTo>
                  <a:lnTo>
                    <a:pt x="202" y="78"/>
                  </a:lnTo>
                  <a:lnTo>
                    <a:pt x="198" y="72"/>
                  </a:lnTo>
                  <a:lnTo>
                    <a:pt x="192" y="66"/>
                  </a:lnTo>
                  <a:lnTo>
                    <a:pt x="188" y="61"/>
                  </a:lnTo>
                  <a:lnTo>
                    <a:pt x="183" y="55"/>
                  </a:lnTo>
                  <a:lnTo>
                    <a:pt x="179" y="51"/>
                  </a:lnTo>
                  <a:lnTo>
                    <a:pt x="169" y="43"/>
                  </a:lnTo>
                  <a:lnTo>
                    <a:pt x="160" y="38"/>
                  </a:lnTo>
                  <a:lnTo>
                    <a:pt x="154" y="36"/>
                  </a:lnTo>
                  <a:lnTo>
                    <a:pt x="148" y="34"/>
                  </a:lnTo>
                  <a:lnTo>
                    <a:pt x="143" y="32"/>
                  </a:lnTo>
                  <a:lnTo>
                    <a:pt x="137" y="30"/>
                  </a:lnTo>
                  <a:lnTo>
                    <a:pt x="128" y="28"/>
                  </a:lnTo>
                  <a:lnTo>
                    <a:pt x="116" y="28"/>
                  </a:lnTo>
                  <a:lnTo>
                    <a:pt x="110" y="28"/>
                  </a:lnTo>
                  <a:lnTo>
                    <a:pt x="105" y="28"/>
                  </a:lnTo>
                  <a:lnTo>
                    <a:pt x="99" y="28"/>
                  </a:lnTo>
                  <a:lnTo>
                    <a:pt x="93" y="30"/>
                  </a:lnTo>
                  <a:lnTo>
                    <a:pt x="84" y="32"/>
                  </a:lnTo>
                  <a:lnTo>
                    <a:pt x="74" y="36"/>
                  </a:lnTo>
                  <a:lnTo>
                    <a:pt x="67" y="40"/>
                  </a:lnTo>
                  <a:lnTo>
                    <a:pt x="59" y="47"/>
                  </a:lnTo>
                  <a:lnTo>
                    <a:pt x="51" y="53"/>
                  </a:lnTo>
                  <a:lnTo>
                    <a:pt x="48" y="59"/>
                  </a:lnTo>
                  <a:lnTo>
                    <a:pt x="42" y="64"/>
                  </a:lnTo>
                  <a:lnTo>
                    <a:pt x="38" y="70"/>
                  </a:lnTo>
                  <a:lnTo>
                    <a:pt x="36" y="76"/>
                  </a:lnTo>
                  <a:lnTo>
                    <a:pt x="32" y="81"/>
                  </a:lnTo>
                  <a:lnTo>
                    <a:pt x="29" y="91"/>
                  </a:lnTo>
                  <a:lnTo>
                    <a:pt x="27" y="100"/>
                  </a:lnTo>
                  <a:lnTo>
                    <a:pt x="25" y="106"/>
                  </a:lnTo>
                  <a:lnTo>
                    <a:pt x="25" y="112"/>
                  </a:lnTo>
                  <a:lnTo>
                    <a:pt x="25" y="116"/>
                  </a:lnTo>
                  <a:lnTo>
                    <a:pt x="27" y="118"/>
                  </a:lnTo>
                  <a:lnTo>
                    <a:pt x="2" y="119"/>
                  </a:lnTo>
                  <a:lnTo>
                    <a:pt x="2" y="11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74" name="Freeform 119"/>
            <p:cNvSpPr>
              <a:spLocks/>
            </p:cNvSpPr>
            <p:nvPr/>
          </p:nvSpPr>
          <p:spPr bwMode="auto">
            <a:xfrm>
              <a:off x="5253644" y="4726495"/>
              <a:ext cx="204408" cy="262234"/>
            </a:xfrm>
            <a:custGeom>
              <a:avLst/>
              <a:gdLst/>
              <a:ahLst/>
              <a:cxnLst>
                <a:cxn ang="0">
                  <a:pos x="133" y="0"/>
                </a:cxn>
                <a:cxn ang="0">
                  <a:pos x="143" y="0"/>
                </a:cxn>
                <a:cxn ang="0">
                  <a:pos x="158" y="4"/>
                </a:cxn>
                <a:cxn ang="0">
                  <a:pos x="173" y="8"/>
                </a:cxn>
                <a:cxn ang="0">
                  <a:pos x="185" y="14"/>
                </a:cxn>
                <a:cxn ang="0">
                  <a:pos x="196" y="17"/>
                </a:cxn>
                <a:cxn ang="0">
                  <a:pos x="208" y="25"/>
                </a:cxn>
                <a:cxn ang="0">
                  <a:pos x="221" y="31"/>
                </a:cxn>
                <a:cxn ang="0">
                  <a:pos x="232" y="40"/>
                </a:cxn>
                <a:cxn ang="0">
                  <a:pos x="246" y="50"/>
                </a:cxn>
                <a:cxn ang="0">
                  <a:pos x="257" y="61"/>
                </a:cxn>
                <a:cxn ang="0">
                  <a:pos x="268" y="74"/>
                </a:cxn>
                <a:cxn ang="0">
                  <a:pos x="280" y="88"/>
                </a:cxn>
                <a:cxn ang="0">
                  <a:pos x="289" y="105"/>
                </a:cxn>
                <a:cxn ang="0">
                  <a:pos x="297" y="120"/>
                </a:cxn>
                <a:cxn ang="0">
                  <a:pos x="301" y="139"/>
                </a:cxn>
                <a:cxn ang="0">
                  <a:pos x="303" y="156"/>
                </a:cxn>
                <a:cxn ang="0">
                  <a:pos x="305" y="173"/>
                </a:cxn>
                <a:cxn ang="0">
                  <a:pos x="303" y="190"/>
                </a:cxn>
                <a:cxn ang="0">
                  <a:pos x="303" y="207"/>
                </a:cxn>
                <a:cxn ang="0">
                  <a:pos x="301" y="225"/>
                </a:cxn>
                <a:cxn ang="0">
                  <a:pos x="297" y="242"/>
                </a:cxn>
                <a:cxn ang="0">
                  <a:pos x="293" y="255"/>
                </a:cxn>
                <a:cxn ang="0">
                  <a:pos x="289" y="268"/>
                </a:cxn>
                <a:cxn ang="0">
                  <a:pos x="284" y="282"/>
                </a:cxn>
                <a:cxn ang="0">
                  <a:pos x="280" y="297"/>
                </a:cxn>
                <a:cxn ang="0">
                  <a:pos x="276" y="308"/>
                </a:cxn>
                <a:cxn ang="0">
                  <a:pos x="160" y="390"/>
                </a:cxn>
                <a:cxn ang="0">
                  <a:pos x="257" y="284"/>
                </a:cxn>
                <a:cxn ang="0">
                  <a:pos x="257" y="278"/>
                </a:cxn>
                <a:cxn ang="0">
                  <a:pos x="263" y="263"/>
                </a:cxn>
                <a:cxn ang="0">
                  <a:pos x="265" y="253"/>
                </a:cxn>
                <a:cxn ang="0">
                  <a:pos x="268" y="242"/>
                </a:cxn>
                <a:cxn ang="0">
                  <a:pos x="270" y="228"/>
                </a:cxn>
                <a:cxn ang="0">
                  <a:pos x="272" y="215"/>
                </a:cxn>
                <a:cxn ang="0">
                  <a:pos x="272" y="198"/>
                </a:cxn>
                <a:cxn ang="0">
                  <a:pos x="274" y="183"/>
                </a:cxn>
                <a:cxn ang="0">
                  <a:pos x="272" y="166"/>
                </a:cxn>
                <a:cxn ang="0">
                  <a:pos x="270" y="150"/>
                </a:cxn>
                <a:cxn ang="0">
                  <a:pos x="267" y="133"/>
                </a:cxn>
                <a:cxn ang="0">
                  <a:pos x="259" y="118"/>
                </a:cxn>
                <a:cxn ang="0">
                  <a:pos x="251" y="103"/>
                </a:cxn>
                <a:cxn ang="0">
                  <a:pos x="242" y="88"/>
                </a:cxn>
                <a:cxn ang="0">
                  <a:pos x="229" y="74"/>
                </a:cxn>
                <a:cxn ang="0">
                  <a:pos x="217" y="63"/>
                </a:cxn>
                <a:cxn ang="0">
                  <a:pos x="196" y="48"/>
                </a:cxn>
                <a:cxn ang="0">
                  <a:pos x="177" y="38"/>
                </a:cxn>
                <a:cxn ang="0">
                  <a:pos x="162" y="34"/>
                </a:cxn>
                <a:cxn ang="0">
                  <a:pos x="151" y="33"/>
                </a:cxn>
                <a:cxn ang="0">
                  <a:pos x="141" y="34"/>
                </a:cxn>
                <a:cxn ang="0">
                  <a:pos x="133" y="36"/>
                </a:cxn>
                <a:cxn ang="0">
                  <a:pos x="0" y="78"/>
                </a:cxn>
              </a:cxnLst>
              <a:rect l="0" t="0" r="r" b="b"/>
              <a:pathLst>
                <a:path w="305" h="390">
                  <a:moveTo>
                    <a:pt x="0" y="78"/>
                  </a:moveTo>
                  <a:lnTo>
                    <a:pt x="133" y="0"/>
                  </a:lnTo>
                  <a:lnTo>
                    <a:pt x="137" y="0"/>
                  </a:lnTo>
                  <a:lnTo>
                    <a:pt x="143" y="0"/>
                  </a:lnTo>
                  <a:lnTo>
                    <a:pt x="151" y="2"/>
                  </a:lnTo>
                  <a:lnTo>
                    <a:pt x="158" y="4"/>
                  </a:lnTo>
                  <a:lnTo>
                    <a:pt x="168" y="8"/>
                  </a:lnTo>
                  <a:lnTo>
                    <a:pt x="173" y="8"/>
                  </a:lnTo>
                  <a:lnTo>
                    <a:pt x="179" y="10"/>
                  </a:lnTo>
                  <a:lnTo>
                    <a:pt x="185" y="14"/>
                  </a:lnTo>
                  <a:lnTo>
                    <a:pt x="191" y="15"/>
                  </a:lnTo>
                  <a:lnTo>
                    <a:pt x="196" y="17"/>
                  </a:lnTo>
                  <a:lnTo>
                    <a:pt x="202" y="21"/>
                  </a:lnTo>
                  <a:lnTo>
                    <a:pt x="208" y="25"/>
                  </a:lnTo>
                  <a:lnTo>
                    <a:pt x="215" y="29"/>
                  </a:lnTo>
                  <a:lnTo>
                    <a:pt x="221" y="31"/>
                  </a:lnTo>
                  <a:lnTo>
                    <a:pt x="227" y="36"/>
                  </a:lnTo>
                  <a:lnTo>
                    <a:pt x="232" y="40"/>
                  </a:lnTo>
                  <a:lnTo>
                    <a:pt x="240" y="46"/>
                  </a:lnTo>
                  <a:lnTo>
                    <a:pt x="246" y="50"/>
                  </a:lnTo>
                  <a:lnTo>
                    <a:pt x="251" y="55"/>
                  </a:lnTo>
                  <a:lnTo>
                    <a:pt x="257" y="61"/>
                  </a:lnTo>
                  <a:lnTo>
                    <a:pt x="265" y="69"/>
                  </a:lnTo>
                  <a:lnTo>
                    <a:pt x="268" y="74"/>
                  </a:lnTo>
                  <a:lnTo>
                    <a:pt x="274" y="82"/>
                  </a:lnTo>
                  <a:lnTo>
                    <a:pt x="280" y="88"/>
                  </a:lnTo>
                  <a:lnTo>
                    <a:pt x="286" y="97"/>
                  </a:lnTo>
                  <a:lnTo>
                    <a:pt x="289" y="105"/>
                  </a:lnTo>
                  <a:lnTo>
                    <a:pt x="293" y="112"/>
                  </a:lnTo>
                  <a:lnTo>
                    <a:pt x="297" y="120"/>
                  </a:lnTo>
                  <a:lnTo>
                    <a:pt x="299" y="130"/>
                  </a:lnTo>
                  <a:lnTo>
                    <a:pt x="301" y="139"/>
                  </a:lnTo>
                  <a:lnTo>
                    <a:pt x="303" y="147"/>
                  </a:lnTo>
                  <a:lnTo>
                    <a:pt x="303" y="156"/>
                  </a:lnTo>
                  <a:lnTo>
                    <a:pt x="305" y="166"/>
                  </a:lnTo>
                  <a:lnTo>
                    <a:pt x="305" y="173"/>
                  </a:lnTo>
                  <a:lnTo>
                    <a:pt x="305" y="183"/>
                  </a:lnTo>
                  <a:lnTo>
                    <a:pt x="303" y="190"/>
                  </a:lnTo>
                  <a:lnTo>
                    <a:pt x="303" y="200"/>
                  </a:lnTo>
                  <a:lnTo>
                    <a:pt x="303" y="207"/>
                  </a:lnTo>
                  <a:lnTo>
                    <a:pt x="301" y="217"/>
                  </a:lnTo>
                  <a:lnTo>
                    <a:pt x="301" y="225"/>
                  </a:lnTo>
                  <a:lnTo>
                    <a:pt x="299" y="234"/>
                  </a:lnTo>
                  <a:lnTo>
                    <a:pt x="297" y="242"/>
                  </a:lnTo>
                  <a:lnTo>
                    <a:pt x="295" y="247"/>
                  </a:lnTo>
                  <a:lnTo>
                    <a:pt x="293" y="255"/>
                  </a:lnTo>
                  <a:lnTo>
                    <a:pt x="291" y="263"/>
                  </a:lnTo>
                  <a:lnTo>
                    <a:pt x="289" y="268"/>
                  </a:lnTo>
                  <a:lnTo>
                    <a:pt x="287" y="276"/>
                  </a:lnTo>
                  <a:lnTo>
                    <a:pt x="284" y="282"/>
                  </a:lnTo>
                  <a:lnTo>
                    <a:pt x="284" y="287"/>
                  </a:lnTo>
                  <a:lnTo>
                    <a:pt x="280" y="297"/>
                  </a:lnTo>
                  <a:lnTo>
                    <a:pt x="278" y="303"/>
                  </a:lnTo>
                  <a:lnTo>
                    <a:pt x="276" y="308"/>
                  </a:lnTo>
                  <a:lnTo>
                    <a:pt x="276" y="310"/>
                  </a:lnTo>
                  <a:lnTo>
                    <a:pt x="160" y="390"/>
                  </a:lnTo>
                  <a:lnTo>
                    <a:pt x="173" y="350"/>
                  </a:lnTo>
                  <a:lnTo>
                    <a:pt x="257" y="284"/>
                  </a:lnTo>
                  <a:lnTo>
                    <a:pt x="257" y="282"/>
                  </a:lnTo>
                  <a:lnTo>
                    <a:pt x="257" y="278"/>
                  </a:lnTo>
                  <a:lnTo>
                    <a:pt x="259" y="270"/>
                  </a:lnTo>
                  <a:lnTo>
                    <a:pt x="263" y="263"/>
                  </a:lnTo>
                  <a:lnTo>
                    <a:pt x="265" y="257"/>
                  </a:lnTo>
                  <a:lnTo>
                    <a:pt x="265" y="253"/>
                  </a:lnTo>
                  <a:lnTo>
                    <a:pt x="267" y="246"/>
                  </a:lnTo>
                  <a:lnTo>
                    <a:pt x="268" y="242"/>
                  </a:lnTo>
                  <a:lnTo>
                    <a:pt x="268" y="234"/>
                  </a:lnTo>
                  <a:lnTo>
                    <a:pt x="270" y="228"/>
                  </a:lnTo>
                  <a:lnTo>
                    <a:pt x="270" y="221"/>
                  </a:lnTo>
                  <a:lnTo>
                    <a:pt x="272" y="215"/>
                  </a:lnTo>
                  <a:lnTo>
                    <a:pt x="272" y="207"/>
                  </a:lnTo>
                  <a:lnTo>
                    <a:pt x="272" y="198"/>
                  </a:lnTo>
                  <a:lnTo>
                    <a:pt x="272" y="190"/>
                  </a:lnTo>
                  <a:lnTo>
                    <a:pt x="274" y="183"/>
                  </a:lnTo>
                  <a:lnTo>
                    <a:pt x="272" y="173"/>
                  </a:lnTo>
                  <a:lnTo>
                    <a:pt x="272" y="166"/>
                  </a:lnTo>
                  <a:lnTo>
                    <a:pt x="272" y="158"/>
                  </a:lnTo>
                  <a:lnTo>
                    <a:pt x="270" y="150"/>
                  </a:lnTo>
                  <a:lnTo>
                    <a:pt x="268" y="141"/>
                  </a:lnTo>
                  <a:lnTo>
                    <a:pt x="267" y="133"/>
                  </a:lnTo>
                  <a:lnTo>
                    <a:pt x="263" y="126"/>
                  </a:lnTo>
                  <a:lnTo>
                    <a:pt x="259" y="118"/>
                  </a:lnTo>
                  <a:lnTo>
                    <a:pt x="255" y="109"/>
                  </a:lnTo>
                  <a:lnTo>
                    <a:pt x="251" y="103"/>
                  </a:lnTo>
                  <a:lnTo>
                    <a:pt x="248" y="95"/>
                  </a:lnTo>
                  <a:lnTo>
                    <a:pt x="242" y="88"/>
                  </a:lnTo>
                  <a:lnTo>
                    <a:pt x="234" y="80"/>
                  </a:lnTo>
                  <a:lnTo>
                    <a:pt x="229" y="74"/>
                  </a:lnTo>
                  <a:lnTo>
                    <a:pt x="223" y="69"/>
                  </a:lnTo>
                  <a:lnTo>
                    <a:pt x="217" y="63"/>
                  </a:lnTo>
                  <a:lnTo>
                    <a:pt x="206" y="53"/>
                  </a:lnTo>
                  <a:lnTo>
                    <a:pt x="196" y="48"/>
                  </a:lnTo>
                  <a:lnTo>
                    <a:pt x="187" y="40"/>
                  </a:lnTo>
                  <a:lnTo>
                    <a:pt x="177" y="38"/>
                  </a:lnTo>
                  <a:lnTo>
                    <a:pt x="170" y="34"/>
                  </a:lnTo>
                  <a:lnTo>
                    <a:pt x="162" y="34"/>
                  </a:lnTo>
                  <a:lnTo>
                    <a:pt x="154" y="33"/>
                  </a:lnTo>
                  <a:lnTo>
                    <a:pt x="151" y="33"/>
                  </a:lnTo>
                  <a:lnTo>
                    <a:pt x="143" y="33"/>
                  </a:lnTo>
                  <a:lnTo>
                    <a:pt x="141" y="34"/>
                  </a:lnTo>
                  <a:lnTo>
                    <a:pt x="135" y="34"/>
                  </a:lnTo>
                  <a:lnTo>
                    <a:pt x="133" y="36"/>
                  </a:lnTo>
                  <a:lnTo>
                    <a:pt x="44" y="80"/>
                  </a:lnTo>
                  <a:lnTo>
                    <a:pt x="0" y="78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75" name="Freeform 120"/>
            <p:cNvSpPr>
              <a:spLocks/>
            </p:cNvSpPr>
            <p:nvPr/>
          </p:nvSpPr>
          <p:spPr bwMode="auto">
            <a:xfrm>
              <a:off x="5322228" y="4746667"/>
              <a:ext cx="65895" cy="44378"/>
            </a:xfrm>
            <a:custGeom>
              <a:avLst/>
              <a:gdLst/>
              <a:ahLst/>
              <a:cxnLst>
                <a:cxn ang="0">
                  <a:pos x="68" y="0"/>
                </a:cxn>
                <a:cxn ang="0">
                  <a:pos x="0" y="53"/>
                </a:cxn>
                <a:cxn ang="0">
                  <a:pos x="27" y="64"/>
                </a:cxn>
                <a:cxn ang="0">
                  <a:pos x="99" y="15"/>
                </a:cxn>
                <a:cxn ang="0">
                  <a:pos x="68" y="0"/>
                </a:cxn>
                <a:cxn ang="0">
                  <a:pos x="68" y="0"/>
                </a:cxn>
              </a:cxnLst>
              <a:rect l="0" t="0" r="r" b="b"/>
              <a:pathLst>
                <a:path w="99" h="64">
                  <a:moveTo>
                    <a:pt x="68" y="0"/>
                  </a:moveTo>
                  <a:lnTo>
                    <a:pt x="0" y="53"/>
                  </a:lnTo>
                  <a:lnTo>
                    <a:pt x="27" y="64"/>
                  </a:lnTo>
                  <a:lnTo>
                    <a:pt x="99" y="15"/>
                  </a:lnTo>
                  <a:lnTo>
                    <a:pt x="68" y="0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76" name="Freeform 121"/>
            <p:cNvSpPr>
              <a:spLocks/>
            </p:cNvSpPr>
            <p:nvPr/>
          </p:nvSpPr>
          <p:spPr bwMode="auto">
            <a:xfrm>
              <a:off x="5361227" y="4780286"/>
              <a:ext cx="68585" cy="52447"/>
            </a:xfrm>
            <a:custGeom>
              <a:avLst/>
              <a:gdLst/>
              <a:ahLst/>
              <a:cxnLst>
                <a:cxn ang="0">
                  <a:pos x="76" y="0"/>
                </a:cxn>
                <a:cxn ang="0">
                  <a:pos x="0" y="55"/>
                </a:cxn>
                <a:cxn ang="0">
                  <a:pos x="15" y="78"/>
                </a:cxn>
                <a:cxn ang="0">
                  <a:pos x="101" y="21"/>
                </a:cxn>
                <a:cxn ang="0">
                  <a:pos x="76" y="0"/>
                </a:cxn>
                <a:cxn ang="0">
                  <a:pos x="76" y="0"/>
                </a:cxn>
              </a:cxnLst>
              <a:rect l="0" t="0" r="r" b="b"/>
              <a:pathLst>
                <a:path w="101" h="78">
                  <a:moveTo>
                    <a:pt x="76" y="0"/>
                  </a:moveTo>
                  <a:lnTo>
                    <a:pt x="0" y="55"/>
                  </a:lnTo>
                  <a:lnTo>
                    <a:pt x="15" y="78"/>
                  </a:lnTo>
                  <a:lnTo>
                    <a:pt x="101" y="21"/>
                  </a:lnTo>
                  <a:lnTo>
                    <a:pt x="76" y="0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77" name="Freeform 122"/>
            <p:cNvSpPr>
              <a:spLocks/>
            </p:cNvSpPr>
            <p:nvPr/>
          </p:nvSpPr>
          <p:spPr bwMode="auto">
            <a:xfrm>
              <a:off x="5377364" y="4836767"/>
              <a:ext cx="63205" cy="44378"/>
            </a:xfrm>
            <a:custGeom>
              <a:avLst/>
              <a:gdLst/>
              <a:ahLst/>
              <a:cxnLst>
                <a:cxn ang="0">
                  <a:pos x="2" y="38"/>
                </a:cxn>
                <a:cxn ang="0">
                  <a:pos x="95" y="0"/>
                </a:cxn>
                <a:cxn ang="0">
                  <a:pos x="93" y="32"/>
                </a:cxn>
                <a:cxn ang="0">
                  <a:pos x="0" y="66"/>
                </a:cxn>
                <a:cxn ang="0">
                  <a:pos x="2" y="38"/>
                </a:cxn>
                <a:cxn ang="0">
                  <a:pos x="2" y="38"/>
                </a:cxn>
              </a:cxnLst>
              <a:rect l="0" t="0" r="r" b="b"/>
              <a:pathLst>
                <a:path w="95" h="66">
                  <a:moveTo>
                    <a:pt x="2" y="38"/>
                  </a:moveTo>
                  <a:lnTo>
                    <a:pt x="95" y="0"/>
                  </a:lnTo>
                  <a:lnTo>
                    <a:pt x="93" y="32"/>
                  </a:lnTo>
                  <a:lnTo>
                    <a:pt x="0" y="66"/>
                  </a:lnTo>
                  <a:lnTo>
                    <a:pt x="2" y="38"/>
                  </a:lnTo>
                  <a:lnTo>
                    <a:pt x="2" y="3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78" name="Freeform 123"/>
            <p:cNvSpPr>
              <a:spLocks/>
            </p:cNvSpPr>
            <p:nvPr/>
          </p:nvSpPr>
          <p:spPr bwMode="auto">
            <a:xfrm>
              <a:off x="5371985" y="4877111"/>
              <a:ext cx="71274" cy="61860"/>
            </a:xfrm>
            <a:custGeom>
              <a:avLst/>
              <a:gdLst/>
              <a:ahLst/>
              <a:cxnLst>
                <a:cxn ang="0">
                  <a:pos x="10" y="57"/>
                </a:cxn>
                <a:cxn ang="0">
                  <a:pos x="10" y="53"/>
                </a:cxn>
                <a:cxn ang="0">
                  <a:pos x="14" y="51"/>
                </a:cxn>
                <a:cxn ang="0">
                  <a:pos x="19" y="47"/>
                </a:cxn>
                <a:cxn ang="0">
                  <a:pos x="25" y="43"/>
                </a:cxn>
                <a:cxn ang="0">
                  <a:pos x="33" y="38"/>
                </a:cxn>
                <a:cxn ang="0">
                  <a:pos x="40" y="34"/>
                </a:cxn>
                <a:cxn ang="0">
                  <a:pos x="50" y="30"/>
                </a:cxn>
                <a:cxn ang="0">
                  <a:pos x="59" y="26"/>
                </a:cxn>
                <a:cxn ang="0">
                  <a:pos x="67" y="19"/>
                </a:cxn>
                <a:cxn ang="0">
                  <a:pos x="76" y="15"/>
                </a:cxn>
                <a:cxn ang="0">
                  <a:pos x="84" y="11"/>
                </a:cxn>
                <a:cxn ang="0">
                  <a:pos x="91" y="7"/>
                </a:cxn>
                <a:cxn ang="0">
                  <a:pos x="97" y="5"/>
                </a:cxn>
                <a:cxn ang="0">
                  <a:pos x="103" y="3"/>
                </a:cxn>
                <a:cxn ang="0">
                  <a:pos x="105" y="0"/>
                </a:cxn>
                <a:cxn ang="0">
                  <a:pos x="107" y="0"/>
                </a:cxn>
                <a:cxn ang="0">
                  <a:pos x="97" y="38"/>
                </a:cxn>
                <a:cxn ang="0">
                  <a:pos x="0" y="91"/>
                </a:cxn>
                <a:cxn ang="0">
                  <a:pos x="10" y="57"/>
                </a:cxn>
                <a:cxn ang="0">
                  <a:pos x="10" y="57"/>
                </a:cxn>
              </a:cxnLst>
              <a:rect l="0" t="0" r="r" b="b"/>
              <a:pathLst>
                <a:path w="107" h="91">
                  <a:moveTo>
                    <a:pt x="10" y="57"/>
                  </a:moveTo>
                  <a:lnTo>
                    <a:pt x="10" y="53"/>
                  </a:lnTo>
                  <a:lnTo>
                    <a:pt x="14" y="51"/>
                  </a:lnTo>
                  <a:lnTo>
                    <a:pt x="19" y="47"/>
                  </a:lnTo>
                  <a:lnTo>
                    <a:pt x="25" y="43"/>
                  </a:lnTo>
                  <a:lnTo>
                    <a:pt x="33" y="38"/>
                  </a:lnTo>
                  <a:lnTo>
                    <a:pt x="40" y="34"/>
                  </a:lnTo>
                  <a:lnTo>
                    <a:pt x="50" y="30"/>
                  </a:lnTo>
                  <a:lnTo>
                    <a:pt x="59" y="26"/>
                  </a:lnTo>
                  <a:lnTo>
                    <a:pt x="67" y="19"/>
                  </a:lnTo>
                  <a:lnTo>
                    <a:pt x="76" y="15"/>
                  </a:lnTo>
                  <a:lnTo>
                    <a:pt x="84" y="11"/>
                  </a:lnTo>
                  <a:lnTo>
                    <a:pt x="91" y="7"/>
                  </a:lnTo>
                  <a:lnTo>
                    <a:pt x="97" y="5"/>
                  </a:lnTo>
                  <a:lnTo>
                    <a:pt x="103" y="3"/>
                  </a:lnTo>
                  <a:lnTo>
                    <a:pt x="105" y="0"/>
                  </a:lnTo>
                  <a:lnTo>
                    <a:pt x="107" y="0"/>
                  </a:lnTo>
                  <a:lnTo>
                    <a:pt x="97" y="38"/>
                  </a:lnTo>
                  <a:lnTo>
                    <a:pt x="0" y="91"/>
                  </a:lnTo>
                  <a:lnTo>
                    <a:pt x="10" y="57"/>
                  </a:lnTo>
                  <a:lnTo>
                    <a:pt x="10" y="5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79" name="Freeform 124"/>
            <p:cNvSpPr>
              <a:spLocks/>
            </p:cNvSpPr>
            <p:nvPr/>
          </p:nvSpPr>
          <p:spPr bwMode="auto">
            <a:xfrm>
              <a:off x="5331641" y="4624291"/>
              <a:ext cx="236683" cy="355024"/>
            </a:xfrm>
            <a:custGeom>
              <a:avLst/>
              <a:gdLst/>
              <a:ahLst/>
              <a:cxnLst>
                <a:cxn ang="0">
                  <a:pos x="25" y="4"/>
                </a:cxn>
                <a:cxn ang="0">
                  <a:pos x="44" y="2"/>
                </a:cxn>
                <a:cxn ang="0">
                  <a:pos x="59" y="0"/>
                </a:cxn>
                <a:cxn ang="0">
                  <a:pos x="80" y="0"/>
                </a:cxn>
                <a:cxn ang="0">
                  <a:pos x="103" y="2"/>
                </a:cxn>
                <a:cxn ang="0">
                  <a:pos x="130" y="8"/>
                </a:cxn>
                <a:cxn ang="0">
                  <a:pos x="158" y="15"/>
                </a:cxn>
                <a:cxn ang="0">
                  <a:pos x="187" y="25"/>
                </a:cxn>
                <a:cxn ang="0">
                  <a:pos x="217" y="40"/>
                </a:cxn>
                <a:cxn ang="0">
                  <a:pos x="249" y="63"/>
                </a:cxn>
                <a:cxn ang="0">
                  <a:pos x="274" y="86"/>
                </a:cxn>
                <a:cxn ang="0">
                  <a:pos x="297" y="112"/>
                </a:cxn>
                <a:cxn ang="0">
                  <a:pos x="314" y="141"/>
                </a:cxn>
                <a:cxn ang="0">
                  <a:pos x="327" y="169"/>
                </a:cxn>
                <a:cxn ang="0">
                  <a:pos x="337" y="198"/>
                </a:cxn>
                <a:cxn ang="0">
                  <a:pos x="343" y="224"/>
                </a:cxn>
                <a:cxn ang="0">
                  <a:pos x="346" y="247"/>
                </a:cxn>
                <a:cxn ang="0">
                  <a:pos x="350" y="268"/>
                </a:cxn>
                <a:cxn ang="0">
                  <a:pos x="350" y="282"/>
                </a:cxn>
                <a:cxn ang="0">
                  <a:pos x="352" y="293"/>
                </a:cxn>
                <a:cxn ang="0">
                  <a:pos x="352" y="302"/>
                </a:cxn>
                <a:cxn ang="0">
                  <a:pos x="354" y="320"/>
                </a:cxn>
                <a:cxn ang="0">
                  <a:pos x="352" y="339"/>
                </a:cxn>
                <a:cxn ang="0">
                  <a:pos x="350" y="365"/>
                </a:cxn>
                <a:cxn ang="0">
                  <a:pos x="344" y="394"/>
                </a:cxn>
                <a:cxn ang="0">
                  <a:pos x="337" y="422"/>
                </a:cxn>
                <a:cxn ang="0">
                  <a:pos x="324" y="451"/>
                </a:cxn>
                <a:cxn ang="0">
                  <a:pos x="306" y="479"/>
                </a:cxn>
                <a:cxn ang="0">
                  <a:pos x="284" y="506"/>
                </a:cxn>
                <a:cxn ang="0">
                  <a:pos x="255" y="529"/>
                </a:cxn>
                <a:cxn ang="0">
                  <a:pos x="259" y="493"/>
                </a:cxn>
                <a:cxn ang="0">
                  <a:pos x="267" y="483"/>
                </a:cxn>
                <a:cxn ang="0">
                  <a:pos x="280" y="468"/>
                </a:cxn>
                <a:cxn ang="0">
                  <a:pos x="291" y="451"/>
                </a:cxn>
                <a:cxn ang="0">
                  <a:pos x="305" y="432"/>
                </a:cxn>
                <a:cxn ang="0">
                  <a:pos x="314" y="403"/>
                </a:cxn>
                <a:cxn ang="0">
                  <a:pos x="320" y="382"/>
                </a:cxn>
                <a:cxn ang="0">
                  <a:pos x="322" y="365"/>
                </a:cxn>
                <a:cxn ang="0">
                  <a:pos x="325" y="348"/>
                </a:cxn>
                <a:cxn ang="0">
                  <a:pos x="325" y="327"/>
                </a:cxn>
                <a:cxn ang="0">
                  <a:pos x="325" y="306"/>
                </a:cxn>
                <a:cxn ang="0">
                  <a:pos x="324" y="283"/>
                </a:cxn>
                <a:cxn ang="0">
                  <a:pos x="322" y="259"/>
                </a:cxn>
                <a:cxn ang="0">
                  <a:pos x="316" y="234"/>
                </a:cxn>
                <a:cxn ang="0">
                  <a:pos x="308" y="209"/>
                </a:cxn>
                <a:cxn ang="0">
                  <a:pos x="299" y="185"/>
                </a:cxn>
                <a:cxn ang="0">
                  <a:pos x="291" y="164"/>
                </a:cxn>
                <a:cxn ang="0">
                  <a:pos x="278" y="143"/>
                </a:cxn>
                <a:cxn ang="0">
                  <a:pos x="268" y="124"/>
                </a:cxn>
                <a:cxn ang="0">
                  <a:pos x="249" y="103"/>
                </a:cxn>
                <a:cxn ang="0">
                  <a:pos x="223" y="80"/>
                </a:cxn>
                <a:cxn ang="0">
                  <a:pos x="192" y="61"/>
                </a:cxn>
                <a:cxn ang="0">
                  <a:pos x="162" y="46"/>
                </a:cxn>
                <a:cxn ang="0">
                  <a:pos x="133" y="38"/>
                </a:cxn>
                <a:cxn ang="0">
                  <a:pos x="105" y="32"/>
                </a:cxn>
                <a:cxn ang="0">
                  <a:pos x="80" y="30"/>
                </a:cxn>
                <a:cxn ang="0">
                  <a:pos x="59" y="30"/>
                </a:cxn>
                <a:cxn ang="0">
                  <a:pos x="33" y="167"/>
                </a:cxn>
              </a:cxnLst>
              <a:rect l="0" t="0" r="r" b="b"/>
              <a:pathLst>
                <a:path w="354" h="529">
                  <a:moveTo>
                    <a:pt x="0" y="169"/>
                  </a:moveTo>
                  <a:lnTo>
                    <a:pt x="23" y="4"/>
                  </a:lnTo>
                  <a:lnTo>
                    <a:pt x="25" y="4"/>
                  </a:lnTo>
                  <a:lnTo>
                    <a:pt x="29" y="2"/>
                  </a:lnTo>
                  <a:lnTo>
                    <a:pt x="35" y="2"/>
                  </a:lnTo>
                  <a:lnTo>
                    <a:pt x="44" y="2"/>
                  </a:lnTo>
                  <a:lnTo>
                    <a:pt x="48" y="0"/>
                  </a:lnTo>
                  <a:lnTo>
                    <a:pt x="54" y="0"/>
                  </a:lnTo>
                  <a:lnTo>
                    <a:pt x="59" y="0"/>
                  </a:lnTo>
                  <a:lnTo>
                    <a:pt x="65" y="0"/>
                  </a:lnTo>
                  <a:lnTo>
                    <a:pt x="71" y="0"/>
                  </a:lnTo>
                  <a:lnTo>
                    <a:pt x="80" y="0"/>
                  </a:lnTo>
                  <a:lnTo>
                    <a:pt x="88" y="2"/>
                  </a:lnTo>
                  <a:lnTo>
                    <a:pt x="95" y="2"/>
                  </a:lnTo>
                  <a:lnTo>
                    <a:pt x="103" y="2"/>
                  </a:lnTo>
                  <a:lnTo>
                    <a:pt x="113" y="4"/>
                  </a:lnTo>
                  <a:lnTo>
                    <a:pt x="120" y="4"/>
                  </a:lnTo>
                  <a:lnTo>
                    <a:pt x="130" y="8"/>
                  </a:lnTo>
                  <a:lnTo>
                    <a:pt x="139" y="10"/>
                  </a:lnTo>
                  <a:lnTo>
                    <a:pt x="149" y="11"/>
                  </a:lnTo>
                  <a:lnTo>
                    <a:pt x="158" y="15"/>
                  </a:lnTo>
                  <a:lnTo>
                    <a:pt x="168" y="19"/>
                  </a:lnTo>
                  <a:lnTo>
                    <a:pt x="177" y="21"/>
                  </a:lnTo>
                  <a:lnTo>
                    <a:pt x="187" y="25"/>
                  </a:lnTo>
                  <a:lnTo>
                    <a:pt x="198" y="29"/>
                  </a:lnTo>
                  <a:lnTo>
                    <a:pt x="208" y="36"/>
                  </a:lnTo>
                  <a:lnTo>
                    <a:pt x="217" y="40"/>
                  </a:lnTo>
                  <a:lnTo>
                    <a:pt x="228" y="48"/>
                  </a:lnTo>
                  <a:lnTo>
                    <a:pt x="238" y="53"/>
                  </a:lnTo>
                  <a:lnTo>
                    <a:pt x="249" y="63"/>
                  </a:lnTo>
                  <a:lnTo>
                    <a:pt x="257" y="69"/>
                  </a:lnTo>
                  <a:lnTo>
                    <a:pt x="267" y="76"/>
                  </a:lnTo>
                  <a:lnTo>
                    <a:pt x="274" y="86"/>
                  </a:lnTo>
                  <a:lnTo>
                    <a:pt x="282" y="93"/>
                  </a:lnTo>
                  <a:lnTo>
                    <a:pt x="289" y="103"/>
                  </a:lnTo>
                  <a:lnTo>
                    <a:pt x="297" y="112"/>
                  </a:lnTo>
                  <a:lnTo>
                    <a:pt x="303" y="122"/>
                  </a:lnTo>
                  <a:lnTo>
                    <a:pt x="308" y="131"/>
                  </a:lnTo>
                  <a:lnTo>
                    <a:pt x="314" y="141"/>
                  </a:lnTo>
                  <a:lnTo>
                    <a:pt x="318" y="150"/>
                  </a:lnTo>
                  <a:lnTo>
                    <a:pt x="322" y="160"/>
                  </a:lnTo>
                  <a:lnTo>
                    <a:pt x="327" y="169"/>
                  </a:lnTo>
                  <a:lnTo>
                    <a:pt x="329" y="179"/>
                  </a:lnTo>
                  <a:lnTo>
                    <a:pt x="333" y="188"/>
                  </a:lnTo>
                  <a:lnTo>
                    <a:pt x="337" y="198"/>
                  </a:lnTo>
                  <a:lnTo>
                    <a:pt x="341" y="207"/>
                  </a:lnTo>
                  <a:lnTo>
                    <a:pt x="341" y="215"/>
                  </a:lnTo>
                  <a:lnTo>
                    <a:pt x="343" y="224"/>
                  </a:lnTo>
                  <a:lnTo>
                    <a:pt x="344" y="232"/>
                  </a:lnTo>
                  <a:lnTo>
                    <a:pt x="346" y="240"/>
                  </a:lnTo>
                  <a:lnTo>
                    <a:pt x="346" y="247"/>
                  </a:lnTo>
                  <a:lnTo>
                    <a:pt x="348" y="255"/>
                  </a:lnTo>
                  <a:lnTo>
                    <a:pt x="348" y="261"/>
                  </a:lnTo>
                  <a:lnTo>
                    <a:pt x="350" y="268"/>
                  </a:lnTo>
                  <a:lnTo>
                    <a:pt x="350" y="272"/>
                  </a:lnTo>
                  <a:lnTo>
                    <a:pt x="350" y="278"/>
                  </a:lnTo>
                  <a:lnTo>
                    <a:pt x="350" y="282"/>
                  </a:lnTo>
                  <a:lnTo>
                    <a:pt x="352" y="285"/>
                  </a:lnTo>
                  <a:lnTo>
                    <a:pt x="352" y="291"/>
                  </a:lnTo>
                  <a:lnTo>
                    <a:pt x="352" y="293"/>
                  </a:lnTo>
                  <a:lnTo>
                    <a:pt x="352" y="295"/>
                  </a:lnTo>
                  <a:lnTo>
                    <a:pt x="352" y="301"/>
                  </a:lnTo>
                  <a:lnTo>
                    <a:pt x="352" y="302"/>
                  </a:lnTo>
                  <a:lnTo>
                    <a:pt x="352" y="308"/>
                  </a:lnTo>
                  <a:lnTo>
                    <a:pt x="352" y="314"/>
                  </a:lnTo>
                  <a:lnTo>
                    <a:pt x="354" y="320"/>
                  </a:lnTo>
                  <a:lnTo>
                    <a:pt x="352" y="325"/>
                  </a:lnTo>
                  <a:lnTo>
                    <a:pt x="352" y="333"/>
                  </a:lnTo>
                  <a:lnTo>
                    <a:pt x="352" y="339"/>
                  </a:lnTo>
                  <a:lnTo>
                    <a:pt x="352" y="348"/>
                  </a:lnTo>
                  <a:lnTo>
                    <a:pt x="350" y="356"/>
                  </a:lnTo>
                  <a:lnTo>
                    <a:pt x="350" y="365"/>
                  </a:lnTo>
                  <a:lnTo>
                    <a:pt x="348" y="375"/>
                  </a:lnTo>
                  <a:lnTo>
                    <a:pt x="348" y="384"/>
                  </a:lnTo>
                  <a:lnTo>
                    <a:pt x="344" y="394"/>
                  </a:lnTo>
                  <a:lnTo>
                    <a:pt x="343" y="403"/>
                  </a:lnTo>
                  <a:lnTo>
                    <a:pt x="341" y="413"/>
                  </a:lnTo>
                  <a:lnTo>
                    <a:pt x="337" y="422"/>
                  </a:lnTo>
                  <a:lnTo>
                    <a:pt x="333" y="432"/>
                  </a:lnTo>
                  <a:lnTo>
                    <a:pt x="329" y="441"/>
                  </a:lnTo>
                  <a:lnTo>
                    <a:pt x="324" y="451"/>
                  </a:lnTo>
                  <a:lnTo>
                    <a:pt x="320" y="462"/>
                  </a:lnTo>
                  <a:lnTo>
                    <a:pt x="314" y="470"/>
                  </a:lnTo>
                  <a:lnTo>
                    <a:pt x="306" y="479"/>
                  </a:lnTo>
                  <a:lnTo>
                    <a:pt x="299" y="489"/>
                  </a:lnTo>
                  <a:lnTo>
                    <a:pt x="293" y="498"/>
                  </a:lnTo>
                  <a:lnTo>
                    <a:pt x="284" y="506"/>
                  </a:lnTo>
                  <a:lnTo>
                    <a:pt x="274" y="514"/>
                  </a:lnTo>
                  <a:lnTo>
                    <a:pt x="265" y="521"/>
                  </a:lnTo>
                  <a:lnTo>
                    <a:pt x="255" y="529"/>
                  </a:lnTo>
                  <a:lnTo>
                    <a:pt x="137" y="477"/>
                  </a:lnTo>
                  <a:lnTo>
                    <a:pt x="156" y="449"/>
                  </a:lnTo>
                  <a:lnTo>
                    <a:pt x="259" y="493"/>
                  </a:lnTo>
                  <a:lnTo>
                    <a:pt x="259" y="491"/>
                  </a:lnTo>
                  <a:lnTo>
                    <a:pt x="263" y="489"/>
                  </a:lnTo>
                  <a:lnTo>
                    <a:pt x="267" y="483"/>
                  </a:lnTo>
                  <a:lnTo>
                    <a:pt x="274" y="477"/>
                  </a:lnTo>
                  <a:lnTo>
                    <a:pt x="276" y="474"/>
                  </a:lnTo>
                  <a:lnTo>
                    <a:pt x="280" y="468"/>
                  </a:lnTo>
                  <a:lnTo>
                    <a:pt x="284" y="462"/>
                  </a:lnTo>
                  <a:lnTo>
                    <a:pt x="289" y="458"/>
                  </a:lnTo>
                  <a:lnTo>
                    <a:pt x="291" y="451"/>
                  </a:lnTo>
                  <a:lnTo>
                    <a:pt x="297" y="445"/>
                  </a:lnTo>
                  <a:lnTo>
                    <a:pt x="299" y="437"/>
                  </a:lnTo>
                  <a:lnTo>
                    <a:pt x="305" y="432"/>
                  </a:lnTo>
                  <a:lnTo>
                    <a:pt x="306" y="422"/>
                  </a:lnTo>
                  <a:lnTo>
                    <a:pt x="310" y="413"/>
                  </a:lnTo>
                  <a:lnTo>
                    <a:pt x="314" y="403"/>
                  </a:lnTo>
                  <a:lnTo>
                    <a:pt x="318" y="394"/>
                  </a:lnTo>
                  <a:lnTo>
                    <a:pt x="318" y="388"/>
                  </a:lnTo>
                  <a:lnTo>
                    <a:pt x="320" y="382"/>
                  </a:lnTo>
                  <a:lnTo>
                    <a:pt x="320" y="377"/>
                  </a:lnTo>
                  <a:lnTo>
                    <a:pt x="322" y="371"/>
                  </a:lnTo>
                  <a:lnTo>
                    <a:pt x="322" y="365"/>
                  </a:lnTo>
                  <a:lnTo>
                    <a:pt x="324" y="359"/>
                  </a:lnTo>
                  <a:lnTo>
                    <a:pt x="324" y="354"/>
                  </a:lnTo>
                  <a:lnTo>
                    <a:pt x="325" y="348"/>
                  </a:lnTo>
                  <a:lnTo>
                    <a:pt x="325" y="340"/>
                  </a:lnTo>
                  <a:lnTo>
                    <a:pt x="325" y="335"/>
                  </a:lnTo>
                  <a:lnTo>
                    <a:pt x="325" y="327"/>
                  </a:lnTo>
                  <a:lnTo>
                    <a:pt x="325" y="321"/>
                  </a:lnTo>
                  <a:lnTo>
                    <a:pt x="325" y="314"/>
                  </a:lnTo>
                  <a:lnTo>
                    <a:pt x="325" y="306"/>
                  </a:lnTo>
                  <a:lnTo>
                    <a:pt x="325" y="299"/>
                  </a:lnTo>
                  <a:lnTo>
                    <a:pt x="325" y="291"/>
                  </a:lnTo>
                  <a:lnTo>
                    <a:pt x="324" y="283"/>
                  </a:lnTo>
                  <a:lnTo>
                    <a:pt x="324" y="276"/>
                  </a:lnTo>
                  <a:lnTo>
                    <a:pt x="322" y="268"/>
                  </a:lnTo>
                  <a:lnTo>
                    <a:pt x="322" y="259"/>
                  </a:lnTo>
                  <a:lnTo>
                    <a:pt x="320" y="251"/>
                  </a:lnTo>
                  <a:lnTo>
                    <a:pt x="318" y="242"/>
                  </a:lnTo>
                  <a:lnTo>
                    <a:pt x="316" y="234"/>
                  </a:lnTo>
                  <a:lnTo>
                    <a:pt x="314" y="226"/>
                  </a:lnTo>
                  <a:lnTo>
                    <a:pt x="312" y="219"/>
                  </a:lnTo>
                  <a:lnTo>
                    <a:pt x="308" y="209"/>
                  </a:lnTo>
                  <a:lnTo>
                    <a:pt x="305" y="200"/>
                  </a:lnTo>
                  <a:lnTo>
                    <a:pt x="303" y="192"/>
                  </a:lnTo>
                  <a:lnTo>
                    <a:pt x="299" y="185"/>
                  </a:lnTo>
                  <a:lnTo>
                    <a:pt x="297" y="177"/>
                  </a:lnTo>
                  <a:lnTo>
                    <a:pt x="293" y="169"/>
                  </a:lnTo>
                  <a:lnTo>
                    <a:pt x="291" y="164"/>
                  </a:lnTo>
                  <a:lnTo>
                    <a:pt x="286" y="156"/>
                  </a:lnTo>
                  <a:lnTo>
                    <a:pt x="282" y="148"/>
                  </a:lnTo>
                  <a:lnTo>
                    <a:pt x="278" y="143"/>
                  </a:lnTo>
                  <a:lnTo>
                    <a:pt x="276" y="137"/>
                  </a:lnTo>
                  <a:lnTo>
                    <a:pt x="270" y="131"/>
                  </a:lnTo>
                  <a:lnTo>
                    <a:pt x="268" y="124"/>
                  </a:lnTo>
                  <a:lnTo>
                    <a:pt x="263" y="120"/>
                  </a:lnTo>
                  <a:lnTo>
                    <a:pt x="259" y="114"/>
                  </a:lnTo>
                  <a:lnTo>
                    <a:pt x="249" y="103"/>
                  </a:lnTo>
                  <a:lnTo>
                    <a:pt x="242" y="95"/>
                  </a:lnTo>
                  <a:lnTo>
                    <a:pt x="232" y="88"/>
                  </a:lnTo>
                  <a:lnTo>
                    <a:pt x="223" y="80"/>
                  </a:lnTo>
                  <a:lnTo>
                    <a:pt x="211" y="72"/>
                  </a:lnTo>
                  <a:lnTo>
                    <a:pt x="204" y="67"/>
                  </a:lnTo>
                  <a:lnTo>
                    <a:pt x="192" y="61"/>
                  </a:lnTo>
                  <a:lnTo>
                    <a:pt x="183" y="55"/>
                  </a:lnTo>
                  <a:lnTo>
                    <a:pt x="173" y="50"/>
                  </a:lnTo>
                  <a:lnTo>
                    <a:pt x="162" y="46"/>
                  </a:lnTo>
                  <a:lnTo>
                    <a:pt x="152" y="44"/>
                  </a:lnTo>
                  <a:lnTo>
                    <a:pt x="143" y="40"/>
                  </a:lnTo>
                  <a:lnTo>
                    <a:pt x="133" y="38"/>
                  </a:lnTo>
                  <a:lnTo>
                    <a:pt x="122" y="36"/>
                  </a:lnTo>
                  <a:lnTo>
                    <a:pt x="114" y="32"/>
                  </a:lnTo>
                  <a:lnTo>
                    <a:pt x="105" y="32"/>
                  </a:lnTo>
                  <a:lnTo>
                    <a:pt x="95" y="30"/>
                  </a:lnTo>
                  <a:lnTo>
                    <a:pt x="88" y="30"/>
                  </a:lnTo>
                  <a:lnTo>
                    <a:pt x="80" y="30"/>
                  </a:lnTo>
                  <a:lnTo>
                    <a:pt x="73" y="30"/>
                  </a:lnTo>
                  <a:lnTo>
                    <a:pt x="65" y="30"/>
                  </a:lnTo>
                  <a:lnTo>
                    <a:pt x="59" y="30"/>
                  </a:lnTo>
                  <a:lnTo>
                    <a:pt x="54" y="30"/>
                  </a:lnTo>
                  <a:lnTo>
                    <a:pt x="48" y="30"/>
                  </a:lnTo>
                  <a:lnTo>
                    <a:pt x="33" y="167"/>
                  </a:lnTo>
                  <a:lnTo>
                    <a:pt x="0" y="169"/>
                  </a:lnTo>
                  <a:lnTo>
                    <a:pt x="0" y="16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82" name="Freeform 127"/>
            <p:cNvSpPr>
              <a:spLocks/>
            </p:cNvSpPr>
            <p:nvPr/>
          </p:nvSpPr>
          <p:spPr bwMode="auto">
            <a:xfrm>
              <a:off x="4905344" y="5319547"/>
              <a:ext cx="250131" cy="121031"/>
            </a:xfrm>
            <a:custGeom>
              <a:avLst/>
              <a:gdLst/>
              <a:ahLst/>
              <a:cxnLst>
                <a:cxn ang="0">
                  <a:pos x="61" y="53"/>
                </a:cxn>
                <a:cxn ang="0">
                  <a:pos x="40" y="66"/>
                </a:cxn>
                <a:cxn ang="0">
                  <a:pos x="15" y="89"/>
                </a:cxn>
                <a:cxn ang="0">
                  <a:pos x="0" y="116"/>
                </a:cxn>
                <a:cxn ang="0">
                  <a:pos x="8" y="146"/>
                </a:cxn>
                <a:cxn ang="0">
                  <a:pos x="25" y="161"/>
                </a:cxn>
                <a:cxn ang="0">
                  <a:pos x="52" y="175"/>
                </a:cxn>
                <a:cxn ang="0">
                  <a:pos x="67" y="176"/>
                </a:cxn>
                <a:cxn ang="0">
                  <a:pos x="84" y="176"/>
                </a:cxn>
                <a:cxn ang="0">
                  <a:pos x="103" y="176"/>
                </a:cxn>
                <a:cxn ang="0">
                  <a:pos x="124" y="175"/>
                </a:cxn>
                <a:cxn ang="0">
                  <a:pos x="145" y="167"/>
                </a:cxn>
                <a:cxn ang="0">
                  <a:pos x="166" y="163"/>
                </a:cxn>
                <a:cxn ang="0">
                  <a:pos x="187" y="155"/>
                </a:cxn>
                <a:cxn ang="0">
                  <a:pos x="208" y="146"/>
                </a:cxn>
                <a:cxn ang="0">
                  <a:pos x="228" y="138"/>
                </a:cxn>
                <a:cxn ang="0">
                  <a:pos x="249" y="129"/>
                </a:cxn>
                <a:cxn ang="0">
                  <a:pos x="268" y="117"/>
                </a:cxn>
                <a:cxn ang="0">
                  <a:pos x="289" y="108"/>
                </a:cxn>
                <a:cxn ang="0">
                  <a:pos x="304" y="97"/>
                </a:cxn>
                <a:cxn ang="0">
                  <a:pos x="333" y="81"/>
                </a:cxn>
                <a:cxn ang="0">
                  <a:pos x="354" y="60"/>
                </a:cxn>
                <a:cxn ang="0">
                  <a:pos x="369" y="43"/>
                </a:cxn>
                <a:cxn ang="0">
                  <a:pos x="371" y="28"/>
                </a:cxn>
                <a:cxn ang="0">
                  <a:pos x="356" y="15"/>
                </a:cxn>
                <a:cxn ang="0">
                  <a:pos x="327" y="3"/>
                </a:cxn>
                <a:cxn ang="0">
                  <a:pos x="297" y="0"/>
                </a:cxn>
                <a:cxn ang="0">
                  <a:pos x="274" y="0"/>
                </a:cxn>
                <a:cxn ang="0">
                  <a:pos x="265" y="1"/>
                </a:cxn>
                <a:cxn ang="0">
                  <a:pos x="268" y="17"/>
                </a:cxn>
                <a:cxn ang="0">
                  <a:pos x="268" y="34"/>
                </a:cxn>
                <a:cxn ang="0">
                  <a:pos x="261" y="53"/>
                </a:cxn>
                <a:cxn ang="0">
                  <a:pos x="242" y="68"/>
                </a:cxn>
                <a:cxn ang="0">
                  <a:pos x="221" y="78"/>
                </a:cxn>
                <a:cxn ang="0">
                  <a:pos x="202" y="83"/>
                </a:cxn>
                <a:cxn ang="0">
                  <a:pos x="185" y="87"/>
                </a:cxn>
                <a:cxn ang="0">
                  <a:pos x="168" y="91"/>
                </a:cxn>
                <a:cxn ang="0">
                  <a:pos x="143" y="95"/>
                </a:cxn>
                <a:cxn ang="0">
                  <a:pos x="114" y="95"/>
                </a:cxn>
                <a:cxn ang="0">
                  <a:pos x="99" y="93"/>
                </a:cxn>
                <a:cxn ang="0">
                  <a:pos x="90" y="83"/>
                </a:cxn>
                <a:cxn ang="0">
                  <a:pos x="78" y="64"/>
                </a:cxn>
                <a:cxn ang="0">
                  <a:pos x="67" y="51"/>
                </a:cxn>
              </a:cxnLst>
              <a:rect l="0" t="0" r="r" b="b"/>
              <a:pathLst>
                <a:path w="373" h="178">
                  <a:moveTo>
                    <a:pt x="67" y="51"/>
                  </a:moveTo>
                  <a:lnTo>
                    <a:pt x="65" y="51"/>
                  </a:lnTo>
                  <a:lnTo>
                    <a:pt x="61" y="53"/>
                  </a:lnTo>
                  <a:lnTo>
                    <a:pt x="55" y="57"/>
                  </a:lnTo>
                  <a:lnTo>
                    <a:pt x="50" y="62"/>
                  </a:lnTo>
                  <a:lnTo>
                    <a:pt x="40" y="66"/>
                  </a:lnTo>
                  <a:lnTo>
                    <a:pt x="33" y="74"/>
                  </a:lnTo>
                  <a:lnTo>
                    <a:pt x="23" y="81"/>
                  </a:lnTo>
                  <a:lnTo>
                    <a:pt x="15" y="89"/>
                  </a:lnTo>
                  <a:lnTo>
                    <a:pt x="8" y="97"/>
                  </a:lnTo>
                  <a:lnTo>
                    <a:pt x="4" y="106"/>
                  </a:lnTo>
                  <a:lnTo>
                    <a:pt x="0" y="116"/>
                  </a:lnTo>
                  <a:lnTo>
                    <a:pt x="0" y="127"/>
                  </a:lnTo>
                  <a:lnTo>
                    <a:pt x="2" y="136"/>
                  </a:lnTo>
                  <a:lnTo>
                    <a:pt x="8" y="146"/>
                  </a:lnTo>
                  <a:lnTo>
                    <a:pt x="12" y="152"/>
                  </a:lnTo>
                  <a:lnTo>
                    <a:pt x="17" y="157"/>
                  </a:lnTo>
                  <a:lnTo>
                    <a:pt x="25" y="161"/>
                  </a:lnTo>
                  <a:lnTo>
                    <a:pt x="35" y="167"/>
                  </a:lnTo>
                  <a:lnTo>
                    <a:pt x="42" y="171"/>
                  </a:lnTo>
                  <a:lnTo>
                    <a:pt x="52" y="175"/>
                  </a:lnTo>
                  <a:lnTo>
                    <a:pt x="55" y="175"/>
                  </a:lnTo>
                  <a:lnTo>
                    <a:pt x="61" y="176"/>
                  </a:lnTo>
                  <a:lnTo>
                    <a:pt x="67" y="176"/>
                  </a:lnTo>
                  <a:lnTo>
                    <a:pt x="74" y="178"/>
                  </a:lnTo>
                  <a:lnTo>
                    <a:pt x="78" y="176"/>
                  </a:lnTo>
                  <a:lnTo>
                    <a:pt x="84" y="176"/>
                  </a:lnTo>
                  <a:lnTo>
                    <a:pt x="90" y="176"/>
                  </a:lnTo>
                  <a:lnTo>
                    <a:pt x="97" y="176"/>
                  </a:lnTo>
                  <a:lnTo>
                    <a:pt x="103" y="176"/>
                  </a:lnTo>
                  <a:lnTo>
                    <a:pt x="111" y="175"/>
                  </a:lnTo>
                  <a:lnTo>
                    <a:pt x="116" y="175"/>
                  </a:lnTo>
                  <a:lnTo>
                    <a:pt x="124" y="175"/>
                  </a:lnTo>
                  <a:lnTo>
                    <a:pt x="130" y="173"/>
                  </a:lnTo>
                  <a:lnTo>
                    <a:pt x="137" y="171"/>
                  </a:lnTo>
                  <a:lnTo>
                    <a:pt x="145" y="167"/>
                  </a:lnTo>
                  <a:lnTo>
                    <a:pt x="150" y="167"/>
                  </a:lnTo>
                  <a:lnTo>
                    <a:pt x="158" y="165"/>
                  </a:lnTo>
                  <a:lnTo>
                    <a:pt x="166" y="163"/>
                  </a:lnTo>
                  <a:lnTo>
                    <a:pt x="173" y="161"/>
                  </a:lnTo>
                  <a:lnTo>
                    <a:pt x="181" y="159"/>
                  </a:lnTo>
                  <a:lnTo>
                    <a:pt x="187" y="155"/>
                  </a:lnTo>
                  <a:lnTo>
                    <a:pt x="194" y="154"/>
                  </a:lnTo>
                  <a:lnTo>
                    <a:pt x="200" y="150"/>
                  </a:lnTo>
                  <a:lnTo>
                    <a:pt x="208" y="146"/>
                  </a:lnTo>
                  <a:lnTo>
                    <a:pt x="215" y="144"/>
                  </a:lnTo>
                  <a:lnTo>
                    <a:pt x="223" y="140"/>
                  </a:lnTo>
                  <a:lnTo>
                    <a:pt x="228" y="138"/>
                  </a:lnTo>
                  <a:lnTo>
                    <a:pt x="238" y="136"/>
                  </a:lnTo>
                  <a:lnTo>
                    <a:pt x="244" y="133"/>
                  </a:lnTo>
                  <a:lnTo>
                    <a:pt x="249" y="129"/>
                  </a:lnTo>
                  <a:lnTo>
                    <a:pt x="255" y="125"/>
                  </a:lnTo>
                  <a:lnTo>
                    <a:pt x="263" y="123"/>
                  </a:lnTo>
                  <a:lnTo>
                    <a:pt x="268" y="117"/>
                  </a:lnTo>
                  <a:lnTo>
                    <a:pt x="276" y="114"/>
                  </a:lnTo>
                  <a:lnTo>
                    <a:pt x="282" y="112"/>
                  </a:lnTo>
                  <a:lnTo>
                    <a:pt x="289" y="108"/>
                  </a:lnTo>
                  <a:lnTo>
                    <a:pt x="293" y="104"/>
                  </a:lnTo>
                  <a:lnTo>
                    <a:pt x="299" y="100"/>
                  </a:lnTo>
                  <a:lnTo>
                    <a:pt x="304" y="97"/>
                  </a:lnTo>
                  <a:lnTo>
                    <a:pt x="312" y="93"/>
                  </a:lnTo>
                  <a:lnTo>
                    <a:pt x="322" y="87"/>
                  </a:lnTo>
                  <a:lnTo>
                    <a:pt x="333" y="81"/>
                  </a:lnTo>
                  <a:lnTo>
                    <a:pt x="341" y="72"/>
                  </a:lnTo>
                  <a:lnTo>
                    <a:pt x="348" y="66"/>
                  </a:lnTo>
                  <a:lnTo>
                    <a:pt x="354" y="60"/>
                  </a:lnTo>
                  <a:lnTo>
                    <a:pt x="361" y="55"/>
                  </a:lnTo>
                  <a:lnTo>
                    <a:pt x="365" y="49"/>
                  </a:lnTo>
                  <a:lnTo>
                    <a:pt x="369" y="43"/>
                  </a:lnTo>
                  <a:lnTo>
                    <a:pt x="371" y="39"/>
                  </a:lnTo>
                  <a:lnTo>
                    <a:pt x="373" y="38"/>
                  </a:lnTo>
                  <a:lnTo>
                    <a:pt x="371" y="28"/>
                  </a:lnTo>
                  <a:lnTo>
                    <a:pt x="367" y="24"/>
                  </a:lnTo>
                  <a:lnTo>
                    <a:pt x="361" y="19"/>
                  </a:lnTo>
                  <a:lnTo>
                    <a:pt x="356" y="15"/>
                  </a:lnTo>
                  <a:lnTo>
                    <a:pt x="346" y="11"/>
                  </a:lnTo>
                  <a:lnTo>
                    <a:pt x="337" y="7"/>
                  </a:lnTo>
                  <a:lnTo>
                    <a:pt x="327" y="3"/>
                  </a:lnTo>
                  <a:lnTo>
                    <a:pt x="318" y="3"/>
                  </a:lnTo>
                  <a:lnTo>
                    <a:pt x="306" y="1"/>
                  </a:lnTo>
                  <a:lnTo>
                    <a:pt x="297" y="0"/>
                  </a:lnTo>
                  <a:lnTo>
                    <a:pt x="289" y="0"/>
                  </a:lnTo>
                  <a:lnTo>
                    <a:pt x="280" y="0"/>
                  </a:lnTo>
                  <a:lnTo>
                    <a:pt x="274" y="0"/>
                  </a:lnTo>
                  <a:lnTo>
                    <a:pt x="268" y="0"/>
                  </a:lnTo>
                  <a:lnTo>
                    <a:pt x="265" y="0"/>
                  </a:lnTo>
                  <a:lnTo>
                    <a:pt x="265" y="1"/>
                  </a:lnTo>
                  <a:lnTo>
                    <a:pt x="266" y="7"/>
                  </a:lnTo>
                  <a:lnTo>
                    <a:pt x="268" y="11"/>
                  </a:lnTo>
                  <a:lnTo>
                    <a:pt x="268" y="17"/>
                  </a:lnTo>
                  <a:lnTo>
                    <a:pt x="268" y="22"/>
                  </a:lnTo>
                  <a:lnTo>
                    <a:pt x="270" y="28"/>
                  </a:lnTo>
                  <a:lnTo>
                    <a:pt x="268" y="34"/>
                  </a:lnTo>
                  <a:lnTo>
                    <a:pt x="266" y="39"/>
                  </a:lnTo>
                  <a:lnTo>
                    <a:pt x="265" y="45"/>
                  </a:lnTo>
                  <a:lnTo>
                    <a:pt x="261" y="53"/>
                  </a:lnTo>
                  <a:lnTo>
                    <a:pt x="255" y="59"/>
                  </a:lnTo>
                  <a:lnTo>
                    <a:pt x="249" y="64"/>
                  </a:lnTo>
                  <a:lnTo>
                    <a:pt x="242" y="68"/>
                  </a:lnTo>
                  <a:lnTo>
                    <a:pt x="232" y="74"/>
                  </a:lnTo>
                  <a:lnTo>
                    <a:pt x="227" y="76"/>
                  </a:lnTo>
                  <a:lnTo>
                    <a:pt x="221" y="78"/>
                  </a:lnTo>
                  <a:lnTo>
                    <a:pt x="213" y="79"/>
                  </a:lnTo>
                  <a:lnTo>
                    <a:pt x="208" y="81"/>
                  </a:lnTo>
                  <a:lnTo>
                    <a:pt x="202" y="83"/>
                  </a:lnTo>
                  <a:lnTo>
                    <a:pt x="196" y="85"/>
                  </a:lnTo>
                  <a:lnTo>
                    <a:pt x="190" y="85"/>
                  </a:lnTo>
                  <a:lnTo>
                    <a:pt x="185" y="87"/>
                  </a:lnTo>
                  <a:lnTo>
                    <a:pt x="179" y="89"/>
                  </a:lnTo>
                  <a:lnTo>
                    <a:pt x="173" y="89"/>
                  </a:lnTo>
                  <a:lnTo>
                    <a:pt x="168" y="91"/>
                  </a:lnTo>
                  <a:lnTo>
                    <a:pt x="162" y="93"/>
                  </a:lnTo>
                  <a:lnTo>
                    <a:pt x="152" y="93"/>
                  </a:lnTo>
                  <a:lnTo>
                    <a:pt x="143" y="95"/>
                  </a:lnTo>
                  <a:lnTo>
                    <a:pt x="133" y="95"/>
                  </a:lnTo>
                  <a:lnTo>
                    <a:pt x="124" y="95"/>
                  </a:lnTo>
                  <a:lnTo>
                    <a:pt x="114" y="95"/>
                  </a:lnTo>
                  <a:lnTo>
                    <a:pt x="109" y="95"/>
                  </a:lnTo>
                  <a:lnTo>
                    <a:pt x="103" y="93"/>
                  </a:lnTo>
                  <a:lnTo>
                    <a:pt x="99" y="93"/>
                  </a:lnTo>
                  <a:lnTo>
                    <a:pt x="95" y="91"/>
                  </a:lnTo>
                  <a:lnTo>
                    <a:pt x="95" y="89"/>
                  </a:lnTo>
                  <a:lnTo>
                    <a:pt x="90" y="83"/>
                  </a:lnTo>
                  <a:lnTo>
                    <a:pt x="86" y="76"/>
                  </a:lnTo>
                  <a:lnTo>
                    <a:pt x="82" y="70"/>
                  </a:lnTo>
                  <a:lnTo>
                    <a:pt x="78" y="64"/>
                  </a:lnTo>
                  <a:lnTo>
                    <a:pt x="73" y="59"/>
                  </a:lnTo>
                  <a:lnTo>
                    <a:pt x="69" y="55"/>
                  </a:lnTo>
                  <a:lnTo>
                    <a:pt x="67" y="51"/>
                  </a:lnTo>
                  <a:lnTo>
                    <a:pt x="67" y="51"/>
                  </a:lnTo>
                  <a:close/>
                </a:path>
              </a:pathLst>
            </a:custGeom>
            <a:solidFill>
              <a:srgbClr val="FFFF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86" name="Freeform 131"/>
            <p:cNvSpPr>
              <a:spLocks/>
            </p:cNvSpPr>
            <p:nvPr/>
          </p:nvSpPr>
          <p:spPr bwMode="auto">
            <a:xfrm>
              <a:off x="4807174" y="5497059"/>
              <a:ext cx="107583" cy="72619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70" y="0"/>
                </a:cxn>
                <a:cxn ang="0">
                  <a:pos x="63" y="0"/>
                </a:cxn>
                <a:cxn ang="0">
                  <a:pos x="55" y="0"/>
                </a:cxn>
                <a:cxn ang="0">
                  <a:pos x="47" y="0"/>
                </a:cxn>
                <a:cxn ang="0">
                  <a:pos x="42" y="0"/>
                </a:cxn>
                <a:cxn ang="0">
                  <a:pos x="34" y="2"/>
                </a:cxn>
                <a:cxn ang="0">
                  <a:pos x="27" y="2"/>
                </a:cxn>
                <a:cxn ang="0">
                  <a:pos x="19" y="6"/>
                </a:cxn>
                <a:cxn ang="0">
                  <a:pos x="13" y="7"/>
                </a:cxn>
                <a:cxn ang="0">
                  <a:pos x="9" y="11"/>
                </a:cxn>
                <a:cxn ang="0">
                  <a:pos x="4" y="17"/>
                </a:cxn>
                <a:cxn ang="0">
                  <a:pos x="2" y="25"/>
                </a:cxn>
                <a:cxn ang="0">
                  <a:pos x="0" y="32"/>
                </a:cxn>
                <a:cxn ang="0">
                  <a:pos x="2" y="42"/>
                </a:cxn>
                <a:cxn ang="0">
                  <a:pos x="2" y="51"/>
                </a:cxn>
                <a:cxn ang="0">
                  <a:pos x="7" y="59"/>
                </a:cxn>
                <a:cxn ang="0">
                  <a:pos x="15" y="66"/>
                </a:cxn>
                <a:cxn ang="0">
                  <a:pos x="23" y="76"/>
                </a:cxn>
                <a:cxn ang="0">
                  <a:pos x="27" y="78"/>
                </a:cxn>
                <a:cxn ang="0">
                  <a:pos x="34" y="82"/>
                </a:cxn>
                <a:cxn ang="0">
                  <a:pos x="40" y="84"/>
                </a:cxn>
                <a:cxn ang="0">
                  <a:pos x="46" y="87"/>
                </a:cxn>
                <a:cxn ang="0">
                  <a:pos x="51" y="89"/>
                </a:cxn>
                <a:cxn ang="0">
                  <a:pos x="57" y="93"/>
                </a:cxn>
                <a:cxn ang="0">
                  <a:pos x="63" y="95"/>
                </a:cxn>
                <a:cxn ang="0">
                  <a:pos x="70" y="99"/>
                </a:cxn>
                <a:cxn ang="0">
                  <a:pos x="76" y="99"/>
                </a:cxn>
                <a:cxn ang="0">
                  <a:pos x="82" y="101"/>
                </a:cxn>
                <a:cxn ang="0">
                  <a:pos x="87" y="101"/>
                </a:cxn>
                <a:cxn ang="0">
                  <a:pos x="95" y="103"/>
                </a:cxn>
                <a:cxn ang="0">
                  <a:pos x="101" y="104"/>
                </a:cxn>
                <a:cxn ang="0">
                  <a:pos x="106" y="104"/>
                </a:cxn>
                <a:cxn ang="0">
                  <a:pos x="112" y="104"/>
                </a:cxn>
                <a:cxn ang="0">
                  <a:pos x="120" y="106"/>
                </a:cxn>
                <a:cxn ang="0">
                  <a:pos x="129" y="104"/>
                </a:cxn>
                <a:cxn ang="0">
                  <a:pos x="139" y="104"/>
                </a:cxn>
                <a:cxn ang="0">
                  <a:pos x="146" y="103"/>
                </a:cxn>
                <a:cxn ang="0">
                  <a:pos x="152" y="101"/>
                </a:cxn>
                <a:cxn ang="0">
                  <a:pos x="158" y="93"/>
                </a:cxn>
                <a:cxn ang="0">
                  <a:pos x="160" y="84"/>
                </a:cxn>
                <a:cxn ang="0">
                  <a:pos x="158" y="76"/>
                </a:cxn>
                <a:cxn ang="0">
                  <a:pos x="154" y="68"/>
                </a:cxn>
                <a:cxn ang="0">
                  <a:pos x="148" y="61"/>
                </a:cxn>
                <a:cxn ang="0">
                  <a:pos x="142" y="55"/>
                </a:cxn>
                <a:cxn ang="0">
                  <a:pos x="139" y="51"/>
                </a:cxn>
                <a:cxn ang="0">
                  <a:pos x="139" y="51"/>
                </a:cxn>
                <a:cxn ang="0">
                  <a:pos x="106" y="70"/>
                </a:cxn>
                <a:cxn ang="0">
                  <a:pos x="68" y="42"/>
                </a:cxn>
                <a:cxn ang="0">
                  <a:pos x="74" y="2"/>
                </a:cxn>
                <a:cxn ang="0">
                  <a:pos x="74" y="2"/>
                </a:cxn>
              </a:cxnLst>
              <a:rect l="0" t="0" r="r" b="b"/>
              <a:pathLst>
                <a:path w="160" h="106">
                  <a:moveTo>
                    <a:pt x="74" y="2"/>
                  </a:moveTo>
                  <a:lnTo>
                    <a:pt x="70" y="0"/>
                  </a:lnTo>
                  <a:lnTo>
                    <a:pt x="63" y="0"/>
                  </a:lnTo>
                  <a:lnTo>
                    <a:pt x="55" y="0"/>
                  </a:lnTo>
                  <a:lnTo>
                    <a:pt x="47" y="0"/>
                  </a:lnTo>
                  <a:lnTo>
                    <a:pt x="42" y="0"/>
                  </a:lnTo>
                  <a:lnTo>
                    <a:pt x="34" y="2"/>
                  </a:lnTo>
                  <a:lnTo>
                    <a:pt x="27" y="2"/>
                  </a:lnTo>
                  <a:lnTo>
                    <a:pt x="19" y="6"/>
                  </a:lnTo>
                  <a:lnTo>
                    <a:pt x="13" y="7"/>
                  </a:lnTo>
                  <a:lnTo>
                    <a:pt x="9" y="11"/>
                  </a:lnTo>
                  <a:lnTo>
                    <a:pt x="4" y="17"/>
                  </a:lnTo>
                  <a:lnTo>
                    <a:pt x="2" y="25"/>
                  </a:lnTo>
                  <a:lnTo>
                    <a:pt x="0" y="32"/>
                  </a:lnTo>
                  <a:lnTo>
                    <a:pt x="2" y="42"/>
                  </a:lnTo>
                  <a:lnTo>
                    <a:pt x="2" y="51"/>
                  </a:lnTo>
                  <a:lnTo>
                    <a:pt x="7" y="59"/>
                  </a:lnTo>
                  <a:lnTo>
                    <a:pt x="15" y="66"/>
                  </a:lnTo>
                  <a:lnTo>
                    <a:pt x="23" y="76"/>
                  </a:lnTo>
                  <a:lnTo>
                    <a:pt x="27" y="78"/>
                  </a:lnTo>
                  <a:lnTo>
                    <a:pt x="34" y="82"/>
                  </a:lnTo>
                  <a:lnTo>
                    <a:pt x="40" y="84"/>
                  </a:lnTo>
                  <a:lnTo>
                    <a:pt x="46" y="87"/>
                  </a:lnTo>
                  <a:lnTo>
                    <a:pt x="51" y="89"/>
                  </a:lnTo>
                  <a:lnTo>
                    <a:pt x="57" y="93"/>
                  </a:lnTo>
                  <a:lnTo>
                    <a:pt x="63" y="95"/>
                  </a:lnTo>
                  <a:lnTo>
                    <a:pt x="70" y="99"/>
                  </a:lnTo>
                  <a:lnTo>
                    <a:pt x="76" y="99"/>
                  </a:lnTo>
                  <a:lnTo>
                    <a:pt x="82" y="101"/>
                  </a:lnTo>
                  <a:lnTo>
                    <a:pt x="87" y="101"/>
                  </a:lnTo>
                  <a:lnTo>
                    <a:pt x="95" y="103"/>
                  </a:lnTo>
                  <a:lnTo>
                    <a:pt x="101" y="104"/>
                  </a:lnTo>
                  <a:lnTo>
                    <a:pt x="106" y="104"/>
                  </a:lnTo>
                  <a:lnTo>
                    <a:pt x="112" y="104"/>
                  </a:lnTo>
                  <a:lnTo>
                    <a:pt x="120" y="106"/>
                  </a:lnTo>
                  <a:lnTo>
                    <a:pt x="129" y="104"/>
                  </a:lnTo>
                  <a:lnTo>
                    <a:pt x="139" y="104"/>
                  </a:lnTo>
                  <a:lnTo>
                    <a:pt x="146" y="103"/>
                  </a:lnTo>
                  <a:lnTo>
                    <a:pt x="152" y="101"/>
                  </a:lnTo>
                  <a:lnTo>
                    <a:pt x="158" y="93"/>
                  </a:lnTo>
                  <a:lnTo>
                    <a:pt x="160" y="84"/>
                  </a:lnTo>
                  <a:lnTo>
                    <a:pt x="158" y="76"/>
                  </a:lnTo>
                  <a:lnTo>
                    <a:pt x="154" y="68"/>
                  </a:lnTo>
                  <a:lnTo>
                    <a:pt x="148" y="61"/>
                  </a:lnTo>
                  <a:lnTo>
                    <a:pt x="142" y="55"/>
                  </a:lnTo>
                  <a:lnTo>
                    <a:pt x="139" y="51"/>
                  </a:lnTo>
                  <a:lnTo>
                    <a:pt x="139" y="51"/>
                  </a:lnTo>
                  <a:lnTo>
                    <a:pt x="106" y="70"/>
                  </a:lnTo>
                  <a:lnTo>
                    <a:pt x="68" y="42"/>
                  </a:lnTo>
                  <a:lnTo>
                    <a:pt x="74" y="2"/>
                  </a:lnTo>
                  <a:lnTo>
                    <a:pt x="74" y="2"/>
                  </a:lnTo>
                  <a:close/>
                </a:path>
              </a:pathLst>
            </a:custGeom>
            <a:solidFill>
              <a:srgbClr val="E8A60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87" name="Freeform 132"/>
            <p:cNvSpPr>
              <a:spLocks/>
            </p:cNvSpPr>
            <p:nvPr/>
          </p:nvSpPr>
          <p:spPr bwMode="auto">
            <a:xfrm>
              <a:off x="4902654" y="5233480"/>
              <a:ext cx="200374" cy="158685"/>
            </a:xfrm>
            <a:custGeom>
              <a:avLst/>
              <a:gdLst/>
              <a:ahLst/>
              <a:cxnLst>
                <a:cxn ang="0">
                  <a:pos x="33" y="76"/>
                </a:cxn>
                <a:cxn ang="0">
                  <a:pos x="118" y="208"/>
                </a:cxn>
                <a:cxn ang="0">
                  <a:pos x="122" y="208"/>
                </a:cxn>
                <a:cxn ang="0">
                  <a:pos x="128" y="208"/>
                </a:cxn>
                <a:cxn ang="0">
                  <a:pos x="135" y="208"/>
                </a:cxn>
                <a:cxn ang="0">
                  <a:pos x="143" y="206"/>
                </a:cxn>
                <a:cxn ang="0">
                  <a:pos x="154" y="206"/>
                </a:cxn>
                <a:cxn ang="0">
                  <a:pos x="160" y="204"/>
                </a:cxn>
                <a:cxn ang="0">
                  <a:pos x="166" y="204"/>
                </a:cxn>
                <a:cxn ang="0">
                  <a:pos x="172" y="204"/>
                </a:cxn>
                <a:cxn ang="0">
                  <a:pos x="177" y="204"/>
                </a:cxn>
                <a:cxn ang="0">
                  <a:pos x="183" y="202"/>
                </a:cxn>
                <a:cxn ang="0">
                  <a:pos x="189" y="202"/>
                </a:cxn>
                <a:cxn ang="0">
                  <a:pos x="196" y="200"/>
                </a:cxn>
                <a:cxn ang="0">
                  <a:pos x="202" y="198"/>
                </a:cxn>
                <a:cxn ang="0">
                  <a:pos x="208" y="196"/>
                </a:cxn>
                <a:cxn ang="0">
                  <a:pos x="213" y="194"/>
                </a:cxn>
                <a:cxn ang="0">
                  <a:pos x="219" y="192"/>
                </a:cxn>
                <a:cxn ang="0">
                  <a:pos x="227" y="192"/>
                </a:cxn>
                <a:cxn ang="0">
                  <a:pos x="231" y="189"/>
                </a:cxn>
                <a:cxn ang="0">
                  <a:pos x="236" y="185"/>
                </a:cxn>
                <a:cxn ang="0">
                  <a:pos x="242" y="181"/>
                </a:cxn>
                <a:cxn ang="0">
                  <a:pos x="248" y="179"/>
                </a:cxn>
                <a:cxn ang="0">
                  <a:pos x="257" y="171"/>
                </a:cxn>
                <a:cxn ang="0">
                  <a:pos x="267" y="164"/>
                </a:cxn>
                <a:cxn ang="0">
                  <a:pos x="219" y="14"/>
                </a:cxn>
                <a:cxn ang="0">
                  <a:pos x="244" y="0"/>
                </a:cxn>
                <a:cxn ang="0">
                  <a:pos x="297" y="168"/>
                </a:cxn>
                <a:cxn ang="0">
                  <a:pos x="295" y="169"/>
                </a:cxn>
                <a:cxn ang="0">
                  <a:pos x="289" y="177"/>
                </a:cxn>
                <a:cxn ang="0">
                  <a:pos x="284" y="183"/>
                </a:cxn>
                <a:cxn ang="0">
                  <a:pos x="278" y="189"/>
                </a:cxn>
                <a:cxn ang="0">
                  <a:pos x="270" y="196"/>
                </a:cxn>
                <a:cxn ang="0">
                  <a:pos x="261" y="202"/>
                </a:cxn>
                <a:cxn ang="0">
                  <a:pos x="255" y="206"/>
                </a:cxn>
                <a:cxn ang="0">
                  <a:pos x="250" y="209"/>
                </a:cxn>
                <a:cxn ang="0">
                  <a:pos x="244" y="211"/>
                </a:cxn>
                <a:cxn ang="0">
                  <a:pos x="236" y="215"/>
                </a:cxn>
                <a:cxn ang="0">
                  <a:pos x="229" y="217"/>
                </a:cxn>
                <a:cxn ang="0">
                  <a:pos x="223" y="221"/>
                </a:cxn>
                <a:cxn ang="0">
                  <a:pos x="213" y="223"/>
                </a:cxn>
                <a:cxn ang="0">
                  <a:pos x="206" y="227"/>
                </a:cxn>
                <a:cxn ang="0">
                  <a:pos x="194" y="228"/>
                </a:cxn>
                <a:cxn ang="0">
                  <a:pos x="185" y="230"/>
                </a:cxn>
                <a:cxn ang="0">
                  <a:pos x="173" y="232"/>
                </a:cxn>
                <a:cxn ang="0">
                  <a:pos x="164" y="234"/>
                </a:cxn>
                <a:cxn ang="0">
                  <a:pos x="158" y="234"/>
                </a:cxn>
                <a:cxn ang="0">
                  <a:pos x="153" y="236"/>
                </a:cxn>
                <a:cxn ang="0">
                  <a:pos x="147" y="236"/>
                </a:cxn>
                <a:cxn ang="0">
                  <a:pos x="139" y="236"/>
                </a:cxn>
                <a:cxn ang="0">
                  <a:pos x="134" y="236"/>
                </a:cxn>
                <a:cxn ang="0">
                  <a:pos x="126" y="236"/>
                </a:cxn>
                <a:cxn ang="0">
                  <a:pos x="118" y="236"/>
                </a:cxn>
                <a:cxn ang="0">
                  <a:pos x="113" y="238"/>
                </a:cxn>
                <a:cxn ang="0">
                  <a:pos x="99" y="227"/>
                </a:cxn>
                <a:cxn ang="0">
                  <a:pos x="0" y="73"/>
                </a:cxn>
                <a:cxn ang="0">
                  <a:pos x="33" y="76"/>
                </a:cxn>
                <a:cxn ang="0">
                  <a:pos x="33" y="76"/>
                </a:cxn>
              </a:cxnLst>
              <a:rect l="0" t="0" r="r" b="b"/>
              <a:pathLst>
                <a:path w="297" h="238">
                  <a:moveTo>
                    <a:pt x="33" y="76"/>
                  </a:moveTo>
                  <a:lnTo>
                    <a:pt x="118" y="208"/>
                  </a:lnTo>
                  <a:lnTo>
                    <a:pt x="122" y="208"/>
                  </a:lnTo>
                  <a:lnTo>
                    <a:pt x="128" y="208"/>
                  </a:lnTo>
                  <a:lnTo>
                    <a:pt x="135" y="208"/>
                  </a:lnTo>
                  <a:lnTo>
                    <a:pt x="143" y="206"/>
                  </a:lnTo>
                  <a:lnTo>
                    <a:pt x="154" y="206"/>
                  </a:lnTo>
                  <a:lnTo>
                    <a:pt x="160" y="204"/>
                  </a:lnTo>
                  <a:lnTo>
                    <a:pt x="166" y="204"/>
                  </a:lnTo>
                  <a:lnTo>
                    <a:pt x="172" y="204"/>
                  </a:lnTo>
                  <a:lnTo>
                    <a:pt x="177" y="204"/>
                  </a:lnTo>
                  <a:lnTo>
                    <a:pt x="183" y="202"/>
                  </a:lnTo>
                  <a:lnTo>
                    <a:pt x="189" y="202"/>
                  </a:lnTo>
                  <a:lnTo>
                    <a:pt x="196" y="200"/>
                  </a:lnTo>
                  <a:lnTo>
                    <a:pt x="202" y="198"/>
                  </a:lnTo>
                  <a:lnTo>
                    <a:pt x="208" y="196"/>
                  </a:lnTo>
                  <a:lnTo>
                    <a:pt x="213" y="194"/>
                  </a:lnTo>
                  <a:lnTo>
                    <a:pt x="219" y="192"/>
                  </a:lnTo>
                  <a:lnTo>
                    <a:pt x="227" y="192"/>
                  </a:lnTo>
                  <a:lnTo>
                    <a:pt x="231" y="189"/>
                  </a:lnTo>
                  <a:lnTo>
                    <a:pt x="236" y="185"/>
                  </a:lnTo>
                  <a:lnTo>
                    <a:pt x="242" y="181"/>
                  </a:lnTo>
                  <a:lnTo>
                    <a:pt x="248" y="179"/>
                  </a:lnTo>
                  <a:lnTo>
                    <a:pt x="257" y="171"/>
                  </a:lnTo>
                  <a:lnTo>
                    <a:pt x="267" y="164"/>
                  </a:lnTo>
                  <a:lnTo>
                    <a:pt x="219" y="14"/>
                  </a:lnTo>
                  <a:lnTo>
                    <a:pt x="244" y="0"/>
                  </a:lnTo>
                  <a:lnTo>
                    <a:pt x="297" y="168"/>
                  </a:lnTo>
                  <a:lnTo>
                    <a:pt x="295" y="169"/>
                  </a:lnTo>
                  <a:lnTo>
                    <a:pt x="289" y="177"/>
                  </a:lnTo>
                  <a:lnTo>
                    <a:pt x="284" y="183"/>
                  </a:lnTo>
                  <a:lnTo>
                    <a:pt x="278" y="189"/>
                  </a:lnTo>
                  <a:lnTo>
                    <a:pt x="270" y="196"/>
                  </a:lnTo>
                  <a:lnTo>
                    <a:pt x="261" y="202"/>
                  </a:lnTo>
                  <a:lnTo>
                    <a:pt x="255" y="206"/>
                  </a:lnTo>
                  <a:lnTo>
                    <a:pt x="250" y="209"/>
                  </a:lnTo>
                  <a:lnTo>
                    <a:pt x="244" y="211"/>
                  </a:lnTo>
                  <a:lnTo>
                    <a:pt x="236" y="215"/>
                  </a:lnTo>
                  <a:lnTo>
                    <a:pt x="229" y="217"/>
                  </a:lnTo>
                  <a:lnTo>
                    <a:pt x="223" y="221"/>
                  </a:lnTo>
                  <a:lnTo>
                    <a:pt x="213" y="223"/>
                  </a:lnTo>
                  <a:lnTo>
                    <a:pt x="206" y="227"/>
                  </a:lnTo>
                  <a:lnTo>
                    <a:pt x="194" y="228"/>
                  </a:lnTo>
                  <a:lnTo>
                    <a:pt x="185" y="230"/>
                  </a:lnTo>
                  <a:lnTo>
                    <a:pt x="173" y="232"/>
                  </a:lnTo>
                  <a:lnTo>
                    <a:pt x="164" y="234"/>
                  </a:lnTo>
                  <a:lnTo>
                    <a:pt x="158" y="234"/>
                  </a:lnTo>
                  <a:lnTo>
                    <a:pt x="153" y="236"/>
                  </a:lnTo>
                  <a:lnTo>
                    <a:pt x="147" y="236"/>
                  </a:lnTo>
                  <a:lnTo>
                    <a:pt x="139" y="236"/>
                  </a:lnTo>
                  <a:lnTo>
                    <a:pt x="134" y="236"/>
                  </a:lnTo>
                  <a:lnTo>
                    <a:pt x="126" y="236"/>
                  </a:lnTo>
                  <a:lnTo>
                    <a:pt x="118" y="236"/>
                  </a:lnTo>
                  <a:lnTo>
                    <a:pt x="113" y="238"/>
                  </a:lnTo>
                  <a:lnTo>
                    <a:pt x="99" y="227"/>
                  </a:lnTo>
                  <a:lnTo>
                    <a:pt x="0" y="73"/>
                  </a:lnTo>
                  <a:lnTo>
                    <a:pt x="33" y="76"/>
                  </a:lnTo>
                  <a:lnTo>
                    <a:pt x="33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88" name="Freeform 133"/>
            <p:cNvSpPr>
              <a:spLocks/>
            </p:cNvSpPr>
            <p:nvPr/>
          </p:nvSpPr>
          <p:spPr bwMode="auto">
            <a:xfrm>
              <a:off x="4901309" y="5307443"/>
              <a:ext cx="264924" cy="129100"/>
            </a:xfrm>
            <a:custGeom>
              <a:avLst/>
              <a:gdLst/>
              <a:ahLst/>
              <a:cxnLst>
                <a:cxn ang="0">
                  <a:pos x="72" y="60"/>
                </a:cxn>
                <a:cxn ang="0">
                  <a:pos x="57" y="68"/>
                </a:cxn>
                <a:cxn ang="0">
                  <a:pos x="36" y="85"/>
                </a:cxn>
                <a:cxn ang="0">
                  <a:pos x="13" y="106"/>
                </a:cxn>
                <a:cxn ang="0">
                  <a:pos x="1" y="129"/>
                </a:cxn>
                <a:cxn ang="0">
                  <a:pos x="3" y="150"/>
                </a:cxn>
                <a:cxn ang="0">
                  <a:pos x="19" y="169"/>
                </a:cxn>
                <a:cxn ang="0">
                  <a:pos x="40" y="180"/>
                </a:cxn>
                <a:cxn ang="0">
                  <a:pos x="59" y="186"/>
                </a:cxn>
                <a:cxn ang="0">
                  <a:pos x="76" y="190"/>
                </a:cxn>
                <a:cxn ang="0">
                  <a:pos x="97" y="192"/>
                </a:cxn>
                <a:cxn ang="0">
                  <a:pos x="117" y="192"/>
                </a:cxn>
                <a:cxn ang="0">
                  <a:pos x="144" y="192"/>
                </a:cxn>
                <a:cxn ang="0">
                  <a:pos x="171" y="190"/>
                </a:cxn>
                <a:cxn ang="0">
                  <a:pos x="201" y="184"/>
                </a:cxn>
                <a:cxn ang="0">
                  <a:pos x="230" y="176"/>
                </a:cxn>
                <a:cxn ang="0">
                  <a:pos x="258" y="167"/>
                </a:cxn>
                <a:cxn ang="0">
                  <a:pos x="287" y="155"/>
                </a:cxn>
                <a:cxn ang="0">
                  <a:pos x="313" y="144"/>
                </a:cxn>
                <a:cxn ang="0">
                  <a:pos x="336" y="131"/>
                </a:cxn>
                <a:cxn ang="0">
                  <a:pos x="355" y="117"/>
                </a:cxn>
                <a:cxn ang="0">
                  <a:pos x="376" y="100"/>
                </a:cxn>
                <a:cxn ang="0">
                  <a:pos x="393" y="76"/>
                </a:cxn>
                <a:cxn ang="0">
                  <a:pos x="391" y="55"/>
                </a:cxn>
                <a:cxn ang="0">
                  <a:pos x="384" y="36"/>
                </a:cxn>
                <a:cxn ang="0">
                  <a:pos x="366" y="20"/>
                </a:cxn>
                <a:cxn ang="0">
                  <a:pos x="347" y="13"/>
                </a:cxn>
                <a:cxn ang="0">
                  <a:pos x="328" y="7"/>
                </a:cxn>
                <a:cxn ang="0">
                  <a:pos x="306" y="3"/>
                </a:cxn>
                <a:cxn ang="0">
                  <a:pos x="279" y="0"/>
                </a:cxn>
                <a:cxn ang="0">
                  <a:pos x="277" y="30"/>
                </a:cxn>
                <a:cxn ang="0">
                  <a:pos x="290" y="30"/>
                </a:cxn>
                <a:cxn ang="0">
                  <a:pos x="311" y="30"/>
                </a:cxn>
                <a:cxn ang="0">
                  <a:pos x="336" y="32"/>
                </a:cxn>
                <a:cxn ang="0">
                  <a:pos x="357" y="41"/>
                </a:cxn>
                <a:cxn ang="0">
                  <a:pos x="370" y="58"/>
                </a:cxn>
                <a:cxn ang="0">
                  <a:pos x="361" y="78"/>
                </a:cxn>
                <a:cxn ang="0">
                  <a:pos x="346" y="91"/>
                </a:cxn>
                <a:cxn ang="0">
                  <a:pos x="325" y="104"/>
                </a:cxn>
                <a:cxn ang="0">
                  <a:pos x="302" y="116"/>
                </a:cxn>
                <a:cxn ang="0">
                  <a:pos x="275" y="129"/>
                </a:cxn>
                <a:cxn ang="0">
                  <a:pos x="247" y="140"/>
                </a:cxn>
                <a:cxn ang="0">
                  <a:pos x="216" y="150"/>
                </a:cxn>
                <a:cxn ang="0">
                  <a:pos x="186" y="157"/>
                </a:cxn>
                <a:cxn ang="0">
                  <a:pos x="159" y="161"/>
                </a:cxn>
                <a:cxn ang="0">
                  <a:pos x="135" y="165"/>
                </a:cxn>
                <a:cxn ang="0">
                  <a:pos x="112" y="165"/>
                </a:cxn>
                <a:cxn ang="0">
                  <a:pos x="93" y="163"/>
                </a:cxn>
                <a:cxn ang="0">
                  <a:pos x="70" y="161"/>
                </a:cxn>
                <a:cxn ang="0">
                  <a:pos x="49" y="155"/>
                </a:cxn>
                <a:cxn ang="0">
                  <a:pos x="38" y="146"/>
                </a:cxn>
                <a:cxn ang="0">
                  <a:pos x="38" y="131"/>
                </a:cxn>
                <a:cxn ang="0">
                  <a:pos x="47" y="114"/>
                </a:cxn>
                <a:cxn ang="0">
                  <a:pos x="60" y="102"/>
                </a:cxn>
                <a:cxn ang="0">
                  <a:pos x="85" y="89"/>
                </a:cxn>
                <a:cxn ang="0">
                  <a:pos x="97" y="87"/>
                </a:cxn>
              </a:cxnLst>
              <a:rect l="0" t="0" r="r" b="b"/>
              <a:pathLst>
                <a:path w="393" h="192">
                  <a:moveTo>
                    <a:pt x="76" y="58"/>
                  </a:moveTo>
                  <a:lnTo>
                    <a:pt x="74" y="58"/>
                  </a:lnTo>
                  <a:lnTo>
                    <a:pt x="72" y="60"/>
                  </a:lnTo>
                  <a:lnTo>
                    <a:pt x="68" y="62"/>
                  </a:lnTo>
                  <a:lnTo>
                    <a:pt x="62" y="66"/>
                  </a:lnTo>
                  <a:lnTo>
                    <a:pt x="57" y="68"/>
                  </a:lnTo>
                  <a:lnTo>
                    <a:pt x="49" y="74"/>
                  </a:lnTo>
                  <a:lnTo>
                    <a:pt x="41" y="79"/>
                  </a:lnTo>
                  <a:lnTo>
                    <a:pt x="36" y="85"/>
                  </a:lnTo>
                  <a:lnTo>
                    <a:pt x="26" y="91"/>
                  </a:lnTo>
                  <a:lnTo>
                    <a:pt x="20" y="98"/>
                  </a:lnTo>
                  <a:lnTo>
                    <a:pt x="13" y="106"/>
                  </a:lnTo>
                  <a:lnTo>
                    <a:pt x="9" y="114"/>
                  </a:lnTo>
                  <a:lnTo>
                    <a:pt x="3" y="119"/>
                  </a:lnTo>
                  <a:lnTo>
                    <a:pt x="1" y="129"/>
                  </a:lnTo>
                  <a:lnTo>
                    <a:pt x="0" y="136"/>
                  </a:lnTo>
                  <a:lnTo>
                    <a:pt x="1" y="144"/>
                  </a:lnTo>
                  <a:lnTo>
                    <a:pt x="3" y="150"/>
                  </a:lnTo>
                  <a:lnTo>
                    <a:pt x="9" y="157"/>
                  </a:lnTo>
                  <a:lnTo>
                    <a:pt x="13" y="163"/>
                  </a:lnTo>
                  <a:lnTo>
                    <a:pt x="19" y="169"/>
                  </a:lnTo>
                  <a:lnTo>
                    <a:pt x="24" y="173"/>
                  </a:lnTo>
                  <a:lnTo>
                    <a:pt x="32" y="176"/>
                  </a:lnTo>
                  <a:lnTo>
                    <a:pt x="40" y="180"/>
                  </a:lnTo>
                  <a:lnTo>
                    <a:pt x="49" y="184"/>
                  </a:lnTo>
                  <a:lnTo>
                    <a:pt x="55" y="186"/>
                  </a:lnTo>
                  <a:lnTo>
                    <a:pt x="59" y="186"/>
                  </a:lnTo>
                  <a:lnTo>
                    <a:pt x="64" y="188"/>
                  </a:lnTo>
                  <a:lnTo>
                    <a:pt x="70" y="190"/>
                  </a:lnTo>
                  <a:lnTo>
                    <a:pt x="76" y="190"/>
                  </a:lnTo>
                  <a:lnTo>
                    <a:pt x="83" y="190"/>
                  </a:lnTo>
                  <a:lnTo>
                    <a:pt x="89" y="192"/>
                  </a:lnTo>
                  <a:lnTo>
                    <a:pt x="97" y="192"/>
                  </a:lnTo>
                  <a:lnTo>
                    <a:pt x="104" y="192"/>
                  </a:lnTo>
                  <a:lnTo>
                    <a:pt x="112" y="192"/>
                  </a:lnTo>
                  <a:lnTo>
                    <a:pt x="117" y="192"/>
                  </a:lnTo>
                  <a:lnTo>
                    <a:pt x="127" y="192"/>
                  </a:lnTo>
                  <a:lnTo>
                    <a:pt x="135" y="192"/>
                  </a:lnTo>
                  <a:lnTo>
                    <a:pt x="144" y="192"/>
                  </a:lnTo>
                  <a:lnTo>
                    <a:pt x="154" y="192"/>
                  </a:lnTo>
                  <a:lnTo>
                    <a:pt x="163" y="192"/>
                  </a:lnTo>
                  <a:lnTo>
                    <a:pt x="171" y="190"/>
                  </a:lnTo>
                  <a:lnTo>
                    <a:pt x="180" y="186"/>
                  </a:lnTo>
                  <a:lnTo>
                    <a:pt x="190" y="184"/>
                  </a:lnTo>
                  <a:lnTo>
                    <a:pt x="201" y="184"/>
                  </a:lnTo>
                  <a:lnTo>
                    <a:pt x="209" y="180"/>
                  </a:lnTo>
                  <a:lnTo>
                    <a:pt x="218" y="178"/>
                  </a:lnTo>
                  <a:lnTo>
                    <a:pt x="230" y="176"/>
                  </a:lnTo>
                  <a:lnTo>
                    <a:pt x="239" y="174"/>
                  </a:lnTo>
                  <a:lnTo>
                    <a:pt x="249" y="171"/>
                  </a:lnTo>
                  <a:lnTo>
                    <a:pt x="258" y="167"/>
                  </a:lnTo>
                  <a:lnTo>
                    <a:pt x="268" y="163"/>
                  </a:lnTo>
                  <a:lnTo>
                    <a:pt x="277" y="159"/>
                  </a:lnTo>
                  <a:lnTo>
                    <a:pt x="287" y="155"/>
                  </a:lnTo>
                  <a:lnTo>
                    <a:pt x="296" y="152"/>
                  </a:lnTo>
                  <a:lnTo>
                    <a:pt x="304" y="148"/>
                  </a:lnTo>
                  <a:lnTo>
                    <a:pt x="313" y="144"/>
                  </a:lnTo>
                  <a:lnTo>
                    <a:pt x="321" y="138"/>
                  </a:lnTo>
                  <a:lnTo>
                    <a:pt x="328" y="135"/>
                  </a:lnTo>
                  <a:lnTo>
                    <a:pt x="336" y="131"/>
                  </a:lnTo>
                  <a:lnTo>
                    <a:pt x="344" y="127"/>
                  </a:lnTo>
                  <a:lnTo>
                    <a:pt x="349" y="121"/>
                  </a:lnTo>
                  <a:lnTo>
                    <a:pt x="355" y="117"/>
                  </a:lnTo>
                  <a:lnTo>
                    <a:pt x="363" y="112"/>
                  </a:lnTo>
                  <a:lnTo>
                    <a:pt x="368" y="108"/>
                  </a:lnTo>
                  <a:lnTo>
                    <a:pt x="376" y="100"/>
                  </a:lnTo>
                  <a:lnTo>
                    <a:pt x="386" y="91"/>
                  </a:lnTo>
                  <a:lnTo>
                    <a:pt x="389" y="83"/>
                  </a:lnTo>
                  <a:lnTo>
                    <a:pt x="393" y="76"/>
                  </a:lnTo>
                  <a:lnTo>
                    <a:pt x="393" y="68"/>
                  </a:lnTo>
                  <a:lnTo>
                    <a:pt x="393" y="60"/>
                  </a:lnTo>
                  <a:lnTo>
                    <a:pt x="391" y="55"/>
                  </a:lnTo>
                  <a:lnTo>
                    <a:pt x="391" y="47"/>
                  </a:lnTo>
                  <a:lnTo>
                    <a:pt x="387" y="41"/>
                  </a:lnTo>
                  <a:lnTo>
                    <a:pt x="384" y="36"/>
                  </a:lnTo>
                  <a:lnTo>
                    <a:pt x="380" y="30"/>
                  </a:lnTo>
                  <a:lnTo>
                    <a:pt x="374" y="26"/>
                  </a:lnTo>
                  <a:lnTo>
                    <a:pt x="366" y="20"/>
                  </a:lnTo>
                  <a:lnTo>
                    <a:pt x="357" y="17"/>
                  </a:lnTo>
                  <a:lnTo>
                    <a:pt x="351" y="15"/>
                  </a:lnTo>
                  <a:lnTo>
                    <a:pt x="347" y="13"/>
                  </a:lnTo>
                  <a:lnTo>
                    <a:pt x="342" y="11"/>
                  </a:lnTo>
                  <a:lnTo>
                    <a:pt x="336" y="9"/>
                  </a:lnTo>
                  <a:lnTo>
                    <a:pt x="328" y="7"/>
                  </a:lnTo>
                  <a:lnTo>
                    <a:pt x="321" y="7"/>
                  </a:lnTo>
                  <a:lnTo>
                    <a:pt x="313" y="3"/>
                  </a:lnTo>
                  <a:lnTo>
                    <a:pt x="306" y="3"/>
                  </a:lnTo>
                  <a:lnTo>
                    <a:pt x="298" y="1"/>
                  </a:lnTo>
                  <a:lnTo>
                    <a:pt x="289" y="1"/>
                  </a:lnTo>
                  <a:lnTo>
                    <a:pt x="279" y="0"/>
                  </a:lnTo>
                  <a:lnTo>
                    <a:pt x="271" y="0"/>
                  </a:lnTo>
                  <a:lnTo>
                    <a:pt x="277" y="32"/>
                  </a:lnTo>
                  <a:lnTo>
                    <a:pt x="277" y="30"/>
                  </a:lnTo>
                  <a:lnTo>
                    <a:pt x="281" y="30"/>
                  </a:lnTo>
                  <a:lnTo>
                    <a:pt x="285" y="30"/>
                  </a:lnTo>
                  <a:lnTo>
                    <a:pt x="290" y="30"/>
                  </a:lnTo>
                  <a:lnTo>
                    <a:pt x="296" y="30"/>
                  </a:lnTo>
                  <a:lnTo>
                    <a:pt x="304" y="30"/>
                  </a:lnTo>
                  <a:lnTo>
                    <a:pt x="311" y="30"/>
                  </a:lnTo>
                  <a:lnTo>
                    <a:pt x="321" y="30"/>
                  </a:lnTo>
                  <a:lnTo>
                    <a:pt x="328" y="30"/>
                  </a:lnTo>
                  <a:lnTo>
                    <a:pt x="336" y="32"/>
                  </a:lnTo>
                  <a:lnTo>
                    <a:pt x="344" y="36"/>
                  </a:lnTo>
                  <a:lnTo>
                    <a:pt x="351" y="38"/>
                  </a:lnTo>
                  <a:lnTo>
                    <a:pt x="357" y="41"/>
                  </a:lnTo>
                  <a:lnTo>
                    <a:pt x="363" y="45"/>
                  </a:lnTo>
                  <a:lnTo>
                    <a:pt x="366" y="51"/>
                  </a:lnTo>
                  <a:lnTo>
                    <a:pt x="370" y="58"/>
                  </a:lnTo>
                  <a:lnTo>
                    <a:pt x="368" y="66"/>
                  </a:lnTo>
                  <a:lnTo>
                    <a:pt x="365" y="74"/>
                  </a:lnTo>
                  <a:lnTo>
                    <a:pt x="361" y="78"/>
                  </a:lnTo>
                  <a:lnTo>
                    <a:pt x="355" y="83"/>
                  </a:lnTo>
                  <a:lnTo>
                    <a:pt x="351" y="87"/>
                  </a:lnTo>
                  <a:lnTo>
                    <a:pt x="346" y="91"/>
                  </a:lnTo>
                  <a:lnTo>
                    <a:pt x="340" y="95"/>
                  </a:lnTo>
                  <a:lnTo>
                    <a:pt x="332" y="100"/>
                  </a:lnTo>
                  <a:lnTo>
                    <a:pt x="325" y="104"/>
                  </a:lnTo>
                  <a:lnTo>
                    <a:pt x="319" y="108"/>
                  </a:lnTo>
                  <a:lnTo>
                    <a:pt x="309" y="112"/>
                  </a:lnTo>
                  <a:lnTo>
                    <a:pt x="302" y="116"/>
                  </a:lnTo>
                  <a:lnTo>
                    <a:pt x="294" y="119"/>
                  </a:lnTo>
                  <a:lnTo>
                    <a:pt x="285" y="125"/>
                  </a:lnTo>
                  <a:lnTo>
                    <a:pt x="275" y="129"/>
                  </a:lnTo>
                  <a:lnTo>
                    <a:pt x="266" y="133"/>
                  </a:lnTo>
                  <a:lnTo>
                    <a:pt x="256" y="136"/>
                  </a:lnTo>
                  <a:lnTo>
                    <a:pt x="247" y="140"/>
                  </a:lnTo>
                  <a:lnTo>
                    <a:pt x="235" y="144"/>
                  </a:lnTo>
                  <a:lnTo>
                    <a:pt x="228" y="146"/>
                  </a:lnTo>
                  <a:lnTo>
                    <a:pt x="216" y="150"/>
                  </a:lnTo>
                  <a:lnTo>
                    <a:pt x="207" y="154"/>
                  </a:lnTo>
                  <a:lnTo>
                    <a:pt x="197" y="155"/>
                  </a:lnTo>
                  <a:lnTo>
                    <a:pt x="186" y="157"/>
                  </a:lnTo>
                  <a:lnTo>
                    <a:pt x="178" y="159"/>
                  </a:lnTo>
                  <a:lnTo>
                    <a:pt x="169" y="161"/>
                  </a:lnTo>
                  <a:lnTo>
                    <a:pt x="159" y="161"/>
                  </a:lnTo>
                  <a:lnTo>
                    <a:pt x="152" y="163"/>
                  </a:lnTo>
                  <a:lnTo>
                    <a:pt x="142" y="165"/>
                  </a:lnTo>
                  <a:lnTo>
                    <a:pt x="135" y="165"/>
                  </a:lnTo>
                  <a:lnTo>
                    <a:pt x="127" y="165"/>
                  </a:lnTo>
                  <a:lnTo>
                    <a:pt x="119" y="165"/>
                  </a:lnTo>
                  <a:lnTo>
                    <a:pt x="112" y="165"/>
                  </a:lnTo>
                  <a:lnTo>
                    <a:pt x="106" y="165"/>
                  </a:lnTo>
                  <a:lnTo>
                    <a:pt x="98" y="163"/>
                  </a:lnTo>
                  <a:lnTo>
                    <a:pt x="93" y="163"/>
                  </a:lnTo>
                  <a:lnTo>
                    <a:pt x="87" y="163"/>
                  </a:lnTo>
                  <a:lnTo>
                    <a:pt x="81" y="163"/>
                  </a:lnTo>
                  <a:lnTo>
                    <a:pt x="70" y="161"/>
                  </a:lnTo>
                  <a:lnTo>
                    <a:pt x="62" y="159"/>
                  </a:lnTo>
                  <a:lnTo>
                    <a:pt x="55" y="157"/>
                  </a:lnTo>
                  <a:lnTo>
                    <a:pt x="49" y="155"/>
                  </a:lnTo>
                  <a:lnTo>
                    <a:pt x="43" y="152"/>
                  </a:lnTo>
                  <a:lnTo>
                    <a:pt x="40" y="150"/>
                  </a:lnTo>
                  <a:lnTo>
                    <a:pt x="38" y="146"/>
                  </a:lnTo>
                  <a:lnTo>
                    <a:pt x="38" y="142"/>
                  </a:lnTo>
                  <a:lnTo>
                    <a:pt x="36" y="136"/>
                  </a:lnTo>
                  <a:lnTo>
                    <a:pt x="38" y="131"/>
                  </a:lnTo>
                  <a:lnTo>
                    <a:pt x="40" y="125"/>
                  </a:lnTo>
                  <a:lnTo>
                    <a:pt x="43" y="119"/>
                  </a:lnTo>
                  <a:lnTo>
                    <a:pt x="47" y="114"/>
                  </a:lnTo>
                  <a:lnTo>
                    <a:pt x="53" y="110"/>
                  </a:lnTo>
                  <a:lnTo>
                    <a:pt x="57" y="104"/>
                  </a:lnTo>
                  <a:lnTo>
                    <a:pt x="60" y="102"/>
                  </a:lnTo>
                  <a:lnTo>
                    <a:pt x="68" y="95"/>
                  </a:lnTo>
                  <a:lnTo>
                    <a:pt x="78" y="91"/>
                  </a:lnTo>
                  <a:lnTo>
                    <a:pt x="85" y="89"/>
                  </a:lnTo>
                  <a:lnTo>
                    <a:pt x="91" y="87"/>
                  </a:lnTo>
                  <a:lnTo>
                    <a:pt x="95" y="87"/>
                  </a:lnTo>
                  <a:lnTo>
                    <a:pt x="97" y="87"/>
                  </a:lnTo>
                  <a:lnTo>
                    <a:pt x="76" y="58"/>
                  </a:lnTo>
                  <a:lnTo>
                    <a:pt x="76" y="5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89" name="Freeform 134"/>
            <p:cNvSpPr>
              <a:spLocks/>
            </p:cNvSpPr>
            <p:nvPr/>
          </p:nvSpPr>
          <p:spPr bwMode="auto">
            <a:xfrm>
              <a:off x="5025029" y="5552195"/>
              <a:ext cx="135824" cy="67239"/>
            </a:xfrm>
            <a:custGeom>
              <a:avLst/>
              <a:gdLst/>
              <a:ahLst/>
              <a:cxnLst>
                <a:cxn ang="0">
                  <a:pos x="44" y="28"/>
                </a:cxn>
                <a:cxn ang="0">
                  <a:pos x="40" y="30"/>
                </a:cxn>
                <a:cxn ang="0">
                  <a:pos x="32" y="36"/>
                </a:cxn>
                <a:cxn ang="0">
                  <a:pos x="27" y="38"/>
                </a:cxn>
                <a:cxn ang="0">
                  <a:pos x="23" y="41"/>
                </a:cxn>
                <a:cxn ang="0">
                  <a:pos x="17" y="45"/>
                </a:cxn>
                <a:cxn ang="0">
                  <a:pos x="13" y="49"/>
                </a:cxn>
                <a:cxn ang="0">
                  <a:pos x="4" y="59"/>
                </a:cxn>
                <a:cxn ang="0">
                  <a:pos x="0" y="68"/>
                </a:cxn>
                <a:cxn ang="0">
                  <a:pos x="0" y="72"/>
                </a:cxn>
                <a:cxn ang="0">
                  <a:pos x="2" y="78"/>
                </a:cxn>
                <a:cxn ang="0">
                  <a:pos x="6" y="81"/>
                </a:cxn>
                <a:cxn ang="0">
                  <a:pos x="13" y="85"/>
                </a:cxn>
                <a:cxn ang="0">
                  <a:pos x="21" y="89"/>
                </a:cxn>
                <a:cxn ang="0">
                  <a:pos x="30" y="91"/>
                </a:cxn>
                <a:cxn ang="0">
                  <a:pos x="34" y="93"/>
                </a:cxn>
                <a:cxn ang="0">
                  <a:pos x="42" y="93"/>
                </a:cxn>
                <a:cxn ang="0">
                  <a:pos x="48" y="95"/>
                </a:cxn>
                <a:cxn ang="0">
                  <a:pos x="53" y="97"/>
                </a:cxn>
                <a:cxn ang="0">
                  <a:pos x="61" y="97"/>
                </a:cxn>
                <a:cxn ang="0">
                  <a:pos x="67" y="97"/>
                </a:cxn>
                <a:cxn ang="0">
                  <a:pos x="72" y="97"/>
                </a:cxn>
                <a:cxn ang="0">
                  <a:pos x="80" y="99"/>
                </a:cxn>
                <a:cxn ang="0">
                  <a:pos x="86" y="99"/>
                </a:cxn>
                <a:cxn ang="0">
                  <a:pos x="93" y="99"/>
                </a:cxn>
                <a:cxn ang="0">
                  <a:pos x="99" y="99"/>
                </a:cxn>
                <a:cxn ang="0">
                  <a:pos x="108" y="99"/>
                </a:cxn>
                <a:cxn ang="0">
                  <a:pos x="114" y="99"/>
                </a:cxn>
                <a:cxn ang="0">
                  <a:pos x="120" y="99"/>
                </a:cxn>
                <a:cxn ang="0">
                  <a:pos x="125" y="97"/>
                </a:cxn>
                <a:cxn ang="0">
                  <a:pos x="133" y="97"/>
                </a:cxn>
                <a:cxn ang="0">
                  <a:pos x="137" y="97"/>
                </a:cxn>
                <a:cxn ang="0">
                  <a:pos x="143" y="95"/>
                </a:cxn>
                <a:cxn ang="0">
                  <a:pos x="148" y="95"/>
                </a:cxn>
                <a:cxn ang="0">
                  <a:pos x="156" y="93"/>
                </a:cxn>
                <a:cxn ang="0">
                  <a:pos x="163" y="89"/>
                </a:cxn>
                <a:cxn ang="0">
                  <a:pos x="171" y="87"/>
                </a:cxn>
                <a:cxn ang="0">
                  <a:pos x="179" y="81"/>
                </a:cxn>
                <a:cxn ang="0">
                  <a:pos x="184" y="78"/>
                </a:cxn>
                <a:cxn ang="0">
                  <a:pos x="186" y="72"/>
                </a:cxn>
                <a:cxn ang="0">
                  <a:pos x="188" y="66"/>
                </a:cxn>
                <a:cxn ang="0">
                  <a:pos x="190" y="62"/>
                </a:cxn>
                <a:cxn ang="0">
                  <a:pos x="192" y="59"/>
                </a:cxn>
                <a:cxn ang="0">
                  <a:pos x="196" y="51"/>
                </a:cxn>
                <a:cxn ang="0">
                  <a:pos x="200" y="47"/>
                </a:cxn>
                <a:cxn ang="0">
                  <a:pos x="200" y="41"/>
                </a:cxn>
                <a:cxn ang="0">
                  <a:pos x="202" y="38"/>
                </a:cxn>
                <a:cxn ang="0">
                  <a:pos x="200" y="32"/>
                </a:cxn>
                <a:cxn ang="0">
                  <a:pos x="200" y="24"/>
                </a:cxn>
                <a:cxn ang="0">
                  <a:pos x="194" y="17"/>
                </a:cxn>
                <a:cxn ang="0">
                  <a:pos x="186" y="11"/>
                </a:cxn>
                <a:cxn ang="0">
                  <a:pos x="179" y="7"/>
                </a:cxn>
                <a:cxn ang="0">
                  <a:pos x="171" y="3"/>
                </a:cxn>
                <a:cxn ang="0">
                  <a:pos x="162" y="2"/>
                </a:cxn>
                <a:cxn ang="0">
                  <a:pos x="156" y="0"/>
                </a:cxn>
                <a:cxn ang="0">
                  <a:pos x="150" y="0"/>
                </a:cxn>
                <a:cxn ang="0">
                  <a:pos x="148" y="0"/>
                </a:cxn>
                <a:cxn ang="0">
                  <a:pos x="160" y="30"/>
                </a:cxn>
                <a:cxn ang="0">
                  <a:pos x="74" y="66"/>
                </a:cxn>
                <a:cxn ang="0">
                  <a:pos x="44" y="28"/>
                </a:cxn>
                <a:cxn ang="0">
                  <a:pos x="44" y="28"/>
                </a:cxn>
              </a:cxnLst>
              <a:rect l="0" t="0" r="r" b="b"/>
              <a:pathLst>
                <a:path w="202" h="99">
                  <a:moveTo>
                    <a:pt x="44" y="28"/>
                  </a:moveTo>
                  <a:lnTo>
                    <a:pt x="40" y="30"/>
                  </a:lnTo>
                  <a:lnTo>
                    <a:pt x="32" y="36"/>
                  </a:lnTo>
                  <a:lnTo>
                    <a:pt x="27" y="38"/>
                  </a:lnTo>
                  <a:lnTo>
                    <a:pt x="23" y="41"/>
                  </a:lnTo>
                  <a:lnTo>
                    <a:pt x="17" y="45"/>
                  </a:lnTo>
                  <a:lnTo>
                    <a:pt x="13" y="49"/>
                  </a:lnTo>
                  <a:lnTo>
                    <a:pt x="4" y="59"/>
                  </a:lnTo>
                  <a:lnTo>
                    <a:pt x="0" y="68"/>
                  </a:lnTo>
                  <a:lnTo>
                    <a:pt x="0" y="72"/>
                  </a:lnTo>
                  <a:lnTo>
                    <a:pt x="2" y="78"/>
                  </a:lnTo>
                  <a:lnTo>
                    <a:pt x="6" y="81"/>
                  </a:lnTo>
                  <a:lnTo>
                    <a:pt x="13" y="85"/>
                  </a:lnTo>
                  <a:lnTo>
                    <a:pt x="21" y="89"/>
                  </a:lnTo>
                  <a:lnTo>
                    <a:pt x="30" y="91"/>
                  </a:lnTo>
                  <a:lnTo>
                    <a:pt x="34" y="93"/>
                  </a:lnTo>
                  <a:lnTo>
                    <a:pt x="42" y="93"/>
                  </a:lnTo>
                  <a:lnTo>
                    <a:pt x="48" y="95"/>
                  </a:lnTo>
                  <a:lnTo>
                    <a:pt x="53" y="97"/>
                  </a:lnTo>
                  <a:lnTo>
                    <a:pt x="61" y="97"/>
                  </a:lnTo>
                  <a:lnTo>
                    <a:pt x="67" y="97"/>
                  </a:lnTo>
                  <a:lnTo>
                    <a:pt x="72" y="97"/>
                  </a:lnTo>
                  <a:lnTo>
                    <a:pt x="80" y="99"/>
                  </a:lnTo>
                  <a:lnTo>
                    <a:pt x="86" y="99"/>
                  </a:lnTo>
                  <a:lnTo>
                    <a:pt x="93" y="99"/>
                  </a:lnTo>
                  <a:lnTo>
                    <a:pt x="99" y="99"/>
                  </a:lnTo>
                  <a:lnTo>
                    <a:pt x="108" y="99"/>
                  </a:lnTo>
                  <a:lnTo>
                    <a:pt x="114" y="99"/>
                  </a:lnTo>
                  <a:lnTo>
                    <a:pt x="120" y="99"/>
                  </a:lnTo>
                  <a:lnTo>
                    <a:pt x="125" y="97"/>
                  </a:lnTo>
                  <a:lnTo>
                    <a:pt x="133" y="97"/>
                  </a:lnTo>
                  <a:lnTo>
                    <a:pt x="137" y="97"/>
                  </a:lnTo>
                  <a:lnTo>
                    <a:pt x="143" y="95"/>
                  </a:lnTo>
                  <a:lnTo>
                    <a:pt x="148" y="95"/>
                  </a:lnTo>
                  <a:lnTo>
                    <a:pt x="156" y="93"/>
                  </a:lnTo>
                  <a:lnTo>
                    <a:pt x="163" y="89"/>
                  </a:lnTo>
                  <a:lnTo>
                    <a:pt x="171" y="87"/>
                  </a:lnTo>
                  <a:lnTo>
                    <a:pt x="179" y="81"/>
                  </a:lnTo>
                  <a:lnTo>
                    <a:pt x="184" y="78"/>
                  </a:lnTo>
                  <a:lnTo>
                    <a:pt x="186" y="72"/>
                  </a:lnTo>
                  <a:lnTo>
                    <a:pt x="188" y="66"/>
                  </a:lnTo>
                  <a:lnTo>
                    <a:pt x="190" y="62"/>
                  </a:lnTo>
                  <a:lnTo>
                    <a:pt x="192" y="59"/>
                  </a:lnTo>
                  <a:lnTo>
                    <a:pt x="196" y="51"/>
                  </a:lnTo>
                  <a:lnTo>
                    <a:pt x="200" y="47"/>
                  </a:lnTo>
                  <a:lnTo>
                    <a:pt x="200" y="41"/>
                  </a:lnTo>
                  <a:lnTo>
                    <a:pt x="202" y="38"/>
                  </a:lnTo>
                  <a:lnTo>
                    <a:pt x="200" y="32"/>
                  </a:lnTo>
                  <a:lnTo>
                    <a:pt x="200" y="24"/>
                  </a:lnTo>
                  <a:lnTo>
                    <a:pt x="194" y="17"/>
                  </a:lnTo>
                  <a:lnTo>
                    <a:pt x="186" y="11"/>
                  </a:lnTo>
                  <a:lnTo>
                    <a:pt x="179" y="7"/>
                  </a:lnTo>
                  <a:lnTo>
                    <a:pt x="171" y="3"/>
                  </a:lnTo>
                  <a:lnTo>
                    <a:pt x="162" y="2"/>
                  </a:lnTo>
                  <a:lnTo>
                    <a:pt x="156" y="0"/>
                  </a:lnTo>
                  <a:lnTo>
                    <a:pt x="150" y="0"/>
                  </a:lnTo>
                  <a:lnTo>
                    <a:pt x="148" y="0"/>
                  </a:lnTo>
                  <a:lnTo>
                    <a:pt x="160" y="30"/>
                  </a:lnTo>
                  <a:lnTo>
                    <a:pt x="74" y="66"/>
                  </a:lnTo>
                  <a:lnTo>
                    <a:pt x="44" y="28"/>
                  </a:lnTo>
                  <a:lnTo>
                    <a:pt x="44" y="28"/>
                  </a:lnTo>
                  <a:close/>
                </a:path>
              </a:pathLst>
            </a:custGeom>
            <a:solidFill>
              <a:srgbClr val="FC00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90" name="Freeform 135"/>
            <p:cNvSpPr>
              <a:spLocks/>
            </p:cNvSpPr>
            <p:nvPr/>
          </p:nvSpPr>
          <p:spPr bwMode="auto">
            <a:xfrm>
              <a:off x="4855586" y="5410992"/>
              <a:ext cx="165409" cy="150616"/>
            </a:xfrm>
            <a:custGeom>
              <a:avLst/>
              <a:gdLst/>
              <a:ahLst/>
              <a:cxnLst>
                <a:cxn ang="0">
                  <a:pos x="82" y="0"/>
                </a:cxn>
                <a:cxn ang="0">
                  <a:pos x="0" y="182"/>
                </a:cxn>
                <a:cxn ang="0">
                  <a:pos x="53" y="224"/>
                </a:cxn>
                <a:cxn ang="0">
                  <a:pos x="245" y="60"/>
                </a:cxn>
                <a:cxn ang="0">
                  <a:pos x="236" y="32"/>
                </a:cxn>
                <a:cxn ang="0">
                  <a:pos x="50" y="188"/>
                </a:cxn>
                <a:cxn ang="0">
                  <a:pos x="34" y="178"/>
                </a:cxn>
                <a:cxn ang="0">
                  <a:pos x="105" y="19"/>
                </a:cxn>
                <a:cxn ang="0">
                  <a:pos x="82" y="0"/>
                </a:cxn>
                <a:cxn ang="0">
                  <a:pos x="82" y="0"/>
                </a:cxn>
              </a:cxnLst>
              <a:rect l="0" t="0" r="r" b="b"/>
              <a:pathLst>
                <a:path w="245" h="224">
                  <a:moveTo>
                    <a:pt x="82" y="0"/>
                  </a:moveTo>
                  <a:lnTo>
                    <a:pt x="0" y="182"/>
                  </a:lnTo>
                  <a:lnTo>
                    <a:pt x="53" y="224"/>
                  </a:lnTo>
                  <a:lnTo>
                    <a:pt x="245" y="60"/>
                  </a:lnTo>
                  <a:lnTo>
                    <a:pt x="236" y="32"/>
                  </a:lnTo>
                  <a:lnTo>
                    <a:pt x="50" y="188"/>
                  </a:lnTo>
                  <a:lnTo>
                    <a:pt x="34" y="178"/>
                  </a:lnTo>
                  <a:lnTo>
                    <a:pt x="105" y="19"/>
                  </a:lnTo>
                  <a:lnTo>
                    <a:pt x="82" y="0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91" name="Freeform 136"/>
            <p:cNvSpPr>
              <a:spLocks/>
            </p:cNvSpPr>
            <p:nvPr/>
          </p:nvSpPr>
          <p:spPr bwMode="auto">
            <a:xfrm>
              <a:off x="4807174" y="5497059"/>
              <a:ext cx="127755" cy="87412"/>
            </a:xfrm>
            <a:custGeom>
              <a:avLst/>
              <a:gdLst/>
              <a:ahLst/>
              <a:cxnLst>
                <a:cxn ang="0">
                  <a:pos x="99" y="0"/>
                </a:cxn>
                <a:cxn ang="0">
                  <a:pos x="91" y="0"/>
                </a:cxn>
                <a:cxn ang="0">
                  <a:pos x="78" y="0"/>
                </a:cxn>
                <a:cxn ang="0">
                  <a:pos x="61" y="0"/>
                </a:cxn>
                <a:cxn ang="0">
                  <a:pos x="42" y="2"/>
                </a:cxn>
                <a:cxn ang="0">
                  <a:pos x="25" y="7"/>
                </a:cxn>
                <a:cxn ang="0">
                  <a:pos x="11" y="17"/>
                </a:cxn>
                <a:cxn ang="0">
                  <a:pos x="4" y="28"/>
                </a:cxn>
                <a:cxn ang="0">
                  <a:pos x="2" y="38"/>
                </a:cxn>
                <a:cxn ang="0">
                  <a:pos x="0" y="55"/>
                </a:cxn>
                <a:cxn ang="0">
                  <a:pos x="7" y="74"/>
                </a:cxn>
                <a:cxn ang="0">
                  <a:pos x="23" y="91"/>
                </a:cxn>
                <a:cxn ang="0">
                  <a:pos x="38" y="101"/>
                </a:cxn>
                <a:cxn ang="0">
                  <a:pos x="51" y="108"/>
                </a:cxn>
                <a:cxn ang="0">
                  <a:pos x="65" y="114"/>
                </a:cxn>
                <a:cxn ang="0">
                  <a:pos x="78" y="120"/>
                </a:cxn>
                <a:cxn ang="0">
                  <a:pos x="89" y="122"/>
                </a:cxn>
                <a:cxn ang="0">
                  <a:pos x="104" y="125"/>
                </a:cxn>
                <a:cxn ang="0">
                  <a:pos x="118" y="127"/>
                </a:cxn>
                <a:cxn ang="0">
                  <a:pos x="131" y="127"/>
                </a:cxn>
                <a:cxn ang="0">
                  <a:pos x="142" y="127"/>
                </a:cxn>
                <a:cxn ang="0">
                  <a:pos x="156" y="127"/>
                </a:cxn>
                <a:cxn ang="0">
                  <a:pos x="169" y="123"/>
                </a:cxn>
                <a:cxn ang="0">
                  <a:pos x="182" y="112"/>
                </a:cxn>
                <a:cxn ang="0">
                  <a:pos x="188" y="101"/>
                </a:cxn>
                <a:cxn ang="0">
                  <a:pos x="190" y="89"/>
                </a:cxn>
                <a:cxn ang="0">
                  <a:pos x="188" y="76"/>
                </a:cxn>
                <a:cxn ang="0">
                  <a:pos x="184" y="63"/>
                </a:cxn>
                <a:cxn ang="0">
                  <a:pos x="177" y="51"/>
                </a:cxn>
                <a:cxn ang="0">
                  <a:pos x="148" y="68"/>
                </a:cxn>
                <a:cxn ang="0">
                  <a:pos x="160" y="80"/>
                </a:cxn>
                <a:cxn ang="0">
                  <a:pos x="165" y="89"/>
                </a:cxn>
                <a:cxn ang="0">
                  <a:pos x="160" y="101"/>
                </a:cxn>
                <a:cxn ang="0">
                  <a:pos x="150" y="103"/>
                </a:cxn>
                <a:cxn ang="0">
                  <a:pos x="135" y="101"/>
                </a:cxn>
                <a:cxn ang="0">
                  <a:pos x="118" y="97"/>
                </a:cxn>
                <a:cxn ang="0">
                  <a:pos x="101" y="93"/>
                </a:cxn>
                <a:cxn ang="0">
                  <a:pos x="84" y="85"/>
                </a:cxn>
                <a:cxn ang="0">
                  <a:pos x="68" y="80"/>
                </a:cxn>
                <a:cxn ang="0">
                  <a:pos x="59" y="76"/>
                </a:cxn>
                <a:cxn ang="0">
                  <a:pos x="51" y="72"/>
                </a:cxn>
                <a:cxn ang="0">
                  <a:pos x="38" y="61"/>
                </a:cxn>
                <a:cxn ang="0">
                  <a:pos x="27" y="47"/>
                </a:cxn>
                <a:cxn ang="0">
                  <a:pos x="32" y="34"/>
                </a:cxn>
                <a:cxn ang="0">
                  <a:pos x="40" y="30"/>
                </a:cxn>
                <a:cxn ang="0">
                  <a:pos x="49" y="27"/>
                </a:cxn>
                <a:cxn ang="0">
                  <a:pos x="93" y="28"/>
                </a:cxn>
                <a:cxn ang="0">
                  <a:pos x="101" y="2"/>
                </a:cxn>
              </a:cxnLst>
              <a:rect l="0" t="0" r="r" b="b"/>
              <a:pathLst>
                <a:path w="190" h="129">
                  <a:moveTo>
                    <a:pt x="101" y="2"/>
                  </a:moveTo>
                  <a:lnTo>
                    <a:pt x="99" y="0"/>
                  </a:lnTo>
                  <a:lnTo>
                    <a:pt x="95" y="0"/>
                  </a:lnTo>
                  <a:lnTo>
                    <a:pt x="91" y="0"/>
                  </a:lnTo>
                  <a:lnTo>
                    <a:pt x="85" y="0"/>
                  </a:lnTo>
                  <a:lnTo>
                    <a:pt x="78" y="0"/>
                  </a:lnTo>
                  <a:lnTo>
                    <a:pt x="68" y="0"/>
                  </a:lnTo>
                  <a:lnTo>
                    <a:pt x="61" y="0"/>
                  </a:lnTo>
                  <a:lnTo>
                    <a:pt x="51" y="2"/>
                  </a:lnTo>
                  <a:lnTo>
                    <a:pt x="42" y="2"/>
                  </a:lnTo>
                  <a:lnTo>
                    <a:pt x="34" y="6"/>
                  </a:lnTo>
                  <a:lnTo>
                    <a:pt x="25" y="7"/>
                  </a:lnTo>
                  <a:lnTo>
                    <a:pt x="19" y="13"/>
                  </a:lnTo>
                  <a:lnTo>
                    <a:pt x="11" y="17"/>
                  </a:lnTo>
                  <a:lnTo>
                    <a:pt x="7" y="27"/>
                  </a:lnTo>
                  <a:lnTo>
                    <a:pt x="4" y="28"/>
                  </a:lnTo>
                  <a:lnTo>
                    <a:pt x="2" y="34"/>
                  </a:lnTo>
                  <a:lnTo>
                    <a:pt x="2" y="38"/>
                  </a:lnTo>
                  <a:lnTo>
                    <a:pt x="2" y="46"/>
                  </a:lnTo>
                  <a:lnTo>
                    <a:pt x="0" y="55"/>
                  </a:lnTo>
                  <a:lnTo>
                    <a:pt x="4" y="65"/>
                  </a:lnTo>
                  <a:lnTo>
                    <a:pt x="7" y="74"/>
                  </a:lnTo>
                  <a:lnTo>
                    <a:pt x="15" y="82"/>
                  </a:lnTo>
                  <a:lnTo>
                    <a:pt x="23" y="91"/>
                  </a:lnTo>
                  <a:lnTo>
                    <a:pt x="34" y="99"/>
                  </a:lnTo>
                  <a:lnTo>
                    <a:pt x="38" y="101"/>
                  </a:lnTo>
                  <a:lnTo>
                    <a:pt x="44" y="104"/>
                  </a:lnTo>
                  <a:lnTo>
                    <a:pt x="51" y="108"/>
                  </a:lnTo>
                  <a:lnTo>
                    <a:pt x="59" y="112"/>
                  </a:lnTo>
                  <a:lnTo>
                    <a:pt x="65" y="114"/>
                  </a:lnTo>
                  <a:lnTo>
                    <a:pt x="70" y="118"/>
                  </a:lnTo>
                  <a:lnTo>
                    <a:pt x="78" y="120"/>
                  </a:lnTo>
                  <a:lnTo>
                    <a:pt x="84" y="122"/>
                  </a:lnTo>
                  <a:lnTo>
                    <a:pt x="89" y="122"/>
                  </a:lnTo>
                  <a:lnTo>
                    <a:pt x="97" y="123"/>
                  </a:lnTo>
                  <a:lnTo>
                    <a:pt x="104" y="125"/>
                  </a:lnTo>
                  <a:lnTo>
                    <a:pt x="112" y="127"/>
                  </a:lnTo>
                  <a:lnTo>
                    <a:pt x="118" y="127"/>
                  </a:lnTo>
                  <a:lnTo>
                    <a:pt x="125" y="127"/>
                  </a:lnTo>
                  <a:lnTo>
                    <a:pt x="131" y="127"/>
                  </a:lnTo>
                  <a:lnTo>
                    <a:pt x="137" y="129"/>
                  </a:lnTo>
                  <a:lnTo>
                    <a:pt x="142" y="127"/>
                  </a:lnTo>
                  <a:lnTo>
                    <a:pt x="150" y="127"/>
                  </a:lnTo>
                  <a:lnTo>
                    <a:pt x="156" y="127"/>
                  </a:lnTo>
                  <a:lnTo>
                    <a:pt x="161" y="127"/>
                  </a:lnTo>
                  <a:lnTo>
                    <a:pt x="169" y="123"/>
                  </a:lnTo>
                  <a:lnTo>
                    <a:pt x="177" y="118"/>
                  </a:lnTo>
                  <a:lnTo>
                    <a:pt x="182" y="112"/>
                  </a:lnTo>
                  <a:lnTo>
                    <a:pt x="186" y="106"/>
                  </a:lnTo>
                  <a:lnTo>
                    <a:pt x="188" y="101"/>
                  </a:lnTo>
                  <a:lnTo>
                    <a:pt x="190" y="95"/>
                  </a:lnTo>
                  <a:lnTo>
                    <a:pt x="190" y="89"/>
                  </a:lnTo>
                  <a:lnTo>
                    <a:pt x="190" y="82"/>
                  </a:lnTo>
                  <a:lnTo>
                    <a:pt x="188" y="76"/>
                  </a:lnTo>
                  <a:lnTo>
                    <a:pt x="186" y="68"/>
                  </a:lnTo>
                  <a:lnTo>
                    <a:pt x="184" y="63"/>
                  </a:lnTo>
                  <a:lnTo>
                    <a:pt x="182" y="59"/>
                  </a:lnTo>
                  <a:lnTo>
                    <a:pt x="177" y="51"/>
                  </a:lnTo>
                  <a:lnTo>
                    <a:pt x="173" y="49"/>
                  </a:lnTo>
                  <a:lnTo>
                    <a:pt x="148" y="68"/>
                  </a:lnTo>
                  <a:lnTo>
                    <a:pt x="152" y="70"/>
                  </a:lnTo>
                  <a:lnTo>
                    <a:pt x="160" y="80"/>
                  </a:lnTo>
                  <a:lnTo>
                    <a:pt x="163" y="84"/>
                  </a:lnTo>
                  <a:lnTo>
                    <a:pt x="165" y="89"/>
                  </a:lnTo>
                  <a:lnTo>
                    <a:pt x="163" y="95"/>
                  </a:lnTo>
                  <a:lnTo>
                    <a:pt x="160" y="101"/>
                  </a:lnTo>
                  <a:lnTo>
                    <a:pt x="156" y="103"/>
                  </a:lnTo>
                  <a:lnTo>
                    <a:pt x="150" y="103"/>
                  </a:lnTo>
                  <a:lnTo>
                    <a:pt x="142" y="101"/>
                  </a:lnTo>
                  <a:lnTo>
                    <a:pt x="135" y="101"/>
                  </a:lnTo>
                  <a:lnTo>
                    <a:pt x="127" y="99"/>
                  </a:lnTo>
                  <a:lnTo>
                    <a:pt x="118" y="97"/>
                  </a:lnTo>
                  <a:lnTo>
                    <a:pt x="108" y="95"/>
                  </a:lnTo>
                  <a:lnTo>
                    <a:pt x="101" y="93"/>
                  </a:lnTo>
                  <a:lnTo>
                    <a:pt x="91" y="89"/>
                  </a:lnTo>
                  <a:lnTo>
                    <a:pt x="84" y="85"/>
                  </a:lnTo>
                  <a:lnTo>
                    <a:pt x="74" y="82"/>
                  </a:lnTo>
                  <a:lnTo>
                    <a:pt x="68" y="80"/>
                  </a:lnTo>
                  <a:lnTo>
                    <a:pt x="63" y="78"/>
                  </a:lnTo>
                  <a:lnTo>
                    <a:pt x="59" y="76"/>
                  </a:lnTo>
                  <a:lnTo>
                    <a:pt x="55" y="74"/>
                  </a:lnTo>
                  <a:lnTo>
                    <a:pt x="51" y="72"/>
                  </a:lnTo>
                  <a:lnTo>
                    <a:pt x="46" y="68"/>
                  </a:lnTo>
                  <a:lnTo>
                    <a:pt x="38" y="61"/>
                  </a:lnTo>
                  <a:lnTo>
                    <a:pt x="32" y="55"/>
                  </a:lnTo>
                  <a:lnTo>
                    <a:pt x="27" y="47"/>
                  </a:lnTo>
                  <a:lnTo>
                    <a:pt x="30" y="38"/>
                  </a:lnTo>
                  <a:lnTo>
                    <a:pt x="32" y="34"/>
                  </a:lnTo>
                  <a:lnTo>
                    <a:pt x="38" y="32"/>
                  </a:lnTo>
                  <a:lnTo>
                    <a:pt x="40" y="30"/>
                  </a:lnTo>
                  <a:lnTo>
                    <a:pt x="44" y="28"/>
                  </a:lnTo>
                  <a:lnTo>
                    <a:pt x="49" y="27"/>
                  </a:lnTo>
                  <a:lnTo>
                    <a:pt x="55" y="27"/>
                  </a:lnTo>
                  <a:lnTo>
                    <a:pt x="93" y="28"/>
                  </a:lnTo>
                  <a:lnTo>
                    <a:pt x="101" y="2"/>
                  </a:lnTo>
                  <a:lnTo>
                    <a:pt x="101" y="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92" name="Freeform 137"/>
            <p:cNvSpPr>
              <a:spLocks/>
            </p:cNvSpPr>
            <p:nvPr/>
          </p:nvSpPr>
          <p:spPr bwMode="auto">
            <a:xfrm>
              <a:off x="4787002" y="5552195"/>
              <a:ext cx="94135" cy="77998"/>
            </a:xfrm>
            <a:custGeom>
              <a:avLst/>
              <a:gdLst/>
              <a:ahLst/>
              <a:cxnLst>
                <a:cxn ang="0">
                  <a:pos x="58" y="0"/>
                </a:cxn>
                <a:cxn ang="0">
                  <a:pos x="0" y="85"/>
                </a:cxn>
                <a:cxn ang="0">
                  <a:pos x="42" y="116"/>
                </a:cxn>
                <a:cxn ang="0">
                  <a:pos x="141" y="41"/>
                </a:cxn>
                <a:cxn ang="0">
                  <a:pos x="137" y="40"/>
                </a:cxn>
                <a:cxn ang="0">
                  <a:pos x="130" y="38"/>
                </a:cxn>
                <a:cxn ang="0">
                  <a:pos x="120" y="34"/>
                </a:cxn>
                <a:cxn ang="0">
                  <a:pos x="115" y="32"/>
                </a:cxn>
                <a:cxn ang="0">
                  <a:pos x="109" y="34"/>
                </a:cxn>
                <a:cxn ang="0">
                  <a:pos x="99" y="40"/>
                </a:cxn>
                <a:cxn ang="0">
                  <a:pos x="94" y="43"/>
                </a:cxn>
                <a:cxn ang="0">
                  <a:pos x="88" y="49"/>
                </a:cxn>
                <a:cxn ang="0">
                  <a:pos x="80" y="55"/>
                </a:cxn>
                <a:cxn ang="0">
                  <a:pos x="75" y="61"/>
                </a:cxn>
                <a:cxn ang="0">
                  <a:pos x="69" y="64"/>
                </a:cxn>
                <a:cxn ang="0">
                  <a:pos x="63" y="70"/>
                </a:cxn>
                <a:cxn ang="0">
                  <a:pos x="56" y="74"/>
                </a:cxn>
                <a:cxn ang="0">
                  <a:pos x="52" y="80"/>
                </a:cxn>
                <a:cxn ang="0">
                  <a:pos x="44" y="85"/>
                </a:cxn>
                <a:cxn ang="0">
                  <a:pos x="42" y="87"/>
                </a:cxn>
                <a:cxn ang="0">
                  <a:pos x="33" y="85"/>
                </a:cxn>
                <a:cxn ang="0">
                  <a:pos x="80" y="19"/>
                </a:cxn>
                <a:cxn ang="0">
                  <a:pos x="58" y="0"/>
                </a:cxn>
                <a:cxn ang="0">
                  <a:pos x="58" y="0"/>
                </a:cxn>
              </a:cxnLst>
              <a:rect l="0" t="0" r="r" b="b"/>
              <a:pathLst>
                <a:path w="141" h="116">
                  <a:moveTo>
                    <a:pt x="58" y="0"/>
                  </a:moveTo>
                  <a:lnTo>
                    <a:pt x="0" y="85"/>
                  </a:lnTo>
                  <a:lnTo>
                    <a:pt x="42" y="116"/>
                  </a:lnTo>
                  <a:lnTo>
                    <a:pt x="141" y="41"/>
                  </a:lnTo>
                  <a:lnTo>
                    <a:pt x="137" y="40"/>
                  </a:lnTo>
                  <a:lnTo>
                    <a:pt x="130" y="38"/>
                  </a:lnTo>
                  <a:lnTo>
                    <a:pt x="120" y="34"/>
                  </a:lnTo>
                  <a:lnTo>
                    <a:pt x="115" y="32"/>
                  </a:lnTo>
                  <a:lnTo>
                    <a:pt x="109" y="34"/>
                  </a:lnTo>
                  <a:lnTo>
                    <a:pt x="99" y="40"/>
                  </a:lnTo>
                  <a:lnTo>
                    <a:pt x="94" y="43"/>
                  </a:lnTo>
                  <a:lnTo>
                    <a:pt x="88" y="49"/>
                  </a:lnTo>
                  <a:lnTo>
                    <a:pt x="80" y="55"/>
                  </a:lnTo>
                  <a:lnTo>
                    <a:pt x="75" y="61"/>
                  </a:lnTo>
                  <a:lnTo>
                    <a:pt x="69" y="64"/>
                  </a:lnTo>
                  <a:lnTo>
                    <a:pt x="63" y="70"/>
                  </a:lnTo>
                  <a:lnTo>
                    <a:pt x="56" y="74"/>
                  </a:lnTo>
                  <a:lnTo>
                    <a:pt x="52" y="80"/>
                  </a:lnTo>
                  <a:lnTo>
                    <a:pt x="44" y="85"/>
                  </a:lnTo>
                  <a:lnTo>
                    <a:pt x="42" y="87"/>
                  </a:lnTo>
                  <a:lnTo>
                    <a:pt x="33" y="85"/>
                  </a:lnTo>
                  <a:lnTo>
                    <a:pt x="80" y="19"/>
                  </a:lnTo>
                  <a:lnTo>
                    <a:pt x="58" y="0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93" name="Freeform 138"/>
            <p:cNvSpPr>
              <a:spLocks/>
            </p:cNvSpPr>
            <p:nvPr/>
          </p:nvSpPr>
          <p:spPr bwMode="auto">
            <a:xfrm>
              <a:off x="5240196" y="5339718"/>
              <a:ext cx="103549" cy="119687"/>
            </a:xfrm>
            <a:custGeom>
              <a:avLst/>
              <a:gdLst/>
              <a:ahLst/>
              <a:cxnLst>
                <a:cxn ang="0">
                  <a:pos x="37" y="46"/>
                </a:cxn>
                <a:cxn ang="0">
                  <a:pos x="42" y="40"/>
                </a:cxn>
                <a:cxn ang="0">
                  <a:pos x="54" y="32"/>
                </a:cxn>
                <a:cxn ang="0">
                  <a:pos x="69" y="21"/>
                </a:cxn>
                <a:cxn ang="0">
                  <a:pos x="86" y="11"/>
                </a:cxn>
                <a:cxn ang="0">
                  <a:pos x="103" y="6"/>
                </a:cxn>
                <a:cxn ang="0">
                  <a:pos x="120" y="0"/>
                </a:cxn>
                <a:cxn ang="0">
                  <a:pos x="133" y="4"/>
                </a:cxn>
                <a:cxn ang="0">
                  <a:pos x="145" y="15"/>
                </a:cxn>
                <a:cxn ang="0">
                  <a:pos x="151" y="29"/>
                </a:cxn>
                <a:cxn ang="0">
                  <a:pos x="152" y="40"/>
                </a:cxn>
                <a:cxn ang="0">
                  <a:pos x="154" y="53"/>
                </a:cxn>
                <a:cxn ang="0">
                  <a:pos x="154" y="65"/>
                </a:cxn>
                <a:cxn ang="0">
                  <a:pos x="154" y="78"/>
                </a:cxn>
                <a:cxn ang="0">
                  <a:pos x="152" y="91"/>
                </a:cxn>
                <a:cxn ang="0">
                  <a:pos x="151" y="105"/>
                </a:cxn>
                <a:cxn ang="0">
                  <a:pos x="147" y="116"/>
                </a:cxn>
                <a:cxn ang="0">
                  <a:pos x="143" y="129"/>
                </a:cxn>
                <a:cxn ang="0">
                  <a:pos x="137" y="141"/>
                </a:cxn>
                <a:cxn ang="0">
                  <a:pos x="126" y="156"/>
                </a:cxn>
                <a:cxn ang="0">
                  <a:pos x="113" y="165"/>
                </a:cxn>
                <a:cxn ang="0">
                  <a:pos x="103" y="171"/>
                </a:cxn>
                <a:cxn ang="0">
                  <a:pos x="92" y="173"/>
                </a:cxn>
                <a:cxn ang="0">
                  <a:pos x="78" y="175"/>
                </a:cxn>
                <a:cxn ang="0">
                  <a:pos x="63" y="175"/>
                </a:cxn>
                <a:cxn ang="0">
                  <a:pos x="46" y="177"/>
                </a:cxn>
                <a:cxn ang="0">
                  <a:pos x="31" y="175"/>
                </a:cxn>
                <a:cxn ang="0">
                  <a:pos x="17" y="171"/>
                </a:cxn>
                <a:cxn ang="0">
                  <a:pos x="10" y="167"/>
                </a:cxn>
                <a:cxn ang="0">
                  <a:pos x="2" y="156"/>
                </a:cxn>
                <a:cxn ang="0">
                  <a:pos x="2" y="125"/>
                </a:cxn>
                <a:cxn ang="0">
                  <a:pos x="80" y="65"/>
                </a:cxn>
                <a:cxn ang="0">
                  <a:pos x="37" y="48"/>
                </a:cxn>
              </a:cxnLst>
              <a:rect l="0" t="0" r="r" b="b"/>
              <a:pathLst>
                <a:path w="154" h="177">
                  <a:moveTo>
                    <a:pt x="37" y="48"/>
                  </a:moveTo>
                  <a:lnTo>
                    <a:pt x="37" y="46"/>
                  </a:lnTo>
                  <a:lnTo>
                    <a:pt x="38" y="44"/>
                  </a:lnTo>
                  <a:lnTo>
                    <a:pt x="42" y="40"/>
                  </a:lnTo>
                  <a:lnTo>
                    <a:pt x="48" y="36"/>
                  </a:lnTo>
                  <a:lnTo>
                    <a:pt x="54" y="32"/>
                  </a:lnTo>
                  <a:lnTo>
                    <a:pt x="61" y="27"/>
                  </a:lnTo>
                  <a:lnTo>
                    <a:pt x="69" y="21"/>
                  </a:lnTo>
                  <a:lnTo>
                    <a:pt x="78" y="17"/>
                  </a:lnTo>
                  <a:lnTo>
                    <a:pt x="86" y="11"/>
                  </a:lnTo>
                  <a:lnTo>
                    <a:pt x="95" y="8"/>
                  </a:lnTo>
                  <a:lnTo>
                    <a:pt x="103" y="6"/>
                  </a:lnTo>
                  <a:lnTo>
                    <a:pt x="113" y="2"/>
                  </a:lnTo>
                  <a:lnTo>
                    <a:pt x="120" y="0"/>
                  </a:lnTo>
                  <a:lnTo>
                    <a:pt x="128" y="2"/>
                  </a:lnTo>
                  <a:lnTo>
                    <a:pt x="133" y="4"/>
                  </a:lnTo>
                  <a:lnTo>
                    <a:pt x="141" y="9"/>
                  </a:lnTo>
                  <a:lnTo>
                    <a:pt x="145" y="15"/>
                  </a:lnTo>
                  <a:lnTo>
                    <a:pt x="149" y="25"/>
                  </a:lnTo>
                  <a:lnTo>
                    <a:pt x="151" y="29"/>
                  </a:lnTo>
                  <a:lnTo>
                    <a:pt x="151" y="34"/>
                  </a:lnTo>
                  <a:lnTo>
                    <a:pt x="152" y="40"/>
                  </a:lnTo>
                  <a:lnTo>
                    <a:pt x="154" y="46"/>
                  </a:lnTo>
                  <a:lnTo>
                    <a:pt x="154" y="53"/>
                  </a:lnTo>
                  <a:lnTo>
                    <a:pt x="154" y="59"/>
                  </a:lnTo>
                  <a:lnTo>
                    <a:pt x="154" y="65"/>
                  </a:lnTo>
                  <a:lnTo>
                    <a:pt x="154" y="70"/>
                  </a:lnTo>
                  <a:lnTo>
                    <a:pt x="154" y="78"/>
                  </a:lnTo>
                  <a:lnTo>
                    <a:pt x="154" y="86"/>
                  </a:lnTo>
                  <a:lnTo>
                    <a:pt x="152" y="91"/>
                  </a:lnTo>
                  <a:lnTo>
                    <a:pt x="152" y="99"/>
                  </a:lnTo>
                  <a:lnTo>
                    <a:pt x="151" y="105"/>
                  </a:lnTo>
                  <a:lnTo>
                    <a:pt x="149" y="110"/>
                  </a:lnTo>
                  <a:lnTo>
                    <a:pt x="147" y="116"/>
                  </a:lnTo>
                  <a:lnTo>
                    <a:pt x="147" y="124"/>
                  </a:lnTo>
                  <a:lnTo>
                    <a:pt x="143" y="129"/>
                  </a:lnTo>
                  <a:lnTo>
                    <a:pt x="141" y="135"/>
                  </a:lnTo>
                  <a:lnTo>
                    <a:pt x="137" y="141"/>
                  </a:lnTo>
                  <a:lnTo>
                    <a:pt x="133" y="146"/>
                  </a:lnTo>
                  <a:lnTo>
                    <a:pt x="126" y="156"/>
                  </a:lnTo>
                  <a:lnTo>
                    <a:pt x="118" y="164"/>
                  </a:lnTo>
                  <a:lnTo>
                    <a:pt x="113" y="165"/>
                  </a:lnTo>
                  <a:lnTo>
                    <a:pt x="109" y="169"/>
                  </a:lnTo>
                  <a:lnTo>
                    <a:pt x="103" y="171"/>
                  </a:lnTo>
                  <a:lnTo>
                    <a:pt x="97" y="173"/>
                  </a:lnTo>
                  <a:lnTo>
                    <a:pt x="92" y="173"/>
                  </a:lnTo>
                  <a:lnTo>
                    <a:pt x="84" y="173"/>
                  </a:lnTo>
                  <a:lnTo>
                    <a:pt x="78" y="175"/>
                  </a:lnTo>
                  <a:lnTo>
                    <a:pt x="75" y="175"/>
                  </a:lnTo>
                  <a:lnTo>
                    <a:pt x="63" y="175"/>
                  </a:lnTo>
                  <a:lnTo>
                    <a:pt x="56" y="177"/>
                  </a:lnTo>
                  <a:lnTo>
                    <a:pt x="46" y="177"/>
                  </a:lnTo>
                  <a:lnTo>
                    <a:pt x="37" y="177"/>
                  </a:lnTo>
                  <a:lnTo>
                    <a:pt x="31" y="175"/>
                  </a:lnTo>
                  <a:lnTo>
                    <a:pt x="25" y="175"/>
                  </a:lnTo>
                  <a:lnTo>
                    <a:pt x="17" y="171"/>
                  </a:lnTo>
                  <a:lnTo>
                    <a:pt x="14" y="169"/>
                  </a:lnTo>
                  <a:lnTo>
                    <a:pt x="10" y="167"/>
                  </a:lnTo>
                  <a:lnTo>
                    <a:pt x="6" y="164"/>
                  </a:lnTo>
                  <a:lnTo>
                    <a:pt x="2" y="156"/>
                  </a:lnTo>
                  <a:lnTo>
                    <a:pt x="0" y="146"/>
                  </a:lnTo>
                  <a:lnTo>
                    <a:pt x="2" y="125"/>
                  </a:lnTo>
                  <a:lnTo>
                    <a:pt x="63" y="127"/>
                  </a:lnTo>
                  <a:lnTo>
                    <a:pt x="80" y="65"/>
                  </a:lnTo>
                  <a:lnTo>
                    <a:pt x="37" y="48"/>
                  </a:lnTo>
                  <a:lnTo>
                    <a:pt x="37" y="48"/>
                  </a:lnTo>
                  <a:close/>
                </a:path>
              </a:pathLst>
            </a:custGeom>
            <a:solidFill>
              <a:srgbClr val="BF00B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94" name="Freeform 140"/>
            <p:cNvSpPr>
              <a:spLocks/>
            </p:cNvSpPr>
            <p:nvPr/>
          </p:nvSpPr>
          <p:spPr bwMode="auto">
            <a:xfrm>
              <a:off x="5010237" y="5400234"/>
              <a:ext cx="141203" cy="203064"/>
            </a:xfrm>
            <a:custGeom>
              <a:avLst/>
              <a:gdLst/>
              <a:ahLst/>
              <a:cxnLst>
                <a:cxn ang="0">
                  <a:pos x="0" y="48"/>
                </a:cxn>
                <a:cxn ang="0">
                  <a:pos x="110" y="303"/>
                </a:cxn>
                <a:cxn ang="0">
                  <a:pos x="209" y="265"/>
                </a:cxn>
                <a:cxn ang="0">
                  <a:pos x="152" y="0"/>
                </a:cxn>
                <a:cxn ang="0">
                  <a:pos x="128" y="12"/>
                </a:cxn>
                <a:cxn ang="0">
                  <a:pos x="179" y="248"/>
                </a:cxn>
                <a:cxn ang="0">
                  <a:pos x="120" y="267"/>
                </a:cxn>
                <a:cxn ang="0">
                  <a:pos x="23" y="40"/>
                </a:cxn>
                <a:cxn ang="0">
                  <a:pos x="0" y="48"/>
                </a:cxn>
                <a:cxn ang="0">
                  <a:pos x="0" y="48"/>
                </a:cxn>
              </a:cxnLst>
              <a:rect l="0" t="0" r="r" b="b"/>
              <a:pathLst>
                <a:path w="209" h="303">
                  <a:moveTo>
                    <a:pt x="0" y="48"/>
                  </a:moveTo>
                  <a:lnTo>
                    <a:pt x="110" y="303"/>
                  </a:lnTo>
                  <a:lnTo>
                    <a:pt x="209" y="265"/>
                  </a:lnTo>
                  <a:lnTo>
                    <a:pt x="152" y="0"/>
                  </a:lnTo>
                  <a:lnTo>
                    <a:pt x="128" y="12"/>
                  </a:lnTo>
                  <a:lnTo>
                    <a:pt x="179" y="248"/>
                  </a:lnTo>
                  <a:lnTo>
                    <a:pt x="120" y="267"/>
                  </a:lnTo>
                  <a:lnTo>
                    <a:pt x="23" y="40"/>
                  </a:lnTo>
                  <a:lnTo>
                    <a:pt x="0" y="48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95" name="Freeform 141"/>
            <p:cNvSpPr>
              <a:spLocks/>
            </p:cNvSpPr>
            <p:nvPr/>
          </p:nvSpPr>
          <p:spPr bwMode="auto">
            <a:xfrm>
              <a:off x="5030409" y="5541437"/>
              <a:ext cx="149272" cy="83377"/>
            </a:xfrm>
            <a:custGeom>
              <a:avLst/>
              <a:gdLst/>
              <a:ahLst/>
              <a:cxnLst>
                <a:cxn ang="0">
                  <a:pos x="53" y="26"/>
                </a:cxn>
                <a:cxn ang="0">
                  <a:pos x="40" y="32"/>
                </a:cxn>
                <a:cxn ang="0">
                  <a:pos x="30" y="36"/>
                </a:cxn>
                <a:cxn ang="0">
                  <a:pos x="19" y="43"/>
                </a:cxn>
                <a:cxn ang="0">
                  <a:pos x="9" y="53"/>
                </a:cxn>
                <a:cxn ang="0">
                  <a:pos x="1" y="62"/>
                </a:cxn>
                <a:cxn ang="0">
                  <a:pos x="0" y="76"/>
                </a:cxn>
                <a:cxn ang="0">
                  <a:pos x="1" y="87"/>
                </a:cxn>
                <a:cxn ang="0">
                  <a:pos x="7" y="98"/>
                </a:cxn>
                <a:cxn ang="0">
                  <a:pos x="17" y="106"/>
                </a:cxn>
                <a:cxn ang="0">
                  <a:pos x="30" y="114"/>
                </a:cxn>
                <a:cxn ang="0">
                  <a:pos x="47" y="117"/>
                </a:cxn>
                <a:cxn ang="0">
                  <a:pos x="66" y="121"/>
                </a:cxn>
                <a:cxn ang="0">
                  <a:pos x="81" y="121"/>
                </a:cxn>
                <a:cxn ang="0">
                  <a:pos x="93" y="121"/>
                </a:cxn>
                <a:cxn ang="0">
                  <a:pos x="106" y="121"/>
                </a:cxn>
                <a:cxn ang="0">
                  <a:pos x="119" y="119"/>
                </a:cxn>
                <a:cxn ang="0">
                  <a:pos x="133" y="117"/>
                </a:cxn>
                <a:cxn ang="0">
                  <a:pos x="144" y="114"/>
                </a:cxn>
                <a:cxn ang="0">
                  <a:pos x="159" y="108"/>
                </a:cxn>
                <a:cxn ang="0">
                  <a:pos x="178" y="98"/>
                </a:cxn>
                <a:cxn ang="0">
                  <a:pos x="195" y="87"/>
                </a:cxn>
                <a:cxn ang="0">
                  <a:pos x="207" y="76"/>
                </a:cxn>
                <a:cxn ang="0">
                  <a:pos x="214" y="60"/>
                </a:cxn>
                <a:cxn ang="0">
                  <a:pos x="220" y="49"/>
                </a:cxn>
                <a:cxn ang="0">
                  <a:pos x="220" y="36"/>
                </a:cxn>
                <a:cxn ang="0">
                  <a:pos x="214" y="20"/>
                </a:cxn>
                <a:cxn ang="0">
                  <a:pos x="197" y="7"/>
                </a:cxn>
                <a:cxn ang="0">
                  <a:pos x="176" y="1"/>
                </a:cxn>
                <a:cxn ang="0">
                  <a:pos x="163" y="0"/>
                </a:cxn>
                <a:cxn ang="0">
                  <a:pos x="163" y="32"/>
                </a:cxn>
                <a:cxn ang="0">
                  <a:pos x="167" y="30"/>
                </a:cxn>
                <a:cxn ang="0">
                  <a:pos x="178" y="30"/>
                </a:cxn>
                <a:cxn ang="0">
                  <a:pos x="188" y="32"/>
                </a:cxn>
                <a:cxn ang="0">
                  <a:pos x="195" y="43"/>
                </a:cxn>
                <a:cxn ang="0">
                  <a:pos x="188" y="58"/>
                </a:cxn>
                <a:cxn ang="0">
                  <a:pos x="171" y="74"/>
                </a:cxn>
                <a:cxn ang="0">
                  <a:pos x="159" y="79"/>
                </a:cxn>
                <a:cxn ang="0">
                  <a:pos x="148" y="85"/>
                </a:cxn>
                <a:cxn ang="0">
                  <a:pos x="131" y="93"/>
                </a:cxn>
                <a:cxn ang="0">
                  <a:pos x="117" y="93"/>
                </a:cxn>
                <a:cxn ang="0">
                  <a:pos x="102" y="95"/>
                </a:cxn>
                <a:cxn ang="0">
                  <a:pos x="83" y="95"/>
                </a:cxn>
                <a:cxn ang="0">
                  <a:pos x="62" y="95"/>
                </a:cxn>
                <a:cxn ang="0">
                  <a:pos x="43" y="93"/>
                </a:cxn>
                <a:cxn ang="0">
                  <a:pos x="32" y="87"/>
                </a:cxn>
                <a:cxn ang="0">
                  <a:pos x="24" y="79"/>
                </a:cxn>
                <a:cxn ang="0">
                  <a:pos x="28" y="70"/>
                </a:cxn>
                <a:cxn ang="0">
                  <a:pos x="57" y="26"/>
                </a:cxn>
              </a:cxnLst>
              <a:rect l="0" t="0" r="r" b="b"/>
              <a:pathLst>
                <a:path w="220" h="123">
                  <a:moveTo>
                    <a:pt x="57" y="26"/>
                  </a:moveTo>
                  <a:lnTo>
                    <a:pt x="53" y="26"/>
                  </a:lnTo>
                  <a:lnTo>
                    <a:pt x="45" y="30"/>
                  </a:lnTo>
                  <a:lnTo>
                    <a:pt x="40" y="32"/>
                  </a:lnTo>
                  <a:lnTo>
                    <a:pt x="36" y="34"/>
                  </a:lnTo>
                  <a:lnTo>
                    <a:pt x="30" y="36"/>
                  </a:lnTo>
                  <a:lnTo>
                    <a:pt x="24" y="39"/>
                  </a:lnTo>
                  <a:lnTo>
                    <a:pt x="19" y="43"/>
                  </a:lnTo>
                  <a:lnTo>
                    <a:pt x="13" y="49"/>
                  </a:lnTo>
                  <a:lnTo>
                    <a:pt x="9" y="53"/>
                  </a:lnTo>
                  <a:lnTo>
                    <a:pt x="5" y="58"/>
                  </a:lnTo>
                  <a:lnTo>
                    <a:pt x="1" y="62"/>
                  </a:lnTo>
                  <a:lnTo>
                    <a:pt x="0" y="68"/>
                  </a:lnTo>
                  <a:lnTo>
                    <a:pt x="0" y="76"/>
                  </a:lnTo>
                  <a:lnTo>
                    <a:pt x="1" y="81"/>
                  </a:lnTo>
                  <a:lnTo>
                    <a:pt x="1" y="87"/>
                  </a:lnTo>
                  <a:lnTo>
                    <a:pt x="3" y="93"/>
                  </a:lnTo>
                  <a:lnTo>
                    <a:pt x="7" y="98"/>
                  </a:lnTo>
                  <a:lnTo>
                    <a:pt x="13" y="102"/>
                  </a:lnTo>
                  <a:lnTo>
                    <a:pt x="17" y="106"/>
                  </a:lnTo>
                  <a:lnTo>
                    <a:pt x="24" y="110"/>
                  </a:lnTo>
                  <a:lnTo>
                    <a:pt x="30" y="114"/>
                  </a:lnTo>
                  <a:lnTo>
                    <a:pt x="40" y="116"/>
                  </a:lnTo>
                  <a:lnTo>
                    <a:pt x="47" y="117"/>
                  </a:lnTo>
                  <a:lnTo>
                    <a:pt x="57" y="119"/>
                  </a:lnTo>
                  <a:lnTo>
                    <a:pt x="66" y="121"/>
                  </a:lnTo>
                  <a:lnTo>
                    <a:pt x="78" y="123"/>
                  </a:lnTo>
                  <a:lnTo>
                    <a:pt x="81" y="121"/>
                  </a:lnTo>
                  <a:lnTo>
                    <a:pt x="87" y="121"/>
                  </a:lnTo>
                  <a:lnTo>
                    <a:pt x="93" y="121"/>
                  </a:lnTo>
                  <a:lnTo>
                    <a:pt x="100" y="121"/>
                  </a:lnTo>
                  <a:lnTo>
                    <a:pt x="106" y="121"/>
                  </a:lnTo>
                  <a:lnTo>
                    <a:pt x="112" y="121"/>
                  </a:lnTo>
                  <a:lnTo>
                    <a:pt x="119" y="119"/>
                  </a:lnTo>
                  <a:lnTo>
                    <a:pt x="127" y="119"/>
                  </a:lnTo>
                  <a:lnTo>
                    <a:pt x="133" y="117"/>
                  </a:lnTo>
                  <a:lnTo>
                    <a:pt x="138" y="116"/>
                  </a:lnTo>
                  <a:lnTo>
                    <a:pt x="144" y="114"/>
                  </a:lnTo>
                  <a:lnTo>
                    <a:pt x="150" y="114"/>
                  </a:lnTo>
                  <a:lnTo>
                    <a:pt x="159" y="108"/>
                  </a:lnTo>
                  <a:lnTo>
                    <a:pt x="171" y="104"/>
                  </a:lnTo>
                  <a:lnTo>
                    <a:pt x="178" y="98"/>
                  </a:lnTo>
                  <a:lnTo>
                    <a:pt x="188" y="95"/>
                  </a:lnTo>
                  <a:lnTo>
                    <a:pt x="195" y="87"/>
                  </a:lnTo>
                  <a:lnTo>
                    <a:pt x="203" y="81"/>
                  </a:lnTo>
                  <a:lnTo>
                    <a:pt x="207" y="76"/>
                  </a:lnTo>
                  <a:lnTo>
                    <a:pt x="211" y="68"/>
                  </a:lnTo>
                  <a:lnTo>
                    <a:pt x="214" y="60"/>
                  </a:lnTo>
                  <a:lnTo>
                    <a:pt x="218" y="55"/>
                  </a:lnTo>
                  <a:lnTo>
                    <a:pt x="220" y="49"/>
                  </a:lnTo>
                  <a:lnTo>
                    <a:pt x="220" y="41"/>
                  </a:lnTo>
                  <a:lnTo>
                    <a:pt x="220" y="36"/>
                  </a:lnTo>
                  <a:lnTo>
                    <a:pt x="220" y="32"/>
                  </a:lnTo>
                  <a:lnTo>
                    <a:pt x="214" y="20"/>
                  </a:lnTo>
                  <a:lnTo>
                    <a:pt x="207" y="15"/>
                  </a:lnTo>
                  <a:lnTo>
                    <a:pt x="197" y="7"/>
                  </a:lnTo>
                  <a:lnTo>
                    <a:pt x="186" y="5"/>
                  </a:lnTo>
                  <a:lnTo>
                    <a:pt x="176" y="1"/>
                  </a:lnTo>
                  <a:lnTo>
                    <a:pt x="169" y="0"/>
                  </a:lnTo>
                  <a:lnTo>
                    <a:pt x="163" y="0"/>
                  </a:lnTo>
                  <a:lnTo>
                    <a:pt x="161" y="0"/>
                  </a:lnTo>
                  <a:lnTo>
                    <a:pt x="163" y="32"/>
                  </a:lnTo>
                  <a:lnTo>
                    <a:pt x="163" y="32"/>
                  </a:lnTo>
                  <a:lnTo>
                    <a:pt x="167" y="30"/>
                  </a:lnTo>
                  <a:lnTo>
                    <a:pt x="173" y="30"/>
                  </a:lnTo>
                  <a:lnTo>
                    <a:pt x="178" y="30"/>
                  </a:lnTo>
                  <a:lnTo>
                    <a:pt x="182" y="30"/>
                  </a:lnTo>
                  <a:lnTo>
                    <a:pt x="188" y="32"/>
                  </a:lnTo>
                  <a:lnTo>
                    <a:pt x="194" y="36"/>
                  </a:lnTo>
                  <a:lnTo>
                    <a:pt x="195" y="43"/>
                  </a:lnTo>
                  <a:lnTo>
                    <a:pt x="194" y="51"/>
                  </a:lnTo>
                  <a:lnTo>
                    <a:pt x="188" y="58"/>
                  </a:lnTo>
                  <a:lnTo>
                    <a:pt x="180" y="66"/>
                  </a:lnTo>
                  <a:lnTo>
                    <a:pt x="171" y="74"/>
                  </a:lnTo>
                  <a:lnTo>
                    <a:pt x="165" y="76"/>
                  </a:lnTo>
                  <a:lnTo>
                    <a:pt x="159" y="79"/>
                  </a:lnTo>
                  <a:lnTo>
                    <a:pt x="154" y="81"/>
                  </a:lnTo>
                  <a:lnTo>
                    <a:pt x="148" y="85"/>
                  </a:lnTo>
                  <a:lnTo>
                    <a:pt x="136" y="89"/>
                  </a:lnTo>
                  <a:lnTo>
                    <a:pt x="131" y="93"/>
                  </a:lnTo>
                  <a:lnTo>
                    <a:pt x="125" y="93"/>
                  </a:lnTo>
                  <a:lnTo>
                    <a:pt x="117" y="93"/>
                  </a:lnTo>
                  <a:lnTo>
                    <a:pt x="110" y="95"/>
                  </a:lnTo>
                  <a:lnTo>
                    <a:pt x="102" y="95"/>
                  </a:lnTo>
                  <a:lnTo>
                    <a:pt x="91" y="95"/>
                  </a:lnTo>
                  <a:lnTo>
                    <a:pt x="83" y="95"/>
                  </a:lnTo>
                  <a:lnTo>
                    <a:pt x="72" y="95"/>
                  </a:lnTo>
                  <a:lnTo>
                    <a:pt x="62" y="95"/>
                  </a:lnTo>
                  <a:lnTo>
                    <a:pt x="53" y="93"/>
                  </a:lnTo>
                  <a:lnTo>
                    <a:pt x="43" y="93"/>
                  </a:lnTo>
                  <a:lnTo>
                    <a:pt x="36" y="89"/>
                  </a:lnTo>
                  <a:lnTo>
                    <a:pt x="32" y="87"/>
                  </a:lnTo>
                  <a:lnTo>
                    <a:pt x="26" y="83"/>
                  </a:lnTo>
                  <a:lnTo>
                    <a:pt x="24" y="79"/>
                  </a:lnTo>
                  <a:lnTo>
                    <a:pt x="24" y="76"/>
                  </a:lnTo>
                  <a:lnTo>
                    <a:pt x="28" y="70"/>
                  </a:lnTo>
                  <a:lnTo>
                    <a:pt x="64" y="49"/>
                  </a:lnTo>
                  <a:lnTo>
                    <a:pt x="57" y="26"/>
                  </a:lnTo>
                  <a:lnTo>
                    <a:pt x="57" y="2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96" name="Freeform 142"/>
            <p:cNvSpPr>
              <a:spLocks/>
            </p:cNvSpPr>
            <p:nvPr/>
          </p:nvSpPr>
          <p:spPr bwMode="auto">
            <a:xfrm>
              <a:off x="5092269" y="5600607"/>
              <a:ext cx="69929" cy="87412"/>
            </a:xfrm>
            <a:custGeom>
              <a:avLst/>
              <a:gdLst/>
              <a:ahLst/>
              <a:cxnLst>
                <a:cxn ang="0">
                  <a:pos x="0" y="34"/>
                </a:cxn>
                <a:cxn ang="0">
                  <a:pos x="57" y="131"/>
                </a:cxn>
                <a:cxn ang="0">
                  <a:pos x="104" y="124"/>
                </a:cxn>
                <a:cxn ang="0">
                  <a:pos x="101" y="0"/>
                </a:cxn>
                <a:cxn ang="0">
                  <a:pos x="70" y="11"/>
                </a:cxn>
                <a:cxn ang="0">
                  <a:pos x="82" y="103"/>
                </a:cxn>
                <a:cxn ang="0">
                  <a:pos x="70" y="105"/>
                </a:cxn>
                <a:cxn ang="0">
                  <a:pos x="25" y="25"/>
                </a:cxn>
                <a:cxn ang="0">
                  <a:pos x="0" y="34"/>
                </a:cxn>
                <a:cxn ang="0">
                  <a:pos x="0" y="34"/>
                </a:cxn>
              </a:cxnLst>
              <a:rect l="0" t="0" r="r" b="b"/>
              <a:pathLst>
                <a:path w="104" h="131">
                  <a:moveTo>
                    <a:pt x="0" y="34"/>
                  </a:moveTo>
                  <a:lnTo>
                    <a:pt x="57" y="131"/>
                  </a:lnTo>
                  <a:lnTo>
                    <a:pt x="104" y="124"/>
                  </a:lnTo>
                  <a:lnTo>
                    <a:pt x="101" y="0"/>
                  </a:lnTo>
                  <a:lnTo>
                    <a:pt x="70" y="11"/>
                  </a:lnTo>
                  <a:lnTo>
                    <a:pt x="82" y="103"/>
                  </a:lnTo>
                  <a:lnTo>
                    <a:pt x="70" y="105"/>
                  </a:lnTo>
                  <a:lnTo>
                    <a:pt x="25" y="25"/>
                  </a:lnTo>
                  <a:lnTo>
                    <a:pt x="0" y="34"/>
                  </a:lnTo>
                  <a:lnTo>
                    <a:pt x="0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97" name="Freeform 143"/>
            <p:cNvSpPr>
              <a:spLocks/>
            </p:cNvSpPr>
            <p:nvPr/>
          </p:nvSpPr>
          <p:spPr bwMode="auto">
            <a:xfrm>
              <a:off x="5103027" y="5331650"/>
              <a:ext cx="212477" cy="94135"/>
            </a:xfrm>
            <a:custGeom>
              <a:avLst/>
              <a:gdLst/>
              <a:ahLst/>
              <a:cxnLst>
                <a:cxn ang="0">
                  <a:pos x="82" y="0"/>
                </a:cxn>
                <a:cxn ang="0">
                  <a:pos x="318" y="55"/>
                </a:cxn>
                <a:cxn ang="0">
                  <a:pos x="270" y="140"/>
                </a:cxn>
                <a:cxn ang="0">
                  <a:pos x="13" y="129"/>
                </a:cxn>
                <a:cxn ang="0">
                  <a:pos x="0" y="100"/>
                </a:cxn>
                <a:cxn ang="0">
                  <a:pos x="27" y="97"/>
                </a:cxn>
                <a:cxn ang="0">
                  <a:pos x="264" y="110"/>
                </a:cxn>
                <a:cxn ang="0">
                  <a:pos x="280" y="74"/>
                </a:cxn>
                <a:cxn ang="0">
                  <a:pos x="88" y="30"/>
                </a:cxn>
                <a:cxn ang="0">
                  <a:pos x="82" y="0"/>
                </a:cxn>
                <a:cxn ang="0">
                  <a:pos x="82" y="0"/>
                </a:cxn>
              </a:cxnLst>
              <a:rect l="0" t="0" r="r" b="b"/>
              <a:pathLst>
                <a:path w="318" h="140">
                  <a:moveTo>
                    <a:pt x="82" y="0"/>
                  </a:moveTo>
                  <a:lnTo>
                    <a:pt x="318" y="55"/>
                  </a:lnTo>
                  <a:lnTo>
                    <a:pt x="270" y="140"/>
                  </a:lnTo>
                  <a:lnTo>
                    <a:pt x="13" y="129"/>
                  </a:lnTo>
                  <a:lnTo>
                    <a:pt x="0" y="100"/>
                  </a:lnTo>
                  <a:lnTo>
                    <a:pt x="27" y="97"/>
                  </a:lnTo>
                  <a:lnTo>
                    <a:pt x="264" y="110"/>
                  </a:lnTo>
                  <a:lnTo>
                    <a:pt x="280" y="74"/>
                  </a:lnTo>
                  <a:lnTo>
                    <a:pt x="88" y="30"/>
                  </a:lnTo>
                  <a:lnTo>
                    <a:pt x="82" y="0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98" name="Freeform 144"/>
            <p:cNvSpPr>
              <a:spLocks/>
            </p:cNvSpPr>
            <p:nvPr/>
          </p:nvSpPr>
          <p:spPr bwMode="auto">
            <a:xfrm>
              <a:off x="5226748" y="5323581"/>
              <a:ext cx="129100" cy="141203"/>
            </a:xfrm>
            <a:custGeom>
              <a:avLst/>
              <a:gdLst/>
              <a:ahLst/>
              <a:cxnLst>
                <a:cxn ang="0">
                  <a:pos x="54" y="48"/>
                </a:cxn>
                <a:cxn ang="0">
                  <a:pos x="63" y="38"/>
                </a:cxn>
                <a:cxn ang="0">
                  <a:pos x="75" y="29"/>
                </a:cxn>
                <a:cxn ang="0">
                  <a:pos x="86" y="19"/>
                </a:cxn>
                <a:cxn ang="0">
                  <a:pos x="101" y="10"/>
                </a:cxn>
                <a:cxn ang="0">
                  <a:pos x="118" y="4"/>
                </a:cxn>
                <a:cxn ang="0">
                  <a:pos x="135" y="0"/>
                </a:cxn>
                <a:cxn ang="0">
                  <a:pos x="151" y="0"/>
                </a:cxn>
                <a:cxn ang="0">
                  <a:pos x="164" y="8"/>
                </a:cxn>
                <a:cxn ang="0">
                  <a:pos x="173" y="17"/>
                </a:cxn>
                <a:cxn ang="0">
                  <a:pos x="181" y="29"/>
                </a:cxn>
                <a:cxn ang="0">
                  <a:pos x="187" y="42"/>
                </a:cxn>
                <a:cxn ang="0">
                  <a:pos x="189" y="55"/>
                </a:cxn>
                <a:cxn ang="0">
                  <a:pos x="191" y="67"/>
                </a:cxn>
                <a:cxn ang="0">
                  <a:pos x="191" y="76"/>
                </a:cxn>
                <a:cxn ang="0">
                  <a:pos x="191" y="84"/>
                </a:cxn>
                <a:cxn ang="0">
                  <a:pos x="187" y="99"/>
                </a:cxn>
                <a:cxn ang="0">
                  <a:pos x="179" y="116"/>
                </a:cxn>
                <a:cxn ang="0">
                  <a:pos x="173" y="131"/>
                </a:cxn>
                <a:cxn ang="0">
                  <a:pos x="168" y="143"/>
                </a:cxn>
                <a:cxn ang="0">
                  <a:pos x="156" y="158"/>
                </a:cxn>
                <a:cxn ang="0">
                  <a:pos x="139" y="177"/>
                </a:cxn>
                <a:cxn ang="0">
                  <a:pos x="122" y="192"/>
                </a:cxn>
                <a:cxn ang="0">
                  <a:pos x="111" y="198"/>
                </a:cxn>
                <a:cxn ang="0">
                  <a:pos x="97" y="204"/>
                </a:cxn>
                <a:cxn ang="0">
                  <a:pos x="84" y="208"/>
                </a:cxn>
                <a:cxn ang="0">
                  <a:pos x="71" y="209"/>
                </a:cxn>
                <a:cxn ang="0">
                  <a:pos x="58" y="208"/>
                </a:cxn>
                <a:cxn ang="0">
                  <a:pos x="40" y="204"/>
                </a:cxn>
                <a:cxn ang="0">
                  <a:pos x="23" y="196"/>
                </a:cxn>
                <a:cxn ang="0">
                  <a:pos x="12" y="183"/>
                </a:cxn>
                <a:cxn ang="0">
                  <a:pos x="6" y="170"/>
                </a:cxn>
                <a:cxn ang="0">
                  <a:pos x="0" y="156"/>
                </a:cxn>
                <a:cxn ang="0">
                  <a:pos x="0" y="141"/>
                </a:cxn>
                <a:cxn ang="0">
                  <a:pos x="31" y="139"/>
                </a:cxn>
                <a:cxn ang="0">
                  <a:pos x="33" y="147"/>
                </a:cxn>
                <a:cxn ang="0">
                  <a:pos x="40" y="162"/>
                </a:cxn>
                <a:cxn ang="0">
                  <a:pos x="48" y="170"/>
                </a:cxn>
                <a:cxn ang="0">
                  <a:pos x="58" y="177"/>
                </a:cxn>
                <a:cxn ang="0">
                  <a:pos x="71" y="179"/>
                </a:cxn>
                <a:cxn ang="0">
                  <a:pos x="88" y="179"/>
                </a:cxn>
                <a:cxn ang="0">
                  <a:pos x="105" y="171"/>
                </a:cxn>
                <a:cxn ang="0">
                  <a:pos x="124" y="158"/>
                </a:cxn>
                <a:cxn ang="0">
                  <a:pos x="139" y="139"/>
                </a:cxn>
                <a:cxn ang="0">
                  <a:pos x="145" y="128"/>
                </a:cxn>
                <a:cxn ang="0">
                  <a:pos x="151" y="118"/>
                </a:cxn>
                <a:cxn ang="0">
                  <a:pos x="154" y="105"/>
                </a:cxn>
                <a:cxn ang="0">
                  <a:pos x="160" y="93"/>
                </a:cxn>
                <a:cxn ang="0">
                  <a:pos x="162" y="82"/>
                </a:cxn>
                <a:cxn ang="0">
                  <a:pos x="164" y="71"/>
                </a:cxn>
                <a:cxn ang="0">
                  <a:pos x="164" y="52"/>
                </a:cxn>
                <a:cxn ang="0">
                  <a:pos x="160" y="36"/>
                </a:cxn>
                <a:cxn ang="0">
                  <a:pos x="149" y="27"/>
                </a:cxn>
                <a:cxn ang="0">
                  <a:pos x="135" y="25"/>
                </a:cxn>
                <a:cxn ang="0">
                  <a:pos x="122" y="27"/>
                </a:cxn>
                <a:cxn ang="0">
                  <a:pos x="109" y="34"/>
                </a:cxn>
                <a:cxn ang="0">
                  <a:pos x="96" y="42"/>
                </a:cxn>
                <a:cxn ang="0">
                  <a:pos x="86" y="50"/>
                </a:cxn>
                <a:cxn ang="0">
                  <a:pos x="77" y="59"/>
                </a:cxn>
                <a:cxn ang="0">
                  <a:pos x="52" y="52"/>
                </a:cxn>
              </a:cxnLst>
              <a:rect l="0" t="0" r="r" b="b"/>
              <a:pathLst>
                <a:path w="192" h="209">
                  <a:moveTo>
                    <a:pt x="52" y="52"/>
                  </a:moveTo>
                  <a:lnTo>
                    <a:pt x="54" y="48"/>
                  </a:lnTo>
                  <a:lnTo>
                    <a:pt x="59" y="42"/>
                  </a:lnTo>
                  <a:lnTo>
                    <a:pt x="63" y="38"/>
                  </a:lnTo>
                  <a:lnTo>
                    <a:pt x="69" y="34"/>
                  </a:lnTo>
                  <a:lnTo>
                    <a:pt x="75" y="29"/>
                  </a:lnTo>
                  <a:lnTo>
                    <a:pt x="80" y="25"/>
                  </a:lnTo>
                  <a:lnTo>
                    <a:pt x="86" y="19"/>
                  </a:lnTo>
                  <a:lnTo>
                    <a:pt x="96" y="14"/>
                  </a:lnTo>
                  <a:lnTo>
                    <a:pt x="101" y="10"/>
                  </a:lnTo>
                  <a:lnTo>
                    <a:pt x="111" y="8"/>
                  </a:lnTo>
                  <a:lnTo>
                    <a:pt x="118" y="4"/>
                  </a:lnTo>
                  <a:lnTo>
                    <a:pt x="126" y="0"/>
                  </a:lnTo>
                  <a:lnTo>
                    <a:pt x="135" y="0"/>
                  </a:lnTo>
                  <a:lnTo>
                    <a:pt x="145" y="0"/>
                  </a:lnTo>
                  <a:lnTo>
                    <a:pt x="151" y="0"/>
                  </a:lnTo>
                  <a:lnTo>
                    <a:pt x="158" y="4"/>
                  </a:lnTo>
                  <a:lnTo>
                    <a:pt x="164" y="8"/>
                  </a:lnTo>
                  <a:lnTo>
                    <a:pt x="170" y="12"/>
                  </a:lnTo>
                  <a:lnTo>
                    <a:pt x="173" y="17"/>
                  </a:lnTo>
                  <a:lnTo>
                    <a:pt x="179" y="23"/>
                  </a:lnTo>
                  <a:lnTo>
                    <a:pt x="181" y="29"/>
                  </a:lnTo>
                  <a:lnTo>
                    <a:pt x="185" y="36"/>
                  </a:lnTo>
                  <a:lnTo>
                    <a:pt x="187" y="42"/>
                  </a:lnTo>
                  <a:lnTo>
                    <a:pt x="189" y="48"/>
                  </a:lnTo>
                  <a:lnTo>
                    <a:pt x="189" y="55"/>
                  </a:lnTo>
                  <a:lnTo>
                    <a:pt x="191" y="61"/>
                  </a:lnTo>
                  <a:lnTo>
                    <a:pt x="191" y="67"/>
                  </a:lnTo>
                  <a:lnTo>
                    <a:pt x="191" y="73"/>
                  </a:lnTo>
                  <a:lnTo>
                    <a:pt x="191" y="76"/>
                  </a:lnTo>
                  <a:lnTo>
                    <a:pt x="192" y="82"/>
                  </a:lnTo>
                  <a:lnTo>
                    <a:pt x="191" y="84"/>
                  </a:lnTo>
                  <a:lnTo>
                    <a:pt x="191" y="92"/>
                  </a:lnTo>
                  <a:lnTo>
                    <a:pt x="187" y="99"/>
                  </a:lnTo>
                  <a:lnTo>
                    <a:pt x="185" y="107"/>
                  </a:lnTo>
                  <a:lnTo>
                    <a:pt x="179" y="116"/>
                  </a:lnTo>
                  <a:lnTo>
                    <a:pt x="175" y="126"/>
                  </a:lnTo>
                  <a:lnTo>
                    <a:pt x="173" y="131"/>
                  </a:lnTo>
                  <a:lnTo>
                    <a:pt x="170" y="137"/>
                  </a:lnTo>
                  <a:lnTo>
                    <a:pt x="168" y="143"/>
                  </a:lnTo>
                  <a:lnTo>
                    <a:pt x="164" y="149"/>
                  </a:lnTo>
                  <a:lnTo>
                    <a:pt x="156" y="158"/>
                  </a:lnTo>
                  <a:lnTo>
                    <a:pt x="149" y="170"/>
                  </a:lnTo>
                  <a:lnTo>
                    <a:pt x="139" y="177"/>
                  </a:lnTo>
                  <a:lnTo>
                    <a:pt x="128" y="189"/>
                  </a:lnTo>
                  <a:lnTo>
                    <a:pt x="122" y="192"/>
                  </a:lnTo>
                  <a:lnTo>
                    <a:pt x="116" y="196"/>
                  </a:lnTo>
                  <a:lnTo>
                    <a:pt x="111" y="198"/>
                  </a:lnTo>
                  <a:lnTo>
                    <a:pt x="105" y="202"/>
                  </a:lnTo>
                  <a:lnTo>
                    <a:pt x="97" y="204"/>
                  </a:lnTo>
                  <a:lnTo>
                    <a:pt x="92" y="206"/>
                  </a:lnTo>
                  <a:lnTo>
                    <a:pt x="84" y="208"/>
                  </a:lnTo>
                  <a:lnTo>
                    <a:pt x="78" y="209"/>
                  </a:lnTo>
                  <a:lnTo>
                    <a:pt x="71" y="209"/>
                  </a:lnTo>
                  <a:lnTo>
                    <a:pt x="63" y="209"/>
                  </a:lnTo>
                  <a:lnTo>
                    <a:pt x="58" y="208"/>
                  </a:lnTo>
                  <a:lnTo>
                    <a:pt x="52" y="208"/>
                  </a:lnTo>
                  <a:lnTo>
                    <a:pt x="40" y="204"/>
                  </a:lnTo>
                  <a:lnTo>
                    <a:pt x="33" y="202"/>
                  </a:lnTo>
                  <a:lnTo>
                    <a:pt x="23" y="196"/>
                  </a:lnTo>
                  <a:lnTo>
                    <a:pt x="18" y="190"/>
                  </a:lnTo>
                  <a:lnTo>
                    <a:pt x="12" y="183"/>
                  </a:lnTo>
                  <a:lnTo>
                    <a:pt x="10" y="177"/>
                  </a:lnTo>
                  <a:lnTo>
                    <a:pt x="6" y="170"/>
                  </a:lnTo>
                  <a:lnTo>
                    <a:pt x="4" y="162"/>
                  </a:lnTo>
                  <a:lnTo>
                    <a:pt x="0" y="156"/>
                  </a:lnTo>
                  <a:lnTo>
                    <a:pt x="0" y="150"/>
                  </a:lnTo>
                  <a:lnTo>
                    <a:pt x="0" y="141"/>
                  </a:lnTo>
                  <a:lnTo>
                    <a:pt x="0" y="139"/>
                  </a:lnTo>
                  <a:lnTo>
                    <a:pt x="31" y="139"/>
                  </a:lnTo>
                  <a:lnTo>
                    <a:pt x="31" y="141"/>
                  </a:lnTo>
                  <a:lnTo>
                    <a:pt x="33" y="147"/>
                  </a:lnTo>
                  <a:lnTo>
                    <a:pt x="35" y="154"/>
                  </a:lnTo>
                  <a:lnTo>
                    <a:pt x="40" y="162"/>
                  </a:lnTo>
                  <a:lnTo>
                    <a:pt x="44" y="166"/>
                  </a:lnTo>
                  <a:lnTo>
                    <a:pt x="48" y="170"/>
                  </a:lnTo>
                  <a:lnTo>
                    <a:pt x="52" y="173"/>
                  </a:lnTo>
                  <a:lnTo>
                    <a:pt x="58" y="177"/>
                  </a:lnTo>
                  <a:lnTo>
                    <a:pt x="63" y="177"/>
                  </a:lnTo>
                  <a:lnTo>
                    <a:pt x="71" y="179"/>
                  </a:lnTo>
                  <a:lnTo>
                    <a:pt x="78" y="179"/>
                  </a:lnTo>
                  <a:lnTo>
                    <a:pt x="88" y="179"/>
                  </a:lnTo>
                  <a:lnTo>
                    <a:pt x="97" y="177"/>
                  </a:lnTo>
                  <a:lnTo>
                    <a:pt x="105" y="171"/>
                  </a:lnTo>
                  <a:lnTo>
                    <a:pt x="115" y="166"/>
                  </a:lnTo>
                  <a:lnTo>
                    <a:pt x="124" y="158"/>
                  </a:lnTo>
                  <a:lnTo>
                    <a:pt x="130" y="149"/>
                  </a:lnTo>
                  <a:lnTo>
                    <a:pt x="139" y="139"/>
                  </a:lnTo>
                  <a:lnTo>
                    <a:pt x="141" y="133"/>
                  </a:lnTo>
                  <a:lnTo>
                    <a:pt x="145" y="128"/>
                  </a:lnTo>
                  <a:lnTo>
                    <a:pt x="147" y="122"/>
                  </a:lnTo>
                  <a:lnTo>
                    <a:pt x="151" y="118"/>
                  </a:lnTo>
                  <a:lnTo>
                    <a:pt x="153" y="111"/>
                  </a:lnTo>
                  <a:lnTo>
                    <a:pt x="154" y="105"/>
                  </a:lnTo>
                  <a:lnTo>
                    <a:pt x="156" y="99"/>
                  </a:lnTo>
                  <a:lnTo>
                    <a:pt x="160" y="93"/>
                  </a:lnTo>
                  <a:lnTo>
                    <a:pt x="160" y="88"/>
                  </a:lnTo>
                  <a:lnTo>
                    <a:pt x="162" y="82"/>
                  </a:lnTo>
                  <a:lnTo>
                    <a:pt x="164" y="76"/>
                  </a:lnTo>
                  <a:lnTo>
                    <a:pt x="164" y="71"/>
                  </a:lnTo>
                  <a:lnTo>
                    <a:pt x="164" y="59"/>
                  </a:lnTo>
                  <a:lnTo>
                    <a:pt x="164" y="52"/>
                  </a:lnTo>
                  <a:lnTo>
                    <a:pt x="162" y="42"/>
                  </a:lnTo>
                  <a:lnTo>
                    <a:pt x="160" y="36"/>
                  </a:lnTo>
                  <a:lnTo>
                    <a:pt x="154" y="31"/>
                  </a:lnTo>
                  <a:lnTo>
                    <a:pt x="149" y="27"/>
                  </a:lnTo>
                  <a:lnTo>
                    <a:pt x="143" y="25"/>
                  </a:lnTo>
                  <a:lnTo>
                    <a:pt x="135" y="25"/>
                  </a:lnTo>
                  <a:lnTo>
                    <a:pt x="130" y="25"/>
                  </a:lnTo>
                  <a:lnTo>
                    <a:pt x="122" y="27"/>
                  </a:lnTo>
                  <a:lnTo>
                    <a:pt x="116" y="31"/>
                  </a:lnTo>
                  <a:lnTo>
                    <a:pt x="109" y="34"/>
                  </a:lnTo>
                  <a:lnTo>
                    <a:pt x="103" y="38"/>
                  </a:lnTo>
                  <a:lnTo>
                    <a:pt x="96" y="42"/>
                  </a:lnTo>
                  <a:lnTo>
                    <a:pt x="90" y="46"/>
                  </a:lnTo>
                  <a:lnTo>
                    <a:pt x="86" y="50"/>
                  </a:lnTo>
                  <a:lnTo>
                    <a:pt x="78" y="55"/>
                  </a:lnTo>
                  <a:lnTo>
                    <a:pt x="77" y="59"/>
                  </a:lnTo>
                  <a:lnTo>
                    <a:pt x="52" y="52"/>
                  </a:lnTo>
                  <a:lnTo>
                    <a:pt x="52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99" name="Freeform 145"/>
            <p:cNvSpPr>
              <a:spLocks/>
            </p:cNvSpPr>
            <p:nvPr/>
          </p:nvSpPr>
          <p:spPr bwMode="auto">
            <a:xfrm>
              <a:off x="5331641" y="5377372"/>
              <a:ext cx="92791" cy="57826"/>
            </a:xfrm>
            <a:custGeom>
              <a:avLst/>
              <a:gdLst/>
              <a:ahLst/>
              <a:cxnLst>
                <a:cxn ang="0">
                  <a:pos x="33" y="0"/>
                </a:cxn>
                <a:cxn ang="0">
                  <a:pos x="139" y="29"/>
                </a:cxn>
                <a:cxn ang="0">
                  <a:pos x="133" y="86"/>
                </a:cxn>
                <a:cxn ang="0">
                  <a:pos x="0" y="82"/>
                </a:cxn>
                <a:cxn ang="0">
                  <a:pos x="4" y="57"/>
                </a:cxn>
                <a:cxn ang="0">
                  <a:pos x="111" y="65"/>
                </a:cxn>
                <a:cxn ang="0">
                  <a:pos x="113" y="46"/>
                </a:cxn>
                <a:cxn ang="0">
                  <a:pos x="21" y="21"/>
                </a:cxn>
                <a:cxn ang="0">
                  <a:pos x="33" y="0"/>
                </a:cxn>
                <a:cxn ang="0">
                  <a:pos x="33" y="0"/>
                </a:cxn>
              </a:cxnLst>
              <a:rect l="0" t="0" r="r" b="b"/>
              <a:pathLst>
                <a:path w="139" h="86">
                  <a:moveTo>
                    <a:pt x="33" y="0"/>
                  </a:moveTo>
                  <a:lnTo>
                    <a:pt x="139" y="29"/>
                  </a:lnTo>
                  <a:lnTo>
                    <a:pt x="133" y="86"/>
                  </a:lnTo>
                  <a:lnTo>
                    <a:pt x="0" y="82"/>
                  </a:lnTo>
                  <a:lnTo>
                    <a:pt x="4" y="57"/>
                  </a:lnTo>
                  <a:lnTo>
                    <a:pt x="111" y="65"/>
                  </a:lnTo>
                  <a:lnTo>
                    <a:pt x="113" y="46"/>
                  </a:lnTo>
                  <a:lnTo>
                    <a:pt x="21" y="21"/>
                  </a:lnTo>
                  <a:lnTo>
                    <a:pt x="33" y="0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300" name="Freeform 146"/>
            <p:cNvSpPr>
              <a:spLocks/>
            </p:cNvSpPr>
            <p:nvPr/>
          </p:nvSpPr>
          <p:spPr bwMode="auto">
            <a:xfrm>
              <a:off x="4929550" y="4730529"/>
              <a:ext cx="161375" cy="168099"/>
            </a:xfrm>
            <a:custGeom>
              <a:avLst/>
              <a:gdLst/>
              <a:ahLst/>
              <a:cxnLst>
                <a:cxn ang="0">
                  <a:pos x="88" y="34"/>
                </a:cxn>
                <a:cxn ang="0">
                  <a:pos x="109" y="28"/>
                </a:cxn>
                <a:cxn ang="0">
                  <a:pos x="126" y="27"/>
                </a:cxn>
                <a:cxn ang="0">
                  <a:pos x="147" y="32"/>
                </a:cxn>
                <a:cxn ang="0">
                  <a:pos x="170" y="42"/>
                </a:cxn>
                <a:cxn ang="0">
                  <a:pos x="189" y="59"/>
                </a:cxn>
                <a:cxn ang="0">
                  <a:pos x="200" y="78"/>
                </a:cxn>
                <a:cxn ang="0">
                  <a:pos x="208" y="99"/>
                </a:cxn>
                <a:cxn ang="0">
                  <a:pos x="211" y="118"/>
                </a:cxn>
                <a:cxn ang="0">
                  <a:pos x="211" y="133"/>
                </a:cxn>
                <a:cxn ang="0">
                  <a:pos x="208" y="146"/>
                </a:cxn>
                <a:cxn ang="0">
                  <a:pos x="198" y="169"/>
                </a:cxn>
                <a:cxn ang="0">
                  <a:pos x="183" y="192"/>
                </a:cxn>
                <a:cxn ang="0">
                  <a:pos x="156" y="211"/>
                </a:cxn>
                <a:cxn ang="0">
                  <a:pos x="139" y="217"/>
                </a:cxn>
                <a:cxn ang="0">
                  <a:pos x="118" y="220"/>
                </a:cxn>
                <a:cxn ang="0">
                  <a:pos x="99" y="219"/>
                </a:cxn>
                <a:cxn ang="0">
                  <a:pos x="76" y="209"/>
                </a:cxn>
                <a:cxn ang="0">
                  <a:pos x="56" y="194"/>
                </a:cxn>
                <a:cxn ang="0">
                  <a:pos x="38" y="167"/>
                </a:cxn>
                <a:cxn ang="0">
                  <a:pos x="31" y="146"/>
                </a:cxn>
                <a:cxn ang="0">
                  <a:pos x="29" y="125"/>
                </a:cxn>
                <a:cxn ang="0">
                  <a:pos x="31" y="106"/>
                </a:cxn>
                <a:cxn ang="0">
                  <a:pos x="38" y="82"/>
                </a:cxn>
                <a:cxn ang="0">
                  <a:pos x="46" y="65"/>
                </a:cxn>
                <a:cxn ang="0">
                  <a:pos x="65" y="47"/>
                </a:cxn>
                <a:cxn ang="0">
                  <a:pos x="69" y="11"/>
                </a:cxn>
                <a:cxn ang="0">
                  <a:pos x="54" y="19"/>
                </a:cxn>
                <a:cxn ang="0">
                  <a:pos x="38" y="32"/>
                </a:cxn>
                <a:cxn ang="0">
                  <a:pos x="21" y="51"/>
                </a:cxn>
                <a:cxn ang="0">
                  <a:pos x="8" y="80"/>
                </a:cxn>
                <a:cxn ang="0">
                  <a:pos x="2" y="97"/>
                </a:cxn>
                <a:cxn ang="0">
                  <a:pos x="0" y="114"/>
                </a:cxn>
                <a:cxn ang="0">
                  <a:pos x="0" y="131"/>
                </a:cxn>
                <a:cxn ang="0">
                  <a:pos x="4" y="148"/>
                </a:cxn>
                <a:cxn ang="0">
                  <a:pos x="8" y="165"/>
                </a:cxn>
                <a:cxn ang="0">
                  <a:pos x="21" y="192"/>
                </a:cxn>
                <a:cxn ang="0">
                  <a:pos x="42" y="217"/>
                </a:cxn>
                <a:cxn ang="0">
                  <a:pos x="71" y="238"/>
                </a:cxn>
                <a:cxn ang="0">
                  <a:pos x="88" y="245"/>
                </a:cxn>
                <a:cxn ang="0">
                  <a:pos x="103" y="249"/>
                </a:cxn>
                <a:cxn ang="0">
                  <a:pos x="120" y="251"/>
                </a:cxn>
                <a:cxn ang="0">
                  <a:pos x="137" y="249"/>
                </a:cxn>
                <a:cxn ang="0">
                  <a:pos x="166" y="240"/>
                </a:cxn>
                <a:cxn ang="0">
                  <a:pos x="192" y="224"/>
                </a:cxn>
                <a:cxn ang="0">
                  <a:pos x="213" y="201"/>
                </a:cxn>
                <a:cxn ang="0">
                  <a:pos x="229" y="181"/>
                </a:cxn>
                <a:cxn ang="0">
                  <a:pos x="236" y="156"/>
                </a:cxn>
                <a:cxn ang="0">
                  <a:pos x="240" y="133"/>
                </a:cxn>
                <a:cxn ang="0">
                  <a:pos x="238" y="108"/>
                </a:cxn>
                <a:cxn ang="0">
                  <a:pos x="234" y="85"/>
                </a:cxn>
                <a:cxn ang="0">
                  <a:pos x="223" y="61"/>
                </a:cxn>
                <a:cxn ang="0">
                  <a:pos x="210" y="38"/>
                </a:cxn>
                <a:cxn ang="0">
                  <a:pos x="191" y="21"/>
                </a:cxn>
                <a:cxn ang="0">
                  <a:pos x="170" y="9"/>
                </a:cxn>
                <a:cxn ang="0">
                  <a:pos x="145" y="2"/>
                </a:cxn>
                <a:cxn ang="0">
                  <a:pos x="120" y="0"/>
                </a:cxn>
                <a:cxn ang="0">
                  <a:pos x="101" y="2"/>
                </a:cxn>
                <a:cxn ang="0">
                  <a:pos x="88" y="6"/>
                </a:cxn>
                <a:cxn ang="0">
                  <a:pos x="76" y="11"/>
                </a:cxn>
              </a:cxnLst>
              <a:rect l="0" t="0" r="r" b="b"/>
              <a:pathLst>
                <a:path w="240" h="251">
                  <a:moveTo>
                    <a:pt x="76" y="11"/>
                  </a:moveTo>
                  <a:lnTo>
                    <a:pt x="86" y="36"/>
                  </a:lnTo>
                  <a:lnTo>
                    <a:pt x="88" y="34"/>
                  </a:lnTo>
                  <a:lnTo>
                    <a:pt x="92" y="34"/>
                  </a:lnTo>
                  <a:lnTo>
                    <a:pt x="99" y="30"/>
                  </a:lnTo>
                  <a:lnTo>
                    <a:pt x="109" y="28"/>
                  </a:lnTo>
                  <a:lnTo>
                    <a:pt x="114" y="28"/>
                  </a:lnTo>
                  <a:lnTo>
                    <a:pt x="120" y="27"/>
                  </a:lnTo>
                  <a:lnTo>
                    <a:pt x="126" y="27"/>
                  </a:lnTo>
                  <a:lnTo>
                    <a:pt x="133" y="28"/>
                  </a:lnTo>
                  <a:lnTo>
                    <a:pt x="139" y="28"/>
                  </a:lnTo>
                  <a:lnTo>
                    <a:pt x="147" y="32"/>
                  </a:lnTo>
                  <a:lnTo>
                    <a:pt x="154" y="34"/>
                  </a:lnTo>
                  <a:lnTo>
                    <a:pt x="164" y="40"/>
                  </a:lnTo>
                  <a:lnTo>
                    <a:pt x="170" y="42"/>
                  </a:lnTo>
                  <a:lnTo>
                    <a:pt x="177" y="47"/>
                  </a:lnTo>
                  <a:lnTo>
                    <a:pt x="183" y="53"/>
                  </a:lnTo>
                  <a:lnTo>
                    <a:pt x="189" y="59"/>
                  </a:lnTo>
                  <a:lnTo>
                    <a:pt x="192" y="65"/>
                  </a:lnTo>
                  <a:lnTo>
                    <a:pt x="196" y="72"/>
                  </a:lnTo>
                  <a:lnTo>
                    <a:pt x="200" y="78"/>
                  </a:lnTo>
                  <a:lnTo>
                    <a:pt x="204" y="87"/>
                  </a:lnTo>
                  <a:lnTo>
                    <a:pt x="206" y="93"/>
                  </a:lnTo>
                  <a:lnTo>
                    <a:pt x="208" y="99"/>
                  </a:lnTo>
                  <a:lnTo>
                    <a:pt x="210" y="104"/>
                  </a:lnTo>
                  <a:lnTo>
                    <a:pt x="211" y="112"/>
                  </a:lnTo>
                  <a:lnTo>
                    <a:pt x="211" y="118"/>
                  </a:lnTo>
                  <a:lnTo>
                    <a:pt x="211" y="124"/>
                  </a:lnTo>
                  <a:lnTo>
                    <a:pt x="211" y="127"/>
                  </a:lnTo>
                  <a:lnTo>
                    <a:pt x="211" y="133"/>
                  </a:lnTo>
                  <a:lnTo>
                    <a:pt x="210" y="135"/>
                  </a:lnTo>
                  <a:lnTo>
                    <a:pt x="210" y="141"/>
                  </a:lnTo>
                  <a:lnTo>
                    <a:pt x="208" y="146"/>
                  </a:lnTo>
                  <a:lnTo>
                    <a:pt x="206" y="154"/>
                  </a:lnTo>
                  <a:lnTo>
                    <a:pt x="202" y="162"/>
                  </a:lnTo>
                  <a:lnTo>
                    <a:pt x="198" y="169"/>
                  </a:lnTo>
                  <a:lnTo>
                    <a:pt x="194" y="177"/>
                  </a:lnTo>
                  <a:lnTo>
                    <a:pt x="189" y="186"/>
                  </a:lnTo>
                  <a:lnTo>
                    <a:pt x="183" y="192"/>
                  </a:lnTo>
                  <a:lnTo>
                    <a:pt x="173" y="200"/>
                  </a:lnTo>
                  <a:lnTo>
                    <a:pt x="166" y="205"/>
                  </a:lnTo>
                  <a:lnTo>
                    <a:pt x="156" y="211"/>
                  </a:lnTo>
                  <a:lnTo>
                    <a:pt x="151" y="213"/>
                  </a:lnTo>
                  <a:lnTo>
                    <a:pt x="145" y="215"/>
                  </a:lnTo>
                  <a:lnTo>
                    <a:pt x="139" y="217"/>
                  </a:lnTo>
                  <a:lnTo>
                    <a:pt x="133" y="219"/>
                  </a:lnTo>
                  <a:lnTo>
                    <a:pt x="124" y="219"/>
                  </a:lnTo>
                  <a:lnTo>
                    <a:pt x="118" y="220"/>
                  </a:lnTo>
                  <a:lnTo>
                    <a:pt x="111" y="220"/>
                  </a:lnTo>
                  <a:lnTo>
                    <a:pt x="103" y="220"/>
                  </a:lnTo>
                  <a:lnTo>
                    <a:pt x="99" y="219"/>
                  </a:lnTo>
                  <a:lnTo>
                    <a:pt x="90" y="217"/>
                  </a:lnTo>
                  <a:lnTo>
                    <a:pt x="82" y="213"/>
                  </a:lnTo>
                  <a:lnTo>
                    <a:pt x="76" y="209"/>
                  </a:lnTo>
                  <a:lnTo>
                    <a:pt x="69" y="205"/>
                  </a:lnTo>
                  <a:lnTo>
                    <a:pt x="63" y="201"/>
                  </a:lnTo>
                  <a:lnTo>
                    <a:pt x="56" y="194"/>
                  </a:lnTo>
                  <a:lnTo>
                    <a:pt x="48" y="186"/>
                  </a:lnTo>
                  <a:lnTo>
                    <a:pt x="42" y="177"/>
                  </a:lnTo>
                  <a:lnTo>
                    <a:pt x="38" y="167"/>
                  </a:lnTo>
                  <a:lnTo>
                    <a:pt x="35" y="160"/>
                  </a:lnTo>
                  <a:lnTo>
                    <a:pt x="33" y="154"/>
                  </a:lnTo>
                  <a:lnTo>
                    <a:pt x="31" y="146"/>
                  </a:lnTo>
                  <a:lnTo>
                    <a:pt x="31" y="141"/>
                  </a:lnTo>
                  <a:lnTo>
                    <a:pt x="29" y="133"/>
                  </a:lnTo>
                  <a:lnTo>
                    <a:pt x="29" y="125"/>
                  </a:lnTo>
                  <a:lnTo>
                    <a:pt x="29" y="118"/>
                  </a:lnTo>
                  <a:lnTo>
                    <a:pt x="31" y="110"/>
                  </a:lnTo>
                  <a:lnTo>
                    <a:pt x="31" y="106"/>
                  </a:lnTo>
                  <a:lnTo>
                    <a:pt x="31" y="101"/>
                  </a:lnTo>
                  <a:lnTo>
                    <a:pt x="33" y="91"/>
                  </a:lnTo>
                  <a:lnTo>
                    <a:pt x="38" y="82"/>
                  </a:lnTo>
                  <a:lnTo>
                    <a:pt x="40" y="76"/>
                  </a:lnTo>
                  <a:lnTo>
                    <a:pt x="44" y="70"/>
                  </a:lnTo>
                  <a:lnTo>
                    <a:pt x="46" y="65"/>
                  </a:lnTo>
                  <a:lnTo>
                    <a:pt x="52" y="57"/>
                  </a:lnTo>
                  <a:lnTo>
                    <a:pt x="57" y="51"/>
                  </a:lnTo>
                  <a:lnTo>
                    <a:pt x="65" y="47"/>
                  </a:lnTo>
                  <a:lnTo>
                    <a:pt x="71" y="42"/>
                  </a:lnTo>
                  <a:lnTo>
                    <a:pt x="78" y="40"/>
                  </a:lnTo>
                  <a:lnTo>
                    <a:pt x="69" y="11"/>
                  </a:lnTo>
                  <a:lnTo>
                    <a:pt x="65" y="11"/>
                  </a:lnTo>
                  <a:lnTo>
                    <a:pt x="59" y="17"/>
                  </a:lnTo>
                  <a:lnTo>
                    <a:pt x="54" y="19"/>
                  </a:lnTo>
                  <a:lnTo>
                    <a:pt x="48" y="23"/>
                  </a:lnTo>
                  <a:lnTo>
                    <a:pt x="44" y="27"/>
                  </a:lnTo>
                  <a:lnTo>
                    <a:pt x="38" y="32"/>
                  </a:lnTo>
                  <a:lnTo>
                    <a:pt x="33" y="38"/>
                  </a:lnTo>
                  <a:lnTo>
                    <a:pt x="27" y="46"/>
                  </a:lnTo>
                  <a:lnTo>
                    <a:pt x="21" y="51"/>
                  </a:lnTo>
                  <a:lnTo>
                    <a:pt x="16" y="61"/>
                  </a:lnTo>
                  <a:lnTo>
                    <a:pt x="12" y="70"/>
                  </a:lnTo>
                  <a:lnTo>
                    <a:pt x="8" y="80"/>
                  </a:lnTo>
                  <a:lnTo>
                    <a:pt x="4" y="84"/>
                  </a:lnTo>
                  <a:lnTo>
                    <a:pt x="4" y="91"/>
                  </a:lnTo>
                  <a:lnTo>
                    <a:pt x="2" y="97"/>
                  </a:lnTo>
                  <a:lnTo>
                    <a:pt x="2" y="103"/>
                  </a:lnTo>
                  <a:lnTo>
                    <a:pt x="2" y="108"/>
                  </a:lnTo>
                  <a:lnTo>
                    <a:pt x="0" y="114"/>
                  </a:lnTo>
                  <a:lnTo>
                    <a:pt x="0" y="120"/>
                  </a:lnTo>
                  <a:lnTo>
                    <a:pt x="0" y="125"/>
                  </a:lnTo>
                  <a:lnTo>
                    <a:pt x="0" y="131"/>
                  </a:lnTo>
                  <a:lnTo>
                    <a:pt x="2" y="137"/>
                  </a:lnTo>
                  <a:lnTo>
                    <a:pt x="2" y="143"/>
                  </a:lnTo>
                  <a:lnTo>
                    <a:pt x="4" y="148"/>
                  </a:lnTo>
                  <a:lnTo>
                    <a:pt x="4" y="154"/>
                  </a:lnTo>
                  <a:lnTo>
                    <a:pt x="6" y="160"/>
                  </a:lnTo>
                  <a:lnTo>
                    <a:pt x="8" y="165"/>
                  </a:lnTo>
                  <a:lnTo>
                    <a:pt x="12" y="171"/>
                  </a:lnTo>
                  <a:lnTo>
                    <a:pt x="16" y="181"/>
                  </a:lnTo>
                  <a:lnTo>
                    <a:pt x="21" y="192"/>
                  </a:lnTo>
                  <a:lnTo>
                    <a:pt x="27" y="201"/>
                  </a:lnTo>
                  <a:lnTo>
                    <a:pt x="35" y="209"/>
                  </a:lnTo>
                  <a:lnTo>
                    <a:pt x="42" y="217"/>
                  </a:lnTo>
                  <a:lnTo>
                    <a:pt x="52" y="226"/>
                  </a:lnTo>
                  <a:lnTo>
                    <a:pt x="61" y="232"/>
                  </a:lnTo>
                  <a:lnTo>
                    <a:pt x="71" y="238"/>
                  </a:lnTo>
                  <a:lnTo>
                    <a:pt x="75" y="240"/>
                  </a:lnTo>
                  <a:lnTo>
                    <a:pt x="80" y="241"/>
                  </a:lnTo>
                  <a:lnTo>
                    <a:pt x="88" y="245"/>
                  </a:lnTo>
                  <a:lnTo>
                    <a:pt x="94" y="247"/>
                  </a:lnTo>
                  <a:lnTo>
                    <a:pt x="97" y="249"/>
                  </a:lnTo>
                  <a:lnTo>
                    <a:pt x="103" y="249"/>
                  </a:lnTo>
                  <a:lnTo>
                    <a:pt x="109" y="249"/>
                  </a:lnTo>
                  <a:lnTo>
                    <a:pt x="114" y="251"/>
                  </a:lnTo>
                  <a:lnTo>
                    <a:pt x="120" y="251"/>
                  </a:lnTo>
                  <a:lnTo>
                    <a:pt x="126" y="251"/>
                  </a:lnTo>
                  <a:lnTo>
                    <a:pt x="130" y="249"/>
                  </a:lnTo>
                  <a:lnTo>
                    <a:pt x="137" y="249"/>
                  </a:lnTo>
                  <a:lnTo>
                    <a:pt x="147" y="247"/>
                  </a:lnTo>
                  <a:lnTo>
                    <a:pt x="156" y="243"/>
                  </a:lnTo>
                  <a:lnTo>
                    <a:pt x="166" y="240"/>
                  </a:lnTo>
                  <a:lnTo>
                    <a:pt x="175" y="236"/>
                  </a:lnTo>
                  <a:lnTo>
                    <a:pt x="185" y="230"/>
                  </a:lnTo>
                  <a:lnTo>
                    <a:pt x="192" y="224"/>
                  </a:lnTo>
                  <a:lnTo>
                    <a:pt x="200" y="217"/>
                  </a:lnTo>
                  <a:lnTo>
                    <a:pt x="208" y="209"/>
                  </a:lnTo>
                  <a:lnTo>
                    <a:pt x="213" y="201"/>
                  </a:lnTo>
                  <a:lnTo>
                    <a:pt x="219" y="194"/>
                  </a:lnTo>
                  <a:lnTo>
                    <a:pt x="223" y="186"/>
                  </a:lnTo>
                  <a:lnTo>
                    <a:pt x="229" y="181"/>
                  </a:lnTo>
                  <a:lnTo>
                    <a:pt x="232" y="171"/>
                  </a:lnTo>
                  <a:lnTo>
                    <a:pt x="234" y="163"/>
                  </a:lnTo>
                  <a:lnTo>
                    <a:pt x="236" y="156"/>
                  </a:lnTo>
                  <a:lnTo>
                    <a:pt x="238" y="148"/>
                  </a:lnTo>
                  <a:lnTo>
                    <a:pt x="238" y="141"/>
                  </a:lnTo>
                  <a:lnTo>
                    <a:pt x="240" y="133"/>
                  </a:lnTo>
                  <a:lnTo>
                    <a:pt x="240" y="124"/>
                  </a:lnTo>
                  <a:lnTo>
                    <a:pt x="240" y="118"/>
                  </a:lnTo>
                  <a:lnTo>
                    <a:pt x="238" y="108"/>
                  </a:lnTo>
                  <a:lnTo>
                    <a:pt x="238" y="101"/>
                  </a:lnTo>
                  <a:lnTo>
                    <a:pt x="236" y="93"/>
                  </a:lnTo>
                  <a:lnTo>
                    <a:pt x="234" y="85"/>
                  </a:lnTo>
                  <a:lnTo>
                    <a:pt x="230" y="76"/>
                  </a:lnTo>
                  <a:lnTo>
                    <a:pt x="227" y="68"/>
                  </a:lnTo>
                  <a:lnTo>
                    <a:pt x="223" y="61"/>
                  </a:lnTo>
                  <a:lnTo>
                    <a:pt x="219" y="53"/>
                  </a:lnTo>
                  <a:lnTo>
                    <a:pt x="213" y="46"/>
                  </a:lnTo>
                  <a:lnTo>
                    <a:pt x="210" y="38"/>
                  </a:lnTo>
                  <a:lnTo>
                    <a:pt x="204" y="32"/>
                  </a:lnTo>
                  <a:lnTo>
                    <a:pt x="196" y="27"/>
                  </a:lnTo>
                  <a:lnTo>
                    <a:pt x="191" y="21"/>
                  </a:lnTo>
                  <a:lnTo>
                    <a:pt x="183" y="17"/>
                  </a:lnTo>
                  <a:lnTo>
                    <a:pt x="175" y="13"/>
                  </a:lnTo>
                  <a:lnTo>
                    <a:pt x="170" y="9"/>
                  </a:lnTo>
                  <a:lnTo>
                    <a:pt x="162" y="6"/>
                  </a:lnTo>
                  <a:lnTo>
                    <a:pt x="154" y="4"/>
                  </a:lnTo>
                  <a:lnTo>
                    <a:pt x="145" y="2"/>
                  </a:lnTo>
                  <a:lnTo>
                    <a:pt x="137" y="2"/>
                  </a:lnTo>
                  <a:lnTo>
                    <a:pt x="128" y="0"/>
                  </a:lnTo>
                  <a:lnTo>
                    <a:pt x="120" y="0"/>
                  </a:lnTo>
                  <a:lnTo>
                    <a:pt x="113" y="0"/>
                  </a:lnTo>
                  <a:lnTo>
                    <a:pt x="107" y="2"/>
                  </a:lnTo>
                  <a:lnTo>
                    <a:pt x="101" y="2"/>
                  </a:lnTo>
                  <a:lnTo>
                    <a:pt x="97" y="4"/>
                  </a:lnTo>
                  <a:lnTo>
                    <a:pt x="92" y="4"/>
                  </a:lnTo>
                  <a:lnTo>
                    <a:pt x="88" y="6"/>
                  </a:lnTo>
                  <a:lnTo>
                    <a:pt x="78" y="9"/>
                  </a:lnTo>
                  <a:lnTo>
                    <a:pt x="76" y="11"/>
                  </a:lnTo>
                  <a:lnTo>
                    <a:pt x="7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301" name="Freeform 147"/>
            <p:cNvSpPr>
              <a:spLocks/>
            </p:cNvSpPr>
            <p:nvPr/>
          </p:nvSpPr>
          <p:spPr bwMode="auto">
            <a:xfrm>
              <a:off x="4973928" y="4738598"/>
              <a:ext cx="14793" cy="18827"/>
            </a:xfrm>
            <a:custGeom>
              <a:avLst/>
              <a:gdLst/>
              <a:ahLst/>
              <a:cxnLst>
                <a:cxn ang="0">
                  <a:pos x="2" y="2"/>
                </a:cxn>
                <a:cxn ang="0">
                  <a:pos x="2" y="0"/>
                </a:cxn>
                <a:cxn ang="0">
                  <a:pos x="9" y="0"/>
                </a:cxn>
                <a:cxn ang="0">
                  <a:pos x="21" y="10"/>
                </a:cxn>
                <a:cxn ang="0">
                  <a:pos x="19" y="23"/>
                </a:cxn>
                <a:cxn ang="0">
                  <a:pos x="11" y="29"/>
                </a:cxn>
                <a:cxn ang="0">
                  <a:pos x="0" y="21"/>
                </a:cxn>
                <a:cxn ang="0">
                  <a:pos x="2" y="2"/>
                </a:cxn>
                <a:cxn ang="0">
                  <a:pos x="2" y="2"/>
                </a:cxn>
              </a:cxnLst>
              <a:rect l="0" t="0" r="r" b="b"/>
              <a:pathLst>
                <a:path w="21" h="29">
                  <a:moveTo>
                    <a:pt x="2" y="2"/>
                  </a:moveTo>
                  <a:lnTo>
                    <a:pt x="2" y="0"/>
                  </a:lnTo>
                  <a:lnTo>
                    <a:pt x="9" y="0"/>
                  </a:lnTo>
                  <a:lnTo>
                    <a:pt x="21" y="10"/>
                  </a:lnTo>
                  <a:lnTo>
                    <a:pt x="19" y="23"/>
                  </a:lnTo>
                  <a:lnTo>
                    <a:pt x="11" y="29"/>
                  </a:lnTo>
                  <a:lnTo>
                    <a:pt x="0" y="21"/>
                  </a:lnTo>
                  <a:lnTo>
                    <a:pt x="2" y="2"/>
                  </a:lnTo>
                  <a:lnTo>
                    <a:pt x="2" y="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302" name="Freeform 148"/>
            <p:cNvSpPr>
              <a:spLocks/>
            </p:cNvSpPr>
            <p:nvPr/>
          </p:nvSpPr>
          <p:spPr bwMode="auto">
            <a:xfrm>
              <a:off x="4645799" y="4848871"/>
              <a:ext cx="149272" cy="155996"/>
            </a:xfrm>
            <a:custGeom>
              <a:avLst/>
              <a:gdLst/>
              <a:ahLst/>
              <a:cxnLst>
                <a:cxn ang="0">
                  <a:pos x="80" y="30"/>
                </a:cxn>
                <a:cxn ang="0">
                  <a:pos x="101" y="26"/>
                </a:cxn>
                <a:cxn ang="0">
                  <a:pos x="116" y="24"/>
                </a:cxn>
                <a:cxn ang="0">
                  <a:pos x="137" y="30"/>
                </a:cxn>
                <a:cxn ang="0">
                  <a:pos x="158" y="38"/>
                </a:cxn>
                <a:cxn ang="0">
                  <a:pos x="175" y="55"/>
                </a:cxn>
                <a:cxn ang="0">
                  <a:pos x="185" y="74"/>
                </a:cxn>
                <a:cxn ang="0">
                  <a:pos x="192" y="93"/>
                </a:cxn>
                <a:cxn ang="0">
                  <a:pos x="196" y="108"/>
                </a:cxn>
                <a:cxn ang="0">
                  <a:pos x="196" y="123"/>
                </a:cxn>
                <a:cxn ang="0">
                  <a:pos x="192" y="137"/>
                </a:cxn>
                <a:cxn ang="0">
                  <a:pos x="185" y="158"/>
                </a:cxn>
                <a:cxn ang="0">
                  <a:pos x="170" y="179"/>
                </a:cxn>
                <a:cxn ang="0">
                  <a:pos x="145" y="198"/>
                </a:cxn>
                <a:cxn ang="0">
                  <a:pos x="130" y="201"/>
                </a:cxn>
                <a:cxn ang="0">
                  <a:pos x="111" y="203"/>
                </a:cxn>
                <a:cxn ang="0">
                  <a:pos x="92" y="203"/>
                </a:cxn>
                <a:cxn ang="0">
                  <a:pos x="71" y="194"/>
                </a:cxn>
                <a:cxn ang="0">
                  <a:pos x="52" y="179"/>
                </a:cxn>
                <a:cxn ang="0">
                  <a:pos x="35" y="154"/>
                </a:cxn>
                <a:cxn ang="0">
                  <a:pos x="27" y="135"/>
                </a:cxn>
                <a:cxn ang="0">
                  <a:pos x="25" y="116"/>
                </a:cxn>
                <a:cxn ang="0">
                  <a:pos x="27" y="99"/>
                </a:cxn>
                <a:cxn ang="0">
                  <a:pos x="35" y="74"/>
                </a:cxn>
                <a:cxn ang="0">
                  <a:pos x="42" y="57"/>
                </a:cxn>
                <a:cxn ang="0">
                  <a:pos x="57" y="42"/>
                </a:cxn>
                <a:cxn ang="0">
                  <a:pos x="63" y="11"/>
                </a:cxn>
                <a:cxn ang="0">
                  <a:pos x="44" y="21"/>
                </a:cxn>
                <a:cxn ang="0">
                  <a:pos x="23" y="40"/>
                </a:cxn>
                <a:cxn ang="0">
                  <a:pos x="8" y="63"/>
                </a:cxn>
                <a:cxn ang="0">
                  <a:pos x="2" y="82"/>
                </a:cxn>
                <a:cxn ang="0">
                  <a:pos x="0" y="99"/>
                </a:cxn>
                <a:cxn ang="0">
                  <a:pos x="0" y="116"/>
                </a:cxn>
                <a:cxn ang="0">
                  <a:pos x="2" y="131"/>
                </a:cxn>
                <a:cxn ang="0">
                  <a:pos x="10" y="158"/>
                </a:cxn>
                <a:cxn ang="0">
                  <a:pos x="25" y="186"/>
                </a:cxn>
                <a:cxn ang="0">
                  <a:pos x="48" y="209"/>
                </a:cxn>
                <a:cxn ang="0">
                  <a:pos x="69" y="222"/>
                </a:cxn>
                <a:cxn ang="0">
                  <a:pos x="86" y="230"/>
                </a:cxn>
                <a:cxn ang="0">
                  <a:pos x="116" y="232"/>
                </a:cxn>
                <a:cxn ang="0">
                  <a:pos x="145" y="224"/>
                </a:cxn>
                <a:cxn ang="0">
                  <a:pos x="170" y="211"/>
                </a:cxn>
                <a:cxn ang="0">
                  <a:pos x="192" y="194"/>
                </a:cxn>
                <a:cxn ang="0">
                  <a:pos x="208" y="173"/>
                </a:cxn>
                <a:cxn ang="0">
                  <a:pos x="217" y="152"/>
                </a:cxn>
                <a:cxn ang="0">
                  <a:pos x="221" y="129"/>
                </a:cxn>
                <a:cxn ang="0">
                  <a:pos x="223" y="108"/>
                </a:cxn>
                <a:cxn ang="0">
                  <a:pos x="217" y="85"/>
                </a:cxn>
                <a:cxn ang="0">
                  <a:pos x="211" y="63"/>
                </a:cxn>
                <a:cxn ang="0">
                  <a:pos x="198" y="40"/>
                </a:cxn>
                <a:cxn ang="0">
                  <a:pos x="183" y="23"/>
                </a:cxn>
                <a:cxn ang="0">
                  <a:pos x="162" y="9"/>
                </a:cxn>
                <a:cxn ang="0">
                  <a:pos x="141" y="2"/>
                </a:cxn>
                <a:cxn ang="0">
                  <a:pos x="118" y="0"/>
                </a:cxn>
                <a:cxn ang="0">
                  <a:pos x="97" y="2"/>
                </a:cxn>
                <a:cxn ang="0">
                  <a:pos x="74" y="5"/>
                </a:cxn>
              </a:cxnLst>
              <a:rect l="0" t="0" r="r" b="b"/>
              <a:pathLst>
                <a:path w="223" h="232">
                  <a:moveTo>
                    <a:pt x="71" y="7"/>
                  </a:moveTo>
                  <a:lnTo>
                    <a:pt x="80" y="32"/>
                  </a:lnTo>
                  <a:lnTo>
                    <a:pt x="80" y="30"/>
                  </a:lnTo>
                  <a:lnTo>
                    <a:pt x="84" y="30"/>
                  </a:lnTo>
                  <a:lnTo>
                    <a:pt x="92" y="28"/>
                  </a:lnTo>
                  <a:lnTo>
                    <a:pt x="101" y="26"/>
                  </a:lnTo>
                  <a:lnTo>
                    <a:pt x="105" y="26"/>
                  </a:lnTo>
                  <a:lnTo>
                    <a:pt x="111" y="24"/>
                  </a:lnTo>
                  <a:lnTo>
                    <a:pt x="116" y="24"/>
                  </a:lnTo>
                  <a:lnTo>
                    <a:pt x="124" y="26"/>
                  </a:lnTo>
                  <a:lnTo>
                    <a:pt x="130" y="26"/>
                  </a:lnTo>
                  <a:lnTo>
                    <a:pt x="137" y="30"/>
                  </a:lnTo>
                  <a:lnTo>
                    <a:pt x="143" y="32"/>
                  </a:lnTo>
                  <a:lnTo>
                    <a:pt x="151" y="36"/>
                  </a:lnTo>
                  <a:lnTo>
                    <a:pt x="158" y="38"/>
                  </a:lnTo>
                  <a:lnTo>
                    <a:pt x="164" y="43"/>
                  </a:lnTo>
                  <a:lnTo>
                    <a:pt x="168" y="49"/>
                  </a:lnTo>
                  <a:lnTo>
                    <a:pt x="175" y="55"/>
                  </a:lnTo>
                  <a:lnTo>
                    <a:pt x="179" y="61"/>
                  </a:lnTo>
                  <a:lnTo>
                    <a:pt x="183" y="66"/>
                  </a:lnTo>
                  <a:lnTo>
                    <a:pt x="185" y="74"/>
                  </a:lnTo>
                  <a:lnTo>
                    <a:pt x="189" y="80"/>
                  </a:lnTo>
                  <a:lnTo>
                    <a:pt x="190" y="85"/>
                  </a:lnTo>
                  <a:lnTo>
                    <a:pt x="192" y="93"/>
                  </a:lnTo>
                  <a:lnTo>
                    <a:pt x="194" y="99"/>
                  </a:lnTo>
                  <a:lnTo>
                    <a:pt x="196" y="104"/>
                  </a:lnTo>
                  <a:lnTo>
                    <a:pt x="196" y="108"/>
                  </a:lnTo>
                  <a:lnTo>
                    <a:pt x="196" y="114"/>
                  </a:lnTo>
                  <a:lnTo>
                    <a:pt x="196" y="118"/>
                  </a:lnTo>
                  <a:lnTo>
                    <a:pt x="196" y="123"/>
                  </a:lnTo>
                  <a:lnTo>
                    <a:pt x="194" y="125"/>
                  </a:lnTo>
                  <a:lnTo>
                    <a:pt x="194" y="131"/>
                  </a:lnTo>
                  <a:lnTo>
                    <a:pt x="192" y="137"/>
                  </a:lnTo>
                  <a:lnTo>
                    <a:pt x="190" y="144"/>
                  </a:lnTo>
                  <a:lnTo>
                    <a:pt x="189" y="150"/>
                  </a:lnTo>
                  <a:lnTo>
                    <a:pt x="185" y="158"/>
                  </a:lnTo>
                  <a:lnTo>
                    <a:pt x="181" y="165"/>
                  </a:lnTo>
                  <a:lnTo>
                    <a:pt x="177" y="173"/>
                  </a:lnTo>
                  <a:lnTo>
                    <a:pt x="170" y="179"/>
                  </a:lnTo>
                  <a:lnTo>
                    <a:pt x="162" y="186"/>
                  </a:lnTo>
                  <a:lnTo>
                    <a:pt x="154" y="192"/>
                  </a:lnTo>
                  <a:lnTo>
                    <a:pt x="145" y="198"/>
                  </a:lnTo>
                  <a:lnTo>
                    <a:pt x="139" y="198"/>
                  </a:lnTo>
                  <a:lnTo>
                    <a:pt x="135" y="199"/>
                  </a:lnTo>
                  <a:lnTo>
                    <a:pt x="130" y="201"/>
                  </a:lnTo>
                  <a:lnTo>
                    <a:pt x="124" y="203"/>
                  </a:lnTo>
                  <a:lnTo>
                    <a:pt x="116" y="203"/>
                  </a:lnTo>
                  <a:lnTo>
                    <a:pt x="111" y="203"/>
                  </a:lnTo>
                  <a:lnTo>
                    <a:pt x="103" y="203"/>
                  </a:lnTo>
                  <a:lnTo>
                    <a:pt x="95" y="203"/>
                  </a:lnTo>
                  <a:lnTo>
                    <a:pt x="92" y="203"/>
                  </a:lnTo>
                  <a:lnTo>
                    <a:pt x="84" y="199"/>
                  </a:lnTo>
                  <a:lnTo>
                    <a:pt x="76" y="198"/>
                  </a:lnTo>
                  <a:lnTo>
                    <a:pt x="71" y="194"/>
                  </a:lnTo>
                  <a:lnTo>
                    <a:pt x="65" y="190"/>
                  </a:lnTo>
                  <a:lnTo>
                    <a:pt x="59" y="186"/>
                  </a:lnTo>
                  <a:lnTo>
                    <a:pt x="52" y="179"/>
                  </a:lnTo>
                  <a:lnTo>
                    <a:pt x="44" y="171"/>
                  </a:lnTo>
                  <a:lnTo>
                    <a:pt x="38" y="163"/>
                  </a:lnTo>
                  <a:lnTo>
                    <a:pt x="35" y="154"/>
                  </a:lnTo>
                  <a:lnTo>
                    <a:pt x="33" y="148"/>
                  </a:lnTo>
                  <a:lnTo>
                    <a:pt x="29" y="142"/>
                  </a:lnTo>
                  <a:lnTo>
                    <a:pt x="27" y="135"/>
                  </a:lnTo>
                  <a:lnTo>
                    <a:pt x="27" y="129"/>
                  </a:lnTo>
                  <a:lnTo>
                    <a:pt x="25" y="123"/>
                  </a:lnTo>
                  <a:lnTo>
                    <a:pt x="25" y="116"/>
                  </a:lnTo>
                  <a:lnTo>
                    <a:pt x="25" y="108"/>
                  </a:lnTo>
                  <a:lnTo>
                    <a:pt x="27" y="101"/>
                  </a:lnTo>
                  <a:lnTo>
                    <a:pt x="27" y="99"/>
                  </a:lnTo>
                  <a:lnTo>
                    <a:pt x="27" y="93"/>
                  </a:lnTo>
                  <a:lnTo>
                    <a:pt x="29" y="83"/>
                  </a:lnTo>
                  <a:lnTo>
                    <a:pt x="35" y="74"/>
                  </a:lnTo>
                  <a:lnTo>
                    <a:pt x="36" y="68"/>
                  </a:lnTo>
                  <a:lnTo>
                    <a:pt x="38" y="63"/>
                  </a:lnTo>
                  <a:lnTo>
                    <a:pt x="42" y="57"/>
                  </a:lnTo>
                  <a:lnTo>
                    <a:pt x="48" y="53"/>
                  </a:lnTo>
                  <a:lnTo>
                    <a:pt x="52" y="47"/>
                  </a:lnTo>
                  <a:lnTo>
                    <a:pt x="57" y="42"/>
                  </a:lnTo>
                  <a:lnTo>
                    <a:pt x="63" y="38"/>
                  </a:lnTo>
                  <a:lnTo>
                    <a:pt x="73" y="36"/>
                  </a:lnTo>
                  <a:lnTo>
                    <a:pt x="63" y="11"/>
                  </a:lnTo>
                  <a:lnTo>
                    <a:pt x="61" y="11"/>
                  </a:lnTo>
                  <a:lnTo>
                    <a:pt x="54" y="15"/>
                  </a:lnTo>
                  <a:lnTo>
                    <a:pt x="44" y="21"/>
                  </a:lnTo>
                  <a:lnTo>
                    <a:pt x="35" y="30"/>
                  </a:lnTo>
                  <a:lnTo>
                    <a:pt x="29" y="34"/>
                  </a:lnTo>
                  <a:lnTo>
                    <a:pt x="23" y="40"/>
                  </a:lnTo>
                  <a:lnTo>
                    <a:pt x="17" y="47"/>
                  </a:lnTo>
                  <a:lnTo>
                    <a:pt x="14" y="55"/>
                  </a:lnTo>
                  <a:lnTo>
                    <a:pt x="8" y="63"/>
                  </a:lnTo>
                  <a:lnTo>
                    <a:pt x="6" y="72"/>
                  </a:lnTo>
                  <a:lnTo>
                    <a:pt x="4" y="76"/>
                  </a:lnTo>
                  <a:lnTo>
                    <a:pt x="2" y="82"/>
                  </a:lnTo>
                  <a:lnTo>
                    <a:pt x="2" y="87"/>
                  </a:lnTo>
                  <a:lnTo>
                    <a:pt x="2" y="95"/>
                  </a:lnTo>
                  <a:lnTo>
                    <a:pt x="0" y="99"/>
                  </a:lnTo>
                  <a:lnTo>
                    <a:pt x="0" y="104"/>
                  </a:lnTo>
                  <a:lnTo>
                    <a:pt x="0" y="110"/>
                  </a:lnTo>
                  <a:lnTo>
                    <a:pt x="0" y="116"/>
                  </a:lnTo>
                  <a:lnTo>
                    <a:pt x="0" y="121"/>
                  </a:lnTo>
                  <a:lnTo>
                    <a:pt x="0" y="127"/>
                  </a:lnTo>
                  <a:lnTo>
                    <a:pt x="2" y="131"/>
                  </a:lnTo>
                  <a:lnTo>
                    <a:pt x="4" y="139"/>
                  </a:lnTo>
                  <a:lnTo>
                    <a:pt x="6" y="148"/>
                  </a:lnTo>
                  <a:lnTo>
                    <a:pt x="10" y="158"/>
                  </a:lnTo>
                  <a:lnTo>
                    <a:pt x="14" y="167"/>
                  </a:lnTo>
                  <a:lnTo>
                    <a:pt x="19" y="177"/>
                  </a:lnTo>
                  <a:lnTo>
                    <a:pt x="25" y="186"/>
                  </a:lnTo>
                  <a:lnTo>
                    <a:pt x="33" y="194"/>
                  </a:lnTo>
                  <a:lnTo>
                    <a:pt x="38" y="201"/>
                  </a:lnTo>
                  <a:lnTo>
                    <a:pt x="48" y="209"/>
                  </a:lnTo>
                  <a:lnTo>
                    <a:pt x="55" y="215"/>
                  </a:lnTo>
                  <a:lnTo>
                    <a:pt x="65" y="220"/>
                  </a:lnTo>
                  <a:lnTo>
                    <a:pt x="69" y="222"/>
                  </a:lnTo>
                  <a:lnTo>
                    <a:pt x="74" y="224"/>
                  </a:lnTo>
                  <a:lnTo>
                    <a:pt x="80" y="226"/>
                  </a:lnTo>
                  <a:lnTo>
                    <a:pt x="86" y="230"/>
                  </a:lnTo>
                  <a:lnTo>
                    <a:pt x="95" y="232"/>
                  </a:lnTo>
                  <a:lnTo>
                    <a:pt x="107" y="232"/>
                  </a:lnTo>
                  <a:lnTo>
                    <a:pt x="116" y="232"/>
                  </a:lnTo>
                  <a:lnTo>
                    <a:pt x="128" y="230"/>
                  </a:lnTo>
                  <a:lnTo>
                    <a:pt x="135" y="228"/>
                  </a:lnTo>
                  <a:lnTo>
                    <a:pt x="145" y="224"/>
                  </a:lnTo>
                  <a:lnTo>
                    <a:pt x="154" y="220"/>
                  </a:lnTo>
                  <a:lnTo>
                    <a:pt x="164" y="217"/>
                  </a:lnTo>
                  <a:lnTo>
                    <a:pt x="170" y="211"/>
                  </a:lnTo>
                  <a:lnTo>
                    <a:pt x="179" y="205"/>
                  </a:lnTo>
                  <a:lnTo>
                    <a:pt x="185" y="199"/>
                  </a:lnTo>
                  <a:lnTo>
                    <a:pt x="192" y="194"/>
                  </a:lnTo>
                  <a:lnTo>
                    <a:pt x="196" y="186"/>
                  </a:lnTo>
                  <a:lnTo>
                    <a:pt x="204" y="179"/>
                  </a:lnTo>
                  <a:lnTo>
                    <a:pt x="208" y="173"/>
                  </a:lnTo>
                  <a:lnTo>
                    <a:pt x="211" y="167"/>
                  </a:lnTo>
                  <a:lnTo>
                    <a:pt x="213" y="158"/>
                  </a:lnTo>
                  <a:lnTo>
                    <a:pt x="217" y="152"/>
                  </a:lnTo>
                  <a:lnTo>
                    <a:pt x="219" y="144"/>
                  </a:lnTo>
                  <a:lnTo>
                    <a:pt x="221" y="137"/>
                  </a:lnTo>
                  <a:lnTo>
                    <a:pt x="221" y="129"/>
                  </a:lnTo>
                  <a:lnTo>
                    <a:pt x="223" y="121"/>
                  </a:lnTo>
                  <a:lnTo>
                    <a:pt x="223" y="116"/>
                  </a:lnTo>
                  <a:lnTo>
                    <a:pt x="223" y="108"/>
                  </a:lnTo>
                  <a:lnTo>
                    <a:pt x="221" y="101"/>
                  </a:lnTo>
                  <a:lnTo>
                    <a:pt x="219" y="93"/>
                  </a:lnTo>
                  <a:lnTo>
                    <a:pt x="217" y="85"/>
                  </a:lnTo>
                  <a:lnTo>
                    <a:pt x="217" y="78"/>
                  </a:lnTo>
                  <a:lnTo>
                    <a:pt x="213" y="70"/>
                  </a:lnTo>
                  <a:lnTo>
                    <a:pt x="211" y="63"/>
                  </a:lnTo>
                  <a:lnTo>
                    <a:pt x="208" y="55"/>
                  </a:lnTo>
                  <a:lnTo>
                    <a:pt x="204" y="49"/>
                  </a:lnTo>
                  <a:lnTo>
                    <a:pt x="198" y="40"/>
                  </a:lnTo>
                  <a:lnTo>
                    <a:pt x="192" y="34"/>
                  </a:lnTo>
                  <a:lnTo>
                    <a:pt x="187" y="28"/>
                  </a:lnTo>
                  <a:lnTo>
                    <a:pt x="183" y="23"/>
                  </a:lnTo>
                  <a:lnTo>
                    <a:pt x="175" y="17"/>
                  </a:lnTo>
                  <a:lnTo>
                    <a:pt x="170" y="13"/>
                  </a:lnTo>
                  <a:lnTo>
                    <a:pt x="162" y="9"/>
                  </a:lnTo>
                  <a:lnTo>
                    <a:pt x="156" y="7"/>
                  </a:lnTo>
                  <a:lnTo>
                    <a:pt x="149" y="5"/>
                  </a:lnTo>
                  <a:lnTo>
                    <a:pt x="141" y="2"/>
                  </a:lnTo>
                  <a:lnTo>
                    <a:pt x="133" y="0"/>
                  </a:lnTo>
                  <a:lnTo>
                    <a:pt x="128" y="0"/>
                  </a:lnTo>
                  <a:lnTo>
                    <a:pt x="118" y="0"/>
                  </a:lnTo>
                  <a:lnTo>
                    <a:pt x="113" y="0"/>
                  </a:lnTo>
                  <a:lnTo>
                    <a:pt x="103" y="0"/>
                  </a:lnTo>
                  <a:lnTo>
                    <a:pt x="97" y="2"/>
                  </a:lnTo>
                  <a:lnTo>
                    <a:pt x="90" y="2"/>
                  </a:lnTo>
                  <a:lnTo>
                    <a:pt x="82" y="5"/>
                  </a:lnTo>
                  <a:lnTo>
                    <a:pt x="74" y="5"/>
                  </a:lnTo>
                  <a:lnTo>
                    <a:pt x="71" y="7"/>
                  </a:lnTo>
                  <a:lnTo>
                    <a:pt x="71" y="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303" name="Freeform 149"/>
            <p:cNvSpPr>
              <a:spLocks/>
            </p:cNvSpPr>
            <p:nvPr/>
          </p:nvSpPr>
          <p:spPr bwMode="auto">
            <a:xfrm>
              <a:off x="4687488" y="4854250"/>
              <a:ext cx="13448" cy="18827"/>
            </a:xfrm>
            <a:custGeom>
              <a:avLst/>
              <a:gdLst/>
              <a:ahLst/>
              <a:cxnLst>
                <a:cxn ang="0">
                  <a:pos x="2" y="4"/>
                </a:cxn>
                <a:cxn ang="0">
                  <a:pos x="10" y="0"/>
                </a:cxn>
                <a:cxn ang="0">
                  <a:pos x="21" y="10"/>
                </a:cxn>
                <a:cxn ang="0">
                  <a:pos x="19" y="25"/>
                </a:cxn>
                <a:cxn ang="0">
                  <a:pos x="12" y="29"/>
                </a:cxn>
                <a:cxn ang="0">
                  <a:pos x="0" y="21"/>
                </a:cxn>
                <a:cxn ang="0">
                  <a:pos x="2" y="4"/>
                </a:cxn>
                <a:cxn ang="0">
                  <a:pos x="2" y="4"/>
                </a:cxn>
              </a:cxnLst>
              <a:rect l="0" t="0" r="r" b="b"/>
              <a:pathLst>
                <a:path w="21" h="29">
                  <a:moveTo>
                    <a:pt x="2" y="4"/>
                  </a:moveTo>
                  <a:lnTo>
                    <a:pt x="10" y="0"/>
                  </a:lnTo>
                  <a:lnTo>
                    <a:pt x="21" y="10"/>
                  </a:lnTo>
                  <a:lnTo>
                    <a:pt x="19" y="25"/>
                  </a:lnTo>
                  <a:lnTo>
                    <a:pt x="12" y="29"/>
                  </a:lnTo>
                  <a:lnTo>
                    <a:pt x="0" y="21"/>
                  </a:lnTo>
                  <a:lnTo>
                    <a:pt x="2" y="4"/>
                  </a:lnTo>
                  <a:lnTo>
                    <a:pt x="2" y="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304" name="Freeform 151"/>
            <p:cNvSpPr>
              <a:spLocks/>
            </p:cNvSpPr>
            <p:nvPr/>
          </p:nvSpPr>
          <p:spPr bwMode="auto">
            <a:xfrm>
              <a:off x="4983341" y="4792390"/>
              <a:ext cx="59171" cy="52447"/>
            </a:xfrm>
            <a:custGeom>
              <a:avLst/>
              <a:gdLst/>
              <a:ahLst/>
              <a:cxnLst>
                <a:cxn ang="0">
                  <a:pos x="48" y="61"/>
                </a:cxn>
                <a:cxn ang="0">
                  <a:pos x="57" y="59"/>
                </a:cxn>
                <a:cxn ang="0">
                  <a:pos x="65" y="53"/>
                </a:cxn>
                <a:cxn ang="0">
                  <a:pos x="69" y="48"/>
                </a:cxn>
                <a:cxn ang="0">
                  <a:pos x="69" y="40"/>
                </a:cxn>
                <a:cxn ang="0">
                  <a:pos x="67" y="31"/>
                </a:cxn>
                <a:cxn ang="0">
                  <a:pos x="61" y="25"/>
                </a:cxn>
                <a:cxn ang="0">
                  <a:pos x="55" y="19"/>
                </a:cxn>
                <a:cxn ang="0">
                  <a:pos x="46" y="19"/>
                </a:cxn>
                <a:cxn ang="0">
                  <a:pos x="48" y="10"/>
                </a:cxn>
                <a:cxn ang="0">
                  <a:pos x="50" y="2"/>
                </a:cxn>
                <a:cxn ang="0">
                  <a:pos x="57" y="2"/>
                </a:cxn>
                <a:cxn ang="0">
                  <a:pos x="63" y="6"/>
                </a:cxn>
                <a:cxn ang="0">
                  <a:pos x="69" y="8"/>
                </a:cxn>
                <a:cxn ang="0">
                  <a:pos x="74" y="13"/>
                </a:cxn>
                <a:cxn ang="0">
                  <a:pos x="78" y="19"/>
                </a:cxn>
                <a:cxn ang="0">
                  <a:pos x="82" y="25"/>
                </a:cxn>
                <a:cxn ang="0">
                  <a:pos x="86" y="31"/>
                </a:cxn>
                <a:cxn ang="0">
                  <a:pos x="88" y="38"/>
                </a:cxn>
                <a:cxn ang="0">
                  <a:pos x="88" y="46"/>
                </a:cxn>
                <a:cxn ang="0">
                  <a:pos x="86" y="52"/>
                </a:cxn>
                <a:cxn ang="0">
                  <a:pos x="84" y="59"/>
                </a:cxn>
                <a:cxn ang="0">
                  <a:pos x="80" y="67"/>
                </a:cxn>
                <a:cxn ang="0">
                  <a:pos x="72" y="71"/>
                </a:cxn>
                <a:cxn ang="0">
                  <a:pos x="67" y="74"/>
                </a:cxn>
                <a:cxn ang="0">
                  <a:pos x="59" y="76"/>
                </a:cxn>
                <a:cxn ang="0">
                  <a:pos x="50" y="78"/>
                </a:cxn>
                <a:cxn ang="0">
                  <a:pos x="40" y="76"/>
                </a:cxn>
                <a:cxn ang="0">
                  <a:pos x="33" y="74"/>
                </a:cxn>
                <a:cxn ang="0">
                  <a:pos x="23" y="71"/>
                </a:cxn>
                <a:cxn ang="0">
                  <a:pos x="17" y="67"/>
                </a:cxn>
                <a:cxn ang="0">
                  <a:pos x="10" y="59"/>
                </a:cxn>
                <a:cxn ang="0">
                  <a:pos x="6" y="53"/>
                </a:cxn>
                <a:cxn ang="0">
                  <a:pos x="2" y="46"/>
                </a:cxn>
                <a:cxn ang="0">
                  <a:pos x="0" y="40"/>
                </a:cxn>
                <a:cxn ang="0">
                  <a:pos x="0" y="31"/>
                </a:cxn>
                <a:cxn ang="0">
                  <a:pos x="2" y="25"/>
                </a:cxn>
                <a:cxn ang="0">
                  <a:pos x="6" y="17"/>
                </a:cxn>
                <a:cxn ang="0">
                  <a:pos x="12" y="12"/>
                </a:cxn>
                <a:cxn ang="0">
                  <a:pos x="17" y="6"/>
                </a:cxn>
                <a:cxn ang="0">
                  <a:pos x="23" y="4"/>
                </a:cxn>
                <a:cxn ang="0">
                  <a:pos x="33" y="0"/>
                </a:cxn>
                <a:cxn ang="0">
                  <a:pos x="40" y="0"/>
                </a:cxn>
                <a:cxn ang="0">
                  <a:pos x="42" y="0"/>
                </a:cxn>
                <a:cxn ang="0">
                  <a:pos x="46" y="2"/>
                </a:cxn>
                <a:cxn ang="0">
                  <a:pos x="44" y="10"/>
                </a:cxn>
                <a:cxn ang="0">
                  <a:pos x="44" y="19"/>
                </a:cxn>
                <a:cxn ang="0">
                  <a:pos x="42" y="19"/>
                </a:cxn>
                <a:cxn ang="0">
                  <a:pos x="33" y="19"/>
                </a:cxn>
                <a:cxn ang="0">
                  <a:pos x="25" y="25"/>
                </a:cxn>
                <a:cxn ang="0">
                  <a:pos x="21" y="31"/>
                </a:cxn>
                <a:cxn ang="0">
                  <a:pos x="21" y="40"/>
                </a:cxn>
                <a:cxn ang="0">
                  <a:pos x="23" y="48"/>
                </a:cxn>
                <a:cxn ang="0">
                  <a:pos x="31" y="55"/>
                </a:cxn>
                <a:cxn ang="0">
                  <a:pos x="38" y="59"/>
                </a:cxn>
                <a:cxn ang="0">
                  <a:pos x="48" y="61"/>
                </a:cxn>
                <a:cxn ang="0">
                  <a:pos x="48" y="61"/>
                </a:cxn>
              </a:cxnLst>
              <a:rect l="0" t="0" r="r" b="b"/>
              <a:pathLst>
                <a:path w="88" h="78">
                  <a:moveTo>
                    <a:pt x="48" y="61"/>
                  </a:moveTo>
                  <a:lnTo>
                    <a:pt x="57" y="59"/>
                  </a:lnTo>
                  <a:lnTo>
                    <a:pt x="65" y="53"/>
                  </a:lnTo>
                  <a:lnTo>
                    <a:pt x="69" y="48"/>
                  </a:lnTo>
                  <a:lnTo>
                    <a:pt x="69" y="40"/>
                  </a:lnTo>
                  <a:lnTo>
                    <a:pt x="67" y="31"/>
                  </a:lnTo>
                  <a:lnTo>
                    <a:pt x="61" y="25"/>
                  </a:lnTo>
                  <a:lnTo>
                    <a:pt x="55" y="19"/>
                  </a:lnTo>
                  <a:lnTo>
                    <a:pt x="46" y="19"/>
                  </a:lnTo>
                  <a:lnTo>
                    <a:pt x="48" y="10"/>
                  </a:lnTo>
                  <a:lnTo>
                    <a:pt x="50" y="2"/>
                  </a:lnTo>
                  <a:lnTo>
                    <a:pt x="57" y="2"/>
                  </a:lnTo>
                  <a:lnTo>
                    <a:pt x="63" y="6"/>
                  </a:lnTo>
                  <a:lnTo>
                    <a:pt x="69" y="8"/>
                  </a:lnTo>
                  <a:lnTo>
                    <a:pt x="74" y="13"/>
                  </a:lnTo>
                  <a:lnTo>
                    <a:pt x="78" y="19"/>
                  </a:lnTo>
                  <a:lnTo>
                    <a:pt x="82" y="25"/>
                  </a:lnTo>
                  <a:lnTo>
                    <a:pt x="86" y="31"/>
                  </a:lnTo>
                  <a:lnTo>
                    <a:pt x="88" y="38"/>
                  </a:lnTo>
                  <a:lnTo>
                    <a:pt x="88" y="46"/>
                  </a:lnTo>
                  <a:lnTo>
                    <a:pt x="86" y="52"/>
                  </a:lnTo>
                  <a:lnTo>
                    <a:pt x="84" y="59"/>
                  </a:lnTo>
                  <a:lnTo>
                    <a:pt x="80" y="67"/>
                  </a:lnTo>
                  <a:lnTo>
                    <a:pt x="72" y="71"/>
                  </a:lnTo>
                  <a:lnTo>
                    <a:pt x="67" y="74"/>
                  </a:lnTo>
                  <a:lnTo>
                    <a:pt x="59" y="76"/>
                  </a:lnTo>
                  <a:lnTo>
                    <a:pt x="50" y="78"/>
                  </a:lnTo>
                  <a:lnTo>
                    <a:pt x="40" y="76"/>
                  </a:lnTo>
                  <a:lnTo>
                    <a:pt x="33" y="74"/>
                  </a:lnTo>
                  <a:lnTo>
                    <a:pt x="23" y="71"/>
                  </a:lnTo>
                  <a:lnTo>
                    <a:pt x="17" y="67"/>
                  </a:lnTo>
                  <a:lnTo>
                    <a:pt x="10" y="59"/>
                  </a:lnTo>
                  <a:lnTo>
                    <a:pt x="6" y="53"/>
                  </a:lnTo>
                  <a:lnTo>
                    <a:pt x="2" y="46"/>
                  </a:lnTo>
                  <a:lnTo>
                    <a:pt x="0" y="40"/>
                  </a:lnTo>
                  <a:lnTo>
                    <a:pt x="0" y="31"/>
                  </a:lnTo>
                  <a:lnTo>
                    <a:pt x="2" y="25"/>
                  </a:lnTo>
                  <a:lnTo>
                    <a:pt x="6" y="17"/>
                  </a:lnTo>
                  <a:lnTo>
                    <a:pt x="12" y="12"/>
                  </a:lnTo>
                  <a:lnTo>
                    <a:pt x="17" y="6"/>
                  </a:lnTo>
                  <a:lnTo>
                    <a:pt x="23" y="4"/>
                  </a:lnTo>
                  <a:lnTo>
                    <a:pt x="33" y="0"/>
                  </a:lnTo>
                  <a:lnTo>
                    <a:pt x="40" y="0"/>
                  </a:lnTo>
                  <a:lnTo>
                    <a:pt x="42" y="0"/>
                  </a:lnTo>
                  <a:lnTo>
                    <a:pt x="46" y="2"/>
                  </a:lnTo>
                  <a:lnTo>
                    <a:pt x="44" y="10"/>
                  </a:lnTo>
                  <a:lnTo>
                    <a:pt x="44" y="19"/>
                  </a:lnTo>
                  <a:lnTo>
                    <a:pt x="42" y="19"/>
                  </a:lnTo>
                  <a:lnTo>
                    <a:pt x="33" y="19"/>
                  </a:lnTo>
                  <a:lnTo>
                    <a:pt x="25" y="25"/>
                  </a:lnTo>
                  <a:lnTo>
                    <a:pt x="21" y="31"/>
                  </a:lnTo>
                  <a:lnTo>
                    <a:pt x="21" y="40"/>
                  </a:lnTo>
                  <a:lnTo>
                    <a:pt x="23" y="48"/>
                  </a:lnTo>
                  <a:lnTo>
                    <a:pt x="31" y="55"/>
                  </a:lnTo>
                  <a:lnTo>
                    <a:pt x="38" y="59"/>
                  </a:lnTo>
                  <a:lnTo>
                    <a:pt x="48" y="61"/>
                  </a:lnTo>
                  <a:lnTo>
                    <a:pt x="48" y="6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305" name="Freeform 152"/>
            <p:cNvSpPr>
              <a:spLocks/>
            </p:cNvSpPr>
            <p:nvPr/>
          </p:nvSpPr>
          <p:spPr bwMode="auto">
            <a:xfrm>
              <a:off x="5008892" y="4793734"/>
              <a:ext cx="12104" cy="10758"/>
            </a:xfrm>
            <a:custGeom>
              <a:avLst/>
              <a:gdLst/>
              <a:ahLst/>
              <a:cxnLst>
                <a:cxn ang="0">
                  <a:pos x="6" y="17"/>
                </a:cxn>
                <a:cxn ang="0">
                  <a:pos x="8" y="17"/>
                </a:cxn>
                <a:cxn ang="0">
                  <a:pos x="17" y="10"/>
                </a:cxn>
                <a:cxn ang="0">
                  <a:pos x="12" y="0"/>
                </a:cxn>
                <a:cxn ang="0">
                  <a:pos x="8" y="0"/>
                </a:cxn>
                <a:cxn ang="0">
                  <a:pos x="0" y="6"/>
                </a:cxn>
                <a:cxn ang="0">
                  <a:pos x="6" y="17"/>
                </a:cxn>
                <a:cxn ang="0">
                  <a:pos x="6" y="17"/>
                </a:cxn>
              </a:cxnLst>
              <a:rect l="0" t="0" r="r" b="b"/>
              <a:pathLst>
                <a:path w="17" h="17">
                  <a:moveTo>
                    <a:pt x="6" y="17"/>
                  </a:moveTo>
                  <a:lnTo>
                    <a:pt x="8" y="17"/>
                  </a:lnTo>
                  <a:lnTo>
                    <a:pt x="17" y="10"/>
                  </a:lnTo>
                  <a:lnTo>
                    <a:pt x="12" y="0"/>
                  </a:lnTo>
                  <a:lnTo>
                    <a:pt x="8" y="0"/>
                  </a:lnTo>
                  <a:lnTo>
                    <a:pt x="0" y="6"/>
                  </a:lnTo>
                  <a:lnTo>
                    <a:pt x="6" y="17"/>
                  </a:lnTo>
                  <a:lnTo>
                    <a:pt x="6" y="1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306" name="Freeform 153"/>
            <p:cNvSpPr>
              <a:spLocks/>
            </p:cNvSpPr>
            <p:nvPr/>
          </p:nvSpPr>
          <p:spPr bwMode="auto">
            <a:xfrm>
              <a:off x="4698246" y="4910731"/>
              <a:ext cx="44378" cy="38999"/>
            </a:xfrm>
            <a:custGeom>
              <a:avLst/>
              <a:gdLst/>
              <a:ahLst/>
              <a:cxnLst>
                <a:cxn ang="0">
                  <a:pos x="33" y="0"/>
                </a:cxn>
                <a:cxn ang="0">
                  <a:pos x="29" y="0"/>
                </a:cxn>
                <a:cxn ang="0">
                  <a:pos x="23" y="4"/>
                </a:cxn>
                <a:cxn ang="0">
                  <a:pos x="17" y="10"/>
                </a:cxn>
                <a:cxn ang="0">
                  <a:pos x="12" y="17"/>
                </a:cxn>
                <a:cxn ang="0">
                  <a:pos x="4" y="25"/>
                </a:cxn>
                <a:cxn ang="0">
                  <a:pos x="2" y="32"/>
                </a:cxn>
                <a:cxn ang="0">
                  <a:pos x="0" y="42"/>
                </a:cxn>
                <a:cxn ang="0">
                  <a:pos x="6" y="51"/>
                </a:cxn>
                <a:cxn ang="0">
                  <a:pos x="14" y="55"/>
                </a:cxn>
                <a:cxn ang="0">
                  <a:pos x="25" y="59"/>
                </a:cxn>
                <a:cxn ang="0">
                  <a:pos x="35" y="59"/>
                </a:cxn>
                <a:cxn ang="0">
                  <a:pos x="44" y="57"/>
                </a:cxn>
                <a:cxn ang="0">
                  <a:pos x="54" y="51"/>
                </a:cxn>
                <a:cxn ang="0">
                  <a:pos x="61" y="44"/>
                </a:cxn>
                <a:cxn ang="0">
                  <a:pos x="65" y="36"/>
                </a:cxn>
                <a:cxn ang="0">
                  <a:pos x="67" y="29"/>
                </a:cxn>
                <a:cxn ang="0">
                  <a:pos x="63" y="17"/>
                </a:cxn>
                <a:cxn ang="0">
                  <a:pos x="59" y="11"/>
                </a:cxn>
                <a:cxn ang="0">
                  <a:pos x="54" y="8"/>
                </a:cxn>
                <a:cxn ang="0">
                  <a:pos x="48" y="4"/>
                </a:cxn>
                <a:cxn ang="0">
                  <a:pos x="42" y="2"/>
                </a:cxn>
                <a:cxn ang="0">
                  <a:pos x="36" y="0"/>
                </a:cxn>
                <a:cxn ang="0">
                  <a:pos x="33" y="0"/>
                </a:cxn>
                <a:cxn ang="0">
                  <a:pos x="33" y="0"/>
                </a:cxn>
                <a:cxn ang="0">
                  <a:pos x="33" y="0"/>
                </a:cxn>
              </a:cxnLst>
              <a:rect l="0" t="0" r="r" b="b"/>
              <a:pathLst>
                <a:path w="67" h="59">
                  <a:moveTo>
                    <a:pt x="33" y="0"/>
                  </a:moveTo>
                  <a:lnTo>
                    <a:pt x="29" y="0"/>
                  </a:lnTo>
                  <a:lnTo>
                    <a:pt x="23" y="4"/>
                  </a:lnTo>
                  <a:lnTo>
                    <a:pt x="17" y="10"/>
                  </a:lnTo>
                  <a:lnTo>
                    <a:pt x="12" y="17"/>
                  </a:lnTo>
                  <a:lnTo>
                    <a:pt x="4" y="25"/>
                  </a:lnTo>
                  <a:lnTo>
                    <a:pt x="2" y="32"/>
                  </a:lnTo>
                  <a:lnTo>
                    <a:pt x="0" y="42"/>
                  </a:lnTo>
                  <a:lnTo>
                    <a:pt x="6" y="51"/>
                  </a:lnTo>
                  <a:lnTo>
                    <a:pt x="14" y="55"/>
                  </a:lnTo>
                  <a:lnTo>
                    <a:pt x="25" y="59"/>
                  </a:lnTo>
                  <a:lnTo>
                    <a:pt x="35" y="59"/>
                  </a:lnTo>
                  <a:lnTo>
                    <a:pt x="44" y="57"/>
                  </a:lnTo>
                  <a:lnTo>
                    <a:pt x="54" y="51"/>
                  </a:lnTo>
                  <a:lnTo>
                    <a:pt x="61" y="44"/>
                  </a:lnTo>
                  <a:lnTo>
                    <a:pt x="65" y="36"/>
                  </a:lnTo>
                  <a:lnTo>
                    <a:pt x="67" y="29"/>
                  </a:lnTo>
                  <a:lnTo>
                    <a:pt x="63" y="17"/>
                  </a:lnTo>
                  <a:lnTo>
                    <a:pt x="59" y="11"/>
                  </a:lnTo>
                  <a:lnTo>
                    <a:pt x="54" y="8"/>
                  </a:lnTo>
                  <a:lnTo>
                    <a:pt x="48" y="4"/>
                  </a:lnTo>
                  <a:lnTo>
                    <a:pt x="42" y="2"/>
                  </a:lnTo>
                  <a:lnTo>
                    <a:pt x="36" y="0"/>
                  </a:lnTo>
                  <a:lnTo>
                    <a:pt x="33" y="0"/>
                  </a:lnTo>
                  <a:lnTo>
                    <a:pt x="33" y="0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FF00B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307" name="Freeform 157"/>
            <p:cNvSpPr>
              <a:spLocks/>
            </p:cNvSpPr>
            <p:nvPr/>
          </p:nvSpPr>
          <p:spPr bwMode="auto">
            <a:xfrm>
              <a:off x="4688832" y="4902662"/>
              <a:ext cx="59171" cy="52447"/>
            </a:xfrm>
            <a:custGeom>
              <a:avLst/>
              <a:gdLst/>
              <a:ahLst/>
              <a:cxnLst>
                <a:cxn ang="0">
                  <a:pos x="49" y="60"/>
                </a:cxn>
                <a:cxn ang="0">
                  <a:pos x="57" y="59"/>
                </a:cxn>
                <a:cxn ang="0">
                  <a:pos x="65" y="53"/>
                </a:cxn>
                <a:cxn ang="0">
                  <a:pos x="68" y="47"/>
                </a:cxn>
                <a:cxn ang="0">
                  <a:pos x="70" y="40"/>
                </a:cxn>
                <a:cxn ang="0">
                  <a:pos x="67" y="30"/>
                </a:cxn>
                <a:cxn ang="0">
                  <a:pos x="63" y="24"/>
                </a:cxn>
                <a:cxn ang="0">
                  <a:pos x="55" y="19"/>
                </a:cxn>
                <a:cxn ang="0">
                  <a:pos x="48" y="19"/>
                </a:cxn>
                <a:cxn ang="0">
                  <a:pos x="48" y="9"/>
                </a:cxn>
                <a:cxn ang="0">
                  <a:pos x="49" y="2"/>
                </a:cxn>
                <a:cxn ang="0">
                  <a:pos x="55" y="2"/>
                </a:cxn>
                <a:cxn ang="0">
                  <a:pos x="63" y="5"/>
                </a:cxn>
                <a:cxn ang="0">
                  <a:pos x="68" y="7"/>
                </a:cxn>
                <a:cxn ang="0">
                  <a:pos x="74" y="13"/>
                </a:cxn>
                <a:cxn ang="0">
                  <a:pos x="78" y="19"/>
                </a:cxn>
                <a:cxn ang="0">
                  <a:pos x="82" y="24"/>
                </a:cxn>
                <a:cxn ang="0">
                  <a:pos x="84" y="30"/>
                </a:cxn>
                <a:cxn ang="0">
                  <a:pos x="87" y="38"/>
                </a:cxn>
                <a:cxn ang="0">
                  <a:pos x="87" y="45"/>
                </a:cxn>
                <a:cxn ang="0">
                  <a:pos x="86" y="51"/>
                </a:cxn>
                <a:cxn ang="0">
                  <a:pos x="82" y="59"/>
                </a:cxn>
                <a:cxn ang="0">
                  <a:pos x="78" y="64"/>
                </a:cxn>
                <a:cxn ang="0">
                  <a:pos x="72" y="70"/>
                </a:cxn>
                <a:cxn ang="0">
                  <a:pos x="67" y="74"/>
                </a:cxn>
                <a:cxn ang="0">
                  <a:pos x="57" y="76"/>
                </a:cxn>
                <a:cxn ang="0">
                  <a:pos x="49" y="78"/>
                </a:cxn>
                <a:cxn ang="0">
                  <a:pos x="42" y="76"/>
                </a:cxn>
                <a:cxn ang="0">
                  <a:pos x="32" y="74"/>
                </a:cxn>
                <a:cxn ang="0">
                  <a:pos x="23" y="70"/>
                </a:cxn>
                <a:cxn ang="0">
                  <a:pos x="17" y="66"/>
                </a:cxn>
                <a:cxn ang="0">
                  <a:pos x="9" y="60"/>
                </a:cxn>
                <a:cxn ang="0">
                  <a:pos x="6" y="53"/>
                </a:cxn>
                <a:cxn ang="0">
                  <a:pos x="2" y="45"/>
                </a:cxn>
                <a:cxn ang="0">
                  <a:pos x="2" y="40"/>
                </a:cxn>
                <a:cxn ang="0">
                  <a:pos x="0" y="30"/>
                </a:cxn>
                <a:cxn ang="0">
                  <a:pos x="4" y="22"/>
                </a:cxn>
                <a:cxn ang="0">
                  <a:pos x="6" y="17"/>
                </a:cxn>
                <a:cxn ang="0">
                  <a:pos x="11" y="11"/>
                </a:cxn>
                <a:cxn ang="0">
                  <a:pos x="17" y="5"/>
                </a:cxn>
                <a:cxn ang="0">
                  <a:pos x="25" y="2"/>
                </a:cxn>
                <a:cxn ang="0">
                  <a:pos x="32" y="0"/>
                </a:cxn>
                <a:cxn ang="0">
                  <a:pos x="42" y="0"/>
                </a:cxn>
                <a:cxn ang="0">
                  <a:pos x="44" y="0"/>
                </a:cxn>
                <a:cxn ang="0">
                  <a:pos x="46" y="2"/>
                </a:cxn>
                <a:cxn ang="0">
                  <a:pos x="44" y="9"/>
                </a:cxn>
                <a:cxn ang="0">
                  <a:pos x="44" y="19"/>
                </a:cxn>
                <a:cxn ang="0">
                  <a:pos x="42" y="19"/>
                </a:cxn>
                <a:cxn ang="0">
                  <a:pos x="32" y="19"/>
                </a:cxn>
                <a:cxn ang="0">
                  <a:pos x="25" y="24"/>
                </a:cxn>
                <a:cxn ang="0">
                  <a:pos x="21" y="30"/>
                </a:cxn>
                <a:cxn ang="0">
                  <a:pos x="21" y="40"/>
                </a:cxn>
                <a:cxn ang="0">
                  <a:pos x="23" y="47"/>
                </a:cxn>
                <a:cxn ang="0">
                  <a:pos x="30" y="55"/>
                </a:cxn>
                <a:cxn ang="0">
                  <a:pos x="38" y="59"/>
                </a:cxn>
                <a:cxn ang="0">
                  <a:pos x="49" y="60"/>
                </a:cxn>
                <a:cxn ang="0">
                  <a:pos x="49" y="60"/>
                </a:cxn>
              </a:cxnLst>
              <a:rect l="0" t="0" r="r" b="b"/>
              <a:pathLst>
                <a:path w="87" h="78">
                  <a:moveTo>
                    <a:pt x="49" y="60"/>
                  </a:moveTo>
                  <a:lnTo>
                    <a:pt x="57" y="59"/>
                  </a:lnTo>
                  <a:lnTo>
                    <a:pt x="65" y="53"/>
                  </a:lnTo>
                  <a:lnTo>
                    <a:pt x="68" y="47"/>
                  </a:lnTo>
                  <a:lnTo>
                    <a:pt x="70" y="40"/>
                  </a:lnTo>
                  <a:lnTo>
                    <a:pt x="67" y="30"/>
                  </a:lnTo>
                  <a:lnTo>
                    <a:pt x="63" y="24"/>
                  </a:lnTo>
                  <a:lnTo>
                    <a:pt x="55" y="19"/>
                  </a:lnTo>
                  <a:lnTo>
                    <a:pt x="48" y="19"/>
                  </a:lnTo>
                  <a:lnTo>
                    <a:pt x="48" y="9"/>
                  </a:lnTo>
                  <a:lnTo>
                    <a:pt x="49" y="2"/>
                  </a:lnTo>
                  <a:lnTo>
                    <a:pt x="55" y="2"/>
                  </a:lnTo>
                  <a:lnTo>
                    <a:pt x="63" y="5"/>
                  </a:lnTo>
                  <a:lnTo>
                    <a:pt x="68" y="7"/>
                  </a:lnTo>
                  <a:lnTo>
                    <a:pt x="74" y="13"/>
                  </a:lnTo>
                  <a:lnTo>
                    <a:pt x="78" y="19"/>
                  </a:lnTo>
                  <a:lnTo>
                    <a:pt x="82" y="24"/>
                  </a:lnTo>
                  <a:lnTo>
                    <a:pt x="84" y="30"/>
                  </a:lnTo>
                  <a:lnTo>
                    <a:pt x="87" y="38"/>
                  </a:lnTo>
                  <a:lnTo>
                    <a:pt x="87" y="45"/>
                  </a:lnTo>
                  <a:lnTo>
                    <a:pt x="86" y="51"/>
                  </a:lnTo>
                  <a:lnTo>
                    <a:pt x="82" y="59"/>
                  </a:lnTo>
                  <a:lnTo>
                    <a:pt x="78" y="64"/>
                  </a:lnTo>
                  <a:lnTo>
                    <a:pt x="72" y="70"/>
                  </a:lnTo>
                  <a:lnTo>
                    <a:pt x="67" y="74"/>
                  </a:lnTo>
                  <a:lnTo>
                    <a:pt x="57" y="76"/>
                  </a:lnTo>
                  <a:lnTo>
                    <a:pt x="49" y="78"/>
                  </a:lnTo>
                  <a:lnTo>
                    <a:pt x="42" y="76"/>
                  </a:lnTo>
                  <a:lnTo>
                    <a:pt x="32" y="74"/>
                  </a:lnTo>
                  <a:lnTo>
                    <a:pt x="23" y="70"/>
                  </a:lnTo>
                  <a:lnTo>
                    <a:pt x="17" y="66"/>
                  </a:lnTo>
                  <a:lnTo>
                    <a:pt x="9" y="60"/>
                  </a:lnTo>
                  <a:lnTo>
                    <a:pt x="6" y="53"/>
                  </a:lnTo>
                  <a:lnTo>
                    <a:pt x="2" y="45"/>
                  </a:lnTo>
                  <a:lnTo>
                    <a:pt x="2" y="40"/>
                  </a:lnTo>
                  <a:lnTo>
                    <a:pt x="0" y="30"/>
                  </a:lnTo>
                  <a:lnTo>
                    <a:pt x="4" y="22"/>
                  </a:lnTo>
                  <a:lnTo>
                    <a:pt x="6" y="17"/>
                  </a:lnTo>
                  <a:lnTo>
                    <a:pt x="11" y="11"/>
                  </a:lnTo>
                  <a:lnTo>
                    <a:pt x="17" y="5"/>
                  </a:lnTo>
                  <a:lnTo>
                    <a:pt x="25" y="2"/>
                  </a:lnTo>
                  <a:lnTo>
                    <a:pt x="32" y="0"/>
                  </a:lnTo>
                  <a:lnTo>
                    <a:pt x="42" y="0"/>
                  </a:lnTo>
                  <a:lnTo>
                    <a:pt x="44" y="0"/>
                  </a:lnTo>
                  <a:lnTo>
                    <a:pt x="46" y="2"/>
                  </a:lnTo>
                  <a:lnTo>
                    <a:pt x="44" y="9"/>
                  </a:lnTo>
                  <a:lnTo>
                    <a:pt x="44" y="19"/>
                  </a:lnTo>
                  <a:lnTo>
                    <a:pt x="42" y="19"/>
                  </a:lnTo>
                  <a:lnTo>
                    <a:pt x="32" y="19"/>
                  </a:lnTo>
                  <a:lnTo>
                    <a:pt x="25" y="24"/>
                  </a:lnTo>
                  <a:lnTo>
                    <a:pt x="21" y="30"/>
                  </a:lnTo>
                  <a:lnTo>
                    <a:pt x="21" y="40"/>
                  </a:lnTo>
                  <a:lnTo>
                    <a:pt x="23" y="47"/>
                  </a:lnTo>
                  <a:lnTo>
                    <a:pt x="30" y="55"/>
                  </a:lnTo>
                  <a:lnTo>
                    <a:pt x="38" y="59"/>
                  </a:lnTo>
                  <a:lnTo>
                    <a:pt x="49" y="60"/>
                  </a:lnTo>
                  <a:lnTo>
                    <a:pt x="49" y="6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308" name="Freeform 158"/>
            <p:cNvSpPr>
              <a:spLocks/>
            </p:cNvSpPr>
            <p:nvPr/>
          </p:nvSpPr>
          <p:spPr bwMode="auto">
            <a:xfrm>
              <a:off x="4715728" y="4904007"/>
              <a:ext cx="10758" cy="12104"/>
            </a:xfrm>
            <a:custGeom>
              <a:avLst/>
              <a:gdLst/>
              <a:ahLst/>
              <a:cxnLst>
                <a:cxn ang="0">
                  <a:pos x="4" y="17"/>
                </a:cxn>
                <a:cxn ang="0">
                  <a:pos x="10" y="17"/>
                </a:cxn>
                <a:cxn ang="0">
                  <a:pos x="17" y="9"/>
                </a:cxn>
                <a:cxn ang="0">
                  <a:pos x="11" y="0"/>
                </a:cxn>
                <a:cxn ang="0">
                  <a:pos x="8" y="0"/>
                </a:cxn>
                <a:cxn ang="0">
                  <a:pos x="0" y="5"/>
                </a:cxn>
                <a:cxn ang="0">
                  <a:pos x="4" y="17"/>
                </a:cxn>
                <a:cxn ang="0">
                  <a:pos x="4" y="17"/>
                </a:cxn>
              </a:cxnLst>
              <a:rect l="0" t="0" r="r" b="b"/>
              <a:pathLst>
                <a:path w="17" h="17">
                  <a:moveTo>
                    <a:pt x="4" y="17"/>
                  </a:moveTo>
                  <a:lnTo>
                    <a:pt x="10" y="17"/>
                  </a:lnTo>
                  <a:lnTo>
                    <a:pt x="17" y="9"/>
                  </a:lnTo>
                  <a:lnTo>
                    <a:pt x="11" y="0"/>
                  </a:lnTo>
                  <a:lnTo>
                    <a:pt x="8" y="0"/>
                  </a:lnTo>
                  <a:lnTo>
                    <a:pt x="0" y="5"/>
                  </a:lnTo>
                  <a:lnTo>
                    <a:pt x="4" y="17"/>
                  </a:lnTo>
                  <a:lnTo>
                    <a:pt x="4" y="1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</p:grpSp>
      <p:grpSp>
        <p:nvGrpSpPr>
          <p:cNvPr id="117" name="그룹 116"/>
          <p:cNvGrpSpPr/>
          <p:nvPr/>
        </p:nvGrpSpPr>
        <p:grpSpPr>
          <a:xfrm>
            <a:off x="5444027" y="4375091"/>
            <a:ext cx="304318" cy="360484"/>
            <a:chOff x="5444027" y="4375091"/>
            <a:chExt cx="304318" cy="360484"/>
          </a:xfrm>
        </p:grpSpPr>
        <p:sp>
          <p:nvSpPr>
            <p:cNvPr id="284" name="Freeform 129"/>
            <p:cNvSpPr>
              <a:spLocks/>
            </p:cNvSpPr>
            <p:nvPr/>
          </p:nvSpPr>
          <p:spPr bwMode="auto">
            <a:xfrm rot="19316675" flipV="1">
              <a:off x="5444516" y="4580796"/>
              <a:ext cx="302581" cy="45719"/>
            </a:xfrm>
            <a:custGeom>
              <a:avLst/>
              <a:gdLst/>
              <a:ahLst/>
              <a:cxnLst>
                <a:cxn ang="0">
                  <a:pos x="0" y="21"/>
                </a:cxn>
                <a:cxn ang="0">
                  <a:pos x="128" y="0"/>
                </a:cxn>
                <a:cxn ang="0">
                  <a:pos x="133" y="27"/>
                </a:cxn>
                <a:cxn ang="0">
                  <a:pos x="6" y="44"/>
                </a:cxn>
                <a:cxn ang="0">
                  <a:pos x="0" y="21"/>
                </a:cxn>
                <a:cxn ang="0">
                  <a:pos x="0" y="21"/>
                </a:cxn>
              </a:cxnLst>
              <a:rect l="0" t="0" r="r" b="b"/>
              <a:pathLst>
                <a:path w="133" h="44">
                  <a:moveTo>
                    <a:pt x="0" y="21"/>
                  </a:moveTo>
                  <a:lnTo>
                    <a:pt x="128" y="0"/>
                  </a:lnTo>
                  <a:lnTo>
                    <a:pt x="133" y="27"/>
                  </a:lnTo>
                  <a:lnTo>
                    <a:pt x="6" y="44"/>
                  </a:lnTo>
                  <a:lnTo>
                    <a:pt x="0" y="21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20" name="Freeform 129"/>
            <p:cNvSpPr>
              <a:spLocks/>
            </p:cNvSpPr>
            <p:nvPr/>
          </p:nvSpPr>
          <p:spPr bwMode="auto">
            <a:xfrm rot="18045402" flipV="1">
              <a:off x="5340721" y="4478397"/>
              <a:ext cx="252332" cy="45719"/>
            </a:xfrm>
            <a:custGeom>
              <a:avLst/>
              <a:gdLst/>
              <a:ahLst/>
              <a:cxnLst>
                <a:cxn ang="0">
                  <a:pos x="0" y="21"/>
                </a:cxn>
                <a:cxn ang="0">
                  <a:pos x="128" y="0"/>
                </a:cxn>
                <a:cxn ang="0">
                  <a:pos x="133" y="27"/>
                </a:cxn>
                <a:cxn ang="0">
                  <a:pos x="6" y="44"/>
                </a:cxn>
                <a:cxn ang="0">
                  <a:pos x="0" y="21"/>
                </a:cxn>
                <a:cxn ang="0">
                  <a:pos x="0" y="21"/>
                </a:cxn>
              </a:cxnLst>
              <a:rect l="0" t="0" r="r" b="b"/>
              <a:pathLst>
                <a:path w="133" h="44">
                  <a:moveTo>
                    <a:pt x="0" y="21"/>
                  </a:moveTo>
                  <a:lnTo>
                    <a:pt x="128" y="0"/>
                  </a:lnTo>
                  <a:lnTo>
                    <a:pt x="133" y="27"/>
                  </a:lnTo>
                  <a:lnTo>
                    <a:pt x="6" y="44"/>
                  </a:lnTo>
                  <a:lnTo>
                    <a:pt x="0" y="21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22" name="Freeform 129"/>
            <p:cNvSpPr>
              <a:spLocks/>
            </p:cNvSpPr>
            <p:nvPr/>
          </p:nvSpPr>
          <p:spPr bwMode="auto">
            <a:xfrm rot="20728825">
              <a:off x="5522844" y="4689856"/>
              <a:ext cx="225501" cy="45719"/>
            </a:xfrm>
            <a:custGeom>
              <a:avLst/>
              <a:gdLst/>
              <a:ahLst/>
              <a:cxnLst>
                <a:cxn ang="0">
                  <a:pos x="0" y="21"/>
                </a:cxn>
                <a:cxn ang="0">
                  <a:pos x="128" y="0"/>
                </a:cxn>
                <a:cxn ang="0">
                  <a:pos x="133" y="27"/>
                </a:cxn>
                <a:cxn ang="0">
                  <a:pos x="6" y="44"/>
                </a:cxn>
                <a:cxn ang="0">
                  <a:pos x="0" y="21"/>
                </a:cxn>
                <a:cxn ang="0">
                  <a:pos x="0" y="21"/>
                </a:cxn>
              </a:cxnLst>
              <a:rect l="0" t="0" r="r" b="b"/>
              <a:pathLst>
                <a:path w="133" h="44">
                  <a:moveTo>
                    <a:pt x="0" y="21"/>
                  </a:moveTo>
                  <a:lnTo>
                    <a:pt x="128" y="0"/>
                  </a:lnTo>
                  <a:lnTo>
                    <a:pt x="133" y="27"/>
                  </a:lnTo>
                  <a:lnTo>
                    <a:pt x="6" y="44"/>
                  </a:lnTo>
                  <a:lnTo>
                    <a:pt x="0" y="21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</p:grpSp>
      <p:grpSp>
        <p:nvGrpSpPr>
          <p:cNvPr id="124" name="그룹 123"/>
          <p:cNvGrpSpPr/>
          <p:nvPr/>
        </p:nvGrpSpPr>
        <p:grpSpPr>
          <a:xfrm rot="305139">
            <a:off x="7387820" y="4959168"/>
            <a:ext cx="1082605" cy="1212639"/>
            <a:chOff x="7387820" y="4959168"/>
            <a:chExt cx="1082605" cy="1212639"/>
          </a:xfrm>
        </p:grpSpPr>
        <p:sp>
          <p:nvSpPr>
            <p:cNvPr id="19555" name="Freeform 99"/>
            <p:cNvSpPr>
              <a:spLocks/>
            </p:cNvSpPr>
            <p:nvPr/>
          </p:nvSpPr>
          <p:spPr bwMode="auto">
            <a:xfrm rot="1256618" flipH="1">
              <a:off x="8052862" y="5159099"/>
              <a:ext cx="228922" cy="265566"/>
            </a:xfrm>
            <a:custGeom>
              <a:avLst/>
              <a:gdLst/>
              <a:ahLst/>
              <a:cxnLst>
                <a:cxn ang="0">
                  <a:pos x="331" y="56"/>
                </a:cxn>
                <a:cxn ang="0">
                  <a:pos x="321" y="56"/>
                </a:cxn>
                <a:cxn ang="0">
                  <a:pos x="312" y="57"/>
                </a:cxn>
                <a:cxn ang="0">
                  <a:pos x="299" y="61"/>
                </a:cxn>
                <a:cxn ang="0">
                  <a:pos x="283" y="65"/>
                </a:cxn>
                <a:cxn ang="0">
                  <a:pos x="266" y="71"/>
                </a:cxn>
                <a:cxn ang="0">
                  <a:pos x="247" y="76"/>
                </a:cxn>
                <a:cxn ang="0">
                  <a:pos x="230" y="86"/>
                </a:cxn>
                <a:cxn ang="0">
                  <a:pos x="211" y="96"/>
                </a:cxn>
                <a:cxn ang="0">
                  <a:pos x="192" y="107"/>
                </a:cxn>
                <a:cxn ang="0">
                  <a:pos x="173" y="118"/>
                </a:cxn>
                <a:cxn ang="0">
                  <a:pos x="156" y="135"/>
                </a:cxn>
                <a:cxn ang="0">
                  <a:pos x="141" y="153"/>
                </a:cxn>
                <a:cxn ang="0">
                  <a:pos x="128" y="170"/>
                </a:cxn>
                <a:cxn ang="0">
                  <a:pos x="118" y="191"/>
                </a:cxn>
                <a:cxn ang="0">
                  <a:pos x="114" y="204"/>
                </a:cxn>
                <a:cxn ang="0">
                  <a:pos x="112" y="215"/>
                </a:cxn>
                <a:cxn ang="0">
                  <a:pos x="109" y="227"/>
                </a:cxn>
                <a:cxn ang="0">
                  <a:pos x="107" y="238"/>
                </a:cxn>
                <a:cxn ang="0">
                  <a:pos x="105" y="250"/>
                </a:cxn>
                <a:cxn ang="0">
                  <a:pos x="105" y="261"/>
                </a:cxn>
                <a:cxn ang="0">
                  <a:pos x="101" y="280"/>
                </a:cxn>
                <a:cxn ang="0">
                  <a:pos x="99" y="299"/>
                </a:cxn>
                <a:cxn ang="0">
                  <a:pos x="97" y="314"/>
                </a:cxn>
                <a:cxn ang="0">
                  <a:pos x="95" y="328"/>
                </a:cxn>
                <a:cxn ang="0">
                  <a:pos x="95" y="339"/>
                </a:cxn>
                <a:cxn ang="0">
                  <a:pos x="95" y="350"/>
                </a:cxn>
                <a:cxn ang="0">
                  <a:pos x="95" y="367"/>
                </a:cxn>
                <a:cxn ang="0">
                  <a:pos x="95" y="381"/>
                </a:cxn>
                <a:cxn ang="0">
                  <a:pos x="97" y="388"/>
                </a:cxn>
                <a:cxn ang="0">
                  <a:pos x="0" y="288"/>
                </a:cxn>
                <a:cxn ang="0">
                  <a:pos x="0" y="278"/>
                </a:cxn>
                <a:cxn ang="0">
                  <a:pos x="2" y="270"/>
                </a:cxn>
                <a:cxn ang="0">
                  <a:pos x="4" y="257"/>
                </a:cxn>
                <a:cxn ang="0">
                  <a:pos x="8" y="244"/>
                </a:cxn>
                <a:cxn ang="0">
                  <a:pos x="12" y="227"/>
                </a:cxn>
                <a:cxn ang="0">
                  <a:pos x="17" y="210"/>
                </a:cxn>
                <a:cxn ang="0">
                  <a:pos x="25" y="191"/>
                </a:cxn>
                <a:cxn ang="0">
                  <a:pos x="32" y="172"/>
                </a:cxn>
                <a:cxn ang="0">
                  <a:pos x="42" y="153"/>
                </a:cxn>
                <a:cxn ang="0">
                  <a:pos x="53" y="134"/>
                </a:cxn>
                <a:cxn ang="0">
                  <a:pos x="65" y="115"/>
                </a:cxn>
                <a:cxn ang="0">
                  <a:pos x="80" y="96"/>
                </a:cxn>
                <a:cxn ang="0">
                  <a:pos x="97" y="78"/>
                </a:cxn>
                <a:cxn ang="0">
                  <a:pos x="114" y="63"/>
                </a:cxn>
                <a:cxn ang="0">
                  <a:pos x="211" y="0"/>
                </a:cxn>
              </a:cxnLst>
              <a:rect l="0" t="0" r="r" b="b"/>
              <a:pathLst>
                <a:path w="331" h="388">
                  <a:moveTo>
                    <a:pt x="211" y="0"/>
                  </a:moveTo>
                  <a:lnTo>
                    <a:pt x="331" y="56"/>
                  </a:lnTo>
                  <a:lnTo>
                    <a:pt x="327" y="56"/>
                  </a:lnTo>
                  <a:lnTo>
                    <a:pt x="321" y="56"/>
                  </a:lnTo>
                  <a:lnTo>
                    <a:pt x="316" y="56"/>
                  </a:lnTo>
                  <a:lnTo>
                    <a:pt x="312" y="57"/>
                  </a:lnTo>
                  <a:lnTo>
                    <a:pt x="306" y="57"/>
                  </a:lnTo>
                  <a:lnTo>
                    <a:pt x="299" y="61"/>
                  </a:lnTo>
                  <a:lnTo>
                    <a:pt x="291" y="63"/>
                  </a:lnTo>
                  <a:lnTo>
                    <a:pt x="283" y="65"/>
                  </a:lnTo>
                  <a:lnTo>
                    <a:pt x="274" y="67"/>
                  </a:lnTo>
                  <a:lnTo>
                    <a:pt x="266" y="71"/>
                  </a:lnTo>
                  <a:lnTo>
                    <a:pt x="257" y="73"/>
                  </a:lnTo>
                  <a:lnTo>
                    <a:pt x="247" y="76"/>
                  </a:lnTo>
                  <a:lnTo>
                    <a:pt x="240" y="82"/>
                  </a:lnTo>
                  <a:lnTo>
                    <a:pt x="230" y="86"/>
                  </a:lnTo>
                  <a:lnTo>
                    <a:pt x="219" y="90"/>
                  </a:lnTo>
                  <a:lnTo>
                    <a:pt x="211" y="96"/>
                  </a:lnTo>
                  <a:lnTo>
                    <a:pt x="200" y="101"/>
                  </a:lnTo>
                  <a:lnTo>
                    <a:pt x="192" y="107"/>
                  </a:lnTo>
                  <a:lnTo>
                    <a:pt x="181" y="113"/>
                  </a:lnTo>
                  <a:lnTo>
                    <a:pt x="173" y="118"/>
                  </a:lnTo>
                  <a:lnTo>
                    <a:pt x="164" y="126"/>
                  </a:lnTo>
                  <a:lnTo>
                    <a:pt x="156" y="135"/>
                  </a:lnTo>
                  <a:lnTo>
                    <a:pt x="147" y="143"/>
                  </a:lnTo>
                  <a:lnTo>
                    <a:pt x="141" y="153"/>
                  </a:lnTo>
                  <a:lnTo>
                    <a:pt x="133" y="160"/>
                  </a:lnTo>
                  <a:lnTo>
                    <a:pt x="128" y="170"/>
                  </a:lnTo>
                  <a:lnTo>
                    <a:pt x="122" y="181"/>
                  </a:lnTo>
                  <a:lnTo>
                    <a:pt x="118" y="191"/>
                  </a:lnTo>
                  <a:lnTo>
                    <a:pt x="114" y="198"/>
                  </a:lnTo>
                  <a:lnTo>
                    <a:pt x="114" y="204"/>
                  </a:lnTo>
                  <a:lnTo>
                    <a:pt x="112" y="210"/>
                  </a:lnTo>
                  <a:lnTo>
                    <a:pt x="112" y="215"/>
                  </a:lnTo>
                  <a:lnTo>
                    <a:pt x="110" y="221"/>
                  </a:lnTo>
                  <a:lnTo>
                    <a:pt x="109" y="227"/>
                  </a:lnTo>
                  <a:lnTo>
                    <a:pt x="109" y="232"/>
                  </a:lnTo>
                  <a:lnTo>
                    <a:pt x="107" y="238"/>
                  </a:lnTo>
                  <a:lnTo>
                    <a:pt x="107" y="244"/>
                  </a:lnTo>
                  <a:lnTo>
                    <a:pt x="105" y="250"/>
                  </a:lnTo>
                  <a:lnTo>
                    <a:pt x="105" y="255"/>
                  </a:lnTo>
                  <a:lnTo>
                    <a:pt x="105" y="261"/>
                  </a:lnTo>
                  <a:lnTo>
                    <a:pt x="103" y="270"/>
                  </a:lnTo>
                  <a:lnTo>
                    <a:pt x="101" y="280"/>
                  </a:lnTo>
                  <a:lnTo>
                    <a:pt x="99" y="288"/>
                  </a:lnTo>
                  <a:lnTo>
                    <a:pt x="99" y="299"/>
                  </a:lnTo>
                  <a:lnTo>
                    <a:pt x="97" y="305"/>
                  </a:lnTo>
                  <a:lnTo>
                    <a:pt x="97" y="314"/>
                  </a:lnTo>
                  <a:lnTo>
                    <a:pt x="95" y="320"/>
                  </a:lnTo>
                  <a:lnTo>
                    <a:pt x="95" y="328"/>
                  </a:lnTo>
                  <a:lnTo>
                    <a:pt x="95" y="333"/>
                  </a:lnTo>
                  <a:lnTo>
                    <a:pt x="95" y="339"/>
                  </a:lnTo>
                  <a:lnTo>
                    <a:pt x="95" y="345"/>
                  </a:lnTo>
                  <a:lnTo>
                    <a:pt x="95" y="350"/>
                  </a:lnTo>
                  <a:lnTo>
                    <a:pt x="95" y="360"/>
                  </a:lnTo>
                  <a:lnTo>
                    <a:pt x="95" y="367"/>
                  </a:lnTo>
                  <a:lnTo>
                    <a:pt x="95" y="373"/>
                  </a:lnTo>
                  <a:lnTo>
                    <a:pt x="95" y="381"/>
                  </a:lnTo>
                  <a:lnTo>
                    <a:pt x="97" y="386"/>
                  </a:lnTo>
                  <a:lnTo>
                    <a:pt x="97" y="388"/>
                  </a:lnTo>
                  <a:lnTo>
                    <a:pt x="0" y="291"/>
                  </a:lnTo>
                  <a:lnTo>
                    <a:pt x="0" y="288"/>
                  </a:lnTo>
                  <a:lnTo>
                    <a:pt x="0" y="284"/>
                  </a:lnTo>
                  <a:lnTo>
                    <a:pt x="0" y="278"/>
                  </a:lnTo>
                  <a:lnTo>
                    <a:pt x="2" y="274"/>
                  </a:lnTo>
                  <a:lnTo>
                    <a:pt x="2" y="270"/>
                  </a:lnTo>
                  <a:lnTo>
                    <a:pt x="4" y="265"/>
                  </a:lnTo>
                  <a:lnTo>
                    <a:pt x="4" y="257"/>
                  </a:lnTo>
                  <a:lnTo>
                    <a:pt x="6" y="250"/>
                  </a:lnTo>
                  <a:lnTo>
                    <a:pt x="8" y="244"/>
                  </a:lnTo>
                  <a:lnTo>
                    <a:pt x="10" y="236"/>
                  </a:lnTo>
                  <a:lnTo>
                    <a:pt x="12" y="227"/>
                  </a:lnTo>
                  <a:lnTo>
                    <a:pt x="15" y="217"/>
                  </a:lnTo>
                  <a:lnTo>
                    <a:pt x="17" y="210"/>
                  </a:lnTo>
                  <a:lnTo>
                    <a:pt x="21" y="202"/>
                  </a:lnTo>
                  <a:lnTo>
                    <a:pt x="25" y="191"/>
                  </a:lnTo>
                  <a:lnTo>
                    <a:pt x="29" y="181"/>
                  </a:lnTo>
                  <a:lnTo>
                    <a:pt x="32" y="172"/>
                  </a:lnTo>
                  <a:lnTo>
                    <a:pt x="38" y="162"/>
                  </a:lnTo>
                  <a:lnTo>
                    <a:pt x="42" y="153"/>
                  </a:lnTo>
                  <a:lnTo>
                    <a:pt x="48" y="141"/>
                  </a:lnTo>
                  <a:lnTo>
                    <a:pt x="53" y="134"/>
                  </a:lnTo>
                  <a:lnTo>
                    <a:pt x="59" y="124"/>
                  </a:lnTo>
                  <a:lnTo>
                    <a:pt x="65" y="115"/>
                  </a:lnTo>
                  <a:lnTo>
                    <a:pt x="72" y="103"/>
                  </a:lnTo>
                  <a:lnTo>
                    <a:pt x="80" y="96"/>
                  </a:lnTo>
                  <a:lnTo>
                    <a:pt x="88" y="88"/>
                  </a:lnTo>
                  <a:lnTo>
                    <a:pt x="97" y="78"/>
                  </a:lnTo>
                  <a:lnTo>
                    <a:pt x="105" y="71"/>
                  </a:lnTo>
                  <a:lnTo>
                    <a:pt x="114" y="63"/>
                  </a:lnTo>
                  <a:lnTo>
                    <a:pt x="126" y="57"/>
                  </a:lnTo>
                  <a:lnTo>
                    <a:pt x="211" y="0"/>
                  </a:lnTo>
                  <a:lnTo>
                    <a:pt x="211" y="0"/>
                  </a:lnTo>
                  <a:close/>
                </a:path>
              </a:pathLst>
            </a:custGeom>
            <a:solidFill>
              <a:srgbClr val="7DB3E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9556" name="Freeform 100"/>
            <p:cNvSpPr>
              <a:spLocks/>
            </p:cNvSpPr>
            <p:nvPr/>
          </p:nvSpPr>
          <p:spPr bwMode="auto">
            <a:xfrm rot="1256618" flipH="1">
              <a:off x="7954418" y="5258998"/>
              <a:ext cx="142903" cy="145103"/>
            </a:xfrm>
            <a:custGeom>
              <a:avLst/>
              <a:gdLst/>
              <a:ahLst/>
              <a:cxnLst>
                <a:cxn ang="0">
                  <a:pos x="93" y="0"/>
                </a:cxn>
                <a:cxn ang="0">
                  <a:pos x="84" y="2"/>
                </a:cxn>
                <a:cxn ang="0">
                  <a:pos x="69" y="8"/>
                </a:cxn>
                <a:cxn ang="0">
                  <a:pos x="51" y="16"/>
                </a:cxn>
                <a:cxn ang="0">
                  <a:pos x="32" y="29"/>
                </a:cxn>
                <a:cxn ang="0">
                  <a:pos x="17" y="42"/>
                </a:cxn>
                <a:cxn ang="0">
                  <a:pos x="12" y="54"/>
                </a:cxn>
                <a:cxn ang="0">
                  <a:pos x="6" y="63"/>
                </a:cxn>
                <a:cxn ang="0">
                  <a:pos x="0" y="76"/>
                </a:cxn>
                <a:cxn ang="0">
                  <a:pos x="0" y="90"/>
                </a:cxn>
                <a:cxn ang="0">
                  <a:pos x="0" y="107"/>
                </a:cxn>
                <a:cxn ang="0">
                  <a:pos x="6" y="124"/>
                </a:cxn>
                <a:cxn ang="0">
                  <a:pos x="10" y="137"/>
                </a:cxn>
                <a:cxn ang="0">
                  <a:pos x="13" y="152"/>
                </a:cxn>
                <a:cxn ang="0">
                  <a:pos x="19" y="166"/>
                </a:cxn>
                <a:cxn ang="0">
                  <a:pos x="31" y="179"/>
                </a:cxn>
                <a:cxn ang="0">
                  <a:pos x="46" y="196"/>
                </a:cxn>
                <a:cxn ang="0">
                  <a:pos x="59" y="204"/>
                </a:cxn>
                <a:cxn ang="0">
                  <a:pos x="70" y="208"/>
                </a:cxn>
                <a:cxn ang="0">
                  <a:pos x="82" y="211"/>
                </a:cxn>
                <a:cxn ang="0">
                  <a:pos x="93" y="211"/>
                </a:cxn>
                <a:cxn ang="0">
                  <a:pos x="107" y="211"/>
                </a:cxn>
                <a:cxn ang="0">
                  <a:pos x="120" y="209"/>
                </a:cxn>
                <a:cxn ang="0">
                  <a:pos x="133" y="206"/>
                </a:cxn>
                <a:cxn ang="0">
                  <a:pos x="150" y="204"/>
                </a:cxn>
                <a:cxn ang="0">
                  <a:pos x="167" y="198"/>
                </a:cxn>
                <a:cxn ang="0">
                  <a:pos x="179" y="190"/>
                </a:cxn>
                <a:cxn ang="0">
                  <a:pos x="194" y="177"/>
                </a:cxn>
                <a:cxn ang="0">
                  <a:pos x="204" y="162"/>
                </a:cxn>
                <a:cxn ang="0">
                  <a:pos x="205" y="151"/>
                </a:cxn>
                <a:cxn ang="0">
                  <a:pos x="207" y="137"/>
                </a:cxn>
                <a:cxn ang="0">
                  <a:pos x="207" y="126"/>
                </a:cxn>
                <a:cxn ang="0">
                  <a:pos x="205" y="113"/>
                </a:cxn>
                <a:cxn ang="0">
                  <a:pos x="204" y="99"/>
                </a:cxn>
                <a:cxn ang="0">
                  <a:pos x="202" y="86"/>
                </a:cxn>
                <a:cxn ang="0">
                  <a:pos x="198" y="74"/>
                </a:cxn>
                <a:cxn ang="0">
                  <a:pos x="194" y="63"/>
                </a:cxn>
                <a:cxn ang="0">
                  <a:pos x="190" y="52"/>
                </a:cxn>
                <a:cxn ang="0">
                  <a:pos x="186" y="40"/>
                </a:cxn>
                <a:cxn ang="0">
                  <a:pos x="183" y="27"/>
                </a:cxn>
                <a:cxn ang="0">
                  <a:pos x="175" y="17"/>
                </a:cxn>
                <a:cxn ang="0">
                  <a:pos x="162" y="10"/>
                </a:cxn>
                <a:cxn ang="0">
                  <a:pos x="146" y="6"/>
                </a:cxn>
                <a:cxn ang="0">
                  <a:pos x="129" y="2"/>
                </a:cxn>
                <a:cxn ang="0">
                  <a:pos x="114" y="0"/>
                </a:cxn>
                <a:cxn ang="0">
                  <a:pos x="103" y="0"/>
                </a:cxn>
                <a:cxn ang="0">
                  <a:pos x="95" y="0"/>
                </a:cxn>
              </a:cxnLst>
              <a:rect l="0" t="0" r="r" b="b"/>
              <a:pathLst>
                <a:path w="207" h="213">
                  <a:moveTo>
                    <a:pt x="95" y="0"/>
                  </a:moveTo>
                  <a:lnTo>
                    <a:pt x="93" y="0"/>
                  </a:lnTo>
                  <a:lnTo>
                    <a:pt x="89" y="0"/>
                  </a:lnTo>
                  <a:lnTo>
                    <a:pt x="84" y="2"/>
                  </a:lnTo>
                  <a:lnTo>
                    <a:pt x="78" y="6"/>
                  </a:lnTo>
                  <a:lnTo>
                    <a:pt x="69" y="8"/>
                  </a:lnTo>
                  <a:lnTo>
                    <a:pt x="61" y="12"/>
                  </a:lnTo>
                  <a:lnTo>
                    <a:pt x="51" y="16"/>
                  </a:lnTo>
                  <a:lnTo>
                    <a:pt x="42" y="23"/>
                  </a:lnTo>
                  <a:lnTo>
                    <a:pt x="32" y="29"/>
                  </a:lnTo>
                  <a:lnTo>
                    <a:pt x="23" y="38"/>
                  </a:lnTo>
                  <a:lnTo>
                    <a:pt x="17" y="42"/>
                  </a:lnTo>
                  <a:lnTo>
                    <a:pt x="13" y="46"/>
                  </a:lnTo>
                  <a:lnTo>
                    <a:pt x="12" y="54"/>
                  </a:lnTo>
                  <a:lnTo>
                    <a:pt x="10" y="59"/>
                  </a:lnTo>
                  <a:lnTo>
                    <a:pt x="6" y="63"/>
                  </a:lnTo>
                  <a:lnTo>
                    <a:pt x="4" y="69"/>
                  </a:lnTo>
                  <a:lnTo>
                    <a:pt x="0" y="76"/>
                  </a:lnTo>
                  <a:lnTo>
                    <a:pt x="0" y="84"/>
                  </a:lnTo>
                  <a:lnTo>
                    <a:pt x="0" y="90"/>
                  </a:lnTo>
                  <a:lnTo>
                    <a:pt x="0" y="99"/>
                  </a:lnTo>
                  <a:lnTo>
                    <a:pt x="0" y="107"/>
                  </a:lnTo>
                  <a:lnTo>
                    <a:pt x="4" y="116"/>
                  </a:lnTo>
                  <a:lnTo>
                    <a:pt x="6" y="124"/>
                  </a:lnTo>
                  <a:lnTo>
                    <a:pt x="8" y="132"/>
                  </a:lnTo>
                  <a:lnTo>
                    <a:pt x="10" y="137"/>
                  </a:lnTo>
                  <a:lnTo>
                    <a:pt x="12" y="147"/>
                  </a:lnTo>
                  <a:lnTo>
                    <a:pt x="13" y="152"/>
                  </a:lnTo>
                  <a:lnTo>
                    <a:pt x="17" y="158"/>
                  </a:lnTo>
                  <a:lnTo>
                    <a:pt x="19" y="166"/>
                  </a:lnTo>
                  <a:lnTo>
                    <a:pt x="25" y="171"/>
                  </a:lnTo>
                  <a:lnTo>
                    <a:pt x="31" y="179"/>
                  </a:lnTo>
                  <a:lnTo>
                    <a:pt x="38" y="190"/>
                  </a:lnTo>
                  <a:lnTo>
                    <a:pt x="46" y="196"/>
                  </a:lnTo>
                  <a:lnTo>
                    <a:pt x="55" y="202"/>
                  </a:lnTo>
                  <a:lnTo>
                    <a:pt x="59" y="204"/>
                  </a:lnTo>
                  <a:lnTo>
                    <a:pt x="65" y="206"/>
                  </a:lnTo>
                  <a:lnTo>
                    <a:pt x="70" y="208"/>
                  </a:lnTo>
                  <a:lnTo>
                    <a:pt x="76" y="209"/>
                  </a:lnTo>
                  <a:lnTo>
                    <a:pt x="82" y="211"/>
                  </a:lnTo>
                  <a:lnTo>
                    <a:pt x="88" y="211"/>
                  </a:lnTo>
                  <a:lnTo>
                    <a:pt x="93" y="211"/>
                  </a:lnTo>
                  <a:lnTo>
                    <a:pt x="101" y="213"/>
                  </a:lnTo>
                  <a:lnTo>
                    <a:pt x="107" y="211"/>
                  </a:lnTo>
                  <a:lnTo>
                    <a:pt x="112" y="211"/>
                  </a:lnTo>
                  <a:lnTo>
                    <a:pt x="120" y="209"/>
                  </a:lnTo>
                  <a:lnTo>
                    <a:pt x="127" y="208"/>
                  </a:lnTo>
                  <a:lnTo>
                    <a:pt x="133" y="206"/>
                  </a:lnTo>
                  <a:lnTo>
                    <a:pt x="141" y="206"/>
                  </a:lnTo>
                  <a:lnTo>
                    <a:pt x="150" y="204"/>
                  </a:lnTo>
                  <a:lnTo>
                    <a:pt x="160" y="202"/>
                  </a:lnTo>
                  <a:lnTo>
                    <a:pt x="167" y="198"/>
                  </a:lnTo>
                  <a:lnTo>
                    <a:pt x="173" y="194"/>
                  </a:lnTo>
                  <a:lnTo>
                    <a:pt x="179" y="190"/>
                  </a:lnTo>
                  <a:lnTo>
                    <a:pt x="185" y="187"/>
                  </a:lnTo>
                  <a:lnTo>
                    <a:pt x="194" y="177"/>
                  </a:lnTo>
                  <a:lnTo>
                    <a:pt x="202" y="168"/>
                  </a:lnTo>
                  <a:lnTo>
                    <a:pt x="204" y="162"/>
                  </a:lnTo>
                  <a:lnTo>
                    <a:pt x="205" y="156"/>
                  </a:lnTo>
                  <a:lnTo>
                    <a:pt x="205" y="151"/>
                  </a:lnTo>
                  <a:lnTo>
                    <a:pt x="207" y="145"/>
                  </a:lnTo>
                  <a:lnTo>
                    <a:pt x="207" y="137"/>
                  </a:lnTo>
                  <a:lnTo>
                    <a:pt x="207" y="132"/>
                  </a:lnTo>
                  <a:lnTo>
                    <a:pt x="207" y="126"/>
                  </a:lnTo>
                  <a:lnTo>
                    <a:pt x="207" y="120"/>
                  </a:lnTo>
                  <a:lnTo>
                    <a:pt x="205" y="113"/>
                  </a:lnTo>
                  <a:lnTo>
                    <a:pt x="205" y="105"/>
                  </a:lnTo>
                  <a:lnTo>
                    <a:pt x="204" y="99"/>
                  </a:lnTo>
                  <a:lnTo>
                    <a:pt x="204" y="92"/>
                  </a:lnTo>
                  <a:lnTo>
                    <a:pt x="202" y="86"/>
                  </a:lnTo>
                  <a:lnTo>
                    <a:pt x="200" y="80"/>
                  </a:lnTo>
                  <a:lnTo>
                    <a:pt x="198" y="74"/>
                  </a:lnTo>
                  <a:lnTo>
                    <a:pt x="198" y="69"/>
                  </a:lnTo>
                  <a:lnTo>
                    <a:pt x="194" y="63"/>
                  </a:lnTo>
                  <a:lnTo>
                    <a:pt x="194" y="57"/>
                  </a:lnTo>
                  <a:lnTo>
                    <a:pt x="190" y="52"/>
                  </a:lnTo>
                  <a:lnTo>
                    <a:pt x="190" y="48"/>
                  </a:lnTo>
                  <a:lnTo>
                    <a:pt x="186" y="40"/>
                  </a:lnTo>
                  <a:lnTo>
                    <a:pt x="186" y="35"/>
                  </a:lnTo>
                  <a:lnTo>
                    <a:pt x="183" y="27"/>
                  </a:lnTo>
                  <a:lnTo>
                    <a:pt x="181" y="21"/>
                  </a:lnTo>
                  <a:lnTo>
                    <a:pt x="175" y="17"/>
                  </a:lnTo>
                  <a:lnTo>
                    <a:pt x="169" y="14"/>
                  </a:lnTo>
                  <a:lnTo>
                    <a:pt x="162" y="10"/>
                  </a:lnTo>
                  <a:lnTo>
                    <a:pt x="154" y="8"/>
                  </a:lnTo>
                  <a:lnTo>
                    <a:pt x="146" y="6"/>
                  </a:lnTo>
                  <a:lnTo>
                    <a:pt x="139" y="4"/>
                  </a:lnTo>
                  <a:lnTo>
                    <a:pt x="129" y="2"/>
                  </a:lnTo>
                  <a:lnTo>
                    <a:pt x="122" y="0"/>
                  </a:lnTo>
                  <a:lnTo>
                    <a:pt x="114" y="0"/>
                  </a:lnTo>
                  <a:lnTo>
                    <a:pt x="108" y="0"/>
                  </a:lnTo>
                  <a:lnTo>
                    <a:pt x="103" y="0"/>
                  </a:lnTo>
                  <a:lnTo>
                    <a:pt x="99" y="0"/>
                  </a:lnTo>
                  <a:lnTo>
                    <a:pt x="95" y="0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14B5D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9557" name="Freeform 101"/>
            <p:cNvSpPr>
              <a:spLocks/>
            </p:cNvSpPr>
            <p:nvPr/>
          </p:nvSpPr>
          <p:spPr bwMode="auto">
            <a:xfrm rot="1256618" flipH="1">
              <a:off x="8273413" y="5405067"/>
              <a:ext cx="197012" cy="323060"/>
            </a:xfrm>
            <a:custGeom>
              <a:avLst/>
              <a:gdLst/>
              <a:ahLst/>
              <a:cxnLst>
                <a:cxn ang="0">
                  <a:pos x="176" y="0"/>
                </a:cxn>
                <a:cxn ang="0">
                  <a:pos x="161" y="7"/>
                </a:cxn>
                <a:cxn ang="0">
                  <a:pos x="142" y="21"/>
                </a:cxn>
                <a:cxn ang="0">
                  <a:pos x="119" y="38"/>
                </a:cxn>
                <a:cxn ang="0">
                  <a:pos x="93" y="57"/>
                </a:cxn>
                <a:cxn ang="0">
                  <a:pos x="68" y="83"/>
                </a:cxn>
                <a:cxn ang="0">
                  <a:pos x="43" y="112"/>
                </a:cxn>
                <a:cxn ang="0">
                  <a:pos x="30" y="133"/>
                </a:cxn>
                <a:cxn ang="0">
                  <a:pos x="21" y="150"/>
                </a:cxn>
                <a:cxn ang="0">
                  <a:pos x="11" y="167"/>
                </a:cxn>
                <a:cxn ang="0">
                  <a:pos x="5" y="186"/>
                </a:cxn>
                <a:cxn ang="0">
                  <a:pos x="2" y="205"/>
                </a:cxn>
                <a:cxn ang="0">
                  <a:pos x="0" y="226"/>
                </a:cxn>
                <a:cxn ang="0">
                  <a:pos x="2" y="249"/>
                </a:cxn>
                <a:cxn ang="0">
                  <a:pos x="2" y="268"/>
                </a:cxn>
                <a:cxn ang="0">
                  <a:pos x="5" y="287"/>
                </a:cxn>
                <a:cxn ang="0">
                  <a:pos x="11" y="306"/>
                </a:cxn>
                <a:cxn ang="0">
                  <a:pos x="19" y="325"/>
                </a:cxn>
                <a:cxn ang="0">
                  <a:pos x="28" y="342"/>
                </a:cxn>
                <a:cxn ang="0">
                  <a:pos x="43" y="367"/>
                </a:cxn>
                <a:cxn ang="0">
                  <a:pos x="64" y="393"/>
                </a:cxn>
                <a:cxn ang="0">
                  <a:pos x="87" y="416"/>
                </a:cxn>
                <a:cxn ang="0">
                  <a:pos x="108" y="433"/>
                </a:cxn>
                <a:cxn ang="0">
                  <a:pos x="129" y="449"/>
                </a:cxn>
                <a:cxn ang="0">
                  <a:pos x="150" y="462"/>
                </a:cxn>
                <a:cxn ang="0">
                  <a:pos x="167" y="471"/>
                </a:cxn>
                <a:cxn ang="0">
                  <a:pos x="275" y="464"/>
                </a:cxn>
                <a:cxn ang="0">
                  <a:pos x="258" y="456"/>
                </a:cxn>
                <a:cxn ang="0">
                  <a:pos x="235" y="443"/>
                </a:cxn>
                <a:cxn ang="0">
                  <a:pos x="211" y="426"/>
                </a:cxn>
                <a:cxn ang="0">
                  <a:pos x="184" y="407"/>
                </a:cxn>
                <a:cxn ang="0">
                  <a:pos x="157" y="376"/>
                </a:cxn>
                <a:cxn ang="0">
                  <a:pos x="140" y="355"/>
                </a:cxn>
                <a:cxn ang="0">
                  <a:pos x="131" y="338"/>
                </a:cxn>
                <a:cxn ang="0">
                  <a:pos x="123" y="321"/>
                </a:cxn>
                <a:cxn ang="0">
                  <a:pos x="116" y="298"/>
                </a:cxn>
                <a:cxn ang="0">
                  <a:pos x="110" y="277"/>
                </a:cxn>
                <a:cxn ang="0">
                  <a:pos x="108" y="255"/>
                </a:cxn>
                <a:cxn ang="0">
                  <a:pos x="110" y="230"/>
                </a:cxn>
                <a:cxn ang="0">
                  <a:pos x="112" y="203"/>
                </a:cxn>
                <a:cxn ang="0">
                  <a:pos x="116" y="188"/>
                </a:cxn>
                <a:cxn ang="0">
                  <a:pos x="121" y="169"/>
                </a:cxn>
                <a:cxn ang="0">
                  <a:pos x="127" y="154"/>
                </a:cxn>
                <a:cxn ang="0">
                  <a:pos x="137" y="137"/>
                </a:cxn>
                <a:cxn ang="0">
                  <a:pos x="146" y="118"/>
                </a:cxn>
                <a:cxn ang="0">
                  <a:pos x="159" y="99"/>
                </a:cxn>
                <a:cxn ang="0">
                  <a:pos x="176" y="81"/>
                </a:cxn>
                <a:cxn ang="0">
                  <a:pos x="195" y="66"/>
                </a:cxn>
                <a:cxn ang="0">
                  <a:pos x="218" y="55"/>
                </a:cxn>
                <a:cxn ang="0">
                  <a:pos x="268" y="36"/>
                </a:cxn>
              </a:cxnLst>
              <a:rect l="0" t="0" r="r" b="b"/>
              <a:pathLst>
                <a:path w="285" h="471">
                  <a:moveTo>
                    <a:pt x="268" y="36"/>
                  </a:moveTo>
                  <a:lnTo>
                    <a:pt x="180" y="0"/>
                  </a:lnTo>
                  <a:lnTo>
                    <a:pt x="176" y="0"/>
                  </a:lnTo>
                  <a:lnTo>
                    <a:pt x="171" y="4"/>
                  </a:lnTo>
                  <a:lnTo>
                    <a:pt x="165" y="5"/>
                  </a:lnTo>
                  <a:lnTo>
                    <a:pt x="161" y="7"/>
                  </a:lnTo>
                  <a:lnTo>
                    <a:pt x="156" y="11"/>
                  </a:lnTo>
                  <a:lnTo>
                    <a:pt x="150" y="17"/>
                  </a:lnTo>
                  <a:lnTo>
                    <a:pt x="142" y="21"/>
                  </a:lnTo>
                  <a:lnTo>
                    <a:pt x="135" y="24"/>
                  </a:lnTo>
                  <a:lnTo>
                    <a:pt x="127" y="30"/>
                  </a:lnTo>
                  <a:lnTo>
                    <a:pt x="119" y="38"/>
                  </a:lnTo>
                  <a:lnTo>
                    <a:pt x="110" y="43"/>
                  </a:lnTo>
                  <a:lnTo>
                    <a:pt x="102" y="51"/>
                  </a:lnTo>
                  <a:lnTo>
                    <a:pt x="93" y="57"/>
                  </a:lnTo>
                  <a:lnTo>
                    <a:pt x="85" y="66"/>
                  </a:lnTo>
                  <a:lnTo>
                    <a:pt x="76" y="74"/>
                  </a:lnTo>
                  <a:lnTo>
                    <a:pt x="68" y="83"/>
                  </a:lnTo>
                  <a:lnTo>
                    <a:pt x="59" y="93"/>
                  </a:lnTo>
                  <a:lnTo>
                    <a:pt x="51" y="102"/>
                  </a:lnTo>
                  <a:lnTo>
                    <a:pt x="43" y="112"/>
                  </a:lnTo>
                  <a:lnTo>
                    <a:pt x="36" y="121"/>
                  </a:lnTo>
                  <a:lnTo>
                    <a:pt x="32" y="127"/>
                  </a:lnTo>
                  <a:lnTo>
                    <a:pt x="30" y="133"/>
                  </a:lnTo>
                  <a:lnTo>
                    <a:pt x="26" y="139"/>
                  </a:lnTo>
                  <a:lnTo>
                    <a:pt x="24" y="144"/>
                  </a:lnTo>
                  <a:lnTo>
                    <a:pt x="21" y="150"/>
                  </a:lnTo>
                  <a:lnTo>
                    <a:pt x="17" y="156"/>
                  </a:lnTo>
                  <a:lnTo>
                    <a:pt x="15" y="161"/>
                  </a:lnTo>
                  <a:lnTo>
                    <a:pt x="11" y="167"/>
                  </a:lnTo>
                  <a:lnTo>
                    <a:pt x="9" y="173"/>
                  </a:lnTo>
                  <a:lnTo>
                    <a:pt x="7" y="180"/>
                  </a:lnTo>
                  <a:lnTo>
                    <a:pt x="5" y="186"/>
                  </a:lnTo>
                  <a:lnTo>
                    <a:pt x="5" y="194"/>
                  </a:lnTo>
                  <a:lnTo>
                    <a:pt x="3" y="199"/>
                  </a:lnTo>
                  <a:lnTo>
                    <a:pt x="2" y="205"/>
                  </a:lnTo>
                  <a:lnTo>
                    <a:pt x="0" y="213"/>
                  </a:lnTo>
                  <a:lnTo>
                    <a:pt x="0" y="218"/>
                  </a:lnTo>
                  <a:lnTo>
                    <a:pt x="0" y="226"/>
                  </a:lnTo>
                  <a:lnTo>
                    <a:pt x="0" y="234"/>
                  </a:lnTo>
                  <a:lnTo>
                    <a:pt x="0" y="239"/>
                  </a:lnTo>
                  <a:lnTo>
                    <a:pt x="2" y="249"/>
                  </a:lnTo>
                  <a:lnTo>
                    <a:pt x="2" y="255"/>
                  </a:lnTo>
                  <a:lnTo>
                    <a:pt x="2" y="260"/>
                  </a:lnTo>
                  <a:lnTo>
                    <a:pt x="2" y="268"/>
                  </a:lnTo>
                  <a:lnTo>
                    <a:pt x="3" y="275"/>
                  </a:lnTo>
                  <a:lnTo>
                    <a:pt x="3" y="281"/>
                  </a:lnTo>
                  <a:lnTo>
                    <a:pt x="5" y="287"/>
                  </a:lnTo>
                  <a:lnTo>
                    <a:pt x="7" y="294"/>
                  </a:lnTo>
                  <a:lnTo>
                    <a:pt x="9" y="300"/>
                  </a:lnTo>
                  <a:lnTo>
                    <a:pt x="11" y="306"/>
                  </a:lnTo>
                  <a:lnTo>
                    <a:pt x="15" y="312"/>
                  </a:lnTo>
                  <a:lnTo>
                    <a:pt x="17" y="319"/>
                  </a:lnTo>
                  <a:lnTo>
                    <a:pt x="19" y="325"/>
                  </a:lnTo>
                  <a:lnTo>
                    <a:pt x="22" y="329"/>
                  </a:lnTo>
                  <a:lnTo>
                    <a:pt x="24" y="336"/>
                  </a:lnTo>
                  <a:lnTo>
                    <a:pt x="28" y="342"/>
                  </a:lnTo>
                  <a:lnTo>
                    <a:pt x="30" y="348"/>
                  </a:lnTo>
                  <a:lnTo>
                    <a:pt x="38" y="355"/>
                  </a:lnTo>
                  <a:lnTo>
                    <a:pt x="43" y="367"/>
                  </a:lnTo>
                  <a:lnTo>
                    <a:pt x="49" y="374"/>
                  </a:lnTo>
                  <a:lnTo>
                    <a:pt x="57" y="386"/>
                  </a:lnTo>
                  <a:lnTo>
                    <a:pt x="64" y="393"/>
                  </a:lnTo>
                  <a:lnTo>
                    <a:pt x="72" y="401"/>
                  </a:lnTo>
                  <a:lnTo>
                    <a:pt x="79" y="409"/>
                  </a:lnTo>
                  <a:lnTo>
                    <a:pt x="87" y="416"/>
                  </a:lnTo>
                  <a:lnTo>
                    <a:pt x="95" y="422"/>
                  </a:lnTo>
                  <a:lnTo>
                    <a:pt x="100" y="429"/>
                  </a:lnTo>
                  <a:lnTo>
                    <a:pt x="108" y="433"/>
                  </a:lnTo>
                  <a:lnTo>
                    <a:pt x="116" y="439"/>
                  </a:lnTo>
                  <a:lnTo>
                    <a:pt x="121" y="443"/>
                  </a:lnTo>
                  <a:lnTo>
                    <a:pt x="129" y="449"/>
                  </a:lnTo>
                  <a:lnTo>
                    <a:pt x="135" y="452"/>
                  </a:lnTo>
                  <a:lnTo>
                    <a:pt x="142" y="458"/>
                  </a:lnTo>
                  <a:lnTo>
                    <a:pt x="150" y="462"/>
                  </a:lnTo>
                  <a:lnTo>
                    <a:pt x="159" y="468"/>
                  </a:lnTo>
                  <a:lnTo>
                    <a:pt x="165" y="469"/>
                  </a:lnTo>
                  <a:lnTo>
                    <a:pt x="167" y="471"/>
                  </a:lnTo>
                  <a:lnTo>
                    <a:pt x="285" y="468"/>
                  </a:lnTo>
                  <a:lnTo>
                    <a:pt x="283" y="466"/>
                  </a:lnTo>
                  <a:lnTo>
                    <a:pt x="275" y="464"/>
                  </a:lnTo>
                  <a:lnTo>
                    <a:pt x="270" y="462"/>
                  </a:lnTo>
                  <a:lnTo>
                    <a:pt x="264" y="460"/>
                  </a:lnTo>
                  <a:lnTo>
                    <a:pt x="258" y="456"/>
                  </a:lnTo>
                  <a:lnTo>
                    <a:pt x="252" y="454"/>
                  </a:lnTo>
                  <a:lnTo>
                    <a:pt x="243" y="449"/>
                  </a:lnTo>
                  <a:lnTo>
                    <a:pt x="235" y="443"/>
                  </a:lnTo>
                  <a:lnTo>
                    <a:pt x="228" y="439"/>
                  </a:lnTo>
                  <a:lnTo>
                    <a:pt x="218" y="433"/>
                  </a:lnTo>
                  <a:lnTo>
                    <a:pt x="211" y="426"/>
                  </a:lnTo>
                  <a:lnTo>
                    <a:pt x="201" y="420"/>
                  </a:lnTo>
                  <a:lnTo>
                    <a:pt x="192" y="412"/>
                  </a:lnTo>
                  <a:lnTo>
                    <a:pt x="184" y="407"/>
                  </a:lnTo>
                  <a:lnTo>
                    <a:pt x="175" y="397"/>
                  </a:lnTo>
                  <a:lnTo>
                    <a:pt x="165" y="388"/>
                  </a:lnTo>
                  <a:lnTo>
                    <a:pt x="157" y="376"/>
                  </a:lnTo>
                  <a:lnTo>
                    <a:pt x="148" y="367"/>
                  </a:lnTo>
                  <a:lnTo>
                    <a:pt x="144" y="361"/>
                  </a:lnTo>
                  <a:lnTo>
                    <a:pt x="140" y="355"/>
                  </a:lnTo>
                  <a:lnTo>
                    <a:pt x="137" y="350"/>
                  </a:lnTo>
                  <a:lnTo>
                    <a:pt x="135" y="344"/>
                  </a:lnTo>
                  <a:lnTo>
                    <a:pt x="131" y="338"/>
                  </a:lnTo>
                  <a:lnTo>
                    <a:pt x="127" y="333"/>
                  </a:lnTo>
                  <a:lnTo>
                    <a:pt x="125" y="327"/>
                  </a:lnTo>
                  <a:lnTo>
                    <a:pt x="123" y="321"/>
                  </a:lnTo>
                  <a:lnTo>
                    <a:pt x="119" y="312"/>
                  </a:lnTo>
                  <a:lnTo>
                    <a:pt x="117" y="306"/>
                  </a:lnTo>
                  <a:lnTo>
                    <a:pt x="116" y="298"/>
                  </a:lnTo>
                  <a:lnTo>
                    <a:pt x="114" y="293"/>
                  </a:lnTo>
                  <a:lnTo>
                    <a:pt x="112" y="285"/>
                  </a:lnTo>
                  <a:lnTo>
                    <a:pt x="110" y="277"/>
                  </a:lnTo>
                  <a:lnTo>
                    <a:pt x="110" y="270"/>
                  </a:lnTo>
                  <a:lnTo>
                    <a:pt x="110" y="262"/>
                  </a:lnTo>
                  <a:lnTo>
                    <a:pt x="108" y="255"/>
                  </a:lnTo>
                  <a:lnTo>
                    <a:pt x="108" y="247"/>
                  </a:lnTo>
                  <a:lnTo>
                    <a:pt x="108" y="237"/>
                  </a:lnTo>
                  <a:lnTo>
                    <a:pt x="110" y="230"/>
                  </a:lnTo>
                  <a:lnTo>
                    <a:pt x="110" y="222"/>
                  </a:lnTo>
                  <a:lnTo>
                    <a:pt x="112" y="213"/>
                  </a:lnTo>
                  <a:lnTo>
                    <a:pt x="112" y="203"/>
                  </a:lnTo>
                  <a:lnTo>
                    <a:pt x="116" y="194"/>
                  </a:lnTo>
                  <a:lnTo>
                    <a:pt x="116" y="192"/>
                  </a:lnTo>
                  <a:lnTo>
                    <a:pt x="116" y="188"/>
                  </a:lnTo>
                  <a:lnTo>
                    <a:pt x="117" y="182"/>
                  </a:lnTo>
                  <a:lnTo>
                    <a:pt x="119" y="175"/>
                  </a:lnTo>
                  <a:lnTo>
                    <a:pt x="121" y="169"/>
                  </a:lnTo>
                  <a:lnTo>
                    <a:pt x="123" y="165"/>
                  </a:lnTo>
                  <a:lnTo>
                    <a:pt x="123" y="159"/>
                  </a:lnTo>
                  <a:lnTo>
                    <a:pt x="127" y="154"/>
                  </a:lnTo>
                  <a:lnTo>
                    <a:pt x="129" y="148"/>
                  </a:lnTo>
                  <a:lnTo>
                    <a:pt x="133" y="142"/>
                  </a:lnTo>
                  <a:lnTo>
                    <a:pt x="137" y="137"/>
                  </a:lnTo>
                  <a:lnTo>
                    <a:pt x="140" y="131"/>
                  </a:lnTo>
                  <a:lnTo>
                    <a:pt x="142" y="123"/>
                  </a:lnTo>
                  <a:lnTo>
                    <a:pt x="146" y="118"/>
                  </a:lnTo>
                  <a:lnTo>
                    <a:pt x="150" y="112"/>
                  </a:lnTo>
                  <a:lnTo>
                    <a:pt x="156" y="104"/>
                  </a:lnTo>
                  <a:lnTo>
                    <a:pt x="159" y="99"/>
                  </a:lnTo>
                  <a:lnTo>
                    <a:pt x="165" y="93"/>
                  </a:lnTo>
                  <a:lnTo>
                    <a:pt x="171" y="87"/>
                  </a:lnTo>
                  <a:lnTo>
                    <a:pt x="176" y="81"/>
                  </a:lnTo>
                  <a:lnTo>
                    <a:pt x="184" y="76"/>
                  </a:lnTo>
                  <a:lnTo>
                    <a:pt x="190" y="70"/>
                  </a:lnTo>
                  <a:lnTo>
                    <a:pt x="195" y="66"/>
                  </a:lnTo>
                  <a:lnTo>
                    <a:pt x="205" y="62"/>
                  </a:lnTo>
                  <a:lnTo>
                    <a:pt x="211" y="57"/>
                  </a:lnTo>
                  <a:lnTo>
                    <a:pt x="218" y="55"/>
                  </a:lnTo>
                  <a:lnTo>
                    <a:pt x="228" y="51"/>
                  </a:lnTo>
                  <a:lnTo>
                    <a:pt x="237" y="49"/>
                  </a:lnTo>
                  <a:lnTo>
                    <a:pt x="268" y="36"/>
                  </a:lnTo>
                  <a:lnTo>
                    <a:pt x="268" y="36"/>
                  </a:lnTo>
                  <a:close/>
                </a:path>
              </a:pathLst>
            </a:custGeom>
            <a:solidFill>
              <a:srgbClr val="AB03F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9558" name="Freeform 102"/>
            <p:cNvSpPr>
              <a:spLocks/>
            </p:cNvSpPr>
            <p:nvPr/>
          </p:nvSpPr>
          <p:spPr bwMode="auto">
            <a:xfrm rot="1256618" flipH="1">
              <a:off x="8190284" y="5474256"/>
              <a:ext cx="130416" cy="140997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69" y="2"/>
                </a:cxn>
                <a:cxn ang="0">
                  <a:pos x="55" y="8"/>
                </a:cxn>
                <a:cxn ang="0">
                  <a:pos x="42" y="17"/>
                </a:cxn>
                <a:cxn ang="0">
                  <a:pos x="27" y="29"/>
                </a:cxn>
                <a:cxn ang="0">
                  <a:pos x="17" y="40"/>
                </a:cxn>
                <a:cxn ang="0">
                  <a:pos x="12" y="52"/>
                </a:cxn>
                <a:cxn ang="0">
                  <a:pos x="6" y="63"/>
                </a:cxn>
                <a:cxn ang="0">
                  <a:pos x="2" y="74"/>
                </a:cxn>
                <a:cxn ang="0">
                  <a:pos x="0" y="90"/>
                </a:cxn>
                <a:cxn ang="0">
                  <a:pos x="0" y="107"/>
                </a:cxn>
                <a:cxn ang="0">
                  <a:pos x="2" y="122"/>
                </a:cxn>
                <a:cxn ang="0">
                  <a:pos x="4" y="137"/>
                </a:cxn>
                <a:cxn ang="0">
                  <a:pos x="10" y="150"/>
                </a:cxn>
                <a:cxn ang="0">
                  <a:pos x="16" y="164"/>
                </a:cxn>
                <a:cxn ang="0">
                  <a:pos x="27" y="179"/>
                </a:cxn>
                <a:cxn ang="0">
                  <a:pos x="42" y="190"/>
                </a:cxn>
                <a:cxn ang="0">
                  <a:pos x="52" y="196"/>
                </a:cxn>
                <a:cxn ang="0">
                  <a:pos x="63" y="202"/>
                </a:cxn>
                <a:cxn ang="0">
                  <a:pos x="74" y="204"/>
                </a:cxn>
                <a:cxn ang="0">
                  <a:pos x="88" y="206"/>
                </a:cxn>
                <a:cxn ang="0">
                  <a:pos x="101" y="206"/>
                </a:cxn>
                <a:cxn ang="0">
                  <a:pos x="114" y="204"/>
                </a:cxn>
                <a:cxn ang="0">
                  <a:pos x="130" y="202"/>
                </a:cxn>
                <a:cxn ang="0">
                  <a:pos x="143" y="196"/>
                </a:cxn>
                <a:cxn ang="0">
                  <a:pos x="156" y="190"/>
                </a:cxn>
                <a:cxn ang="0">
                  <a:pos x="164" y="187"/>
                </a:cxn>
                <a:cxn ang="0">
                  <a:pos x="168" y="179"/>
                </a:cxn>
                <a:cxn ang="0">
                  <a:pos x="175" y="166"/>
                </a:cxn>
                <a:cxn ang="0">
                  <a:pos x="183" y="147"/>
                </a:cxn>
                <a:cxn ang="0">
                  <a:pos x="187" y="131"/>
                </a:cxn>
                <a:cxn ang="0">
                  <a:pos x="189" y="118"/>
                </a:cxn>
                <a:cxn ang="0">
                  <a:pos x="189" y="107"/>
                </a:cxn>
                <a:cxn ang="0">
                  <a:pos x="189" y="92"/>
                </a:cxn>
                <a:cxn ang="0">
                  <a:pos x="187" y="78"/>
                </a:cxn>
                <a:cxn ang="0">
                  <a:pos x="183" y="65"/>
                </a:cxn>
                <a:cxn ang="0">
                  <a:pos x="177" y="52"/>
                </a:cxn>
                <a:cxn ang="0">
                  <a:pos x="168" y="38"/>
                </a:cxn>
                <a:cxn ang="0">
                  <a:pos x="162" y="29"/>
                </a:cxn>
                <a:cxn ang="0">
                  <a:pos x="152" y="21"/>
                </a:cxn>
                <a:cxn ang="0">
                  <a:pos x="143" y="15"/>
                </a:cxn>
                <a:cxn ang="0">
                  <a:pos x="132" y="8"/>
                </a:cxn>
                <a:cxn ang="0">
                  <a:pos x="118" y="2"/>
                </a:cxn>
                <a:cxn ang="0">
                  <a:pos x="101" y="0"/>
                </a:cxn>
                <a:cxn ang="0">
                  <a:pos x="86" y="0"/>
                </a:cxn>
                <a:cxn ang="0">
                  <a:pos x="76" y="2"/>
                </a:cxn>
              </a:cxnLst>
              <a:rect l="0" t="0" r="r" b="b"/>
              <a:pathLst>
                <a:path w="189" h="206">
                  <a:moveTo>
                    <a:pt x="76" y="2"/>
                  </a:moveTo>
                  <a:lnTo>
                    <a:pt x="74" y="2"/>
                  </a:lnTo>
                  <a:lnTo>
                    <a:pt x="73" y="2"/>
                  </a:lnTo>
                  <a:lnTo>
                    <a:pt x="69" y="2"/>
                  </a:lnTo>
                  <a:lnTo>
                    <a:pt x="63" y="6"/>
                  </a:lnTo>
                  <a:lnTo>
                    <a:pt x="55" y="8"/>
                  </a:lnTo>
                  <a:lnTo>
                    <a:pt x="50" y="12"/>
                  </a:lnTo>
                  <a:lnTo>
                    <a:pt x="42" y="17"/>
                  </a:lnTo>
                  <a:lnTo>
                    <a:pt x="36" y="23"/>
                  </a:lnTo>
                  <a:lnTo>
                    <a:pt x="27" y="29"/>
                  </a:lnTo>
                  <a:lnTo>
                    <a:pt x="21" y="36"/>
                  </a:lnTo>
                  <a:lnTo>
                    <a:pt x="17" y="40"/>
                  </a:lnTo>
                  <a:lnTo>
                    <a:pt x="14" y="46"/>
                  </a:lnTo>
                  <a:lnTo>
                    <a:pt x="12" y="52"/>
                  </a:lnTo>
                  <a:lnTo>
                    <a:pt x="8" y="57"/>
                  </a:lnTo>
                  <a:lnTo>
                    <a:pt x="6" y="63"/>
                  </a:lnTo>
                  <a:lnTo>
                    <a:pt x="4" y="69"/>
                  </a:lnTo>
                  <a:lnTo>
                    <a:pt x="2" y="74"/>
                  </a:lnTo>
                  <a:lnTo>
                    <a:pt x="2" y="82"/>
                  </a:lnTo>
                  <a:lnTo>
                    <a:pt x="0" y="90"/>
                  </a:lnTo>
                  <a:lnTo>
                    <a:pt x="0" y="97"/>
                  </a:lnTo>
                  <a:lnTo>
                    <a:pt x="0" y="107"/>
                  </a:lnTo>
                  <a:lnTo>
                    <a:pt x="2" y="114"/>
                  </a:lnTo>
                  <a:lnTo>
                    <a:pt x="2" y="122"/>
                  </a:lnTo>
                  <a:lnTo>
                    <a:pt x="4" y="130"/>
                  </a:lnTo>
                  <a:lnTo>
                    <a:pt x="4" y="137"/>
                  </a:lnTo>
                  <a:lnTo>
                    <a:pt x="8" y="145"/>
                  </a:lnTo>
                  <a:lnTo>
                    <a:pt x="10" y="150"/>
                  </a:lnTo>
                  <a:lnTo>
                    <a:pt x="14" y="158"/>
                  </a:lnTo>
                  <a:lnTo>
                    <a:pt x="16" y="164"/>
                  </a:lnTo>
                  <a:lnTo>
                    <a:pt x="19" y="170"/>
                  </a:lnTo>
                  <a:lnTo>
                    <a:pt x="27" y="179"/>
                  </a:lnTo>
                  <a:lnTo>
                    <a:pt x="36" y="187"/>
                  </a:lnTo>
                  <a:lnTo>
                    <a:pt x="42" y="190"/>
                  </a:lnTo>
                  <a:lnTo>
                    <a:pt x="46" y="194"/>
                  </a:lnTo>
                  <a:lnTo>
                    <a:pt x="52" y="196"/>
                  </a:lnTo>
                  <a:lnTo>
                    <a:pt x="59" y="200"/>
                  </a:lnTo>
                  <a:lnTo>
                    <a:pt x="63" y="202"/>
                  </a:lnTo>
                  <a:lnTo>
                    <a:pt x="69" y="204"/>
                  </a:lnTo>
                  <a:lnTo>
                    <a:pt x="74" y="204"/>
                  </a:lnTo>
                  <a:lnTo>
                    <a:pt x="82" y="206"/>
                  </a:lnTo>
                  <a:lnTo>
                    <a:pt x="88" y="206"/>
                  </a:lnTo>
                  <a:lnTo>
                    <a:pt x="95" y="206"/>
                  </a:lnTo>
                  <a:lnTo>
                    <a:pt x="101" y="206"/>
                  </a:lnTo>
                  <a:lnTo>
                    <a:pt x="109" y="206"/>
                  </a:lnTo>
                  <a:lnTo>
                    <a:pt x="114" y="204"/>
                  </a:lnTo>
                  <a:lnTo>
                    <a:pt x="122" y="204"/>
                  </a:lnTo>
                  <a:lnTo>
                    <a:pt x="130" y="202"/>
                  </a:lnTo>
                  <a:lnTo>
                    <a:pt x="135" y="200"/>
                  </a:lnTo>
                  <a:lnTo>
                    <a:pt x="143" y="196"/>
                  </a:lnTo>
                  <a:lnTo>
                    <a:pt x="149" y="194"/>
                  </a:lnTo>
                  <a:lnTo>
                    <a:pt x="156" y="190"/>
                  </a:lnTo>
                  <a:lnTo>
                    <a:pt x="164" y="189"/>
                  </a:lnTo>
                  <a:lnTo>
                    <a:pt x="164" y="187"/>
                  </a:lnTo>
                  <a:lnTo>
                    <a:pt x="166" y="185"/>
                  </a:lnTo>
                  <a:lnTo>
                    <a:pt x="168" y="179"/>
                  </a:lnTo>
                  <a:lnTo>
                    <a:pt x="171" y="175"/>
                  </a:lnTo>
                  <a:lnTo>
                    <a:pt x="175" y="166"/>
                  </a:lnTo>
                  <a:lnTo>
                    <a:pt x="179" y="158"/>
                  </a:lnTo>
                  <a:lnTo>
                    <a:pt x="183" y="147"/>
                  </a:lnTo>
                  <a:lnTo>
                    <a:pt x="187" y="137"/>
                  </a:lnTo>
                  <a:lnTo>
                    <a:pt x="187" y="131"/>
                  </a:lnTo>
                  <a:lnTo>
                    <a:pt x="187" y="124"/>
                  </a:lnTo>
                  <a:lnTo>
                    <a:pt x="189" y="118"/>
                  </a:lnTo>
                  <a:lnTo>
                    <a:pt x="189" y="112"/>
                  </a:lnTo>
                  <a:lnTo>
                    <a:pt x="189" y="107"/>
                  </a:lnTo>
                  <a:lnTo>
                    <a:pt x="189" y="99"/>
                  </a:lnTo>
                  <a:lnTo>
                    <a:pt x="189" y="92"/>
                  </a:lnTo>
                  <a:lnTo>
                    <a:pt x="189" y="86"/>
                  </a:lnTo>
                  <a:lnTo>
                    <a:pt x="187" y="78"/>
                  </a:lnTo>
                  <a:lnTo>
                    <a:pt x="185" y="73"/>
                  </a:lnTo>
                  <a:lnTo>
                    <a:pt x="183" y="65"/>
                  </a:lnTo>
                  <a:lnTo>
                    <a:pt x="181" y="59"/>
                  </a:lnTo>
                  <a:lnTo>
                    <a:pt x="177" y="52"/>
                  </a:lnTo>
                  <a:lnTo>
                    <a:pt x="173" y="44"/>
                  </a:lnTo>
                  <a:lnTo>
                    <a:pt x="168" y="38"/>
                  </a:lnTo>
                  <a:lnTo>
                    <a:pt x="164" y="31"/>
                  </a:lnTo>
                  <a:lnTo>
                    <a:pt x="162" y="29"/>
                  </a:lnTo>
                  <a:lnTo>
                    <a:pt x="158" y="25"/>
                  </a:lnTo>
                  <a:lnTo>
                    <a:pt x="152" y="21"/>
                  </a:lnTo>
                  <a:lnTo>
                    <a:pt x="149" y="19"/>
                  </a:lnTo>
                  <a:lnTo>
                    <a:pt x="143" y="15"/>
                  </a:lnTo>
                  <a:lnTo>
                    <a:pt x="139" y="12"/>
                  </a:lnTo>
                  <a:lnTo>
                    <a:pt x="132" y="8"/>
                  </a:lnTo>
                  <a:lnTo>
                    <a:pt x="124" y="6"/>
                  </a:lnTo>
                  <a:lnTo>
                    <a:pt x="118" y="2"/>
                  </a:lnTo>
                  <a:lnTo>
                    <a:pt x="111" y="2"/>
                  </a:lnTo>
                  <a:lnTo>
                    <a:pt x="101" y="0"/>
                  </a:lnTo>
                  <a:lnTo>
                    <a:pt x="94" y="0"/>
                  </a:lnTo>
                  <a:lnTo>
                    <a:pt x="86" y="0"/>
                  </a:lnTo>
                  <a:lnTo>
                    <a:pt x="76" y="2"/>
                  </a:lnTo>
                  <a:lnTo>
                    <a:pt x="76" y="2"/>
                  </a:lnTo>
                  <a:close/>
                </a:path>
              </a:pathLst>
            </a:custGeom>
            <a:solidFill>
              <a:srgbClr val="CFFF2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9559" name="Freeform 103"/>
            <p:cNvSpPr>
              <a:spLocks/>
            </p:cNvSpPr>
            <p:nvPr/>
          </p:nvSpPr>
          <p:spPr bwMode="auto">
            <a:xfrm rot="1256618" flipH="1">
              <a:off x="7654660" y="5285505"/>
              <a:ext cx="203949" cy="202597"/>
            </a:xfrm>
            <a:custGeom>
              <a:avLst/>
              <a:gdLst/>
              <a:ahLst/>
              <a:cxnLst>
                <a:cxn ang="0">
                  <a:pos x="74" y="67"/>
                </a:cxn>
                <a:cxn ang="0">
                  <a:pos x="213" y="0"/>
                </a:cxn>
                <a:cxn ang="0">
                  <a:pos x="217" y="2"/>
                </a:cxn>
                <a:cxn ang="0">
                  <a:pos x="222" y="6"/>
                </a:cxn>
                <a:cxn ang="0">
                  <a:pos x="230" y="14"/>
                </a:cxn>
                <a:cxn ang="0">
                  <a:pos x="238" y="21"/>
                </a:cxn>
                <a:cxn ang="0">
                  <a:pos x="247" y="29"/>
                </a:cxn>
                <a:cxn ang="0">
                  <a:pos x="251" y="34"/>
                </a:cxn>
                <a:cxn ang="0">
                  <a:pos x="257" y="40"/>
                </a:cxn>
                <a:cxn ang="0">
                  <a:pos x="262" y="46"/>
                </a:cxn>
                <a:cxn ang="0">
                  <a:pos x="266" y="52"/>
                </a:cxn>
                <a:cxn ang="0">
                  <a:pos x="270" y="57"/>
                </a:cxn>
                <a:cxn ang="0">
                  <a:pos x="276" y="63"/>
                </a:cxn>
                <a:cxn ang="0">
                  <a:pos x="279" y="69"/>
                </a:cxn>
                <a:cxn ang="0">
                  <a:pos x="283" y="76"/>
                </a:cxn>
                <a:cxn ang="0">
                  <a:pos x="285" y="82"/>
                </a:cxn>
                <a:cxn ang="0">
                  <a:pos x="287" y="90"/>
                </a:cxn>
                <a:cxn ang="0">
                  <a:pos x="289" y="97"/>
                </a:cxn>
                <a:cxn ang="0">
                  <a:pos x="293" y="105"/>
                </a:cxn>
                <a:cxn ang="0">
                  <a:pos x="293" y="111"/>
                </a:cxn>
                <a:cxn ang="0">
                  <a:pos x="295" y="118"/>
                </a:cxn>
                <a:cxn ang="0">
                  <a:pos x="293" y="126"/>
                </a:cxn>
                <a:cxn ang="0">
                  <a:pos x="293" y="133"/>
                </a:cxn>
                <a:cxn ang="0">
                  <a:pos x="291" y="141"/>
                </a:cxn>
                <a:cxn ang="0">
                  <a:pos x="289" y="149"/>
                </a:cxn>
                <a:cxn ang="0">
                  <a:pos x="285" y="156"/>
                </a:cxn>
                <a:cxn ang="0">
                  <a:pos x="283" y="164"/>
                </a:cxn>
                <a:cxn ang="0">
                  <a:pos x="59" y="295"/>
                </a:cxn>
                <a:cxn ang="0">
                  <a:pos x="0" y="160"/>
                </a:cxn>
                <a:cxn ang="0">
                  <a:pos x="74" y="67"/>
                </a:cxn>
                <a:cxn ang="0">
                  <a:pos x="74" y="67"/>
                </a:cxn>
              </a:cxnLst>
              <a:rect l="0" t="0" r="r" b="b"/>
              <a:pathLst>
                <a:path w="295" h="295">
                  <a:moveTo>
                    <a:pt x="74" y="67"/>
                  </a:moveTo>
                  <a:lnTo>
                    <a:pt x="213" y="0"/>
                  </a:lnTo>
                  <a:lnTo>
                    <a:pt x="217" y="2"/>
                  </a:lnTo>
                  <a:lnTo>
                    <a:pt x="222" y="6"/>
                  </a:lnTo>
                  <a:lnTo>
                    <a:pt x="230" y="14"/>
                  </a:lnTo>
                  <a:lnTo>
                    <a:pt x="238" y="21"/>
                  </a:lnTo>
                  <a:lnTo>
                    <a:pt x="247" y="29"/>
                  </a:lnTo>
                  <a:lnTo>
                    <a:pt x="251" y="34"/>
                  </a:lnTo>
                  <a:lnTo>
                    <a:pt x="257" y="40"/>
                  </a:lnTo>
                  <a:lnTo>
                    <a:pt x="262" y="46"/>
                  </a:lnTo>
                  <a:lnTo>
                    <a:pt x="266" y="52"/>
                  </a:lnTo>
                  <a:lnTo>
                    <a:pt x="270" y="57"/>
                  </a:lnTo>
                  <a:lnTo>
                    <a:pt x="276" y="63"/>
                  </a:lnTo>
                  <a:lnTo>
                    <a:pt x="279" y="69"/>
                  </a:lnTo>
                  <a:lnTo>
                    <a:pt x="283" y="76"/>
                  </a:lnTo>
                  <a:lnTo>
                    <a:pt x="285" y="82"/>
                  </a:lnTo>
                  <a:lnTo>
                    <a:pt x="287" y="90"/>
                  </a:lnTo>
                  <a:lnTo>
                    <a:pt x="289" y="97"/>
                  </a:lnTo>
                  <a:lnTo>
                    <a:pt x="293" y="105"/>
                  </a:lnTo>
                  <a:lnTo>
                    <a:pt x="293" y="111"/>
                  </a:lnTo>
                  <a:lnTo>
                    <a:pt x="295" y="118"/>
                  </a:lnTo>
                  <a:lnTo>
                    <a:pt x="293" y="126"/>
                  </a:lnTo>
                  <a:lnTo>
                    <a:pt x="293" y="133"/>
                  </a:lnTo>
                  <a:lnTo>
                    <a:pt x="291" y="141"/>
                  </a:lnTo>
                  <a:lnTo>
                    <a:pt x="289" y="149"/>
                  </a:lnTo>
                  <a:lnTo>
                    <a:pt x="285" y="156"/>
                  </a:lnTo>
                  <a:lnTo>
                    <a:pt x="283" y="164"/>
                  </a:lnTo>
                  <a:lnTo>
                    <a:pt x="59" y="295"/>
                  </a:lnTo>
                  <a:lnTo>
                    <a:pt x="0" y="160"/>
                  </a:lnTo>
                  <a:lnTo>
                    <a:pt x="74" y="67"/>
                  </a:lnTo>
                  <a:lnTo>
                    <a:pt x="74" y="67"/>
                  </a:lnTo>
                  <a:close/>
                </a:path>
              </a:pathLst>
            </a:custGeom>
            <a:solidFill>
              <a:srgbClr val="AB3BF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9560" name="Freeform 104"/>
            <p:cNvSpPr>
              <a:spLocks/>
            </p:cNvSpPr>
            <p:nvPr/>
          </p:nvSpPr>
          <p:spPr bwMode="auto">
            <a:xfrm rot="1256618" flipH="1">
              <a:off x="7985609" y="5312173"/>
              <a:ext cx="41622" cy="35591"/>
            </a:xfrm>
            <a:custGeom>
              <a:avLst/>
              <a:gdLst/>
              <a:ahLst/>
              <a:cxnLst>
                <a:cxn ang="0">
                  <a:pos x="15" y="0"/>
                </a:cxn>
                <a:cxn ang="0">
                  <a:pos x="11" y="3"/>
                </a:cxn>
                <a:cxn ang="0">
                  <a:pos x="6" y="13"/>
                </a:cxn>
                <a:cxn ang="0">
                  <a:pos x="2" y="19"/>
                </a:cxn>
                <a:cxn ang="0">
                  <a:pos x="0" y="26"/>
                </a:cxn>
                <a:cxn ang="0">
                  <a:pos x="2" y="32"/>
                </a:cxn>
                <a:cxn ang="0">
                  <a:pos x="6" y="40"/>
                </a:cxn>
                <a:cxn ang="0">
                  <a:pos x="9" y="43"/>
                </a:cxn>
                <a:cxn ang="0">
                  <a:pos x="19" y="47"/>
                </a:cxn>
                <a:cxn ang="0">
                  <a:pos x="28" y="49"/>
                </a:cxn>
                <a:cxn ang="0">
                  <a:pos x="38" y="51"/>
                </a:cxn>
                <a:cxn ang="0">
                  <a:pos x="47" y="49"/>
                </a:cxn>
                <a:cxn ang="0">
                  <a:pos x="55" y="45"/>
                </a:cxn>
                <a:cxn ang="0">
                  <a:pos x="59" y="40"/>
                </a:cxn>
                <a:cxn ang="0">
                  <a:pos x="61" y="32"/>
                </a:cxn>
                <a:cxn ang="0">
                  <a:pos x="59" y="24"/>
                </a:cxn>
                <a:cxn ang="0">
                  <a:pos x="59" y="21"/>
                </a:cxn>
                <a:cxn ang="0">
                  <a:pos x="55" y="17"/>
                </a:cxn>
                <a:cxn ang="0">
                  <a:pos x="53" y="13"/>
                </a:cxn>
                <a:cxn ang="0">
                  <a:pos x="45" y="7"/>
                </a:cxn>
                <a:cxn ang="0">
                  <a:pos x="38" y="3"/>
                </a:cxn>
                <a:cxn ang="0">
                  <a:pos x="28" y="2"/>
                </a:cxn>
                <a:cxn ang="0">
                  <a:pos x="23" y="0"/>
                </a:cxn>
                <a:cxn ang="0">
                  <a:pos x="17" y="0"/>
                </a:cxn>
                <a:cxn ang="0">
                  <a:pos x="15" y="0"/>
                </a:cxn>
                <a:cxn ang="0">
                  <a:pos x="15" y="0"/>
                </a:cxn>
              </a:cxnLst>
              <a:rect l="0" t="0" r="r" b="b"/>
              <a:pathLst>
                <a:path w="61" h="51">
                  <a:moveTo>
                    <a:pt x="15" y="0"/>
                  </a:moveTo>
                  <a:lnTo>
                    <a:pt x="11" y="3"/>
                  </a:lnTo>
                  <a:lnTo>
                    <a:pt x="6" y="13"/>
                  </a:lnTo>
                  <a:lnTo>
                    <a:pt x="2" y="19"/>
                  </a:lnTo>
                  <a:lnTo>
                    <a:pt x="0" y="26"/>
                  </a:lnTo>
                  <a:lnTo>
                    <a:pt x="2" y="32"/>
                  </a:lnTo>
                  <a:lnTo>
                    <a:pt x="6" y="40"/>
                  </a:lnTo>
                  <a:lnTo>
                    <a:pt x="9" y="43"/>
                  </a:lnTo>
                  <a:lnTo>
                    <a:pt x="19" y="47"/>
                  </a:lnTo>
                  <a:lnTo>
                    <a:pt x="28" y="49"/>
                  </a:lnTo>
                  <a:lnTo>
                    <a:pt x="38" y="51"/>
                  </a:lnTo>
                  <a:lnTo>
                    <a:pt x="47" y="49"/>
                  </a:lnTo>
                  <a:lnTo>
                    <a:pt x="55" y="45"/>
                  </a:lnTo>
                  <a:lnTo>
                    <a:pt x="59" y="40"/>
                  </a:lnTo>
                  <a:lnTo>
                    <a:pt x="61" y="32"/>
                  </a:lnTo>
                  <a:lnTo>
                    <a:pt x="59" y="24"/>
                  </a:lnTo>
                  <a:lnTo>
                    <a:pt x="59" y="21"/>
                  </a:lnTo>
                  <a:lnTo>
                    <a:pt x="55" y="17"/>
                  </a:lnTo>
                  <a:lnTo>
                    <a:pt x="53" y="13"/>
                  </a:lnTo>
                  <a:lnTo>
                    <a:pt x="45" y="7"/>
                  </a:lnTo>
                  <a:lnTo>
                    <a:pt x="38" y="3"/>
                  </a:lnTo>
                  <a:lnTo>
                    <a:pt x="28" y="2"/>
                  </a:lnTo>
                  <a:lnTo>
                    <a:pt x="23" y="0"/>
                  </a:lnTo>
                  <a:lnTo>
                    <a:pt x="17" y="0"/>
                  </a:lnTo>
                  <a:lnTo>
                    <a:pt x="15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F66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9562" name="Freeform 106"/>
            <p:cNvSpPr>
              <a:spLocks/>
            </p:cNvSpPr>
            <p:nvPr/>
          </p:nvSpPr>
          <p:spPr bwMode="auto">
            <a:xfrm rot="1256618" flipH="1">
              <a:off x="8000515" y="5138134"/>
              <a:ext cx="278869" cy="217655"/>
            </a:xfrm>
            <a:custGeom>
              <a:avLst/>
              <a:gdLst/>
              <a:ahLst/>
              <a:cxnLst>
                <a:cxn ang="0">
                  <a:pos x="219" y="0"/>
                </a:cxn>
                <a:cxn ang="0">
                  <a:pos x="209" y="4"/>
                </a:cxn>
                <a:cxn ang="0">
                  <a:pos x="198" y="10"/>
                </a:cxn>
                <a:cxn ang="0">
                  <a:pos x="184" y="17"/>
                </a:cxn>
                <a:cxn ang="0">
                  <a:pos x="167" y="29"/>
                </a:cxn>
                <a:cxn ang="0">
                  <a:pos x="148" y="42"/>
                </a:cxn>
                <a:cxn ang="0">
                  <a:pos x="129" y="57"/>
                </a:cxn>
                <a:cxn ang="0">
                  <a:pos x="108" y="74"/>
                </a:cxn>
                <a:cxn ang="0">
                  <a:pos x="87" y="93"/>
                </a:cxn>
                <a:cxn ang="0">
                  <a:pos x="78" y="103"/>
                </a:cxn>
                <a:cxn ang="0">
                  <a:pos x="68" y="114"/>
                </a:cxn>
                <a:cxn ang="0">
                  <a:pos x="59" y="128"/>
                </a:cxn>
                <a:cxn ang="0">
                  <a:pos x="49" y="139"/>
                </a:cxn>
                <a:cxn ang="0">
                  <a:pos x="40" y="152"/>
                </a:cxn>
                <a:cxn ang="0">
                  <a:pos x="34" y="166"/>
                </a:cxn>
                <a:cxn ang="0">
                  <a:pos x="25" y="179"/>
                </a:cxn>
                <a:cxn ang="0">
                  <a:pos x="19" y="194"/>
                </a:cxn>
                <a:cxn ang="0">
                  <a:pos x="13" y="209"/>
                </a:cxn>
                <a:cxn ang="0">
                  <a:pos x="9" y="225"/>
                </a:cxn>
                <a:cxn ang="0">
                  <a:pos x="4" y="240"/>
                </a:cxn>
                <a:cxn ang="0">
                  <a:pos x="2" y="259"/>
                </a:cxn>
                <a:cxn ang="0">
                  <a:pos x="0" y="274"/>
                </a:cxn>
                <a:cxn ang="0">
                  <a:pos x="0" y="293"/>
                </a:cxn>
                <a:cxn ang="0">
                  <a:pos x="25" y="316"/>
                </a:cxn>
                <a:cxn ang="0">
                  <a:pos x="23" y="306"/>
                </a:cxn>
                <a:cxn ang="0">
                  <a:pos x="23" y="297"/>
                </a:cxn>
                <a:cxn ang="0">
                  <a:pos x="25" y="283"/>
                </a:cxn>
                <a:cxn ang="0">
                  <a:pos x="25" y="268"/>
                </a:cxn>
                <a:cxn ang="0">
                  <a:pos x="26" y="249"/>
                </a:cxn>
                <a:cxn ang="0">
                  <a:pos x="32" y="230"/>
                </a:cxn>
                <a:cxn ang="0">
                  <a:pos x="38" y="215"/>
                </a:cxn>
                <a:cxn ang="0">
                  <a:pos x="42" y="204"/>
                </a:cxn>
                <a:cxn ang="0">
                  <a:pos x="47" y="192"/>
                </a:cxn>
                <a:cxn ang="0">
                  <a:pos x="53" y="181"/>
                </a:cxn>
                <a:cxn ang="0">
                  <a:pos x="59" y="169"/>
                </a:cxn>
                <a:cxn ang="0">
                  <a:pos x="68" y="158"/>
                </a:cxn>
                <a:cxn ang="0">
                  <a:pos x="76" y="147"/>
                </a:cxn>
                <a:cxn ang="0">
                  <a:pos x="85" y="133"/>
                </a:cxn>
                <a:cxn ang="0">
                  <a:pos x="97" y="122"/>
                </a:cxn>
                <a:cxn ang="0">
                  <a:pos x="108" y="109"/>
                </a:cxn>
                <a:cxn ang="0">
                  <a:pos x="122" y="97"/>
                </a:cxn>
                <a:cxn ang="0">
                  <a:pos x="135" y="84"/>
                </a:cxn>
                <a:cxn ang="0">
                  <a:pos x="152" y="70"/>
                </a:cxn>
                <a:cxn ang="0">
                  <a:pos x="169" y="59"/>
                </a:cxn>
                <a:cxn ang="0">
                  <a:pos x="188" y="48"/>
                </a:cxn>
                <a:cxn ang="0">
                  <a:pos x="205" y="36"/>
                </a:cxn>
                <a:cxn ang="0">
                  <a:pos x="353" y="78"/>
                </a:cxn>
                <a:cxn ang="0">
                  <a:pos x="401" y="69"/>
                </a:cxn>
              </a:cxnLst>
              <a:rect l="0" t="0" r="r" b="b"/>
              <a:pathLst>
                <a:path w="401" h="320">
                  <a:moveTo>
                    <a:pt x="401" y="69"/>
                  </a:moveTo>
                  <a:lnTo>
                    <a:pt x="219" y="0"/>
                  </a:lnTo>
                  <a:lnTo>
                    <a:pt x="217" y="0"/>
                  </a:lnTo>
                  <a:lnTo>
                    <a:pt x="209" y="4"/>
                  </a:lnTo>
                  <a:lnTo>
                    <a:pt x="203" y="6"/>
                  </a:lnTo>
                  <a:lnTo>
                    <a:pt x="198" y="10"/>
                  </a:lnTo>
                  <a:lnTo>
                    <a:pt x="192" y="13"/>
                  </a:lnTo>
                  <a:lnTo>
                    <a:pt x="184" y="17"/>
                  </a:lnTo>
                  <a:lnTo>
                    <a:pt x="175" y="21"/>
                  </a:lnTo>
                  <a:lnTo>
                    <a:pt x="167" y="29"/>
                  </a:lnTo>
                  <a:lnTo>
                    <a:pt x="158" y="34"/>
                  </a:lnTo>
                  <a:lnTo>
                    <a:pt x="148" y="42"/>
                  </a:lnTo>
                  <a:lnTo>
                    <a:pt x="139" y="48"/>
                  </a:lnTo>
                  <a:lnTo>
                    <a:pt x="129" y="57"/>
                  </a:lnTo>
                  <a:lnTo>
                    <a:pt x="118" y="65"/>
                  </a:lnTo>
                  <a:lnTo>
                    <a:pt x="108" y="74"/>
                  </a:lnTo>
                  <a:lnTo>
                    <a:pt x="99" y="84"/>
                  </a:lnTo>
                  <a:lnTo>
                    <a:pt x="87" y="93"/>
                  </a:lnTo>
                  <a:lnTo>
                    <a:pt x="82" y="99"/>
                  </a:lnTo>
                  <a:lnTo>
                    <a:pt x="78" y="103"/>
                  </a:lnTo>
                  <a:lnTo>
                    <a:pt x="72" y="109"/>
                  </a:lnTo>
                  <a:lnTo>
                    <a:pt x="68" y="114"/>
                  </a:lnTo>
                  <a:lnTo>
                    <a:pt x="63" y="122"/>
                  </a:lnTo>
                  <a:lnTo>
                    <a:pt x="59" y="128"/>
                  </a:lnTo>
                  <a:lnTo>
                    <a:pt x="53" y="133"/>
                  </a:lnTo>
                  <a:lnTo>
                    <a:pt x="49" y="139"/>
                  </a:lnTo>
                  <a:lnTo>
                    <a:pt x="45" y="145"/>
                  </a:lnTo>
                  <a:lnTo>
                    <a:pt x="40" y="152"/>
                  </a:lnTo>
                  <a:lnTo>
                    <a:pt x="36" y="158"/>
                  </a:lnTo>
                  <a:lnTo>
                    <a:pt x="34" y="166"/>
                  </a:lnTo>
                  <a:lnTo>
                    <a:pt x="28" y="171"/>
                  </a:lnTo>
                  <a:lnTo>
                    <a:pt x="25" y="179"/>
                  </a:lnTo>
                  <a:lnTo>
                    <a:pt x="23" y="185"/>
                  </a:lnTo>
                  <a:lnTo>
                    <a:pt x="19" y="194"/>
                  </a:lnTo>
                  <a:lnTo>
                    <a:pt x="15" y="200"/>
                  </a:lnTo>
                  <a:lnTo>
                    <a:pt x="13" y="209"/>
                  </a:lnTo>
                  <a:lnTo>
                    <a:pt x="11" y="217"/>
                  </a:lnTo>
                  <a:lnTo>
                    <a:pt x="9" y="225"/>
                  </a:lnTo>
                  <a:lnTo>
                    <a:pt x="6" y="232"/>
                  </a:lnTo>
                  <a:lnTo>
                    <a:pt x="4" y="240"/>
                  </a:lnTo>
                  <a:lnTo>
                    <a:pt x="2" y="249"/>
                  </a:lnTo>
                  <a:lnTo>
                    <a:pt x="2" y="259"/>
                  </a:lnTo>
                  <a:lnTo>
                    <a:pt x="0" y="266"/>
                  </a:lnTo>
                  <a:lnTo>
                    <a:pt x="0" y="274"/>
                  </a:lnTo>
                  <a:lnTo>
                    <a:pt x="0" y="283"/>
                  </a:lnTo>
                  <a:lnTo>
                    <a:pt x="0" y="293"/>
                  </a:lnTo>
                  <a:lnTo>
                    <a:pt x="26" y="320"/>
                  </a:lnTo>
                  <a:lnTo>
                    <a:pt x="25" y="316"/>
                  </a:lnTo>
                  <a:lnTo>
                    <a:pt x="25" y="312"/>
                  </a:lnTo>
                  <a:lnTo>
                    <a:pt x="23" y="306"/>
                  </a:lnTo>
                  <a:lnTo>
                    <a:pt x="23" y="302"/>
                  </a:lnTo>
                  <a:lnTo>
                    <a:pt x="23" y="297"/>
                  </a:lnTo>
                  <a:lnTo>
                    <a:pt x="25" y="291"/>
                  </a:lnTo>
                  <a:lnTo>
                    <a:pt x="25" y="283"/>
                  </a:lnTo>
                  <a:lnTo>
                    <a:pt x="25" y="276"/>
                  </a:lnTo>
                  <a:lnTo>
                    <a:pt x="25" y="268"/>
                  </a:lnTo>
                  <a:lnTo>
                    <a:pt x="26" y="261"/>
                  </a:lnTo>
                  <a:lnTo>
                    <a:pt x="26" y="249"/>
                  </a:lnTo>
                  <a:lnTo>
                    <a:pt x="30" y="242"/>
                  </a:lnTo>
                  <a:lnTo>
                    <a:pt x="32" y="230"/>
                  </a:lnTo>
                  <a:lnTo>
                    <a:pt x="36" y="221"/>
                  </a:lnTo>
                  <a:lnTo>
                    <a:pt x="38" y="215"/>
                  </a:lnTo>
                  <a:lnTo>
                    <a:pt x="40" y="209"/>
                  </a:lnTo>
                  <a:lnTo>
                    <a:pt x="42" y="204"/>
                  </a:lnTo>
                  <a:lnTo>
                    <a:pt x="45" y="198"/>
                  </a:lnTo>
                  <a:lnTo>
                    <a:pt x="47" y="192"/>
                  </a:lnTo>
                  <a:lnTo>
                    <a:pt x="49" y="186"/>
                  </a:lnTo>
                  <a:lnTo>
                    <a:pt x="53" y="181"/>
                  </a:lnTo>
                  <a:lnTo>
                    <a:pt x="57" y="175"/>
                  </a:lnTo>
                  <a:lnTo>
                    <a:pt x="59" y="169"/>
                  </a:lnTo>
                  <a:lnTo>
                    <a:pt x="63" y="164"/>
                  </a:lnTo>
                  <a:lnTo>
                    <a:pt x="68" y="158"/>
                  </a:lnTo>
                  <a:lnTo>
                    <a:pt x="72" y="152"/>
                  </a:lnTo>
                  <a:lnTo>
                    <a:pt x="76" y="147"/>
                  </a:lnTo>
                  <a:lnTo>
                    <a:pt x="82" y="139"/>
                  </a:lnTo>
                  <a:lnTo>
                    <a:pt x="85" y="133"/>
                  </a:lnTo>
                  <a:lnTo>
                    <a:pt x="93" y="128"/>
                  </a:lnTo>
                  <a:lnTo>
                    <a:pt x="97" y="122"/>
                  </a:lnTo>
                  <a:lnTo>
                    <a:pt x="103" y="114"/>
                  </a:lnTo>
                  <a:lnTo>
                    <a:pt x="108" y="109"/>
                  </a:lnTo>
                  <a:lnTo>
                    <a:pt x="116" y="103"/>
                  </a:lnTo>
                  <a:lnTo>
                    <a:pt x="122" y="97"/>
                  </a:lnTo>
                  <a:lnTo>
                    <a:pt x="129" y="89"/>
                  </a:lnTo>
                  <a:lnTo>
                    <a:pt x="135" y="84"/>
                  </a:lnTo>
                  <a:lnTo>
                    <a:pt x="144" y="78"/>
                  </a:lnTo>
                  <a:lnTo>
                    <a:pt x="152" y="70"/>
                  </a:lnTo>
                  <a:lnTo>
                    <a:pt x="160" y="65"/>
                  </a:lnTo>
                  <a:lnTo>
                    <a:pt x="169" y="59"/>
                  </a:lnTo>
                  <a:lnTo>
                    <a:pt x="179" y="53"/>
                  </a:lnTo>
                  <a:lnTo>
                    <a:pt x="188" y="48"/>
                  </a:lnTo>
                  <a:lnTo>
                    <a:pt x="196" y="42"/>
                  </a:lnTo>
                  <a:lnTo>
                    <a:pt x="205" y="36"/>
                  </a:lnTo>
                  <a:lnTo>
                    <a:pt x="219" y="31"/>
                  </a:lnTo>
                  <a:lnTo>
                    <a:pt x="353" y="78"/>
                  </a:lnTo>
                  <a:lnTo>
                    <a:pt x="401" y="69"/>
                  </a:lnTo>
                  <a:lnTo>
                    <a:pt x="401" y="6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9563" name="Freeform 107"/>
            <p:cNvSpPr>
              <a:spLocks/>
            </p:cNvSpPr>
            <p:nvPr/>
          </p:nvSpPr>
          <p:spPr bwMode="auto">
            <a:xfrm rot="1256618" flipH="1">
              <a:off x="8046828" y="5670099"/>
              <a:ext cx="197012" cy="239558"/>
            </a:xfrm>
            <a:custGeom>
              <a:avLst/>
              <a:gdLst/>
              <a:ahLst/>
              <a:cxnLst>
                <a:cxn ang="0">
                  <a:pos x="148" y="15"/>
                </a:cxn>
                <a:cxn ang="0">
                  <a:pos x="283" y="340"/>
                </a:cxn>
                <a:cxn ang="0">
                  <a:pos x="99" y="350"/>
                </a:cxn>
                <a:cxn ang="0">
                  <a:pos x="0" y="0"/>
                </a:cxn>
                <a:cxn ang="0">
                  <a:pos x="148" y="15"/>
                </a:cxn>
                <a:cxn ang="0">
                  <a:pos x="148" y="15"/>
                </a:cxn>
              </a:cxnLst>
              <a:rect l="0" t="0" r="r" b="b"/>
              <a:pathLst>
                <a:path w="283" h="350">
                  <a:moveTo>
                    <a:pt x="148" y="15"/>
                  </a:moveTo>
                  <a:lnTo>
                    <a:pt x="283" y="340"/>
                  </a:lnTo>
                  <a:lnTo>
                    <a:pt x="99" y="350"/>
                  </a:lnTo>
                  <a:lnTo>
                    <a:pt x="0" y="0"/>
                  </a:lnTo>
                  <a:lnTo>
                    <a:pt x="148" y="15"/>
                  </a:lnTo>
                  <a:lnTo>
                    <a:pt x="148" y="15"/>
                  </a:lnTo>
                  <a:close/>
                </a:path>
              </a:pathLst>
            </a:custGeom>
            <a:solidFill>
              <a:srgbClr val="1F368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9564" name="Freeform 108"/>
            <p:cNvSpPr>
              <a:spLocks/>
            </p:cNvSpPr>
            <p:nvPr/>
          </p:nvSpPr>
          <p:spPr bwMode="auto">
            <a:xfrm rot="1256618" flipH="1">
              <a:off x="7828993" y="5136128"/>
              <a:ext cx="360725" cy="372340"/>
            </a:xfrm>
            <a:custGeom>
              <a:avLst/>
              <a:gdLst/>
              <a:ahLst/>
              <a:cxnLst>
                <a:cxn ang="0">
                  <a:pos x="2" y="280"/>
                </a:cxn>
                <a:cxn ang="0">
                  <a:pos x="7" y="219"/>
                </a:cxn>
                <a:cxn ang="0">
                  <a:pos x="19" y="177"/>
                </a:cxn>
                <a:cxn ang="0">
                  <a:pos x="36" y="137"/>
                </a:cxn>
                <a:cxn ang="0">
                  <a:pos x="61" y="99"/>
                </a:cxn>
                <a:cxn ang="0">
                  <a:pos x="104" y="53"/>
                </a:cxn>
                <a:cxn ang="0">
                  <a:pos x="150" y="27"/>
                </a:cxn>
                <a:cxn ang="0">
                  <a:pos x="192" y="8"/>
                </a:cxn>
                <a:cxn ang="0">
                  <a:pos x="234" y="0"/>
                </a:cxn>
                <a:cxn ang="0">
                  <a:pos x="277" y="0"/>
                </a:cxn>
                <a:cxn ang="0">
                  <a:pos x="342" y="15"/>
                </a:cxn>
                <a:cxn ang="0">
                  <a:pos x="388" y="38"/>
                </a:cxn>
                <a:cxn ang="0">
                  <a:pos x="443" y="76"/>
                </a:cxn>
                <a:cxn ang="0">
                  <a:pos x="481" y="126"/>
                </a:cxn>
                <a:cxn ang="0">
                  <a:pos x="504" y="177"/>
                </a:cxn>
                <a:cxn ang="0">
                  <a:pos x="515" y="219"/>
                </a:cxn>
                <a:cxn ang="0">
                  <a:pos x="521" y="266"/>
                </a:cxn>
                <a:cxn ang="0">
                  <a:pos x="517" y="318"/>
                </a:cxn>
                <a:cxn ang="0">
                  <a:pos x="506" y="373"/>
                </a:cxn>
                <a:cxn ang="0">
                  <a:pos x="485" y="418"/>
                </a:cxn>
                <a:cxn ang="0">
                  <a:pos x="448" y="464"/>
                </a:cxn>
                <a:cxn ang="0">
                  <a:pos x="388" y="510"/>
                </a:cxn>
                <a:cxn ang="0">
                  <a:pos x="350" y="525"/>
                </a:cxn>
                <a:cxn ang="0">
                  <a:pos x="302" y="536"/>
                </a:cxn>
                <a:cxn ang="0">
                  <a:pos x="243" y="544"/>
                </a:cxn>
                <a:cxn ang="0">
                  <a:pos x="179" y="534"/>
                </a:cxn>
                <a:cxn ang="0">
                  <a:pos x="123" y="508"/>
                </a:cxn>
                <a:cxn ang="0">
                  <a:pos x="82" y="472"/>
                </a:cxn>
                <a:cxn ang="0">
                  <a:pos x="55" y="392"/>
                </a:cxn>
                <a:cxn ang="0">
                  <a:pos x="76" y="428"/>
                </a:cxn>
                <a:cxn ang="0">
                  <a:pos x="118" y="468"/>
                </a:cxn>
                <a:cxn ang="0">
                  <a:pos x="179" y="504"/>
                </a:cxn>
                <a:cxn ang="0">
                  <a:pos x="224" y="514"/>
                </a:cxn>
                <a:cxn ang="0">
                  <a:pos x="272" y="514"/>
                </a:cxn>
                <a:cxn ang="0">
                  <a:pos x="315" y="508"/>
                </a:cxn>
                <a:cxn ang="0">
                  <a:pos x="355" y="493"/>
                </a:cxn>
                <a:cxn ang="0">
                  <a:pos x="412" y="456"/>
                </a:cxn>
                <a:cxn ang="0">
                  <a:pos x="456" y="405"/>
                </a:cxn>
                <a:cxn ang="0">
                  <a:pos x="483" y="350"/>
                </a:cxn>
                <a:cxn ang="0">
                  <a:pos x="492" y="297"/>
                </a:cxn>
                <a:cxn ang="0">
                  <a:pos x="492" y="242"/>
                </a:cxn>
                <a:cxn ang="0">
                  <a:pos x="479" y="188"/>
                </a:cxn>
                <a:cxn ang="0">
                  <a:pos x="458" y="141"/>
                </a:cxn>
                <a:cxn ang="0">
                  <a:pos x="416" y="89"/>
                </a:cxn>
                <a:cxn ang="0">
                  <a:pos x="346" y="44"/>
                </a:cxn>
                <a:cxn ang="0">
                  <a:pos x="304" y="30"/>
                </a:cxn>
                <a:cxn ang="0">
                  <a:pos x="256" y="29"/>
                </a:cxn>
                <a:cxn ang="0">
                  <a:pos x="203" y="34"/>
                </a:cxn>
                <a:cxn ang="0">
                  <a:pos x="152" y="57"/>
                </a:cxn>
                <a:cxn ang="0">
                  <a:pos x="106" y="89"/>
                </a:cxn>
                <a:cxn ang="0">
                  <a:pos x="72" y="129"/>
                </a:cxn>
                <a:cxn ang="0">
                  <a:pos x="49" y="175"/>
                </a:cxn>
                <a:cxn ang="0">
                  <a:pos x="30" y="242"/>
                </a:cxn>
                <a:cxn ang="0">
                  <a:pos x="28" y="295"/>
                </a:cxn>
                <a:cxn ang="0">
                  <a:pos x="2" y="310"/>
                </a:cxn>
              </a:cxnLst>
              <a:rect l="0" t="0" r="r" b="b"/>
              <a:pathLst>
                <a:path w="521" h="544">
                  <a:moveTo>
                    <a:pt x="2" y="310"/>
                  </a:moveTo>
                  <a:lnTo>
                    <a:pt x="2" y="306"/>
                  </a:lnTo>
                  <a:lnTo>
                    <a:pt x="2" y="301"/>
                  </a:lnTo>
                  <a:lnTo>
                    <a:pt x="0" y="297"/>
                  </a:lnTo>
                  <a:lnTo>
                    <a:pt x="0" y="293"/>
                  </a:lnTo>
                  <a:lnTo>
                    <a:pt x="0" y="285"/>
                  </a:lnTo>
                  <a:lnTo>
                    <a:pt x="2" y="280"/>
                  </a:lnTo>
                  <a:lnTo>
                    <a:pt x="2" y="272"/>
                  </a:lnTo>
                  <a:lnTo>
                    <a:pt x="2" y="266"/>
                  </a:lnTo>
                  <a:lnTo>
                    <a:pt x="2" y="257"/>
                  </a:lnTo>
                  <a:lnTo>
                    <a:pt x="4" y="247"/>
                  </a:lnTo>
                  <a:lnTo>
                    <a:pt x="4" y="238"/>
                  </a:lnTo>
                  <a:lnTo>
                    <a:pt x="6" y="228"/>
                  </a:lnTo>
                  <a:lnTo>
                    <a:pt x="7" y="219"/>
                  </a:lnTo>
                  <a:lnTo>
                    <a:pt x="11" y="209"/>
                  </a:lnTo>
                  <a:lnTo>
                    <a:pt x="11" y="204"/>
                  </a:lnTo>
                  <a:lnTo>
                    <a:pt x="13" y="198"/>
                  </a:lnTo>
                  <a:lnTo>
                    <a:pt x="15" y="192"/>
                  </a:lnTo>
                  <a:lnTo>
                    <a:pt x="17" y="186"/>
                  </a:lnTo>
                  <a:lnTo>
                    <a:pt x="17" y="181"/>
                  </a:lnTo>
                  <a:lnTo>
                    <a:pt x="19" y="177"/>
                  </a:lnTo>
                  <a:lnTo>
                    <a:pt x="21" y="169"/>
                  </a:lnTo>
                  <a:lnTo>
                    <a:pt x="25" y="166"/>
                  </a:lnTo>
                  <a:lnTo>
                    <a:pt x="25" y="160"/>
                  </a:lnTo>
                  <a:lnTo>
                    <a:pt x="26" y="154"/>
                  </a:lnTo>
                  <a:lnTo>
                    <a:pt x="30" y="146"/>
                  </a:lnTo>
                  <a:lnTo>
                    <a:pt x="32" y="143"/>
                  </a:lnTo>
                  <a:lnTo>
                    <a:pt x="36" y="137"/>
                  </a:lnTo>
                  <a:lnTo>
                    <a:pt x="40" y="131"/>
                  </a:lnTo>
                  <a:lnTo>
                    <a:pt x="42" y="126"/>
                  </a:lnTo>
                  <a:lnTo>
                    <a:pt x="45" y="120"/>
                  </a:lnTo>
                  <a:lnTo>
                    <a:pt x="49" y="114"/>
                  </a:lnTo>
                  <a:lnTo>
                    <a:pt x="51" y="108"/>
                  </a:lnTo>
                  <a:lnTo>
                    <a:pt x="55" y="103"/>
                  </a:lnTo>
                  <a:lnTo>
                    <a:pt x="61" y="99"/>
                  </a:lnTo>
                  <a:lnTo>
                    <a:pt x="68" y="88"/>
                  </a:lnTo>
                  <a:lnTo>
                    <a:pt x="78" y="78"/>
                  </a:lnTo>
                  <a:lnTo>
                    <a:pt x="82" y="72"/>
                  </a:lnTo>
                  <a:lnTo>
                    <a:pt x="87" y="69"/>
                  </a:lnTo>
                  <a:lnTo>
                    <a:pt x="93" y="63"/>
                  </a:lnTo>
                  <a:lnTo>
                    <a:pt x="99" y="59"/>
                  </a:lnTo>
                  <a:lnTo>
                    <a:pt x="104" y="53"/>
                  </a:lnTo>
                  <a:lnTo>
                    <a:pt x="112" y="50"/>
                  </a:lnTo>
                  <a:lnTo>
                    <a:pt x="118" y="46"/>
                  </a:lnTo>
                  <a:lnTo>
                    <a:pt x="125" y="42"/>
                  </a:lnTo>
                  <a:lnTo>
                    <a:pt x="131" y="38"/>
                  </a:lnTo>
                  <a:lnTo>
                    <a:pt x="137" y="32"/>
                  </a:lnTo>
                  <a:lnTo>
                    <a:pt x="142" y="29"/>
                  </a:lnTo>
                  <a:lnTo>
                    <a:pt x="150" y="27"/>
                  </a:lnTo>
                  <a:lnTo>
                    <a:pt x="156" y="23"/>
                  </a:lnTo>
                  <a:lnTo>
                    <a:pt x="161" y="19"/>
                  </a:lnTo>
                  <a:lnTo>
                    <a:pt x="167" y="17"/>
                  </a:lnTo>
                  <a:lnTo>
                    <a:pt x="175" y="15"/>
                  </a:lnTo>
                  <a:lnTo>
                    <a:pt x="180" y="11"/>
                  </a:lnTo>
                  <a:lnTo>
                    <a:pt x="186" y="10"/>
                  </a:lnTo>
                  <a:lnTo>
                    <a:pt x="192" y="8"/>
                  </a:lnTo>
                  <a:lnTo>
                    <a:pt x="198" y="8"/>
                  </a:lnTo>
                  <a:lnTo>
                    <a:pt x="205" y="6"/>
                  </a:lnTo>
                  <a:lnTo>
                    <a:pt x="211" y="4"/>
                  </a:lnTo>
                  <a:lnTo>
                    <a:pt x="217" y="4"/>
                  </a:lnTo>
                  <a:lnTo>
                    <a:pt x="222" y="4"/>
                  </a:lnTo>
                  <a:lnTo>
                    <a:pt x="228" y="2"/>
                  </a:lnTo>
                  <a:lnTo>
                    <a:pt x="234" y="0"/>
                  </a:lnTo>
                  <a:lnTo>
                    <a:pt x="239" y="0"/>
                  </a:lnTo>
                  <a:lnTo>
                    <a:pt x="245" y="0"/>
                  </a:lnTo>
                  <a:lnTo>
                    <a:pt x="251" y="0"/>
                  </a:lnTo>
                  <a:lnTo>
                    <a:pt x="256" y="0"/>
                  </a:lnTo>
                  <a:lnTo>
                    <a:pt x="260" y="0"/>
                  </a:lnTo>
                  <a:lnTo>
                    <a:pt x="266" y="0"/>
                  </a:lnTo>
                  <a:lnTo>
                    <a:pt x="277" y="0"/>
                  </a:lnTo>
                  <a:lnTo>
                    <a:pt x="287" y="2"/>
                  </a:lnTo>
                  <a:lnTo>
                    <a:pt x="298" y="4"/>
                  </a:lnTo>
                  <a:lnTo>
                    <a:pt x="308" y="6"/>
                  </a:lnTo>
                  <a:lnTo>
                    <a:pt x="315" y="8"/>
                  </a:lnTo>
                  <a:lnTo>
                    <a:pt x="325" y="10"/>
                  </a:lnTo>
                  <a:lnTo>
                    <a:pt x="333" y="11"/>
                  </a:lnTo>
                  <a:lnTo>
                    <a:pt x="342" y="15"/>
                  </a:lnTo>
                  <a:lnTo>
                    <a:pt x="350" y="19"/>
                  </a:lnTo>
                  <a:lnTo>
                    <a:pt x="357" y="21"/>
                  </a:lnTo>
                  <a:lnTo>
                    <a:pt x="363" y="25"/>
                  </a:lnTo>
                  <a:lnTo>
                    <a:pt x="372" y="29"/>
                  </a:lnTo>
                  <a:lnTo>
                    <a:pt x="376" y="30"/>
                  </a:lnTo>
                  <a:lnTo>
                    <a:pt x="382" y="34"/>
                  </a:lnTo>
                  <a:lnTo>
                    <a:pt x="388" y="38"/>
                  </a:lnTo>
                  <a:lnTo>
                    <a:pt x="393" y="40"/>
                  </a:lnTo>
                  <a:lnTo>
                    <a:pt x="401" y="46"/>
                  </a:lnTo>
                  <a:lnTo>
                    <a:pt x="409" y="50"/>
                  </a:lnTo>
                  <a:lnTo>
                    <a:pt x="414" y="51"/>
                  </a:lnTo>
                  <a:lnTo>
                    <a:pt x="424" y="57"/>
                  </a:lnTo>
                  <a:lnTo>
                    <a:pt x="431" y="67"/>
                  </a:lnTo>
                  <a:lnTo>
                    <a:pt x="443" y="76"/>
                  </a:lnTo>
                  <a:lnTo>
                    <a:pt x="448" y="80"/>
                  </a:lnTo>
                  <a:lnTo>
                    <a:pt x="452" y="88"/>
                  </a:lnTo>
                  <a:lnTo>
                    <a:pt x="458" y="93"/>
                  </a:lnTo>
                  <a:lnTo>
                    <a:pt x="466" y="101"/>
                  </a:lnTo>
                  <a:lnTo>
                    <a:pt x="469" y="110"/>
                  </a:lnTo>
                  <a:lnTo>
                    <a:pt x="475" y="118"/>
                  </a:lnTo>
                  <a:lnTo>
                    <a:pt x="481" y="126"/>
                  </a:lnTo>
                  <a:lnTo>
                    <a:pt x="487" y="137"/>
                  </a:lnTo>
                  <a:lnTo>
                    <a:pt x="490" y="145"/>
                  </a:lnTo>
                  <a:lnTo>
                    <a:pt x="496" y="156"/>
                  </a:lnTo>
                  <a:lnTo>
                    <a:pt x="498" y="160"/>
                  </a:lnTo>
                  <a:lnTo>
                    <a:pt x="500" y="166"/>
                  </a:lnTo>
                  <a:lnTo>
                    <a:pt x="502" y="171"/>
                  </a:lnTo>
                  <a:lnTo>
                    <a:pt x="504" y="177"/>
                  </a:lnTo>
                  <a:lnTo>
                    <a:pt x="506" y="183"/>
                  </a:lnTo>
                  <a:lnTo>
                    <a:pt x="507" y="188"/>
                  </a:lnTo>
                  <a:lnTo>
                    <a:pt x="509" y="194"/>
                  </a:lnTo>
                  <a:lnTo>
                    <a:pt x="511" y="200"/>
                  </a:lnTo>
                  <a:lnTo>
                    <a:pt x="513" y="205"/>
                  </a:lnTo>
                  <a:lnTo>
                    <a:pt x="515" y="211"/>
                  </a:lnTo>
                  <a:lnTo>
                    <a:pt x="515" y="219"/>
                  </a:lnTo>
                  <a:lnTo>
                    <a:pt x="517" y="226"/>
                  </a:lnTo>
                  <a:lnTo>
                    <a:pt x="517" y="232"/>
                  </a:lnTo>
                  <a:lnTo>
                    <a:pt x="519" y="238"/>
                  </a:lnTo>
                  <a:lnTo>
                    <a:pt x="519" y="245"/>
                  </a:lnTo>
                  <a:lnTo>
                    <a:pt x="521" y="251"/>
                  </a:lnTo>
                  <a:lnTo>
                    <a:pt x="521" y="259"/>
                  </a:lnTo>
                  <a:lnTo>
                    <a:pt x="521" y="266"/>
                  </a:lnTo>
                  <a:lnTo>
                    <a:pt x="521" y="272"/>
                  </a:lnTo>
                  <a:lnTo>
                    <a:pt x="521" y="280"/>
                  </a:lnTo>
                  <a:lnTo>
                    <a:pt x="521" y="287"/>
                  </a:lnTo>
                  <a:lnTo>
                    <a:pt x="519" y="295"/>
                  </a:lnTo>
                  <a:lnTo>
                    <a:pt x="519" y="302"/>
                  </a:lnTo>
                  <a:lnTo>
                    <a:pt x="519" y="310"/>
                  </a:lnTo>
                  <a:lnTo>
                    <a:pt x="517" y="318"/>
                  </a:lnTo>
                  <a:lnTo>
                    <a:pt x="517" y="325"/>
                  </a:lnTo>
                  <a:lnTo>
                    <a:pt x="515" y="335"/>
                  </a:lnTo>
                  <a:lnTo>
                    <a:pt x="515" y="342"/>
                  </a:lnTo>
                  <a:lnTo>
                    <a:pt x="511" y="350"/>
                  </a:lnTo>
                  <a:lnTo>
                    <a:pt x="509" y="358"/>
                  </a:lnTo>
                  <a:lnTo>
                    <a:pt x="507" y="365"/>
                  </a:lnTo>
                  <a:lnTo>
                    <a:pt x="506" y="373"/>
                  </a:lnTo>
                  <a:lnTo>
                    <a:pt x="502" y="378"/>
                  </a:lnTo>
                  <a:lnTo>
                    <a:pt x="500" y="386"/>
                  </a:lnTo>
                  <a:lnTo>
                    <a:pt x="496" y="392"/>
                  </a:lnTo>
                  <a:lnTo>
                    <a:pt x="494" y="399"/>
                  </a:lnTo>
                  <a:lnTo>
                    <a:pt x="490" y="407"/>
                  </a:lnTo>
                  <a:lnTo>
                    <a:pt x="488" y="413"/>
                  </a:lnTo>
                  <a:lnTo>
                    <a:pt x="485" y="418"/>
                  </a:lnTo>
                  <a:lnTo>
                    <a:pt x="481" y="424"/>
                  </a:lnTo>
                  <a:lnTo>
                    <a:pt x="477" y="430"/>
                  </a:lnTo>
                  <a:lnTo>
                    <a:pt x="473" y="436"/>
                  </a:lnTo>
                  <a:lnTo>
                    <a:pt x="469" y="439"/>
                  </a:lnTo>
                  <a:lnTo>
                    <a:pt x="467" y="445"/>
                  </a:lnTo>
                  <a:lnTo>
                    <a:pt x="458" y="455"/>
                  </a:lnTo>
                  <a:lnTo>
                    <a:pt x="448" y="464"/>
                  </a:lnTo>
                  <a:lnTo>
                    <a:pt x="441" y="472"/>
                  </a:lnTo>
                  <a:lnTo>
                    <a:pt x="431" y="481"/>
                  </a:lnTo>
                  <a:lnTo>
                    <a:pt x="422" y="487"/>
                  </a:lnTo>
                  <a:lnTo>
                    <a:pt x="412" y="494"/>
                  </a:lnTo>
                  <a:lnTo>
                    <a:pt x="403" y="500"/>
                  </a:lnTo>
                  <a:lnTo>
                    <a:pt x="393" y="508"/>
                  </a:lnTo>
                  <a:lnTo>
                    <a:pt x="388" y="510"/>
                  </a:lnTo>
                  <a:lnTo>
                    <a:pt x="382" y="512"/>
                  </a:lnTo>
                  <a:lnTo>
                    <a:pt x="376" y="514"/>
                  </a:lnTo>
                  <a:lnTo>
                    <a:pt x="372" y="517"/>
                  </a:lnTo>
                  <a:lnTo>
                    <a:pt x="365" y="519"/>
                  </a:lnTo>
                  <a:lnTo>
                    <a:pt x="361" y="521"/>
                  </a:lnTo>
                  <a:lnTo>
                    <a:pt x="355" y="523"/>
                  </a:lnTo>
                  <a:lnTo>
                    <a:pt x="350" y="525"/>
                  </a:lnTo>
                  <a:lnTo>
                    <a:pt x="344" y="527"/>
                  </a:lnTo>
                  <a:lnTo>
                    <a:pt x="338" y="529"/>
                  </a:lnTo>
                  <a:lnTo>
                    <a:pt x="333" y="529"/>
                  </a:lnTo>
                  <a:lnTo>
                    <a:pt x="329" y="531"/>
                  </a:lnTo>
                  <a:lnTo>
                    <a:pt x="317" y="534"/>
                  </a:lnTo>
                  <a:lnTo>
                    <a:pt x="308" y="536"/>
                  </a:lnTo>
                  <a:lnTo>
                    <a:pt x="302" y="536"/>
                  </a:lnTo>
                  <a:lnTo>
                    <a:pt x="296" y="538"/>
                  </a:lnTo>
                  <a:lnTo>
                    <a:pt x="291" y="538"/>
                  </a:lnTo>
                  <a:lnTo>
                    <a:pt x="285" y="538"/>
                  </a:lnTo>
                  <a:lnTo>
                    <a:pt x="275" y="540"/>
                  </a:lnTo>
                  <a:lnTo>
                    <a:pt x="264" y="542"/>
                  </a:lnTo>
                  <a:lnTo>
                    <a:pt x="255" y="542"/>
                  </a:lnTo>
                  <a:lnTo>
                    <a:pt x="243" y="544"/>
                  </a:lnTo>
                  <a:lnTo>
                    <a:pt x="234" y="544"/>
                  </a:lnTo>
                  <a:lnTo>
                    <a:pt x="224" y="544"/>
                  </a:lnTo>
                  <a:lnTo>
                    <a:pt x="215" y="542"/>
                  </a:lnTo>
                  <a:lnTo>
                    <a:pt x="205" y="540"/>
                  </a:lnTo>
                  <a:lnTo>
                    <a:pt x="196" y="538"/>
                  </a:lnTo>
                  <a:lnTo>
                    <a:pt x="188" y="538"/>
                  </a:lnTo>
                  <a:lnTo>
                    <a:pt x="179" y="534"/>
                  </a:lnTo>
                  <a:lnTo>
                    <a:pt x="169" y="533"/>
                  </a:lnTo>
                  <a:lnTo>
                    <a:pt x="161" y="529"/>
                  </a:lnTo>
                  <a:lnTo>
                    <a:pt x="154" y="525"/>
                  </a:lnTo>
                  <a:lnTo>
                    <a:pt x="144" y="521"/>
                  </a:lnTo>
                  <a:lnTo>
                    <a:pt x="139" y="517"/>
                  </a:lnTo>
                  <a:lnTo>
                    <a:pt x="129" y="512"/>
                  </a:lnTo>
                  <a:lnTo>
                    <a:pt x="123" y="508"/>
                  </a:lnTo>
                  <a:lnTo>
                    <a:pt x="116" y="502"/>
                  </a:lnTo>
                  <a:lnTo>
                    <a:pt x="110" y="498"/>
                  </a:lnTo>
                  <a:lnTo>
                    <a:pt x="104" y="493"/>
                  </a:lnTo>
                  <a:lnTo>
                    <a:pt x="99" y="487"/>
                  </a:lnTo>
                  <a:lnTo>
                    <a:pt x="93" y="481"/>
                  </a:lnTo>
                  <a:lnTo>
                    <a:pt x="87" y="477"/>
                  </a:lnTo>
                  <a:lnTo>
                    <a:pt x="82" y="472"/>
                  </a:lnTo>
                  <a:lnTo>
                    <a:pt x="76" y="466"/>
                  </a:lnTo>
                  <a:lnTo>
                    <a:pt x="68" y="458"/>
                  </a:lnTo>
                  <a:lnTo>
                    <a:pt x="63" y="451"/>
                  </a:lnTo>
                  <a:lnTo>
                    <a:pt x="55" y="441"/>
                  </a:lnTo>
                  <a:lnTo>
                    <a:pt x="53" y="437"/>
                  </a:lnTo>
                  <a:lnTo>
                    <a:pt x="49" y="434"/>
                  </a:lnTo>
                  <a:lnTo>
                    <a:pt x="55" y="392"/>
                  </a:lnTo>
                  <a:lnTo>
                    <a:pt x="55" y="392"/>
                  </a:lnTo>
                  <a:lnTo>
                    <a:pt x="57" y="396"/>
                  </a:lnTo>
                  <a:lnTo>
                    <a:pt x="61" y="403"/>
                  </a:lnTo>
                  <a:lnTo>
                    <a:pt x="66" y="413"/>
                  </a:lnTo>
                  <a:lnTo>
                    <a:pt x="68" y="417"/>
                  </a:lnTo>
                  <a:lnTo>
                    <a:pt x="72" y="420"/>
                  </a:lnTo>
                  <a:lnTo>
                    <a:pt x="76" y="428"/>
                  </a:lnTo>
                  <a:lnTo>
                    <a:pt x="82" y="434"/>
                  </a:lnTo>
                  <a:lnTo>
                    <a:pt x="85" y="439"/>
                  </a:lnTo>
                  <a:lnTo>
                    <a:pt x="91" y="445"/>
                  </a:lnTo>
                  <a:lnTo>
                    <a:pt x="97" y="451"/>
                  </a:lnTo>
                  <a:lnTo>
                    <a:pt x="104" y="458"/>
                  </a:lnTo>
                  <a:lnTo>
                    <a:pt x="110" y="462"/>
                  </a:lnTo>
                  <a:lnTo>
                    <a:pt x="118" y="468"/>
                  </a:lnTo>
                  <a:lnTo>
                    <a:pt x="123" y="475"/>
                  </a:lnTo>
                  <a:lnTo>
                    <a:pt x="133" y="481"/>
                  </a:lnTo>
                  <a:lnTo>
                    <a:pt x="141" y="485"/>
                  </a:lnTo>
                  <a:lnTo>
                    <a:pt x="150" y="491"/>
                  </a:lnTo>
                  <a:lnTo>
                    <a:pt x="160" y="496"/>
                  </a:lnTo>
                  <a:lnTo>
                    <a:pt x="169" y="502"/>
                  </a:lnTo>
                  <a:lnTo>
                    <a:pt x="179" y="504"/>
                  </a:lnTo>
                  <a:lnTo>
                    <a:pt x="190" y="508"/>
                  </a:lnTo>
                  <a:lnTo>
                    <a:pt x="196" y="510"/>
                  </a:lnTo>
                  <a:lnTo>
                    <a:pt x="201" y="510"/>
                  </a:lnTo>
                  <a:lnTo>
                    <a:pt x="207" y="512"/>
                  </a:lnTo>
                  <a:lnTo>
                    <a:pt x="213" y="514"/>
                  </a:lnTo>
                  <a:lnTo>
                    <a:pt x="218" y="514"/>
                  </a:lnTo>
                  <a:lnTo>
                    <a:pt x="224" y="514"/>
                  </a:lnTo>
                  <a:lnTo>
                    <a:pt x="232" y="515"/>
                  </a:lnTo>
                  <a:lnTo>
                    <a:pt x="237" y="517"/>
                  </a:lnTo>
                  <a:lnTo>
                    <a:pt x="243" y="517"/>
                  </a:lnTo>
                  <a:lnTo>
                    <a:pt x="251" y="517"/>
                  </a:lnTo>
                  <a:lnTo>
                    <a:pt x="258" y="517"/>
                  </a:lnTo>
                  <a:lnTo>
                    <a:pt x="266" y="517"/>
                  </a:lnTo>
                  <a:lnTo>
                    <a:pt x="272" y="514"/>
                  </a:lnTo>
                  <a:lnTo>
                    <a:pt x="279" y="514"/>
                  </a:lnTo>
                  <a:lnTo>
                    <a:pt x="285" y="512"/>
                  </a:lnTo>
                  <a:lnTo>
                    <a:pt x="291" y="512"/>
                  </a:lnTo>
                  <a:lnTo>
                    <a:pt x="298" y="510"/>
                  </a:lnTo>
                  <a:lnTo>
                    <a:pt x="304" y="510"/>
                  </a:lnTo>
                  <a:lnTo>
                    <a:pt x="310" y="508"/>
                  </a:lnTo>
                  <a:lnTo>
                    <a:pt x="315" y="508"/>
                  </a:lnTo>
                  <a:lnTo>
                    <a:pt x="321" y="506"/>
                  </a:lnTo>
                  <a:lnTo>
                    <a:pt x="327" y="504"/>
                  </a:lnTo>
                  <a:lnTo>
                    <a:pt x="333" y="502"/>
                  </a:lnTo>
                  <a:lnTo>
                    <a:pt x="338" y="500"/>
                  </a:lnTo>
                  <a:lnTo>
                    <a:pt x="344" y="498"/>
                  </a:lnTo>
                  <a:lnTo>
                    <a:pt x="350" y="496"/>
                  </a:lnTo>
                  <a:lnTo>
                    <a:pt x="355" y="493"/>
                  </a:lnTo>
                  <a:lnTo>
                    <a:pt x="361" y="491"/>
                  </a:lnTo>
                  <a:lnTo>
                    <a:pt x="371" y="485"/>
                  </a:lnTo>
                  <a:lnTo>
                    <a:pt x="380" y="481"/>
                  </a:lnTo>
                  <a:lnTo>
                    <a:pt x="390" y="475"/>
                  </a:lnTo>
                  <a:lnTo>
                    <a:pt x="397" y="470"/>
                  </a:lnTo>
                  <a:lnTo>
                    <a:pt x="405" y="462"/>
                  </a:lnTo>
                  <a:lnTo>
                    <a:pt x="412" y="456"/>
                  </a:lnTo>
                  <a:lnTo>
                    <a:pt x="422" y="451"/>
                  </a:lnTo>
                  <a:lnTo>
                    <a:pt x="429" y="443"/>
                  </a:lnTo>
                  <a:lnTo>
                    <a:pt x="435" y="436"/>
                  </a:lnTo>
                  <a:lnTo>
                    <a:pt x="441" y="430"/>
                  </a:lnTo>
                  <a:lnTo>
                    <a:pt x="447" y="420"/>
                  </a:lnTo>
                  <a:lnTo>
                    <a:pt x="452" y="415"/>
                  </a:lnTo>
                  <a:lnTo>
                    <a:pt x="456" y="405"/>
                  </a:lnTo>
                  <a:lnTo>
                    <a:pt x="462" y="398"/>
                  </a:lnTo>
                  <a:lnTo>
                    <a:pt x="466" y="390"/>
                  </a:lnTo>
                  <a:lnTo>
                    <a:pt x="471" y="382"/>
                  </a:lnTo>
                  <a:lnTo>
                    <a:pt x="473" y="373"/>
                  </a:lnTo>
                  <a:lnTo>
                    <a:pt x="477" y="367"/>
                  </a:lnTo>
                  <a:lnTo>
                    <a:pt x="479" y="358"/>
                  </a:lnTo>
                  <a:lnTo>
                    <a:pt x="483" y="350"/>
                  </a:lnTo>
                  <a:lnTo>
                    <a:pt x="485" y="342"/>
                  </a:lnTo>
                  <a:lnTo>
                    <a:pt x="488" y="337"/>
                  </a:lnTo>
                  <a:lnTo>
                    <a:pt x="490" y="327"/>
                  </a:lnTo>
                  <a:lnTo>
                    <a:pt x="492" y="321"/>
                  </a:lnTo>
                  <a:lnTo>
                    <a:pt x="492" y="312"/>
                  </a:lnTo>
                  <a:lnTo>
                    <a:pt x="492" y="304"/>
                  </a:lnTo>
                  <a:lnTo>
                    <a:pt x="492" y="297"/>
                  </a:lnTo>
                  <a:lnTo>
                    <a:pt x="494" y="289"/>
                  </a:lnTo>
                  <a:lnTo>
                    <a:pt x="494" y="282"/>
                  </a:lnTo>
                  <a:lnTo>
                    <a:pt x="494" y="274"/>
                  </a:lnTo>
                  <a:lnTo>
                    <a:pt x="494" y="266"/>
                  </a:lnTo>
                  <a:lnTo>
                    <a:pt x="494" y="259"/>
                  </a:lnTo>
                  <a:lnTo>
                    <a:pt x="492" y="249"/>
                  </a:lnTo>
                  <a:lnTo>
                    <a:pt x="492" y="242"/>
                  </a:lnTo>
                  <a:lnTo>
                    <a:pt x="490" y="234"/>
                  </a:lnTo>
                  <a:lnTo>
                    <a:pt x="490" y="226"/>
                  </a:lnTo>
                  <a:lnTo>
                    <a:pt x="488" y="219"/>
                  </a:lnTo>
                  <a:lnTo>
                    <a:pt x="487" y="211"/>
                  </a:lnTo>
                  <a:lnTo>
                    <a:pt x="485" y="204"/>
                  </a:lnTo>
                  <a:lnTo>
                    <a:pt x="483" y="198"/>
                  </a:lnTo>
                  <a:lnTo>
                    <a:pt x="479" y="188"/>
                  </a:lnTo>
                  <a:lnTo>
                    <a:pt x="477" y="183"/>
                  </a:lnTo>
                  <a:lnTo>
                    <a:pt x="473" y="175"/>
                  </a:lnTo>
                  <a:lnTo>
                    <a:pt x="471" y="167"/>
                  </a:lnTo>
                  <a:lnTo>
                    <a:pt x="467" y="160"/>
                  </a:lnTo>
                  <a:lnTo>
                    <a:pt x="466" y="154"/>
                  </a:lnTo>
                  <a:lnTo>
                    <a:pt x="462" y="146"/>
                  </a:lnTo>
                  <a:lnTo>
                    <a:pt x="458" y="141"/>
                  </a:lnTo>
                  <a:lnTo>
                    <a:pt x="454" y="135"/>
                  </a:lnTo>
                  <a:lnTo>
                    <a:pt x="450" y="127"/>
                  </a:lnTo>
                  <a:lnTo>
                    <a:pt x="447" y="122"/>
                  </a:lnTo>
                  <a:lnTo>
                    <a:pt x="443" y="118"/>
                  </a:lnTo>
                  <a:lnTo>
                    <a:pt x="433" y="108"/>
                  </a:lnTo>
                  <a:lnTo>
                    <a:pt x="426" y="99"/>
                  </a:lnTo>
                  <a:lnTo>
                    <a:pt x="416" y="89"/>
                  </a:lnTo>
                  <a:lnTo>
                    <a:pt x="405" y="80"/>
                  </a:lnTo>
                  <a:lnTo>
                    <a:pt x="395" y="72"/>
                  </a:lnTo>
                  <a:lnTo>
                    <a:pt x="386" y="67"/>
                  </a:lnTo>
                  <a:lnTo>
                    <a:pt x="374" y="59"/>
                  </a:lnTo>
                  <a:lnTo>
                    <a:pt x="365" y="53"/>
                  </a:lnTo>
                  <a:lnTo>
                    <a:pt x="355" y="48"/>
                  </a:lnTo>
                  <a:lnTo>
                    <a:pt x="346" y="44"/>
                  </a:lnTo>
                  <a:lnTo>
                    <a:pt x="338" y="42"/>
                  </a:lnTo>
                  <a:lnTo>
                    <a:pt x="333" y="40"/>
                  </a:lnTo>
                  <a:lnTo>
                    <a:pt x="327" y="38"/>
                  </a:lnTo>
                  <a:lnTo>
                    <a:pt x="321" y="36"/>
                  </a:lnTo>
                  <a:lnTo>
                    <a:pt x="315" y="34"/>
                  </a:lnTo>
                  <a:lnTo>
                    <a:pt x="310" y="32"/>
                  </a:lnTo>
                  <a:lnTo>
                    <a:pt x="304" y="30"/>
                  </a:lnTo>
                  <a:lnTo>
                    <a:pt x="298" y="30"/>
                  </a:lnTo>
                  <a:lnTo>
                    <a:pt x="291" y="30"/>
                  </a:lnTo>
                  <a:lnTo>
                    <a:pt x="283" y="29"/>
                  </a:lnTo>
                  <a:lnTo>
                    <a:pt x="277" y="29"/>
                  </a:lnTo>
                  <a:lnTo>
                    <a:pt x="270" y="29"/>
                  </a:lnTo>
                  <a:lnTo>
                    <a:pt x="264" y="29"/>
                  </a:lnTo>
                  <a:lnTo>
                    <a:pt x="256" y="29"/>
                  </a:lnTo>
                  <a:lnTo>
                    <a:pt x="251" y="29"/>
                  </a:lnTo>
                  <a:lnTo>
                    <a:pt x="243" y="29"/>
                  </a:lnTo>
                  <a:lnTo>
                    <a:pt x="234" y="29"/>
                  </a:lnTo>
                  <a:lnTo>
                    <a:pt x="228" y="30"/>
                  </a:lnTo>
                  <a:lnTo>
                    <a:pt x="218" y="30"/>
                  </a:lnTo>
                  <a:lnTo>
                    <a:pt x="211" y="32"/>
                  </a:lnTo>
                  <a:lnTo>
                    <a:pt x="203" y="34"/>
                  </a:lnTo>
                  <a:lnTo>
                    <a:pt x="196" y="38"/>
                  </a:lnTo>
                  <a:lnTo>
                    <a:pt x="188" y="40"/>
                  </a:lnTo>
                  <a:lnTo>
                    <a:pt x="182" y="44"/>
                  </a:lnTo>
                  <a:lnTo>
                    <a:pt x="173" y="46"/>
                  </a:lnTo>
                  <a:lnTo>
                    <a:pt x="167" y="50"/>
                  </a:lnTo>
                  <a:lnTo>
                    <a:pt x="160" y="51"/>
                  </a:lnTo>
                  <a:lnTo>
                    <a:pt x="152" y="57"/>
                  </a:lnTo>
                  <a:lnTo>
                    <a:pt x="144" y="61"/>
                  </a:lnTo>
                  <a:lnTo>
                    <a:pt x="139" y="65"/>
                  </a:lnTo>
                  <a:lnTo>
                    <a:pt x="133" y="69"/>
                  </a:lnTo>
                  <a:lnTo>
                    <a:pt x="125" y="74"/>
                  </a:lnTo>
                  <a:lnTo>
                    <a:pt x="120" y="78"/>
                  </a:lnTo>
                  <a:lnTo>
                    <a:pt x="112" y="84"/>
                  </a:lnTo>
                  <a:lnTo>
                    <a:pt x="106" y="89"/>
                  </a:lnTo>
                  <a:lnTo>
                    <a:pt x="101" y="95"/>
                  </a:lnTo>
                  <a:lnTo>
                    <a:pt x="95" y="99"/>
                  </a:lnTo>
                  <a:lnTo>
                    <a:pt x="89" y="107"/>
                  </a:lnTo>
                  <a:lnTo>
                    <a:pt x="85" y="112"/>
                  </a:lnTo>
                  <a:lnTo>
                    <a:pt x="80" y="118"/>
                  </a:lnTo>
                  <a:lnTo>
                    <a:pt x="76" y="124"/>
                  </a:lnTo>
                  <a:lnTo>
                    <a:pt x="72" y="129"/>
                  </a:lnTo>
                  <a:lnTo>
                    <a:pt x="68" y="135"/>
                  </a:lnTo>
                  <a:lnTo>
                    <a:pt x="64" y="141"/>
                  </a:lnTo>
                  <a:lnTo>
                    <a:pt x="63" y="146"/>
                  </a:lnTo>
                  <a:lnTo>
                    <a:pt x="59" y="154"/>
                  </a:lnTo>
                  <a:lnTo>
                    <a:pt x="55" y="160"/>
                  </a:lnTo>
                  <a:lnTo>
                    <a:pt x="55" y="166"/>
                  </a:lnTo>
                  <a:lnTo>
                    <a:pt x="49" y="175"/>
                  </a:lnTo>
                  <a:lnTo>
                    <a:pt x="45" y="186"/>
                  </a:lnTo>
                  <a:lnTo>
                    <a:pt x="44" y="196"/>
                  </a:lnTo>
                  <a:lnTo>
                    <a:pt x="40" y="205"/>
                  </a:lnTo>
                  <a:lnTo>
                    <a:pt x="38" y="215"/>
                  </a:lnTo>
                  <a:lnTo>
                    <a:pt x="34" y="224"/>
                  </a:lnTo>
                  <a:lnTo>
                    <a:pt x="32" y="232"/>
                  </a:lnTo>
                  <a:lnTo>
                    <a:pt x="30" y="242"/>
                  </a:lnTo>
                  <a:lnTo>
                    <a:pt x="28" y="251"/>
                  </a:lnTo>
                  <a:lnTo>
                    <a:pt x="28" y="259"/>
                  </a:lnTo>
                  <a:lnTo>
                    <a:pt x="28" y="268"/>
                  </a:lnTo>
                  <a:lnTo>
                    <a:pt x="28" y="280"/>
                  </a:lnTo>
                  <a:lnTo>
                    <a:pt x="28" y="283"/>
                  </a:lnTo>
                  <a:lnTo>
                    <a:pt x="28" y="289"/>
                  </a:lnTo>
                  <a:lnTo>
                    <a:pt x="28" y="295"/>
                  </a:lnTo>
                  <a:lnTo>
                    <a:pt x="28" y="301"/>
                  </a:lnTo>
                  <a:lnTo>
                    <a:pt x="28" y="306"/>
                  </a:lnTo>
                  <a:lnTo>
                    <a:pt x="30" y="312"/>
                  </a:lnTo>
                  <a:lnTo>
                    <a:pt x="30" y="320"/>
                  </a:lnTo>
                  <a:lnTo>
                    <a:pt x="32" y="325"/>
                  </a:lnTo>
                  <a:lnTo>
                    <a:pt x="2" y="310"/>
                  </a:lnTo>
                  <a:lnTo>
                    <a:pt x="2" y="3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9565" name="Freeform 109"/>
            <p:cNvSpPr>
              <a:spLocks/>
            </p:cNvSpPr>
            <p:nvPr/>
          </p:nvSpPr>
          <p:spPr bwMode="auto">
            <a:xfrm rot="1256618" flipH="1">
              <a:off x="8091788" y="5379126"/>
              <a:ext cx="298293" cy="302527"/>
            </a:xfrm>
            <a:custGeom>
              <a:avLst/>
              <a:gdLst/>
              <a:ahLst/>
              <a:cxnLst>
                <a:cxn ang="0">
                  <a:pos x="390" y="89"/>
                </a:cxn>
                <a:cxn ang="0">
                  <a:pos x="354" y="59"/>
                </a:cxn>
                <a:cxn ang="0">
                  <a:pos x="331" y="40"/>
                </a:cxn>
                <a:cxn ang="0">
                  <a:pos x="293" y="17"/>
                </a:cxn>
                <a:cxn ang="0">
                  <a:pos x="259" y="6"/>
                </a:cxn>
                <a:cxn ang="0">
                  <a:pos x="217" y="0"/>
                </a:cxn>
                <a:cxn ang="0">
                  <a:pos x="169" y="4"/>
                </a:cxn>
                <a:cxn ang="0">
                  <a:pos x="133" y="13"/>
                </a:cxn>
                <a:cxn ang="0">
                  <a:pos x="88" y="36"/>
                </a:cxn>
                <a:cxn ang="0">
                  <a:pos x="54" y="70"/>
                </a:cxn>
                <a:cxn ang="0">
                  <a:pos x="27" y="108"/>
                </a:cxn>
                <a:cxn ang="0">
                  <a:pos x="12" y="150"/>
                </a:cxn>
                <a:cxn ang="0">
                  <a:pos x="2" y="186"/>
                </a:cxn>
                <a:cxn ang="0">
                  <a:pos x="0" y="219"/>
                </a:cxn>
                <a:cxn ang="0">
                  <a:pos x="4" y="251"/>
                </a:cxn>
                <a:cxn ang="0">
                  <a:pos x="16" y="289"/>
                </a:cxn>
                <a:cxn ang="0">
                  <a:pos x="31" y="323"/>
                </a:cxn>
                <a:cxn ang="0">
                  <a:pos x="52" y="359"/>
                </a:cxn>
                <a:cxn ang="0">
                  <a:pos x="80" y="390"/>
                </a:cxn>
                <a:cxn ang="0">
                  <a:pos x="116" y="420"/>
                </a:cxn>
                <a:cxn ang="0">
                  <a:pos x="156" y="436"/>
                </a:cxn>
                <a:cxn ang="0">
                  <a:pos x="196" y="443"/>
                </a:cxn>
                <a:cxn ang="0">
                  <a:pos x="238" y="441"/>
                </a:cxn>
                <a:cxn ang="0">
                  <a:pos x="276" y="434"/>
                </a:cxn>
                <a:cxn ang="0">
                  <a:pos x="308" y="424"/>
                </a:cxn>
                <a:cxn ang="0">
                  <a:pos x="342" y="413"/>
                </a:cxn>
                <a:cxn ang="0">
                  <a:pos x="371" y="390"/>
                </a:cxn>
                <a:cxn ang="0">
                  <a:pos x="400" y="352"/>
                </a:cxn>
                <a:cxn ang="0">
                  <a:pos x="413" y="323"/>
                </a:cxn>
                <a:cxn ang="0">
                  <a:pos x="422" y="291"/>
                </a:cxn>
                <a:cxn ang="0">
                  <a:pos x="398" y="200"/>
                </a:cxn>
                <a:cxn ang="0">
                  <a:pos x="400" y="230"/>
                </a:cxn>
                <a:cxn ang="0">
                  <a:pos x="398" y="266"/>
                </a:cxn>
                <a:cxn ang="0">
                  <a:pos x="390" y="306"/>
                </a:cxn>
                <a:cxn ang="0">
                  <a:pos x="373" y="344"/>
                </a:cxn>
                <a:cxn ang="0">
                  <a:pos x="342" y="380"/>
                </a:cxn>
                <a:cxn ang="0">
                  <a:pos x="299" y="403"/>
                </a:cxn>
                <a:cxn ang="0">
                  <a:pos x="257" y="415"/>
                </a:cxn>
                <a:cxn ang="0">
                  <a:pos x="219" y="417"/>
                </a:cxn>
                <a:cxn ang="0">
                  <a:pos x="189" y="415"/>
                </a:cxn>
                <a:cxn ang="0">
                  <a:pos x="156" y="405"/>
                </a:cxn>
                <a:cxn ang="0">
                  <a:pos x="137" y="397"/>
                </a:cxn>
                <a:cxn ang="0">
                  <a:pos x="93" y="363"/>
                </a:cxn>
                <a:cxn ang="0">
                  <a:pos x="65" y="331"/>
                </a:cxn>
                <a:cxn ang="0">
                  <a:pos x="42" y="289"/>
                </a:cxn>
                <a:cxn ang="0">
                  <a:pos x="31" y="251"/>
                </a:cxn>
                <a:cxn ang="0">
                  <a:pos x="29" y="221"/>
                </a:cxn>
                <a:cxn ang="0">
                  <a:pos x="29" y="200"/>
                </a:cxn>
                <a:cxn ang="0">
                  <a:pos x="36" y="167"/>
                </a:cxn>
                <a:cxn ang="0">
                  <a:pos x="50" y="127"/>
                </a:cxn>
                <a:cxn ang="0">
                  <a:pos x="73" y="86"/>
                </a:cxn>
                <a:cxn ang="0">
                  <a:pos x="111" y="49"/>
                </a:cxn>
                <a:cxn ang="0">
                  <a:pos x="141" y="34"/>
                </a:cxn>
                <a:cxn ang="0">
                  <a:pos x="166" y="27"/>
                </a:cxn>
                <a:cxn ang="0">
                  <a:pos x="204" y="25"/>
                </a:cxn>
                <a:cxn ang="0">
                  <a:pos x="236" y="29"/>
                </a:cxn>
                <a:cxn ang="0">
                  <a:pos x="274" y="40"/>
                </a:cxn>
                <a:cxn ang="0">
                  <a:pos x="312" y="59"/>
                </a:cxn>
                <a:cxn ang="0">
                  <a:pos x="352" y="91"/>
                </a:cxn>
                <a:cxn ang="0">
                  <a:pos x="367" y="116"/>
                </a:cxn>
                <a:cxn ang="0">
                  <a:pos x="388" y="154"/>
                </a:cxn>
                <a:cxn ang="0">
                  <a:pos x="432" y="188"/>
                </a:cxn>
              </a:cxnLst>
              <a:rect l="0" t="0" r="r" b="b"/>
              <a:pathLst>
                <a:path w="432" h="443">
                  <a:moveTo>
                    <a:pt x="432" y="188"/>
                  </a:moveTo>
                  <a:lnTo>
                    <a:pt x="403" y="105"/>
                  </a:lnTo>
                  <a:lnTo>
                    <a:pt x="401" y="103"/>
                  </a:lnTo>
                  <a:lnTo>
                    <a:pt x="396" y="97"/>
                  </a:lnTo>
                  <a:lnTo>
                    <a:pt x="390" y="89"/>
                  </a:lnTo>
                  <a:lnTo>
                    <a:pt x="382" y="84"/>
                  </a:lnTo>
                  <a:lnTo>
                    <a:pt x="373" y="76"/>
                  </a:lnTo>
                  <a:lnTo>
                    <a:pt x="365" y="69"/>
                  </a:lnTo>
                  <a:lnTo>
                    <a:pt x="358" y="63"/>
                  </a:lnTo>
                  <a:lnTo>
                    <a:pt x="354" y="59"/>
                  </a:lnTo>
                  <a:lnTo>
                    <a:pt x="350" y="57"/>
                  </a:lnTo>
                  <a:lnTo>
                    <a:pt x="348" y="53"/>
                  </a:lnTo>
                  <a:lnTo>
                    <a:pt x="342" y="49"/>
                  </a:lnTo>
                  <a:lnTo>
                    <a:pt x="337" y="46"/>
                  </a:lnTo>
                  <a:lnTo>
                    <a:pt x="331" y="40"/>
                  </a:lnTo>
                  <a:lnTo>
                    <a:pt x="323" y="34"/>
                  </a:lnTo>
                  <a:lnTo>
                    <a:pt x="314" y="29"/>
                  </a:lnTo>
                  <a:lnTo>
                    <a:pt x="306" y="23"/>
                  </a:lnTo>
                  <a:lnTo>
                    <a:pt x="301" y="21"/>
                  </a:lnTo>
                  <a:lnTo>
                    <a:pt x="293" y="17"/>
                  </a:lnTo>
                  <a:lnTo>
                    <a:pt x="287" y="15"/>
                  </a:lnTo>
                  <a:lnTo>
                    <a:pt x="282" y="13"/>
                  </a:lnTo>
                  <a:lnTo>
                    <a:pt x="274" y="10"/>
                  </a:lnTo>
                  <a:lnTo>
                    <a:pt x="266" y="8"/>
                  </a:lnTo>
                  <a:lnTo>
                    <a:pt x="259" y="6"/>
                  </a:lnTo>
                  <a:lnTo>
                    <a:pt x="253" y="6"/>
                  </a:lnTo>
                  <a:lnTo>
                    <a:pt x="244" y="2"/>
                  </a:lnTo>
                  <a:lnTo>
                    <a:pt x="234" y="2"/>
                  </a:lnTo>
                  <a:lnTo>
                    <a:pt x="227" y="0"/>
                  </a:lnTo>
                  <a:lnTo>
                    <a:pt x="217" y="0"/>
                  </a:lnTo>
                  <a:lnTo>
                    <a:pt x="208" y="0"/>
                  </a:lnTo>
                  <a:lnTo>
                    <a:pt x="196" y="0"/>
                  </a:lnTo>
                  <a:lnTo>
                    <a:pt x="187" y="2"/>
                  </a:lnTo>
                  <a:lnTo>
                    <a:pt x="177" y="4"/>
                  </a:lnTo>
                  <a:lnTo>
                    <a:pt x="169" y="4"/>
                  </a:lnTo>
                  <a:lnTo>
                    <a:pt x="164" y="4"/>
                  </a:lnTo>
                  <a:lnTo>
                    <a:pt x="158" y="6"/>
                  </a:lnTo>
                  <a:lnTo>
                    <a:pt x="154" y="8"/>
                  </a:lnTo>
                  <a:lnTo>
                    <a:pt x="143" y="10"/>
                  </a:lnTo>
                  <a:lnTo>
                    <a:pt x="133" y="13"/>
                  </a:lnTo>
                  <a:lnTo>
                    <a:pt x="122" y="15"/>
                  </a:lnTo>
                  <a:lnTo>
                    <a:pt x="114" y="21"/>
                  </a:lnTo>
                  <a:lnTo>
                    <a:pt x="105" y="25"/>
                  </a:lnTo>
                  <a:lnTo>
                    <a:pt x="97" y="32"/>
                  </a:lnTo>
                  <a:lnTo>
                    <a:pt x="88" y="36"/>
                  </a:lnTo>
                  <a:lnTo>
                    <a:pt x="82" y="42"/>
                  </a:lnTo>
                  <a:lnTo>
                    <a:pt x="73" y="49"/>
                  </a:lnTo>
                  <a:lnTo>
                    <a:pt x="67" y="57"/>
                  </a:lnTo>
                  <a:lnTo>
                    <a:pt x="61" y="63"/>
                  </a:lnTo>
                  <a:lnTo>
                    <a:pt x="54" y="70"/>
                  </a:lnTo>
                  <a:lnTo>
                    <a:pt x="48" y="78"/>
                  </a:lnTo>
                  <a:lnTo>
                    <a:pt x="44" y="86"/>
                  </a:lnTo>
                  <a:lnTo>
                    <a:pt x="38" y="93"/>
                  </a:lnTo>
                  <a:lnTo>
                    <a:pt x="33" y="101"/>
                  </a:lnTo>
                  <a:lnTo>
                    <a:pt x="27" y="108"/>
                  </a:lnTo>
                  <a:lnTo>
                    <a:pt x="25" y="118"/>
                  </a:lnTo>
                  <a:lnTo>
                    <a:pt x="19" y="126"/>
                  </a:lnTo>
                  <a:lnTo>
                    <a:pt x="17" y="133"/>
                  </a:lnTo>
                  <a:lnTo>
                    <a:pt x="14" y="141"/>
                  </a:lnTo>
                  <a:lnTo>
                    <a:pt x="12" y="150"/>
                  </a:lnTo>
                  <a:lnTo>
                    <a:pt x="8" y="158"/>
                  </a:lnTo>
                  <a:lnTo>
                    <a:pt x="6" y="165"/>
                  </a:lnTo>
                  <a:lnTo>
                    <a:pt x="4" y="173"/>
                  </a:lnTo>
                  <a:lnTo>
                    <a:pt x="2" y="181"/>
                  </a:lnTo>
                  <a:lnTo>
                    <a:pt x="2" y="186"/>
                  </a:lnTo>
                  <a:lnTo>
                    <a:pt x="0" y="194"/>
                  </a:lnTo>
                  <a:lnTo>
                    <a:pt x="0" y="202"/>
                  </a:lnTo>
                  <a:lnTo>
                    <a:pt x="0" y="207"/>
                  </a:lnTo>
                  <a:lnTo>
                    <a:pt x="0" y="213"/>
                  </a:lnTo>
                  <a:lnTo>
                    <a:pt x="0" y="219"/>
                  </a:lnTo>
                  <a:lnTo>
                    <a:pt x="0" y="224"/>
                  </a:lnTo>
                  <a:lnTo>
                    <a:pt x="0" y="232"/>
                  </a:lnTo>
                  <a:lnTo>
                    <a:pt x="0" y="238"/>
                  </a:lnTo>
                  <a:lnTo>
                    <a:pt x="2" y="245"/>
                  </a:lnTo>
                  <a:lnTo>
                    <a:pt x="4" y="251"/>
                  </a:lnTo>
                  <a:lnTo>
                    <a:pt x="6" y="261"/>
                  </a:lnTo>
                  <a:lnTo>
                    <a:pt x="8" y="266"/>
                  </a:lnTo>
                  <a:lnTo>
                    <a:pt x="10" y="274"/>
                  </a:lnTo>
                  <a:lnTo>
                    <a:pt x="12" y="280"/>
                  </a:lnTo>
                  <a:lnTo>
                    <a:pt x="16" y="289"/>
                  </a:lnTo>
                  <a:lnTo>
                    <a:pt x="17" y="295"/>
                  </a:lnTo>
                  <a:lnTo>
                    <a:pt x="19" y="304"/>
                  </a:lnTo>
                  <a:lnTo>
                    <a:pt x="23" y="310"/>
                  </a:lnTo>
                  <a:lnTo>
                    <a:pt x="27" y="318"/>
                  </a:lnTo>
                  <a:lnTo>
                    <a:pt x="31" y="323"/>
                  </a:lnTo>
                  <a:lnTo>
                    <a:pt x="35" y="333"/>
                  </a:lnTo>
                  <a:lnTo>
                    <a:pt x="38" y="339"/>
                  </a:lnTo>
                  <a:lnTo>
                    <a:pt x="42" y="346"/>
                  </a:lnTo>
                  <a:lnTo>
                    <a:pt x="46" y="352"/>
                  </a:lnTo>
                  <a:lnTo>
                    <a:pt x="52" y="359"/>
                  </a:lnTo>
                  <a:lnTo>
                    <a:pt x="57" y="365"/>
                  </a:lnTo>
                  <a:lnTo>
                    <a:pt x="63" y="373"/>
                  </a:lnTo>
                  <a:lnTo>
                    <a:pt x="69" y="378"/>
                  </a:lnTo>
                  <a:lnTo>
                    <a:pt x="74" y="384"/>
                  </a:lnTo>
                  <a:lnTo>
                    <a:pt x="80" y="390"/>
                  </a:lnTo>
                  <a:lnTo>
                    <a:pt x="88" y="397"/>
                  </a:lnTo>
                  <a:lnTo>
                    <a:pt x="93" y="403"/>
                  </a:lnTo>
                  <a:lnTo>
                    <a:pt x="101" y="409"/>
                  </a:lnTo>
                  <a:lnTo>
                    <a:pt x="109" y="413"/>
                  </a:lnTo>
                  <a:lnTo>
                    <a:pt x="116" y="420"/>
                  </a:lnTo>
                  <a:lnTo>
                    <a:pt x="124" y="424"/>
                  </a:lnTo>
                  <a:lnTo>
                    <a:pt x="131" y="428"/>
                  </a:lnTo>
                  <a:lnTo>
                    <a:pt x="139" y="430"/>
                  </a:lnTo>
                  <a:lnTo>
                    <a:pt x="147" y="434"/>
                  </a:lnTo>
                  <a:lnTo>
                    <a:pt x="156" y="436"/>
                  </a:lnTo>
                  <a:lnTo>
                    <a:pt x="164" y="437"/>
                  </a:lnTo>
                  <a:lnTo>
                    <a:pt x="171" y="439"/>
                  </a:lnTo>
                  <a:lnTo>
                    <a:pt x="181" y="441"/>
                  </a:lnTo>
                  <a:lnTo>
                    <a:pt x="189" y="441"/>
                  </a:lnTo>
                  <a:lnTo>
                    <a:pt x="196" y="443"/>
                  </a:lnTo>
                  <a:lnTo>
                    <a:pt x="206" y="443"/>
                  </a:lnTo>
                  <a:lnTo>
                    <a:pt x="213" y="443"/>
                  </a:lnTo>
                  <a:lnTo>
                    <a:pt x="223" y="441"/>
                  </a:lnTo>
                  <a:lnTo>
                    <a:pt x="230" y="441"/>
                  </a:lnTo>
                  <a:lnTo>
                    <a:pt x="238" y="441"/>
                  </a:lnTo>
                  <a:lnTo>
                    <a:pt x="246" y="441"/>
                  </a:lnTo>
                  <a:lnTo>
                    <a:pt x="253" y="439"/>
                  </a:lnTo>
                  <a:lnTo>
                    <a:pt x="261" y="437"/>
                  </a:lnTo>
                  <a:lnTo>
                    <a:pt x="268" y="436"/>
                  </a:lnTo>
                  <a:lnTo>
                    <a:pt x="276" y="434"/>
                  </a:lnTo>
                  <a:lnTo>
                    <a:pt x="284" y="432"/>
                  </a:lnTo>
                  <a:lnTo>
                    <a:pt x="289" y="430"/>
                  </a:lnTo>
                  <a:lnTo>
                    <a:pt x="297" y="428"/>
                  </a:lnTo>
                  <a:lnTo>
                    <a:pt x="304" y="428"/>
                  </a:lnTo>
                  <a:lnTo>
                    <a:pt x="308" y="424"/>
                  </a:lnTo>
                  <a:lnTo>
                    <a:pt x="314" y="422"/>
                  </a:lnTo>
                  <a:lnTo>
                    <a:pt x="320" y="420"/>
                  </a:lnTo>
                  <a:lnTo>
                    <a:pt x="325" y="420"/>
                  </a:lnTo>
                  <a:lnTo>
                    <a:pt x="333" y="415"/>
                  </a:lnTo>
                  <a:lnTo>
                    <a:pt x="342" y="413"/>
                  </a:lnTo>
                  <a:lnTo>
                    <a:pt x="348" y="409"/>
                  </a:lnTo>
                  <a:lnTo>
                    <a:pt x="354" y="405"/>
                  </a:lnTo>
                  <a:lnTo>
                    <a:pt x="360" y="401"/>
                  </a:lnTo>
                  <a:lnTo>
                    <a:pt x="365" y="397"/>
                  </a:lnTo>
                  <a:lnTo>
                    <a:pt x="371" y="390"/>
                  </a:lnTo>
                  <a:lnTo>
                    <a:pt x="377" y="384"/>
                  </a:lnTo>
                  <a:lnTo>
                    <a:pt x="382" y="377"/>
                  </a:lnTo>
                  <a:lnTo>
                    <a:pt x="390" y="369"/>
                  </a:lnTo>
                  <a:lnTo>
                    <a:pt x="394" y="359"/>
                  </a:lnTo>
                  <a:lnTo>
                    <a:pt x="400" y="352"/>
                  </a:lnTo>
                  <a:lnTo>
                    <a:pt x="401" y="346"/>
                  </a:lnTo>
                  <a:lnTo>
                    <a:pt x="403" y="340"/>
                  </a:lnTo>
                  <a:lnTo>
                    <a:pt x="407" y="335"/>
                  </a:lnTo>
                  <a:lnTo>
                    <a:pt x="409" y="331"/>
                  </a:lnTo>
                  <a:lnTo>
                    <a:pt x="413" y="323"/>
                  </a:lnTo>
                  <a:lnTo>
                    <a:pt x="415" y="318"/>
                  </a:lnTo>
                  <a:lnTo>
                    <a:pt x="417" y="312"/>
                  </a:lnTo>
                  <a:lnTo>
                    <a:pt x="419" y="306"/>
                  </a:lnTo>
                  <a:lnTo>
                    <a:pt x="420" y="299"/>
                  </a:lnTo>
                  <a:lnTo>
                    <a:pt x="422" y="291"/>
                  </a:lnTo>
                  <a:lnTo>
                    <a:pt x="424" y="285"/>
                  </a:lnTo>
                  <a:lnTo>
                    <a:pt x="428" y="278"/>
                  </a:lnTo>
                  <a:lnTo>
                    <a:pt x="432" y="213"/>
                  </a:lnTo>
                  <a:lnTo>
                    <a:pt x="398" y="198"/>
                  </a:lnTo>
                  <a:lnTo>
                    <a:pt x="398" y="200"/>
                  </a:lnTo>
                  <a:lnTo>
                    <a:pt x="398" y="204"/>
                  </a:lnTo>
                  <a:lnTo>
                    <a:pt x="400" y="209"/>
                  </a:lnTo>
                  <a:lnTo>
                    <a:pt x="400" y="221"/>
                  </a:lnTo>
                  <a:lnTo>
                    <a:pt x="400" y="224"/>
                  </a:lnTo>
                  <a:lnTo>
                    <a:pt x="400" y="230"/>
                  </a:lnTo>
                  <a:lnTo>
                    <a:pt x="400" y="238"/>
                  </a:lnTo>
                  <a:lnTo>
                    <a:pt x="400" y="243"/>
                  </a:lnTo>
                  <a:lnTo>
                    <a:pt x="400" y="251"/>
                  </a:lnTo>
                  <a:lnTo>
                    <a:pt x="400" y="259"/>
                  </a:lnTo>
                  <a:lnTo>
                    <a:pt x="398" y="266"/>
                  </a:lnTo>
                  <a:lnTo>
                    <a:pt x="398" y="274"/>
                  </a:lnTo>
                  <a:lnTo>
                    <a:pt x="396" y="281"/>
                  </a:lnTo>
                  <a:lnTo>
                    <a:pt x="394" y="289"/>
                  </a:lnTo>
                  <a:lnTo>
                    <a:pt x="392" y="297"/>
                  </a:lnTo>
                  <a:lnTo>
                    <a:pt x="390" y="306"/>
                  </a:lnTo>
                  <a:lnTo>
                    <a:pt x="386" y="314"/>
                  </a:lnTo>
                  <a:lnTo>
                    <a:pt x="384" y="321"/>
                  </a:lnTo>
                  <a:lnTo>
                    <a:pt x="381" y="329"/>
                  </a:lnTo>
                  <a:lnTo>
                    <a:pt x="377" y="339"/>
                  </a:lnTo>
                  <a:lnTo>
                    <a:pt x="373" y="344"/>
                  </a:lnTo>
                  <a:lnTo>
                    <a:pt x="367" y="352"/>
                  </a:lnTo>
                  <a:lnTo>
                    <a:pt x="362" y="359"/>
                  </a:lnTo>
                  <a:lnTo>
                    <a:pt x="356" y="367"/>
                  </a:lnTo>
                  <a:lnTo>
                    <a:pt x="350" y="373"/>
                  </a:lnTo>
                  <a:lnTo>
                    <a:pt x="342" y="380"/>
                  </a:lnTo>
                  <a:lnTo>
                    <a:pt x="335" y="386"/>
                  </a:lnTo>
                  <a:lnTo>
                    <a:pt x="327" y="392"/>
                  </a:lnTo>
                  <a:lnTo>
                    <a:pt x="318" y="396"/>
                  </a:lnTo>
                  <a:lnTo>
                    <a:pt x="308" y="399"/>
                  </a:lnTo>
                  <a:lnTo>
                    <a:pt x="299" y="403"/>
                  </a:lnTo>
                  <a:lnTo>
                    <a:pt x="289" y="407"/>
                  </a:lnTo>
                  <a:lnTo>
                    <a:pt x="282" y="409"/>
                  </a:lnTo>
                  <a:lnTo>
                    <a:pt x="272" y="411"/>
                  </a:lnTo>
                  <a:lnTo>
                    <a:pt x="265" y="413"/>
                  </a:lnTo>
                  <a:lnTo>
                    <a:pt x="257" y="415"/>
                  </a:lnTo>
                  <a:lnTo>
                    <a:pt x="247" y="415"/>
                  </a:lnTo>
                  <a:lnTo>
                    <a:pt x="240" y="417"/>
                  </a:lnTo>
                  <a:lnTo>
                    <a:pt x="232" y="417"/>
                  </a:lnTo>
                  <a:lnTo>
                    <a:pt x="227" y="418"/>
                  </a:lnTo>
                  <a:lnTo>
                    <a:pt x="219" y="417"/>
                  </a:lnTo>
                  <a:lnTo>
                    <a:pt x="211" y="417"/>
                  </a:lnTo>
                  <a:lnTo>
                    <a:pt x="206" y="417"/>
                  </a:lnTo>
                  <a:lnTo>
                    <a:pt x="200" y="417"/>
                  </a:lnTo>
                  <a:lnTo>
                    <a:pt x="194" y="415"/>
                  </a:lnTo>
                  <a:lnTo>
                    <a:pt x="189" y="415"/>
                  </a:lnTo>
                  <a:lnTo>
                    <a:pt x="183" y="413"/>
                  </a:lnTo>
                  <a:lnTo>
                    <a:pt x="179" y="413"/>
                  </a:lnTo>
                  <a:lnTo>
                    <a:pt x="169" y="411"/>
                  </a:lnTo>
                  <a:lnTo>
                    <a:pt x="162" y="409"/>
                  </a:lnTo>
                  <a:lnTo>
                    <a:pt x="156" y="405"/>
                  </a:lnTo>
                  <a:lnTo>
                    <a:pt x="150" y="405"/>
                  </a:lnTo>
                  <a:lnTo>
                    <a:pt x="149" y="403"/>
                  </a:lnTo>
                  <a:lnTo>
                    <a:pt x="147" y="403"/>
                  </a:lnTo>
                  <a:lnTo>
                    <a:pt x="143" y="401"/>
                  </a:lnTo>
                  <a:lnTo>
                    <a:pt x="137" y="397"/>
                  </a:lnTo>
                  <a:lnTo>
                    <a:pt x="131" y="394"/>
                  </a:lnTo>
                  <a:lnTo>
                    <a:pt x="122" y="388"/>
                  </a:lnTo>
                  <a:lnTo>
                    <a:pt x="112" y="382"/>
                  </a:lnTo>
                  <a:lnTo>
                    <a:pt x="103" y="373"/>
                  </a:lnTo>
                  <a:lnTo>
                    <a:pt x="93" y="363"/>
                  </a:lnTo>
                  <a:lnTo>
                    <a:pt x="88" y="358"/>
                  </a:lnTo>
                  <a:lnTo>
                    <a:pt x="82" y="352"/>
                  </a:lnTo>
                  <a:lnTo>
                    <a:pt x="74" y="344"/>
                  </a:lnTo>
                  <a:lnTo>
                    <a:pt x="71" y="339"/>
                  </a:lnTo>
                  <a:lnTo>
                    <a:pt x="65" y="331"/>
                  </a:lnTo>
                  <a:lnTo>
                    <a:pt x="61" y="323"/>
                  </a:lnTo>
                  <a:lnTo>
                    <a:pt x="55" y="316"/>
                  </a:lnTo>
                  <a:lnTo>
                    <a:pt x="52" y="308"/>
                  </a:lnTo>
                  <a:lnTo>
                    <a:pt x="46" y="297"/>
                  </a:lnTo>
                  <a:lnTo>
                    <a:pt x="42" y="289"/>
                  </a:lnTo>
                  <a:lnTo>
                    <a:pt x="40" y="278"/>
                  </a:lnTo>
                  <a:lnTo>
                    <a:pt x="36" y="268"/>
                  </a:lnTo>
                  <a:lnTo>
                    <a:pt x="35" y="262"/>
                  </a:lnTo>
                  <a:lnTo>
                    <a:pt x="35" y="257"/>
                  </a:lnTo>
                  <a:lnTo>
                    <a:pt x="31" y="251"/>
                  </a:lnTo>
                  <a:lnTo>
                    <a:pt x="31" y="245"/>
                  </a:lnTo>
                  <a:lnTo>
                    <a:pt x="29" y="240"/>
                  </a:lnTo>
                  <a:lnTo>
                    <a:pt x="29" y="232"/>
                  </a:lnTo>
                  <a:lnTo>
                    <a:pt x="29" y="226"/>
                  </a:lnTo>
                  <a:lnTo>
                    <a:pt x="29" y="221"/>
                  </a:lnTo>
                  <a:lnTo>
                    <a:pt x="29" y="219"/>
                  </a:lnTo>
                  <a:lnTo>
                    <a:pt x="29" y="213"/>
                  </a:lnTo>
                  <a:lnTo>
                    <a:pt x="29" y="207"/>
                  </a:lnTo>
                  <a:lnTo>
                    <a:pt x="29" y="204"/>
                  </a:lnTo>
                  <a:lnTo>
                    <a:pt x="29" y="200"/>
                  </a:lnTo>
                  <a:lnTo>
                    <a:pt x="31" y="194"/>
                  </a:lnTo>
                  <a:lnTo>
                    <a:pt x="31" y="186"/>
                  </a:lnTo>
                  <a:lnTo>
                    <a:pt x="31" y="181"/>
                  </a:lnTo>
                  <a:lnTo>
                    <a:pt x="33" y="175"/>
                  </a:lnTo>
                  <a:lnTo>
                    <a:pt x="36" y="167"/>
                  </a:lnTo>
                  <a:lnTo>
                    <a:pt x="38" y="160"/>
                  </a:lnTo>
                  <a:lnTo>
                    <a:pt x="40" y="152"/>
                  </a:lnTo>
                  <a:lnTo>
                    <a:pt x="42" y="143"/>
                  </a:lnTo>
                  <a:lnTo>
                    <a:pt x="46" y="135"/>
                  </a:lnTo>
                  <a:lnTo>
                    <a:pt x="50" y="127"/>
                  </a:lnTo>
                  <a:lnTo>
                    <a:pt x="52" y="120"/>
                  </a:lnTo>
                  <a:lnTo>
                    <a:pt x="55" y="110"/>
                  </a:lnTo>
                  <a:lnTo>
                    <a:pt x="63" y="103"/>
                  </a:lnTo>
                  <a:lnTo>
                    <a:pt x="67" y="93"/>
                  </a:lnTo>
                  <a:lnTo>
                    <a:pt x="73" y="86"/>
                  </a:lnTo>
                  <a:lnTo>
                    <a:pt x="78" y="78"/>
                  </a:lnTo>
                  <a:lnTo>
                    <a:pt x="88" y="70"/>
                  </a:lnTo>
                  <a:lnTo>
                    <a:pt x="93" y="63"/>
                  </a:lnTo>
                  <a:lnTo>
                    <a:pt x="101" y="57"/>
                  </a:lnTo>
                  <a:lnTo>
                    <a:pt x="111" y="49"/>
                  </a:lnTo>
                  <a:lnTo>
                    <a:pt x="120" y="44"/>
                  </a:lnTo>
                  <a:lnTo>
                    <a:pt x="124" y="42"/>
                  </a:lnTo>
                  <a:lnTo>
                    <a:pt x="130" y="38"/>
                  </a:lnTo>
                  <a:lnTo>
                    <a:pt x="135" y="36"/>
                  </a:lnTo>
                  <a:lnTo>
                    <a:pt x="141" y="34"/>
                  </a:lnTo>
                  <a:lnTo>
                    <a:pt x="147" y="32"/>
                  </a:lnTo>
                  <a:lnTo>
                    <a:pt x="152" y="30"/>
                  </a:lnTo>
                  <a:lnTo>
                    <a:pt x="160" y="29"/>
                  </a:lnTo>
                  <a:lnTo>
                    <a:pt x="166" y="27"/>
                  </a:lnTo>
                  <a:lnTo>
                    <a:pt x="166" y="27"/>
                  </a:lnTo>
                  <a:lnTo>
                    <a:pt x="169" y="27"/>
                  </a:lnTo>
                  <a:lnTo>
                    <a:pt x="177" y="25"/>
                  </a:lnTo>
                  <a:lnTo>
                    <a:pt x="185" y="25"/>
                  </a:lnTo>
                  <a:lnTo>
                    <a:pt x="192" y="25"/>
                  </a:lnTo>
                  <a:lnTo>
                    <a:pt x="204" y="25"/>
                  </a:lnTo>
                  <a:lnTo>
                    <a:pt x="209" y="25"/>
                  </a:lnTo>
                  <a:lnTo>
                    <a:pt x="215" y="25"/>
                  </a:lnTo>
                  <a:lnTo>
                    <a:pt x="223" y="27"/>
                  </a:lnTo>
                  <a:lnTo>
                    <a:pt x="230" y="29"/>
                  </a:lnTo>
                  <a:lnTo>
                    <a:pt x="236" y="29"/>
                  </a:lnTo>
                  <a:lnTo>
                    <a:pt x="244" y="30"/>
                  </a:lnTo>
                  <a:lnTo>
                    <a:pt x="251" y="32"/>
                  </a:lnTo>
                  <a:lnTo>
                    <a:pt x="259" y="34"/>
                  </a:lnTo>
                  <a:lnTo>
                    <a:pt x="265" y="36"/>
                  </a:lnTo>
                  <a:lnTo>
                    <a:pt x="274" y="40"/>
                  </a:lnTo>
                  <a:lnTo>
                    <a:pt x="282" y="42"/>
                  </a:lnTo>
                  <a:lnTo>
                    <a:pt x="289" y="46"/>
                  </a:lnTo>
                  <a:lnTo>
                    <a:pt x="297" y="49"/>
                  </a:lnTo>
                  <a:lnTo>
                    <a:pt x="304" y="55"/>
                  </a:lnTo>
                  <a:lnTo>
                    <a:pt x="312" y="59"/>
                  </a:lnTo>
                  <a:lnTo>
                    <a:pt x="322" y="65"/>
                  </a:lnTo>
                  <a:lnTo>
                    <a:pt x="327" y="70"/>
                  </a:lnTo>
                  <a:lnTo>
                    <a:pt x="335" y="76"/>
                  </a:lnTo>
                  <a:lnTo>
                    <a:pt x="344" y="84"/>
                  </a:lnTo>
                  <a:lnTo>
                    <a:pt x="352" y="91"/>
                  </a:lnTo>
                  <a:lnTo>
                    <a:pt x="352" y="93"/>
                  </a:lnTo>
                  <a:lnTo>
                    <a:pt x="358" y="101"/>
                  </a:lnTo>
                  <a:lnTo>
                    <a:pt x="360" y="105"/>
                  </a:lnTo>
                  <a:lnTo>
                    <a:pt x="363" y="110"/>
                  </a:lnTo>
                  <a:lnTo>
                    <a:pt x="367" y="116"/>
                  </a:lnTo>
                  <a:lnTo>
                    <a:pt x="373" y="124"/>
                  </a:lnTo>
                  <a:lnTo>
                    <a:pt x="375" y="129"/>
                  </a:lnTo>
                  <a:lnTo>
                    <a:pt x="381" y="137"/>
                  </a:lnTo>
                  <a:lnTo>
                    <a:pt x="382" y="146"/>
                  </a:lnTo>
                  <a:lnTo>
                    <a:pt x="388" y="154"/>
                  </a:lnTo>
                  <a:lnTo>
                    <a:pt x="392" y="162"/>
                  </a:lnTo>
                  <a:lnTo>
                    <a:pt x="396" y="171"/>
                  </a:lnTo>
                  <a:lnTo>
                    <a:pt x="398" y="179"/>
                  </a:lnTo>
                  <a:lnTo>
                    <a:pt x="400" y="188"/>
                  </a:lnTo>
                  <a:lnTo>
                    <a:pt x="432" y="188"/>
                  </a:lnTo>
                  <a:lnTo>
                    <a:pt x="432" y="18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9566" name="Freeform 110"/>
            <p:cNvSpPr>
              <a:spLocks/>
            </p:cNvSpPr>
            <p:nvPr/>
          </p:nvSpPr>
          <p:spPr bwMode="auto">
            <a:xfrm rot="1256618" flipH="1">
              <a:off x="7722614" y="5713237"/>
              <a:ext cx="184525" cy="145103"/>
            </a:xfrm>
            <a:custGeom>
              <a:avLst/>
              <a:gdLst/>
              <a:ahLst/>
              <a:cxnLst>
                <a:cxn ang="0">
                  <a:pos x="0" y="64"/>
                </a:cxn>
                <a:cxn ang="0">
                  <a:pos x="91" y="213"/>
                </a:cxn>
                <a:cxn ang="0">
                  <a:pos x="91" y="213"/>
                </a:cxn>
                <a:cxn ang="0">
                  <a:pos x="95" y="213"/>
                </a:cxn>
                <a:cxn ang="0">
                  <a:pos x="103" y="213"/>
                </a:cxn>
                <a:cxn ang="0">
                  <a:pos x="112" y="213"/>
                </a:cxn>
                <a:cxn ang="0">
                  <a:pos x="116" y="211"/>
                </a:cxn>
                <a:cxn ang="0">
                  <a:pos x="122" y="211"/>
                </a:cxn>
                <a:cxn ang="0">
                  <a:pos x="129" y="211"/>
                </a:cxn>
                <a:cxn ang="0">
                  <a:pos x="135" y="211"/>
                </a:cxn>
                <a:cxn ang="0">
                  <a:pos x="141" y="209"/>
                </a:cxn>
                <a:cxn ang="0">
                  <a:pos x="148" y="209"/>
                </a:cxn>
                <a:cxn ang="0">
                  <a:pos x="156" y="207"/>
                </a:cxn>
                <a:cxn ang="0">
                  <a:pos x="164" y="207"/>
                </a:cxn>
                <a:cxn ang="0">
                  <a:pos x="169" y="205"/>
                </a:cxn>
                <a:cxn ang="0">
                  <a:pos x="177" y="203"/>
                </a:cxn>
                <a:cxn ang="0">
                  <a:pos x="184" y="201"/>
                </a:cxn>
                <a:cxn ang="0">
                  <a:pos x="192" y="199"/>
                </a:cxn>
                <a:cxn ang="0">
                  <a:pos x="200" y="197"/>
                </a:cxn>
                <a:cxn ang="0">
                  <a:pos x="205" y="194"/>
                </a:cxn>
                <a:cxn ang="0">
                  <a:pos x="213" y="192"/>
                </a:cxn>
                <a:cxn ang="0">
                  <a:pos x="221" y="188"/>
                </a:cxn>
                <a:cxn ang="0">
                  <a:pos x="226" y="184"/>
                </a:cxn>
                <a:cxn ang="0">
                  <a:pos x="234" y="180"/>
                </a:cxn>
                <a:cxn ang="0">
                  <a:pos x="240" y="176"/>
                </a:cxn>
                <a:cxn ang="0">
                  <a:pos x="247" y="173"/>
                </a:cxn>
                <a:cxn ang="0">
                  <a:pos x="251" y="165"/>
                </a:cxn>
                <a:cxn ang="0">
                  <a:pos x="257" y="161"/>
                </a:cxn>
                <a:cxn ang="0">
                  <a:pos x="260" y="155"/>
                </a:cxn>
                <a:cxn ang="0">
                  <a:pos x="266" y="150"/>
                </a:cxn>
                <a:cxn ang="0">
                  <a:pos x="217" y="0"/>
                </a:cxn>
                <a:cxn ang="0">
                  <a:pos x="0" y="64"/>
                </a:cxn>
                <a:cxn ang="0">
                  <a:pos x="0" y="64"/>
                </a:cxn>
              </a:cxnLst>
              <a:rect l="0" t="0" r="r" b="b"/>
              <a:pathLst>
                <a:path w="266" h="213">
                  <a:moveTo>
                    <a:pt x="0" y="64"/>
                  </a:moveTo>
                  <a:lnTo>
                    <a:pt x="91" y="213"/>
                  </a:lnTo>
                  <a:lnTo>
                    <a:pt x="91" y="213"/>
                  </a:lnTo>
                  <a:lnTo>
                    <a:pt x="95" y="213"/>
                  </a:lnTo>
                  <a:lnTo>
                    <a:pt x="103" y="213"/>
                  </a:lnTo>
                  <a:lnTo>
                    <a:pt x="112" y="213"/>
                  </a:lnTo>
                  <a:lnTo>
                    <a:pt x="116" y="211"/>
                  </a:lnTo>
                  <a:lnTo>
                    <a:pt x="122" y="211"/>
                  </a:lnTo>
                  <a:lnTo>
                    <a:pt x="129" y="211"/>
                  </a:lnTo>
                  <a:lnTo>
                    <a:pt x="135" y="211"/>
                  </a:lnTo>
                  <a:lnTo>
                    <a:pt x="141" y="209"/>
                  </a:lnTo>
                  <a:lnTo>
                    <a:pt x="148" y="209"/>
                  </a:lnTo>
                  <a:lnTo>
                    <a:pt x="156" y="207"/>
                  </a:lnTo>
                  <a:lnTo>
                    <a:pt x="164" y="207"/>
                  </a:lnTo>
                  <a:lnTo>
                    <a:pt x="169" y="205"/>
                  </a:lnTo>
                  <a:lnTo>
                    <a:pt x="177" y="203"/>
                  </a:lnTo>
                  <a:lnTo>
                    <a:pt x="184" y="201"/>
                  </a:lnTo>
                  <a:lnTo>
                    <a:pt x="192" y="199"/>
                  </a:lnTo>
                  <a:lnTo>
                    <a:pt x="200" y="197"/>
                  </a:lnTo>
                  <a:lnTo>
                    <a:pt x="205" y="194"/>
                  </a:lnTo>
                  <a:lnTo>
                    <a:pt x="213" y="192"/>
                  </a:lnTo>
                  <a:lnTo>
                    <a:pt x="221" y="188"/>
                  </a:lnTo>
                  <a:lnTo>
                    <a:pt x="226" y="184"/>
                  </a:lnTo>
                  <a:lnTo>
                    <a:pt x="234" y="180"/>
                  </a:lnTo>
                  <a:lnTo>
                    <a:pt x="240" y="176"/>
                  </a:lnTo>
                  <a:lnTo>
                    <a:pt x="247" y="173"/>
                  </a:lnTo>
                  <a:lnTo>
                    <a:pt x="251" y="165"/>
                  </a:lnTo>
                  <a:lnTo>
                    <a:pt x="257" y="161"/>
                  </a:lnTo>
                  <a:lnTo>
                    <a:pt x="260" y="155"/>
                  </a:lnTo>
                  <a:lnTo>
                    <a:pt x="266" y="150"/>
                  </a:lnTo>
                  <a:lnTo>
                    <a:pt x="217" y="0"/>
                  </a:lnTo>
                  <a:lnTo>
                    <a:pt x="0" y="64"/>
                  </a:lnTo>
                  <a:lnTo>
                    <a:pt x="0" y="64"/>
                  </a:lnTo>
                  <a:close/>
                </a:path>
              </a:pathLst>
            </a:custGeom>
            <a:solidFill>
              <a:srgbClr val="5926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9567" name="Freeform 111"/>
            <p:cNvSpPr>
              <a:spLocks/>
            </p:cNvSpPr>
            <p:nvPr/>
          </p:nvSpPr>
          <p:spPr bwMode="auto">
            <a:xfrm rot="1256618" flipH="1">
              <a:off x="8106001" y="5455548"/>
              <a:ext cx="23586" cy="24640"/>
            </a:xfrm>
            <a:custGeom>
              <a:avLst/>
              <a:gdLst/>
              <a:ahLst/>
              <a:cxnLst>
                <a:cxn ang="0">
                  <a:pos x="2" y="21"/>
                </a:cxn>
                <a:cxn ang="0">
                  <a:pos x="0" y="0"/>
                </a:cxn>
                <a:cxn ang="0">
                  <a:pos x="34" y="3"/>
                </a:cxn>
                <a:cxn ang="0">
                  <a:pos x="30" y="36"/>
                </a:cxn>
                <a:cxn ang="0">
                  <a:pos x="2" y="21"/>
                </a:cxn>
                <a:cxn ang="0">
                  <a:pos x="2" y="21"/>
                </a:cxn>
              </a:cxnLst>
              <a:rect l="0" t="0" r="r" b="b"/>
              <a:pathLst>
                <a:path w="34" h="36">
                  <a:moveTo>
                    <a:pt x="2" y="21"/>
                  </a:moveTo>
                  <a:lnTo>
                    <a:pt x="0" y="0"/>
                  </a:lnTo>
                  <a:lnTo>
                    <a:pt x="34" y="3"/>
                  </a:lnTo>
                  <a:lnTo>
                    <a:pt x="30" y="36"/>
                  </a:lnTo>
                  <a:lnTo>
                    <a:pt x="2" y="21"/>
                  </a:lnTo>
                  <a:lnTo>
                    <a:pt x="2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9568" name="Freeform 112"/>
            <p:cNvSpPr>
              <a:spLocks/>
            </p:cNvSpPr>
            <p:nvPr/>
          </p:nvSpPr>
          <p:spPr bwMode="auto">
            <a:xfrm rot="1256618" flipH="1">
              <a:off x="8218025" y="5388758"/>
              <a:ext cx="235859" cy="334011"/>
            </a:xfrm>
            <a:custGeom>
              <a:avLst/>
              <a:gdLst/>
              <a:ahLst/>
              <a:cxnLst>
                <a:cxn ang="0">
                  <a:pos x="187" y="0"/>
                </a:cxn>
                <a:cxn ang="0">
                  <a:pos x="171" y="6"/>
                </a:cxn>
                <a:cxn ang="0">
                  <a:pos x="150" y="15"/>
                </a:cxn>
                <a:cxn ang="0">
                  <a:pos x="130" y="29"/>
                </a:cxn>
                <a:cxn ang="0">
                  <a:pos x="103" y="46"/>
                </a:cxn>
                <a:cxn ang="0">
                  <a:pos x="78" y="67"/>
                </a:cxn>
                <a:cxn ang="0">
                  <a:pos x="52" y="93"/>
                </a:cxn>
                <a:cxn ang="0">
                  <a:pos x="38" y="110"/>
                </a:cxn>
                <a:cxn ang="0">
                  <a:pos x="27" y="127"/>
                </a:cxn>
                <a:cxn ang="0">
                  <a:pos x="19" y="145"/>
                </a:cxn>
                <a:cxn ang="0">
                  <a:pos x="12" y="164"/>
                </a:cxn>
                <a:cxn ang="0">
                  <a:pos x="4" y="183"/>
                </a:cxn>
                <a:cxn ang="0">
                  <a:pos x="0" y="203"/>
                </a:cxn>
                <a:cxn ang="0">
                  <a:pos x="0" y="226"/>
                </a:cxn>
                <a:cxn ang="0">
                  <a:pos x="0" y="247"/>
                </a:cxn>
                <a:cxn ang="0">
                  <a:pos x="2" y="268"/>
                </a:cxn>
                <a:cxn ang="0">
                  <a:pos x="6" y="289"/>
                </a:cxn>
                <a:cxn ang="0">
                  <a:pos x="12" y="308"/>
                </a:cxn>
                <a:cxn ang="0">
                  <a:pos x="19" y="327"/>
                </a:cxn>
                <a:cxn ang="0">
                  <a:pos x="27" y="346"/>
                </a:cxn>
                <a:cxn ang="0">
                  <a:pos x="36" y="361"/>
                </a:cxn>
                <a:cxn ang="0">
                  <a:pos x="46" y="378"/>
                </a:cxn>
                <a:cxn ang="0">
                  <a:pos x="69" y="407"/>
                </a:cxn>
                <a:cxn ang="0">
                  <a:pos x="90" y="432"/>
                </a:cxn>
                <a:cxn ang="0">
                  <a:pos x="112" y="453"/>
                </a:cxn>
                <a:cxn ang="0">
                  <a:pos x="131" y="470"/>
                </a:cxn>
                <a:cxn ang="0">
                  <a:pos x="145" y="479"/>
                </a:cxn>
                <a:cxn ang="0">
                  <a:pos x="158" y="489"/>
                </a:cxn>
                <a:cxn ang="0">
                  <a:pos x="177" y="472"/>
                </a:cxn>
                <a:cxn ang="0">
                  <a:pos x="154" y="453"/>
                </a:cxn>
                <a:cxn ang="0">
                  <a:pos x="135" y="437"/>
                </a:cxn>
                <a:cxn ang="0">
                  <a:pos x="112" y="416"/>
                </a:cxn>
                <a:cxn ang="0">
                  <a:pos x="91" y="392"/>
                </a:cxn>
                <a:cxn ang="0">
                  <a:pos x="71" y="361"/>
                </a:cxn>
                <a:cxn ang="0">
                  <a:pos x="53" y="333"/>
                </a:cxn>
                <a:cxn ang="0">
                  <a:pos x="44" y="314"/>
                </a:cxn>
                <a:cxn ang="0">
                  <a:pos x="38" y="297"/>
                </a:cxn>
                <a:cxn ang="0">
                  <a:pos x="33" y="278"/>
                </a:cxn>
                <a:cxn ang="0">
                  <a:pos x="29" y="261"/>
                </a:cxn>
                <a:cxn ang="0">
                  <a:pos x="29" y="242"/>
                </a:cxn>
                <a:cxn ang="0">
                  <a:pos x="27" y="230"/>
                </a:cxn>
                <a:cxn ang="0">
                  <a:pos x="27" y="209"/>
                </a:cxn>
                <a:cxn ang="0">
                  <a:pos x="31" y="192"/>
                </a:cxn>
                <a:cxn ang="0">
                  <a:pos x="38" y="171"/>
                </a:cxn>
                <a:cxn ang="0">
                  <a:pos x="48" y="148"/>
                </a:cxn>
                <a:cxn ang="0">
                  <a:pos x="65" y="124"/>
                </a:cxn>
                <a:cxn ang="0">
                  <a:pos x="88" y="97"/>
                </a:cxn>
                <a:cxn ang="0">
                  <a:pos x="112" y="74"/>
                </a:cxn>
                <a:cxn ang="0">
                  <a:pos x="131" y="61"/>
                </a:cxn>
                <a:cxn ang="0">
                  <a:pos x="150" y="48"/>
                </a:cxn>
                <a:cxn ang="0">
                  <a:pos x="173" y="36"/>
                </a:cxn>
                <a:cxn ang="0">
                  <a:pos x="261" y="51"/>
                </a:cxn>
              </a:cxnLst>
              <a:rect l="0" t="0" r="r" b="b"/>
              <a:pathLst>
                <a:path w="341" h="489">
                  <a:moveTo>
                    <a:pt x="341" y="44"/>
                  </a:moveTo>
                  <a:lnTo>
                    <a:pt x="188" y="0"/>
                  </a:lnTo>
                  <a:lnTo>
                    <a:pt x="187" y="0"/>
                  </a:lnTo>
                  <a:lnTo>
                    <a:pt x="181" y="2"/>
                  </a:lnTo>
                  <a:lnTo>
                    <a:pt x="175" y="4"/>
                  </a:lnTo>
                  <a:lnTo>
                    <a:pt x="171" y="6"/>
                  </a:lnTo>
                  <a:lnTo>
                    <a:pt x="166" y="8"/>
                  </a:lnTo>
                  <a:lnTo>
                    <a:pt x="160" y="11"/>
                  </a:lnTo>
                  <a:lnTo>
                    <a:pt x="150" y="15"/>
                  </a:lnTo>
                  <a:lnTo>
                    <a:pt x="145" y="19"/>
                  </a:lnTo>
                  <a:lnTo>
                    <a:pt x="137" y="23"/>
                  </a:lnTo>
                  <a:lnTo>
                    <a:pt x="130" y="29"/>
                  </a:lnTo>
                  <a:lnTo>
                    <a:pt x="120" y="32"/>
                  </a:lnTo>
                  <a:lnTo>
                    <a:pt x="112" y="38"/>
                  </a:lnTo>
                  <a:lnTo>
                    <a:pt x="103" y="46"/>
                  </a:lnTo>
                  <a:lnTo>
                    <a:pt x="95" y="53"/>
                  </a:lnTo>
                  <a:lnTo>
                    <a:pt x="88" y="59"/>
                  </a:lnTo>
                  <a:lnTo>
                    <a:pt x="78" y="67"/>
                  </a:lnTo>
                  <a:lnTo>
                    <a:pt x="69" y="74"/>
                  </a:lnTo>
                  <a:lnTo>
                    <a:pt x="61" y="84"/>
                  </a:lnTo>
                  <a:lnTo>
                    <a:pt x="52" y="93"/>
                  </a:lnTo>
                  <a:lnTo>
                    <a:pt x="46" y="101"/>
                  </a:lnTo>
                  <a:lnTo>
                    <a:pt x="42" y="107"/>
                  </a:lnTo>
                  <a:lnTo>
                    <a:pt x="38" y="110"/>
                  </a:lnTo>
                  <a:lnTo>
                    <a:pt x="34" y="118"/>
                  </a:lnTo>
                  <a:lnTo>
                    <a:pt x="31" y="124"/>
                  </a:lnTo>
                  <a:lnTo>
                    <a:pt x="27" y="127"/>
                  </a:lnTo>
                  <a:lnTo>
                    <a:pt x="25" y="133"/>
                  </a:lnTo>
                  <a:lnTo>
                    <a:pt x="21" y="139"/>
                  </a:lnTo>
                  <a:lnTo>
                    <a:pt x="19" y="145"/>
                  </a:lnTo>
                  <a:lnTo>
                    <a:pt x="15" y="150"/>
                  </a:lnTo>
                  <a:lnTo>
                    <a:pt x="14" y="158"/>
                  </a:lnTo>
                  <a:lnTo>
                    <a:pt x="12" y="164"/>
                  </a:lnTo>
                  <a:lnTo>
                    <a:pt x="10" y="169"/>
                  </a:lnTo>
                  <a:lnTo>
                    <a:pt x="6" y="175"/>
                  </a:lnTo>
                  <a:lnTo>
                    <a:pt x="4" y="183"/>
                  </a:lnTo>
                  <a:lnTo>
                    <a:pt x="2" y="190"/>
                  </a:lnTo>
                  <a:lnTo>
                    <a:pt x="2" y="196"/>
                  </a:lnTo>
                  <a:lnTo>
                    <a:pt x="0" y="203"/>
                  </a:lnTo>
                  <a:lnTo>
                    <a:pt x="0" y="211"/>
                  </a:lnTo>
                  <a:lnTo>
                    <a:pt x="0" y="219"/>
                  </a:lnTo>
                  <a:lnTo>
                    <a:pt x="0" y="226"/>
                  </a:lnTo>
                  <a:lnTo>
                    <a:pt x="0" y="234"/>
                  </a:lnTo>
                  <a:lnTo>
                    <a:pt x="0" y="240"/>
                  </a:lnTo>
                  <a:lnTo>
                    <a:pt x="0" y="247"/>
                  </a:lnTo>
                  <a:lnTo>
                    <a:pt x="0" y="255"/>
                  </a:lnTo>
                  <a:lnTo>
                    <a:pt x="0" y="261"/>
                  </a:lnTo>
                  <a:lnTo>
                    <a:pt x="2" y="268"/>
                  </a:lnTo>
                  <a:lnTo>
                    <a:pt x="2" y="276"/>
                  </a:lnTo>
                  <a:lnTo>
                    <a:pt x="4" y="283"/>
                  </a:lnTo>
                  <a:lnTo>
                    <a:pt x="6" y="289"/>
                  </a:lnTo>
                  <a:lnTo>
                    <a:pt x="8" y="295"/>
                  </a:lnTo>
                  <a:lnTo>
                    <a:pt x="8" y="302"/>
                  </a:lnTo>
                  <a:lnTo>
                    <a:pt x="12" y="308"/>
                  </a:lnTo>
                  <a:lnTo>
                    <a:pt x="14" y="314"/>
                  </a:lnTo>
                  <a:lnTo>
                    <a:pt x="15" y="321"/>
                  </a:lnTo>
                  <a:lnTo>
                    <a:pt x="19" y="327"/>
                  </a:lnTo>
                  <a:lnTo>
                    <a:pt x="21" y="335"/>
                  </a:lnTo>
                  <a:lnTo>
                    <a:pt x="23" y="339"/>
                  </a:lnTo>
                  <a:lnTo>
                    <a:pt x="27" y="346"/>
                  </a:lnTo>
                  <a:lnTo>
                    <a:pt x="29" y="352"/>
                  </a:lnTo>
                  <a:lnTo>
                    <a:pt x="33" y="358"/>
                  </a:lnTo>
                  <a:lnTo>
                    <a:pt x="36" y="361"/>
                  </a:lnTo>
                  <a:lnTo>
                    <a:pt x="40" y="369"/>
                  </a:lnTo>
                  <a:lnTo>
                    <a:pt x="42" y="373"/>
                  </a:lnTo>
                  <a:lnTo>
                    <a:pt x="46" y="378"/>
                  </a:lnTo>
                  <a:lnTo>
                    <a:pt x="53" y="390"/>
                  </a:lnTo>
                  <a:lnTo>
                    <a:pt x="61" y="399"/>
                  </a:lnTo>
                  <a:lnTo>
                    <a:pt x="69" y="407"/>
                  </a:lnTo>
                  <a:lnTo>
                    <a:pt x="76" y="418"/>
                  </a:lnTo>
                  <a:lnTo>
                    <a:pt x="84" y="424"/>
                  </a:lnTo>
                  <a:lnTo>
                    <a:pt x="90" y="432"/>
                  </a:lnTo>
                  <a:lnTo>
                    <a:pt x="97" y="439"/>
                  </a:lnTo>
                  <a:lnTo>
                    <a:pt x="105" y="447"/>
                  </a:lnTo>
                  <a:lnTo>
                    <a:pt x="112" y="453"/>
                  </a:lnTo>
                  <a:lnTo>
                    <a:pt x="118" y="460"/>
                  </a:lnTo>
                  <a:lnTo>
                    <a:pt x="124" y="464"/>
                  </a:lnTo>
                  <a:lnTo>
                    <a:pt x="131" y="470"/>
                  </a:lnTo>
                  <a:lnTo>
                    <a:pt x="137" y="474"/>
                  </a:lnTo>
                  <a:lnTo>
                    <a:pt x="141" y="477"/>
                  </a:lnTo>
                  <a:lnTo>
                    <a:pt x="145" y="479"/>
                  </a:lnTo>
                  <a:lnTo>
                    <a:pt x="150" y="485"/>
                  </a:lnTo>
                  <a:lnTo>
                    <a:pt x="156" y="487"/>
                  </a:lnTo>
                  <a:lnTo>
                    <a:pt x="158" y="489"/>
                  </a:lnTo>
                  <a:lnTo>
                    <a:pt x="185" y="477"/>
                  </a:lnTo>
                  <a:lnTo>
                    <a:pt x="183" y="475"/>
                  </a:lnTo>
                  <a:lnTo>
                    <a:pt x="177" y="472"/>
                  </a:lnTo>
                  <a:lnTo>
                    <a:pt x="168" y="466"/>
                  </a:lnTo>
                  <a:lnTo>
                    <a:pt x="160" y="458"/>
                  </a:lnTo>
                  <a:lnTo>
                    <a:pt x="154" y="453"/>
                  </a:lnTo>
                  <a:lnTo>
                    <a:pt x="147" y="447"/>
                  </a:lnTo>
                  <a:lnTo>
                    <a:pt x="141" y="441"/>
                  </a:lnTo>
                  <a:lnTo>
                    <a:pt x="135" y="437"/>
                  </a:lnTo>
                  <a:lnTo>
                    <a:pt x="126" y="430"/>
                  </a:lnTo>
                  <a:lnTo>
                    <a:pt x="120" y="422"/>
                  </a:lnTo>
                  <a:lnTo>
                    <a:pt x="112" y="416"/>
                  </a:lnTo>
                  <a:lnTo>
                    <a:pt x="107" y="409"/>
                  </a:lnTo>
                  <a:lnTo>
                    <a:pt x="99" y="399"/>
                  </a:lnTo>
                  <a:lnTo>
                    <a:pt x="91" y="392"/>
                  </a:lnTo>
                  <a:lnTo>
                    <a:pt x="84" y="382"/>
                  </a:lnTo>
                  <a:lnTo>
                    <a:pt x="78" y="373"/>
                  </a:lnTo>
                  <a:lnTo>
                    <a:pt x="71" y="361"/>
                  </a:lnTo>
                  <a:lnTo>
                    <a:pt x="65" y="352"/>
                  </a:lnTo>
                  <a:lnTo>
                    <a:pt x="59" y="342"/>
                  </a:lnTo>
                  <a:lnTo>
                    <a:pt x="53" y="333"/>
                  </a:lnTo>
                  <a:lnTo>
                    <a:pt x="50" y="327"/>
                  </a:lnTo>
                  <a:lnTo>
                    <a:pt x="48" y="321"/>
                  </a:lnTo>
                  <a:lnTo>
                    <a:pt x="44" y="314"/>
                  </a:lnTo>
                  <a:lnTo>
                    <a:pt x="42" y="308"/>
                  </a:lnTo>
                  <a:lnTo>
                    <a:pt x="40" y="302"/>
                  </a:lnTo>
                  <a:lnTo>
                    <a:pt x="38" y="297"/>
                  </a:lnTo>
                  <a:lnTo>
                    <a:pt x="36" y="291"/>
                  </a:lnTo>
                  <a:lnTo>
                    <a:pt x="34" y="285"/>
                  </a:lnTo>
                  <a:lnTo>
                    <a:pt x="33" y="278"/>
                  </a:lnTo>
                  <a:lnTo>
                    <a:pt x="31" y="272"/>
                  </a:lnTo>
                  <a:lnTo>
                    <a:pt x="29" y="266"/>
                  </a:lnTo>
                  <a:lnTo>
                    <a:pt x="29" y="261"/>
                  </a:lnTo>
                  <a:lnTo>
                    <a:pt x="29" y="253"/>
                  </a:lnTo>
                  <a:lnTo>
                    <a:pt x="29" y="247"/>
                  </a:lnTo>
                  <a:lnTo>
                    <a:pt x="29" y="242"/>
                  </a:lnTo>
                  <a:lnTo>
                    <a:pt x="29" y="236"/>
                  </a:lnTo>
                  <a:lnTo>
                    <a:pt x="27" y="234"/>
                  </a:lnTo>
                  <a:lnTo>
                    <a:pt x="27" y="230"/>
                  </a:lnTo>
                  <a:lnTo>
                    <a:pt x="27" y="223"/>
                  </a:lnTo>
                  <a:lnTo>
                    <a:pt x="27" y="215"/>
                  </a:lnTo>
                  <a:lnTo>
                    <a:pt x="27" y="209"/>
                  </a:lnTo>
                  <a:lnTo>
                    <a:pt x="27" y="203"/>
                  </a:lnTo>
                  <a:lnTo>
                    <a:pt x="29" y="198"/>
                  </a:lnTo>
                  <a:lnTo>
                    <a:pt x="31" y="192"/>
                  </a:lnTo>
                  <a:lnTo>
                    <a:pt x="33" y="186"/>
                  </a:lnTo>
                  <a:lnTo>
                    <a:pt x="34" y="179"/>
                  </a:lnTo>
                  <a:lnTo>
                    <a:pt x="38" y="171"/>
                  </a:lnTo>
                  <a:lnTo>
                    <a:pt x="42" y="165"/>
                  </a:lnTo>
                  <a:lnTo>
                    <a:pt x="44" y="156"/>
                  </a:lnTo>
                  <a:lnTo>
                    <a:pt x="48" y="148"/>
                  </a:lnTo>
                  <a:lnTo>
                    <a:pt x="52" y="141"/>
                  </a:lnTo>
                  <a:lnTo>
                    <a:pt x="59" y="131"/>
                  </a:lnTo>
                  <a:lnTo>
                    <a:pt x="65" y="124"/>
                  </a:lnTo>
                  <a:lnTo>
                    <a:pt x="71" y="114"/>
                  </a:lnTo>
                  <a:lnTo>
                    <a:pt x="78" y="105"/>
                  </a:lnTo>
                  <a:lnTo>
                    <a:pt x="88" y="97"/>
                  </a:lnTo>
                  <a:lnTo>
                    <a:pt x="97" y="87"/>
                  </a:lnTo>
                  <a:lnTo>
                    <a:pt x="107" y="80"/>
                  </a:lnTo>
                  <a:lnTo>
                    <a:pt x="112" y="74"/>
                  </a:lnTo>
                  <a:lnTo>
                    <a:pt x="118" y="70"/>
                  </a:lnTo>
                  <a:lnTo>
                    <a:pt x="124" y="65"/>
                  </a:lnTo>
                  <a:lnTo>
                    <a:pt x="131" y="61"/>
                  </a:lnTo>
                  <a:lnTo>
                    <a:pt x="137" y="57"/>
                  </a:lnTo>
                  <a:lnTo>
                    <a:pt x="143" y="53"/>
                  </a:lnTo>
                  <a:lnTo>
                    <a:pt x="150" y="48"/>
                  </a:lnTo>
                  <a:lnTo>
                    <a:pt x="158" y="44"/>
                  </a:lnTo>
                  <a:lnTo>
                    <a:pt x="166" y="38"/>
                  </a:lnTo>
                  <a:lnTo>
                    <a:pt x="173" y="36"/>
                  </a:lnTo>
                  <a:lnTo>
                    <a:pt x="183" y="30"/>
                  </a:lnTo>
                  <a:lnTo>
                    <a:pt x="190" y="29"/>
                  </a:lnTo>
                  <a:lnTo>
                    <a:pt x="261" y="51"/>
                  </a:lnTo>
                  <a:lnTo>
                    <a:pt x="341" y="44"/>
                  </a:lnTo>
                  <a:lnTo>
                    <a:pt x="341" y="4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9569" name="Freeform 113"/>
            <p:cNvSpPr>
              <a:spLocks/>
            </p:cNvSpPr>
            <p:nvPr/>
          </p:nvSpPr>
          <p:spPr bwMode="auto">
            <a:xfrm rot="1256618" flipH="1">
              <a:off x="7920165" y="5550178"/>
              <a:ext cx="357951" cy="332643"/>
            </a:xfrm>
            <a:custGeom>
              <a:avLst/>
              <a:gdLst/>
              <a:ahLst/>
              <a:cxnLst>
                <a:cxn ang="0">
                  <a:pos x="490" y="0"/>
                </a:cxn>
                <a:cxn ang="0">
                  <a:pos x="327" y="63"/>
                </a:cxn>
                <a:cxn ang="0">
                  <a:pos x="182" y="130"/>
                </a:cxn>
                <a:cxn ang="0">
                  <a:pos x="0" y="120"/>
                </a:cxn>
                <a:cxn ang="0">
                  <a:pos x="9" y="160"/>
                </a:cxn>
                <a:cxn ang="0">
                  <a:pos x="165" y="160"/>
                </a:cxn>
                <a:cxn ang="0">
                  <a:pos x="315" y="487"/>
                </a:cxn>
                <a:cxn ang="0">
                  <a:pos x="344" y="481"/>
                </a:cxn>
                <a:cxn ang="0">
                  <a:pos x="197" y="160"/>
                </a:cxn>
                <a:cxn ang="0">
                  <a:pos x="515" y="17"/>
                </a:cxn>
                <a:cxn ang="0">
                  <a:pos x="490" y="0"/>
                </a:cxn>
                <a:cxn ang="0">
                  <a:pos x="490" y="0"/>
                </a:cxn>
              </a:cxnLst>
              <a:rect l="0" t="0" r="r" b="b"/>
              <a:pathLst>
                <a:path w="515" h="487">
                  <a:moveTo>
                    <a:pt x="490" y="0"/>
                  </a:moveTo>
                  <a:lnTo>
                    <a:pt x="327" y="63"/>
                  </a:lnTo>
                  <a:lnTo>
                    <a:pt x="182" y="130"/>
                  </a:lnTo>
                  <a:lnTo>
                    <a:pt x="0" y="120"/>
                  </a:lnTo>
                  <a:lnTo>
                    <a:pt x="9" y="160"/>
                  </a:lnTo>
                  <a:lnTo>
                    <a:pt x="165" y="160"/>
                  </a:lnTo>
                  <a:lnTo>
                    <a:pt x="315" y="487"/>
                  </a:lnTo>
                  <a:lnTo>
                    <a:pt x="344" y="481"/>
                  </a:lnTo>
                  <a:lnTo>
                    <a:pt x="197" y="160"/>
                  </a:lnTo>
                  <a:lnTo>
                    <a:pt x="515" y="17"/>
                  </a:lnTo>
                  <a:lnTo>
                    <a:pt x="490" y="0"/>
                  </a:lnTo>
                  <a:lnTo>
                    <a:pt x="49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9570" name="Freeform 114"/>
            <p:cNvSpPr>
              <a:spLocks/>
            </p:cNvSpPr>
            <p:nvPr/>
          </p:nvSpPr>
          <p:spPr bwMode="auto">
            <a:xfrm rot="1256618" flipH="1">
              <a:off x="8025996" y="5673606"/>
              <a:ext cx="219210" cy="236820"/>
            </a:xfrm>
            <a:custGeom>
              <a:avLst/>
              <a:gdLst/>
              <a:ahLst/>
              <a:cxnLst>
                <a:cxn ang="0">
                  <a:pos x="27" y="0"/>
                </a:cxn>
                <a:cxn ang="0">
                  <a:pos x="144" y="316"/>
                </a:cxn>
                <a:cxn ang="0">
                  <a:pos x="302" y="308"/>
                </a:cxn>
                <a:cxn ang="0">
                  <a:pos x="316" y="333"/>
                </a:cxn>
                <a:cxn ang="0">
                  <a:pos x="129" y="346"/>
                </a:cxn>
                <a:cxn ang="0">
                  <a:pos x="0" y="4"/>
                </a:cxn>
                <a:cxn ang="0">
                  <a:pos x="27" y="0"/>
                </a:cxn>
                <a:cxn ang="0">
                  <a:pos x="27" y="0"/>
                </a:cxn>
              </a:cxnLst>
              <a:rect l="0" t="0" r="r" b="b"/>
              <a:pathLst>
                <a:path w="316" h="346">
                  <a:moveTo>
                    <a:pt x="27" y="0"/>
                  </a:moveTo>
                  <a:lnTo>
                    <a:pt x="144" y="316"/>
                  </a:lnTo>
                  <a:lnTo>
                    <a:pt x="302" y="308"/>
                  </a:lnTo>
                  <a:lnTo>
                    <a:pt x="316" y="333"/>
                  </a:lnTo>
                  <a:lnTo>
                    <a:pt x="129" y="346"/>
                  </a:lnTo>
                  <a:lnTo>
                    <a:pt x="0" y="4"/>
                  </a:lnTo>
                  <a:lnTo>
                    <a:pt x="27" y="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9571" name="Freeform 115"/>
            <p:cNvSpPr>
              <a:spLocks/>
            </p:cNvSpPr>
            <p:nvPr/>
          </p:nvSpPr>
          <p:spPr bwMode="auto">
            <a:xfrm rot="1256618" flipH="1">
              <a:off x="7709934" y="5444283"/>
              <a:ext cx="366275" cy="355913"/>
            </a:xfrm>
            <a:custGeom>
              <a:avLst/>
              <a:gdLst/>
              <a:ahLst/>
              <a:cxnLst>
                <a:cxn ang="0">
                  <a:pos x="528" y="301"/>
                </a:cxn>
                <a:cxn ang="0">
                  <a:pos x="521" y="308"/>
                </a:cxn>
                <a:cxn ang="0">
                  <a:pos x="513" y="316"/>
                </a:cxn>
                <a:cxn ang="0">
                  <a:pos x="502" y="327"/>
                </a:cxn>
                <a:cxn ang="0">
                  <a:pos x="487" y="341"/>
                </a:cxn>
                <a:cxn ang="0">
                  <a:pos x="468" y="358"/>
                </a:cxn>
                <a:cxn ang="0">
                  <a:pos x="456" y="365"/>
                </a:cxn>
                <a:cxn ang="0">
                  <a:pos x="445" y="375"/>
                </a:cxn>
                <a:cxn ang="0">
                  <a:pos x="431" y="384"/>
                </a:cxn>
                <a:cxn ang="0">
                  <a:pos x="418" y="394"/>
                </a:cxn>
                <a:cxn ang="0">
                  <a:pos x="403" y="401"/>
                </a:cxn>
                <a:cxn ang="0">
                  <a:pos x="386" y="411"/>
                </a:cxn>
                <a:cxn ang="0">
                  <a:pos x="367" y="420"/>
                </a:cxn>
                <a:cxn ang="0">
                  <a:pos x="350" y="430"/>
                </a:cxn>
                <a:cxn ang="0">
                  <a:pos x="329" y="438"/>
                </a:cxn>
                <a:cxn ang="0">
                  <a:pos x="308" y="447"/>
                </a:cxn>
                <a:cxn ang="0">
                  <a:pos x="283" y="457"/>
                </a:cxn>
                <a:cxn ang="0">
                  <a:pos x="260" y="466"/>
                </a:cxn>
                <a:cxn ang="0">
                  <a:pos x="236" y="474"/>
                </a:cxn>
                <a:cxn ang="0">
                  <a:pos x="209" y="481"/>
                </a:cxn>
                <a:cxn ang="0">
                  <a:pos x="181" y="489"/>
                </a:cxn>
                <a:cxn ang="0">
                  <a:pos x="152" y="497"/>
                </a:cxn>
                <a:cxn ang="0">
                  <a:pos x="120" y="502"/>
                </a:cxn>
                <a:cxn ang="0">
                  <a:pos x="89" y="510"/>
                </a:cxn>
                <a:cxn ang="0">
                  <a:pos x="55" y="514"/>
                </a:cxn>
                <a:cxn ang="0">
                  <a:pos x="21" y="521"/>
                </a:cxn>
                <a:cxn ang="0">
                  <a:pos x="0" y="495"/>
                </a:cxn>
                <a:cxn ang="0">
                  <a:pos x="8" y="495"/>
                </a:cxn>
                <a:cxn ang="0">
                  <a:pos x="19" y="491"/>
                </a:cxn>
                <a:cxn ang="0">
                  <a:pos x="30" y="489"/>
                </a:cxn>
                <a:cxn ang="0">
                  <a:pos x="42" y="487"/>
                </a:cxn>
                <a:cxn ang="0">
                  <a:pos x="55" y="485"/>
                </a:cxn>
                <a:cxn ang="0">
                  <a:pos x="68" y="481"/>
                </a:cxn>
                <a:cxn ang="0">
                  <a:pos x="84" y="477"/>
                </a:cxn>
                <a:cxn ang="0">
                  <a:pos x="101" y="474"/>
                </a:cxn>
                <a:cxn ang="0">
                  <a:pos x="120" y="470"/>
                </a:cxn>
                <a:cxn ang="0">
                  <a:pos x="139" y="466"/>
                </a:cxn>
                <a:cxn ang="0">
                  <a:pos x="158" y="462"/>
                </a:cxn>
                <a:cxn ang="0">
                  <a:pos x="177" y="457"/>
                </a:cxn>
                <a:cxn ang="0">
                  <a:pos x="198" y="451"/>
                </a:cxn>
                <a:cxn ang="0">
                  <a:pos x="219" y="445"/>
                </a:cxn>
                <a:cxn ang="0">
                  <a:pos x="239" y="438"/>
                </a:cxn>
                <a:cxn ang="0">
                  <a:pos x="260" y="432"/>
                </a:cxn>
                <a:cxn ang="0">
                  <a:pos x="281" y="424"/>
                </a:cxn>
                <a:cxn ang="0">
                  <a:pos x="302" y="417"/>
                </a:cxn>
                <a:cxn ang="0">
                  <a:pos x="323" y="407"/>
                </a:cxn>
                <a:cxn ang="0">
                  <a:pos x="344" y="398"/>
                </a:cxn>
                <a:cxn ang="0">
                  <a:pos x="363" y="390"/>
                </a:cxn>
                <a:cxn ang="0">
                  <a:pos x="382" y="381"/>
                </a:cxn>
                <a:cxn ang="0">
                  <a:pos x="401" y="369"/>
                </a:cxn>
                <a:cxn ang="0">
                  <a:pos x="418" y="358"/>
                </a:cxn>
                <a:cxn ang="0">
                  <a:pos x="433" y="346"/>
                </a:cxn>
                <a:cxn ang="0">
                  <a:pos x="449" y="335"/>
                </a:cxn>
                <a:cxn ang="0">
                  <a:pos x="462" y="322"/>
                </a:cxn>
                <a:cxn ang="0">
                  <a:pos x="475" y="308"/>
                </a:cxn>
                <a:cxn ang="0">
                  <a:pos x="487" y="295"/>
                </a:cxn>
                <a:cxn ang="0">
                  <a:pos x="401" y="15"/>
                </a:cxn>
                <a:cxn ang="0">
                  <a:pos x="431" y="0"/>
                </a:cxn>
              </a:cxnLst>
              <a:rect l="0" t="0" r="r" b="b"/>
              <a:pathLst>
                <a:path w="528" h="521">
                  <a:moveTo>
                    <a:pt x="431" y="0"/>
                  </a:moveTo>
                  <a:lnTo>
                    <a:pt x="528" y="301"/>
                  </a:lnTo>
                  <a:lnTo>
                    <a:pt x="527" y="303"/>
                  </a:lnTo>
                  <a:lnTo>
                    <a:pt x="521" y="308"/>
                  </a:lnTo>
                  <a:lnTo>
                    <a:pt x="517" y="312"/>
                  </a:lnTo>
                  <a:lnTo>
                    <a:pt x="513" y="316"/>
                  </a:lnTo>
                  <a:lnTo>
                    <a:pt x="508" y="322"/>
                  </a:lnTo>
                  <a:lnTo>
                    <a:pt x="502" y="327"/>
                  </a:lnTo>
                  <a:lnTo>
                    <a:pt x="494" y="335"/>
                  </a:lnTo>
                  <a:lnTo>
                    <a:pt x="487" y="341"/>
                  </a:lnTo>
                  <a:lnTo>
                    <a:pt x="477" y="348"/>
                  </a:lnTo>
                  <a:lnTo>
                    <a:pt x="468" y="358"/>
                  </a:lnTo>
                  <a:lnTo>
                    <a:pt x="462" y="361"/>
                  </a:lnTo>
                  <a:lnTo>
                    <a:pt x="456" y="365"/>
                  </a:lnTo>
                  <a:lnTo>
                    <a:pt x="450" y="369"/>
                  </a:lnTo>
                  <a:lnTo>
                    <a:pt x="445" y="375"/>
                  </a:lnTo>
                  <a:lnTo>
                    <a:pt x="439" y="379"/>
                  </a:lnTo>
                  <a:lnTo>
                    <a:pt x="431" y="384"/>
                  </a:lnTo>
                  <a:lnTo>
                    <a:pt x="426" y="388"/>
                  </a:lnTo>
                  <a:lnTo>
                    <a:pt x="418" y="394"/>
                  </a:lnTo>
                  <a:lnTo>
                    <a:pt x="411" y="398"/>
                  </a:lnTo>
                  <a:lnTo>
                    <a:pt x="403" y="401"/>
                  </a:lnTo>
                  <a:lnTo>
                    <a:pt x="393" y="407"/>
                  </a:lnTo>
                  <a:lnTo>
                    <a:pt x="386" y="411"/>
                  </a:lnTo>
                  <a:lnTo>
                    <a:pt x="376" y="415"/>
                  </a:lnTo>
                  <a:lnTo>
                    <a:pt x="367" y="420"/>
                  </a:lnTo>
                  <a:lnTo>
                    <a:pt x="357" y="424"/>
                  </a:lnTo>
                  <a:lnTo>
                    <a:pt x="350" y="430"/>
                  </a:lnTo>
                  <a:lnTo>
                    <a:pt x="338" y="434"/>
                  </a:lnTo>
                  <a:lnTo>
                    <a:pt x="329" y="438"/>
                  </a:lnTo>
                  <a:lnTo>
                    <a:pt x="317" y="441"/>
                  </a:lnTo>
                  <a:lnTo>
                    <a:pt x="308" y="447"/>
                  </a:lnTo>
                  <a:lnTo>
                    <a:pt x="296" y="451"/>
                  </a:lnTo>
                  <a:lnTo>
                    <a:pt x="283" y="457"/>
                  </a:lnTo>
                  <a:lnTo>
                    <a:pt x="272" y="460"/>
                  </a:lnTo>
                  <a:lnTo>
                    <a:pt x="260" y="466"/>
                  </a:lnTo>
                  <a:lnTo>
                    <a:pt x="247" y="468"/>
                  </a:lnTo>
                  <a:lnTo>
                    <a:pt x="236" y="474"/>
                  </a:lnTo>
                  <a:lnTo>
                    <a:pt x="220" y="477"/>
                  </a:lnTo>
                  <a:lnTo>
                    <a:pt x="209" y="481"/>
                  </a:lnTo>
                  <a:lnTo>
                    <a:pt x="194" y="485"/>
                  </a:lnTo>
                  <a:lnTo>
                    <a:pt x="181" y="489"/>
                  </a:lnTo>
                  <a:lnTo>
                    <a:pt x="165" y="493"/>
                  </a:lnTo>
                  <a:lnTo>
                    <a:pt x="152" y="497"/>
                  </a:lnTo>
                  <a:lnTo>
                    <a:pt x="137" y="500"/>
                  </a:lnTo>
                  <a:lnTo>
                    <a:pt x="120" y="502"/>
                  </a:lnTo>
                  <a:lnTo>
                    <a:pt x="104" y="506"/>
                  </a:lnTo>
                  <a:lnTo>
                    <a:pt x="89" y="510"/>
                  </a:lnTo>
                  <a:lnTo>
                    <a:pt x="72" y="512"/>
                  </a:lnTo>
                  <a:lnTo>
                    <a:pt x="55" y="514"/>
                  </a:lnTo>
                  <a:lnTo>
                    <a:pt x="36" y="517"/>
                  </a:lnTo>
                  <a:lnTo>
                    <a:pt x="21" y="521"/>
                  </a:lnTo>
                  <a:lnTo>
                    <a:pt x="0" y="497"/>
                  </a:lnTo>
                  <a:lnTo>
                    <a:pt x="0" y="495"/>
                  </a:lnTo>
                  <a:lnTo>
                    <a:pt x="4" y="495"/>
                  </a:lnTo>
                  <a:lnTo>
                    <a:pt x="8" y="495"/>
                  </a:lnTo>
                  <a:lnTo>
                    <a:pt x="17" y="493"/>
                  </a:lnTo>
                  <a:lnTo>
                    <a:pt x="19" y="491"/>
                  </a:lnTo>
                  <a:lnTo>
                    <a:pt x="25" y="491"/>
                  </a:lnTo>
                  <a:lnTo>
                    <a:pt x="30" y="489"/>
                  </a:lnTo>
                  <a:lnTo>
                    <a:pt x="36" y="489"/>
                  </a:lnTo>
                  <a:lnTo>
                    <a:pt x="42" y="487"/>
                  </a:lnTo>
                  <a:lnTo>
                    <a:pt x="47" y="485"/>
                  </a:lnTo>
                  <a:lnTo>
                    <a:pt x="55" y="485"/>
                  </a:lnTo>
                  <a:lnTo>
                    <a:pt x="63" y="483"/>
                  </a:lnTo>
                  <a:lnTo>
                    <a:pt x="68" y="481"/>
                  </a:lnTo>
                  <a:lnTo>
                    <a:pt x="76" y="479"/>
                  </a:lnTo>
                  <a:lnTo>
                    <a:pt x="84" y="477"/>
                  </a:lnTo>
                  <a:lnTo>
                    <a:pt x="93" y="477"/>
                  </a:lnTo>
                  <a:lnTo>
                    <a:pt x="101" y="474"/>
                  </a:lnTo>
                  <a:lnTo>
                    <a:pt x="110" y="472"/>
                  </a:lnTo>
                  <a:lnTo>
                    <a:pt x="120" y="470"/>
                  </a:lnTo>
                  <a:lnTo>
                    <a:pt x="129" y="468"/>
                  </a:lnTo>
                  <a:lnTo>
                    <a:pt x="139" y="466"/>
                  </a:lnTo>
                  <a:lnTo>
                    <a:pt x="146" y="464"/>
                  </a:lnTo>
                  <a:lnTo>
                    <a:pt x="158" y="462"/>
                  </a:lnTo>
                  <a:lnTo>
                    <a:pt x="167" y="460"/>
                  </a:lnTo>
                  <a:lnTo>
                    <a:pt x="177" y="457"/>
                  </a:lnTo>
                  <a:lnTo>
                    <a:pt x="188" y="455"/>
                  </a:lnTo>
                  <a:lnTo>
                    <a:pt x="198" y="451"/>
                  </a:lnTo>
                  <a:lnTo>
                    <a:pt x="209" y="449"/>
                  </a:lnTo>
                  <a:lnTo>
                    <a:pt x="219" y="445"/>
                  </a:lnTo>
                  <a:lnTo>
                    <a:pt x="230" y="441"/>
                  </a:lnTo>
                  <a:lnTo>
                    <a:pt x="239" y="438"/>
                  </a:lnTo>
                  <a:lnTo>
                    <a:pt x="251" y="436"/>
                  </a:lnTo>
                  <a:lnTo>
                    <a:pt x="260" y="432"/>
                  </a:lnTo>
                  <a:lnTo>
                    <a:pt x="272" y="428"/>
                  </a:lnTo>
                  <a:lnTo>
                    <a:pt x="281" y="424"/>
                  </a:lnTo>
                  <a:lnTo>
                    <a:pt x="293" y="420"/>
                  </a:lnTo>
                  <a:lnTo>
                    <a:pt x="302" y="417"/>
                  </a:lnTo>
                  <a:lnTo>
                    <a:pt x="314" y="413"/>
                  </a:lnTo>
                  <a:lnTo>
                    <a:pt x="323" y="407"/>
                  </a:lnTo>
                  <a:lnTo>
                    <a:pt x="335" y="403"/>
                  </a:lnTo>
                  <a:lnTo>
                    <a:pt x="344" y="398"/>
                  </a:lnTo>
                  <a:lnTo>
                    <a:pt x="354" y="394"/>
                  </a:lnTo>
                  <a:lnTo>
                    <a:pt x="363" y="390"/>
                  </a:lnTo>
                  <a:lnTo>
                    <a:pt x="374" y="386"/>
                  </a:lnTo>
                  <a:lnTo>
                    <a:pt x="382" y="381"/>
                  </a:lnTo>
                  <a:lnTo>
                    <a:pt x="392" y="375"/>
                  </a:lnTo>
                  <a:lnTo>
                    <a:pt x="401" y="369"/>
                  </a:lnTo>
                  <a:lnTo>
                    <a:pt x="409" y="363"/>
                  </a:lnTo>
                  <a:lnTo>
                    <a:pt x="418" y="358"/>
                  </a:lnTo>
                  <a:lnTo>
                    <a:pt x="426" y="352"/>
                  </a:lnTo>
                  <a:lnTo>
                    <a:pt x="433" y="346"/>
                  </a:lnTo>
                  <a:lnTo>
                    <a:pt x="443" y="341"/>
                  </a:lnTo>
                  <a:lnTo>
                    <a:pt x="449" y="335"/>
                  </a:lnTo>
                  <a:lnTo>
                    <a:pt x="456" y="327"/>
                  </a:lnTo>
                  <a:lnTo>
                    <a:pt x="462" y="322"/>
                  </a:lnTo>
                  <a:lnTo>
                    <a:pt x="469" y="316"/>
                  </a:lnTo>
                  <a:lnTo>
                    <a:pt x="475" y="308"/>
                  </a:lnTo>
                  <a:lnTo>
                    <a:pt x="481" y="303"/>
                  </a:lnTo>
                  <a:lnTo>
                    <a:pt x="487" y="295"/>
                  </a:lnTo>
                  <a:lnTo>
                    <a:pt x="492" y="289"/>
                  </a:lnTo>
                  <a:lnTo>
                    <a:pt x="401" y="15"/>
                  </a:lnTo>
                  <a:lnTo>
                    <a:pt x="431" y="0"/>
                  </a:lnTo>
                  <a:lnTo>
                    <a:pt x="43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9572" name="Freeform 116"/>
            <p:cNvSpPr>
              <a:spLocks/>
            </p:cNvSpPr>
            <p:nvPr/>
          </p:nvSpPr>
          <p:spPr bwMode="auto">
            <a:xfrm rot="1256618" flipH="1">
              <a:off x="7459876" y="4959168"/>
              <a:ext cx="224760" cy="347700"/>
            </a:xfrm>
            <a:custGeom>
              <a:avLst/>
              <a:gdLst/>
              <a:ahLst/>
              <a:cxnLst>
                <a:cxn ang="0">
                  <a:pos x="25" y="0"/>
                </a:cxn>
                <a:cxn ang="0">
                  <a:pos x="48" y="0"/>
                </a:cxn>
                <a:cxn ang="0">
                  <a:pos x="70" y="2"/>
                </a:cxn>
                <a:cxn ang="0">
                  <a:pos x="87" y="3"/>
                </a:cxn>
                <a:cxn ang="0">
                  <a:pos x="105" y="5"/>
                </a:cxn>
                <a:cxn ang="0">
                  <a:pos x="122" y="11"/>
                </a:cxn>
                <a:cxn ang="0">
                  <a:pos x="143" y="15"/>
                </a:cxn>
                <a:cxn ang="0">
                  <a:pos x="163" y="24"/>
                </a:cxn>
                <a:cxn ang="0">
                  <a:pos x="182" y="32"/>
                </a:cxn>
                <a:cxn ang="0">
                  <a:pos x="202" y="43"/>
                </a:cxn>
                <a:cxn ang="0">
                  <a:pos x="222" y="57"/>
                </a:cxn>
                <a:cxn ang="0">
                  <a:pos x="240" y="74"/>
                </a:cxn>
                <a:cxn ang="0">
                  <a:pos x="257" y="93"/>
                </a:cxn>
                <a:cxn ang="0">
                  <a:pos x="272" y="114"/>
                </a:cxn>
                <a:cxn ang="0">
                  <a:pos x="285" y="138"/>
                </a:cxn>
                <a:cxn ang="0">
                  <a:pos x="298" y="169"/>
                </a:cxn>
                <a:cxn ang="0">
                  <a:pos x="306" y="199"/>
                </a:cxn>
                <a:cxn ang="0">
                  <a:pos x="314" y="235"/>
                </a:cxn>
                <a:cxn ang="0">
                  <a:pos x="317" y="262"/>
                </a:cxn>
                <a:cxn ang="0">
                  <a:pos x="321" y="281"/>
                </a:cxn>
                <a:cxn ang="0">
                  <a:pos x="323" y="298"/>
                </a:cxn>
                <a:cxn ang="0">
                  <a:pos x="323" y="319"/>
                </a:cxn>
                <a:cxn ang="0">
                  <a:pos x="321" y="346"/>
                </a:cxn>
                <a:cxn ang="0">
                  <a:pos x="317" y="374"/>
                </a:cxn>
                <a:cxn ang="0">
                  <a:pos x="308" y="399"/>
                </a:cxn>
                <a:cxn ang="0">
                  <a:pos x="302" y="416"/>
                </a:cxn>
                <a:cxn ang="0">
                  <a:pos x="287" y="443"/>
                </a:cxn>
                <a:cxn ang="0">
                  <a:pos x="278" y="460"/>
                </a:cxn>
                <a:cxn ang="0">
                  <a:pos x="266" y="477"/>
                </a:cxn>
                <a:cxn ang="0">
                  <a:pos x="251" y="496"/>
                </a:cxn>
                <a:cxn ang="0">
                  <a:pos x="133" y="471"/>
                </a:cxn>
                <a:cxn ang="0">
                  <a:pos x="137" y="458"/>
                </a:cxn>
                <a:cxn ang="0">
                  <a:pos x="143" y="439"/>
                </a:cxn>
                <a:cxn ang="0">
                  <a:pos x="148" y="418"/>
                </a:cxn>
                <a:cxn ang="0">
                  <a:pos x="154" y="397"/>
                </a:cxn>
                <a:cxn ang="0">
                  <a:pos x="156" y="370"/>
                </a:cxn>
                <a:cxn ang="0">
                  <a:pos x="156" y="346"/>
                </a:cxn>
                <a:cxn ang="0">
                  <a:pos x="154" y="319"/>
                </a:cxn>
                <a:cxn ang="0">
                  <a:pos x="150" y="294"/>
                </a:cxn>
                <a:cxn ang="0">
                  <a:pos x="141" y="272"/>
                </a:cxn>
                <a:cxn ang="0">
                  <a:pos x="127" y="251"/>
                </a:cxn>
                <a:cxn ang="0">
                  <a:pos x="112" y="232"/>
                </a:cxn>
                <a:cxn ang="0">
                  <a:pos x="95" y="216"/>
                </a:cxn>
                <a:cxn ang="0">
                  <a:pos x="76" y="199"/>
                </a:cxn>
                <a:cxn ang="0">
                  <a:pos x="61" y="188"/>
                </a:cxn>
                <a:cxn ang="0">
                  <a:pos x="44" y="177"/>
                </a:cxn>
                <a:cxn ang="0">
                  <a:pos x="29" y="169"/>
                </a:cxn>
                <a:cxn ang="0">
                  <a:pos x="8" y="156"/>
                </a:cxn>
                <a:cxn ang="0">
                  <a:pos x="0" y="154"/>
                </a:cxn>
              </a:cxnLst>
              <a:rect l="0" t="0" r="r" b="b"/>
              <a:pathLst>
                <a:path w="323" h="507">
                  <a:moveTo>
                    <a:pt x="0" y="154"/>
                  </a:moveTo>
                  <a:lnTo>
                    <a:pt x="23" y="2"/>
                  </a:lnTo>
                  <a:lnTo>
                    <a:pt x="25" y="0"/>
                  </a:lnTo>
                  <a:lnTo>
                    <a:pt x="34" y="0"/>
                  </a:lnTo>
                  <a:lnTo>
                    <a:pt x="40" y="0"/>
                  </a:lnTo>
                  <a:lnTo>
                    <a:pt x="48" y="0"/>
                  </a:lnTo>
                  <a:lnTo>
                    <a:pt x="55" y="0"/>
                  </a:lnTo>
                  <a:lnTo>
                    <a:pt x="67" y="2"/>
                  </a:lnTo>
                  <a:lnTo>
                    <a:pt x="70" y="2"/>
                  </a:lnTo>
                  <a:lnTo>
                    <a:pt x="74" y="2"/>
                  </a:lnTo>
                  <a:lnTo>
                    <a:pt x="82" y="3"/>
                  </a:lnTo>
                  <a:lnTo>
                    <a:pt x="87" y="3"/>
                  </a:lnTo>
                  <a:lnTo>
                    <a:pt x="91" y="3"/>
                  </a:lnTo>
                  <a:lnTo>
                    <a:pt x="97" y="5"/>
                  </a:lnTo>
                  <a:lnTo>
                    <a:pt x="105" y="5"/>
                  </a:lnTo>
                  <a:lnTo>
                    <a:pt x="110" y="7"/>
                  </a:lnTo>
                  <a:lnTo>
                    <a:pt x="116" y="9"/>
                  </a:lnTo>
                  <a:lnTo>
                    <a:pt x="122" y="11"/>
                  </a:lnTo>
                  <a:lnTo>
                    <a:pt x="129" y="11"/>
                  </a:lnTo>
                  <a:lnTo>
                    <a:pt x="137" y="15"/>
                  </a:lnTo>
                  <a:lnTo>
                    <a:pt x="143" y="15"/>
                  </a:lnTo>
                  <a:lnTo>
                    <a:pt x="150" y="19"/>
                  </a:lnTo>
                  <a:lnTo>
                    <a:pt x="156" y="21"/>
                  </a:lnTo>
                  <a:lnTo>
                    <a:pt x="163" y="24"/>
                  </a:lnTo>
                  <a:lnTo>
                    <a:pt x="169" y="26"/>
                  </a:lnTo>
                  <a:lnTo>
                    <a:pt x="177" y="30"/>
                  </a:lnTo>
                  <a:lnTo>
                    <a:pt x="182" y="32"/>
                  </a:lnTo>
                  <a:lnTo>
                    <a:pt x="188" y="36"/>
                  </a:lnTo>
                  <a:lnTo>
                    <a:pt x="196" y="40"/>
                  </a:lnTo>
                  <a:lnTo>
                    <a:pt x="202" y="43"/>
                  </a:lnTo>
                  <a:lnTo>
                    <a:pt x="209" y="49"/>
                  </a:lnTo>
                  <a:lnTo>
                    <a:pt x="215" y="53"/>
                  </a:lnTo>
                  <a:lnTo>
                    <a:pt x="222" y="57"/>
                  </a:lnTo>
                  <a:lnTo>
                    <a:pt x="228" y="62"/>
                  </a:lnTo>
                  <a:lnTo>
                    <a:pt x="234" y="68"/>
                  </a:lnTo>
                  <a:lnTo>
                    <a:pt x="240" y="74"/>
                  </a:lnTo>
                  <a:lnTo>
                    <a:pt x="245" y="80"/>
                  </a:lnTo>
                  <a:lnTo>
                    <a:pt x="251" y="85"/>
                  </a:lnTo>
                  <a:lnTo>
                    <a:pt x="257" y="93"/>
                  </a:lnTo>
                  <a:lnTo>
                    <a:pt x="262" y="100"/>
                  </a:lnTo>
                  <a:lnTo>
                    <a:pt x="268" y="106"/>
                  </a:lnTo>
                  <a:lnTo>
                    <a:pt x="272" y="114"/>
                  </a:lnTo>
                  <a:lnTo>
                    <a:pt x="278" y="123"/>
                  </a:lnTo>
                  <a:lnTo>
                    <a:pt x="281" y="131"/>
                  </a:lnTo>
                  <a:lnTo>
                    <a:pt x="285" y="138"/>
                  </a:lnTo>
                  <a:lnTo>
                    <a:pt x="291" y="148"/>
                  </a:lnTo>
                  <a:lnTo>
                    <a:pt x="295" y="157"/>
                  </a:lnTo>
                  <a:lnTo>
                    <a:pt x="298" y="169"/>
                  </a:lnTo>
                  <a:lnTo>
                    <a:pt x="300" y="177"/>
                  </a:lnTo>
                  <a:lnTo>
                    <a:pt x="304" y="188"/>
                  </a:lnTo>
                  <a:lnTo>
                    <a:pt x="306" y="199"/>
                  </a:lnTo>
                  <a:lnTo>
                    <a:pt x="310" y="211"/>
                  </a:lnTo>
                  <a:lnTo>
                    <a:pt x="312" y="222"/>
                  </a:lnTo>
                  <a:lnTo>
                    <a:pt x="314" y="235"/>
                  </a:lnTo>
                  <a:lnTo>
                    <a:pt x="316" y="247"/>
                  </a:lnTo>
                  <a:lnTo>
                    <a:pt x="317" y="262"/>
                  </a:lnTo>
                  <a:lnTo>
                    <a:pt x="317" y="262"/>
                  </a:lnTo>
                  <a:lnTo>
                    <a:pt x="317" y="266"/>
                  </a:lnTo>
                  <a:lnTo>
                    <a:pt x="319" y="272"/>
                  </a:lnTo>
                  <a:lnTo>
                    <a:pt x="321" y="281"/>
                  </a:lnTo>
                  <a:lnTo>
                    <a:pt x="321" y="287"/>
                  </a:lnTo>
                  <a:lnTo>
                    <a:pt x="323" y="293"/>
                  </a:lnTo>
                  <a:lnTo>
                    <a:pt x="323" y="298"/>
                  </a:lnTo>
                  <a:lnTo>
                    <a:pt x="323" y="306"/>
                  </a:lnTo>
                  <a:lnTo>
                    <a:pt x="323" y="312"/>
                  </a:lnTo>
                  <a:lnTo>
                    <a:pt x="323" y="319"/>
                  </a:lnTo>
                  <a:lnTo>
                    <a:pt x="323" y="329"/>
                  </a:lnTo>
                  <a:lnTo>
                    <a:pt x="323" y="336"/>
                  </a:lnTo>
                  <a:lnTo>
                    <a:pt x="321" y="346"/>
                  </a:lnTo>
                  <a:lnTo>
                    <a:pt x="321" y="353"/>
                  </a:lnTo>
                  <a:lnTo>
                    <a:pt x="319" y="363"/>
                  </a:lnTo>
                  <a:lnTo>
                    <a:pt x="317" y="374"/>
                  </a:lnTo>
                  <a:lnTo>
                    <a:pt x="314" y="382"/>
                  </a:lnTo>
                  <a:lnTo>
                    <a:pt x="312" y="393"/>
                  </a:lnTo>
                  <a:lnTo>
                    <a:pt x="308" y="399"/>
                  </a:lnTo>
                  <a:lnTo>
                    <a:pt x="306" y="403"/>
                  </a:lnTo>
                  <a:lnTo>
                    <a:pt x="304" y="409"/>
                  </a:lnTo>
                  <a:lnTo>
                    <a:pt x="302" y="416"/>
                  </a:lnTo>
                  <a:lnTo>
                    <a:pt x="297" y="426"/>
                  </a:lnTo>
                  <a:lnTo>
                    <a:pt x="291" y="435"/>
                  </a:lnTo>
                  <a:lnTo>
                    <a:pt x="287" y="443"/>
                  </a:lnTo>
                  <a:lnTo>
                    <a:pt x="283" y="448"/>
                  </a:lnTo>
                  <a:lnTo>
                    <a:pt x="281" y="454"/>
                  </a:lnTo>
                  <a:lnTo>
                    <a:pt x="278" y="460"/>
                  </a:lnTo>
                  <a:lnTo>
                    <a:pt x="274" y="466"/>
                  </a:lnTo>
                  <a:lnTo>
                    <a:pt x="270" y="471"/>
                  </a:lnTo>
                  <a:lnTo>
                    <a:pt x="266" y="477"/>
                  </a:lnTo>
                  <a:lnTo>
                    <a:pt x="260" y="485"/>
                  </a:lnTo>
                  <a:lnTo>
                    <a:pt x="257" y="490"/>
                  </a:lnTo>
                  <a:lnTo>
                    <a:pt x="251" y="496"/>
                  </a:lnTo>
                  <a:lnTo>
                    <a:pt x="247" y="502"/>
                  </a:lnTo>
                  <a:lnTo>
                    <a:pt x="241" y="507"/>
                  </a:lnTo>
                  <a:lnTo>
                    <a:pt x="133" y="471"/>
                  </a:lnTo>
                  <a:lnTo>
                    <a:pt x="133" y="469"/>
                  </a:lnTo>
                  <a:lnTo>
                    <a:pt x="135" y="466"/>
                  </a:lnTo>
                  <a:lnTo>
                    <a:pt x="137" y="458"/>
                  </a:lnTo>
                  <a:lnTo>
                    <a:pt x="141" y="450"/>
                  </a:lnTo>
                  <a:lnTo>
                    <a:pt x="141" y="445"/>
                  </a:lnTo>
                  <a:lnTo>
                    <a:pt x="143" y="439"/>
                  </a:lnTo>
                  <a:lnTo>
                    <a:pt x="144" y="431"/>
                  </a:lnTo>
                  <a:lnTo>
                    <a:pt x="146" y="426"/>
                  </a:lnTo>
                  <a:lnTo>
                    <a:pt x="148" y="418"/>
                  </a:lnTo>
                  <a:lnTo>
                    <a:pt x="150" y="410"/>
                  </a:lnTo>
                  <a:lnTo>
                    <a:pt x="152" y="403"/>
                  </a:lnTo>
                  <a:lnTo>
                    <a:pt x="154" y="397"/>
                  </a:lnTo>
                  <a:lnTo>
                    <a:pt x="154" y="388"/>
                  </a:lnTo>
                  <a:lnTo>
                    <a:pt x="154" y="380"/>
                  </a:lnTo>
                  <a:lnTo>
                    <a:pt x="156" y="370"/>
                  </a:lnTo>
                  <a:lnTo>
                    <a:pt x="156" y="363"/>
                  </a:lnTo>
                  <a:lnTo>
                    <a:pt x="156" y="353"/>
                  </a:lnTo>
                  <a:lnTo>
                    <a:pt x="156" y="346"/>
                  </a:lnTo>
                  <a:lnTo>
                    <a:pt x="156" y="336"/>
                  </a:lnTo>
                  <a:lnTo>
                    <a:pt x="156" y="329"/>
                  </a:lnTo>
                  <a:lnTo>
                    <a:pt x="154" y="319"/>
                  </a:lnTo>
                  <a:lnTo>
                    <a:pt x="154" y="312"/>
                  </a:lnTo>
                  <a:lnTo>
                    <a:pt x="152" y="304"/>
                  </a:lnTo>
                  <a:lnTo>
                    <a:pt x="150" y="294"/>
                  </a:lnTo>
                  <a:lnTo>
                    <a:pt x="148" y="287"/>
                  </a:lnTo>
                  <a:lnTo>
                    <a:pt x="144" y="279"/>
                  </a:lnTo>
                  <a:lnTo>
                    <a:pt x="141" y="272"/>
                  </a:lnTo>
                  <a:lnTo>
                    <a:pt x="137" y="266"/>
                  </a:lnTo>
                  <a:lnTo>
                    <a:pt x="133" y="258"/>
                  </a:lnTo>
                  <a:lnTo>
                    <a:pt x="127" y="251"/>
                  </a:lnTo>
                  <a:lnTo>
                    <a:pt x="122" y="245"/>
                  </a:lnTo>
                  <a:lnTo>
                    <a:pt x="118" y="239"/>
                  </a:lnTo>
                  <a:lnTo>
                    <a:pt x="112" y="232"/>
                  </a:lnTo>
                  <a:lnTo>
                    <a:pt x="106" y="226"/>
                  </a:lnTo>
                  <a:lnTo>
                    <a:pt x="101" y="220"/>
                  </a:lnTo>
                  <a:lnTo>
                    <a:pt x="95" y="216"/>
                  </a:lnTo>
                  <a:lnTo>
                    <a:pt x="89" y="211"/>
                  </a:lnTo>
                  <a:lnTo>
                    <a:pt x="84" y="205"/>
                  </a:lnTo>
                  <a:lnTo>
                    <a:pt x="76" y="199"/>
                  </a:lnTo>
                  <a:lnTo>
                    <a:pt x="72" y="196"/>
                  </a:lnTo>
                  <a:lnTo>
                    <a:pt x="67" y="192"/>
                  </a:lnTo>
                  <a:lnTo>
                    <a:pt x="61" y="188"/>
                  </a:lnTo>
                  <a:lnTo>
                    <a:pt x="55" y="184"/>
                  </a:lnTo>
                  <a:lnTo>
                    <a:pt x="49" y="180"/>
                  </a:lnTo>
                  <a:lnTo>
                    <a:pt x="44" y="177"/>
                  </a:lnTo>
                  <a:lnTo>
                    <a:pt x="38" y="173"/>
                  </a:lnTo>
                  <a:lnTo>
                    <a:pt x="34" y="171"/>
                  </a:lnTo>
                  <a:lnTo>
                    <a:pt x="29" y="169"/>
                  </a:lnTo>
                  <a:lnTo>
                    <a:pt x="21" y="163"/>
                  </a:lnTo>
                  <a:lnTo>
                    <a:pt x="13" y="159"/>
                  </a:lnTo>
                  <a:lnTo>
                    <a:pt x="8" y="156"/>
                  </a:lnTo>
                  <a:lnTo>
                    <a:pt x="2" y="154"/>
                  </a:lnTo>
                  <a:lnTo>
                    <a:pt x="0" y="154"/>
                  </a:lnTo>
                  <a:lnTo>
                    <a:pt x="0" y="154"/>
                  </a:lnTo>
                  <a:close/>
                </a:path>
              </a:pathLst>
            </a:custGeom>
            <a:solidFill>
              <a:srgbClr val="FF404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9573" name="Freeform 117"/>
            <p:cNvSpPr>
              <a:spLocks/>
            </p:cNvSpPr>
            <p:nvPr/>
          </p:nvSpPr>
          <p:spPr bwMode="auto">
            <a:xfrm rot="1256618" flipH="1">
              <a:off x="7657088" y="5252591"/>
              <a:ext cx="183138" cy="228606"/>
            </a:xfrm>
            <a:custGeom>
              <a:avLst/>
              <a:gdLst/>
              <a:ahLst/>
              <a:cxnLst>
                <a:cxn ang="0">
                  <a:pos x="42" y="71"/>
                </a:cxn>
                <a:cxn ang="0">
                  <a:pos x="167" y="0"/>
                </a:cxn>
                <a:cxn ang="0">
                  <a:pos x="171" y="2"/>
                </a:cxn>
                <a:cxn ang="0">
                  <a:pos x="175" y="2"/>
                </a:cxn>
                <a:cxn ang="0">
                  <a:pos x="183" y="6"/>
                </a:cxn>
                <a:cxn ang="0">
                  <a:pos x="188" y="8"/>
                </a:cxn>
                <a:cxn ang="0">
                  <a:pos x="198" y="14"/>
                </a:cxn>
                <a:cxn ang="0">
                  <a:pos x="205" y="19"/>
                </a:cxn>
                <a:cxn ang="0">
                  <a:pos x="215" y="27"/>
                </a:cxn>
                <a:cxn ang="0">
                  <a:pos x="223" y="33"/>
                </a:cxn>
                <a:cxn ang="0">
                  <a:pos x="232" y="42"/>
                </a:cxn>
                <a:cxn ang="0">
                  <a:pos x="236" y="46"/>
                </a:cxn>
                <a:cxn ang="0">
                  <a:pos x="240" y="52"/>
                </a:cxn>
                <a:cxn ang="0">
                  <a:pos x="243" y="57"/>
                </a:cxn>
                <a:cxn ang="0">
                  <a:pos x="247" y="63"/>
                </a:cxn>
                <a:cxn ang="0">
                  <a:pos x="249" y="69"/>
                </a:cxn>
                <a:cxn ang="0">
                  <a:pos x="253" y="75"/>
                </a:cxn>
                <a:cxn ang="0">
                  <a:pos x="255" y="82"/>
                </a:cxn>
                <a:cxn ang="0">
                  <a:pos x="259" y="90"/>
                </a:cxn>
                <a:cxn ang="0">
                  <a:pos x="259" y="96"/>
                </a:cxn>
                <a:cxn ang="0">
                  <a:pos x="261" y="105"/>
                </a:cxn>
                <a:cxn ang="0">
                  <a:pos x="262" y="113"/>
                </a:cxn>
                <a:cxn ang="0">
                  <a:pos x="264" y="120"/>
                </a:cxn>
                <a:cxn ang="0">
                  <a:pos x="262" y="122"/>
                </a:cxn>
                <a:cxn ang="0">
                  <a:pos x="262" y="128"/>
                </a:cxn>
                <a:cxn ang="0">
                  <a:pos x="262" y="135"/>
                </a:cxn>
                <a:cxn ang="0">
                  <a:pos x="261" y="147"/>
                </a:cxn>
                <a:cxn ang="0">
                  <a:pos x="259" y="156"/>
                </a:cxn>
                <a:cxn ang="0">
                  <a:pos x="257" y="168"/>
                </a:cxn>
                <a:cxn ang="0">
                  <a:pos x="255" y="173"/>
                </a:cxn>
                <a:cxn ang="0">
                  <a:pos x="253" y="177"/>
                </a:cxn>
                <a:cxn ang="0">
                  <a:pos x="251" y="181"/>
                </a:cxn>
                <a:cxn ang="0">
                  <a:pos x="249" y="187"/>
                </a:cxn>
                <a:cxn ang="0">
                  <a:pos x="8" y="333"/>
                </a:cxn>
                <a:cxn ang="0">
                  <a:pos x="0" y="303"/>
                </a:cxn>
                <a:cxn ang="0">
                  <a:pos x="224" y="168"/>
                </a:cxn>
                <a:cxn ang="0">
                  <a:pos x="224" y="166"/>
                </a:cxn>
                <a:cxn ang="0">
                  <a:pos x="224" y="164"/>
                </a:cxn>
                <a:cxn ang="0">
                  <a:pos x="224" y="158"/>
                </a:cxn>
                <a:cxn ang="0">
                  <a:pos x="226" y="154"/>
                </a:cxn>
                <a:cxn ang="0">
                  <a:pos x="226" y="147"/>
                </a:cxn>
                <a:cxn ang="0">
                  <a:pos x="228" y="137"/>
                </a:cxn>
                <a:cxn ang="0">
                  <a:pos x="228" y="128"/>
                </a:cxn>
                <a:cxn ang="0">
                  <a:pos x="228" y="118"/>
                </a:cxn>
                <a:cxn ang="0">
                  <a:pos x="226" y="113"/>
                </a:cxn>
                <a:cxn ang="0">
                  <a:pos x="224" y="109"/>
                </a:cxn>
                <a:cxn ang="0">
                  <a:pos x="224" y="103"/>
                </a:cxn>
                <a:cxn ang="0">
                  <a:pos x="223" y="97"/>
                </a:cxn>
                <a:cxn ang="0">
                  <a:pos x="221" y="92"/>
                </a:cxn>
                <a:cxn ang="0">
                  <a:pos x="219" y="86"/>
                </a:cxn>
                <a:cxn ang="0">
                  <a:pos x="215" y="80"/>
                </a:cxn>
                <a:cxn ang="0">
                  <a:pos x="211" y="75"/>
                </a:cxn>
                <a:cxn ang="0">
                  <a:pos x="207" y="69"/>
                </a:cxn>
                <a:cxn ang="0">
                  <a:pos x="204" y="63"/>
                </a:cxn>
                <a:cxn ang="0">
                  <a:pos x="198" y="57"/>
                </a:cxn>
                <a:cxn ang="0">
                  <a:pos x="194" y="52"/>
                </a:cxn>
                <a:cxn ang="0">
                  <a:pos x="186" y="46"/>
                </a:cxn>
                <a:cxn ang="0">
                  <a:pos x="181" y="42"/>
                </a:cxn>
                <a:cxn ang="0">
                  <a:pos x="173" y="38"/>
                </a:cxn>
                <a:cxn ang="0">
                  <a:pos x="165" y="35"/>
                </a:cxn>
                <a:cxn ang="0">
                  <a:pos x="32" y="105"/>
                </a:cxn>
                <a:cxn ang="0">
                  <a:pos x="42" y="71"/>
                </a:cxn>
                <a:cxn ang="0">
                  <a:pos x="42" y="71"/>
                </a:cxn>
              </a:cxnLst>
              <a:rect l="0" t="0" r="r" b="b"/>
              <a:pathLst>
                <a:path w="264" h="333">
                  <a:moveTo>
                    <a:pt x="42" y="71"/>
                  </a:moveTo>
                  <a:lnTo>
                    <a:pt x="167" y="0"/>
                  </a:lnTo>
                  <a:lnTo>
                    <a:pt x="171" y="2"/>
                  </a:lnTo>
                  <a:lnTo>
                    <a:pt x="175" y="2"/>
                  </a:lnTo>
                  <a:lnTo>
                    <a:pt x="183" y="6"/>
                  </a:lnTo>
                  <a:lnTo>
                    <a:pt x="188" y="8"/>
                  </a:lnTo>
                  <a:lnTo>
                    <a:pt x="198" y="14"/>
                  </a:lnTo>
                  <a:lnTo>
                    <a:pt x="205" y="19"/>
                  </a:lnTo>
                  <a:lnTo>
                    <a:pt x="215" y="27"/>
                  </a:lnTo>
                  <a:lnTo>
                    <a:pt x="223" y="33"/>
                  </a:lnTo>
                  <a:lnTo>
                    <a:pt x="232" y="42"/>
                  </a:lnTo>
                  <a:lnTo>
                    <a:pt x="236" y="46"/>
                  </a:lnTo>
                  <a:lnTo>
                    <a:pt x="240" y="52"/>
                  </a:lnTo>
                  <a:lnTo>
                    <a:pt x="243" y="57"/>
                  </a:lnTo>
                  <a:lnTo>
                    <a:pt x="247" y="63"/>
                  </a:lnTo>
                  <a:lnTo>
                    <a:pt x="249" y="69"/>
                  </a:lnTo>
                  <a:lnTo>
                    <a:pt x="253" y="75"/>
                  </a:lnTo>
                  <a:lnTo>
                    <a:pt x="255" y="82"/>
                  </a:lnTo>
                  <a:lnTo>
                    <a:pt x="259" y="90"/>
                  </a:lnTo>
                  <a:lnTo>
                    <a:pt x="259" y="96"/>
                  </a:lnTo>
                  <a:lnTo>
                    <a:pt x="261" y="105"/>
                  </a:lnTo>
                  <a:lnTo>
                    <a:pt x="262" y="113"/>
                  </a:lnTo>
                  <a:lnTo>
                    <a:pt x="264" y="120"/>
                  </a:lnTo>
                  <a:lnTo>
                    <a:pt x="262" y="122"/>
                  </a:lnTo>
                  <a:lnTo>
                    <a:pt x="262" y="128"/>
                  </a:lnTo>
                  <a:lnTo>
                    <a:pt x="262" y="135"/>
                  </a:lnTo>
                  <a:lnTo>
                    <a:pt x="261" y="147"/>
                  </a:lnTo>
                  <a:lnTo>
                    <a:pt x="259" y="156"/>
                  </a:lnTo>
                  <a:lnTo>
                    <a:pt x="257" y="168"/>
                  </a:lnTo>
                  <a:lnTo>
                    <a:pt x="255" y="173"/>
                  </a:lnTo>
                  <a:lnTo>
                    <a:pt x="253" y="177"/>
                  </a:lnTo>
                  <a:lnTo>
                    <a:pt x="251" y="181"/>
                  </a:lnTo>
                  <a:lnTo>
                    <a:pt x="249" y="187"/>
                  </a:lnTo>
                  <a:lnTo>
                    <a:pt x="8" y="333"/>
                  </a:lnTo>
                  <a:lnTo>
                    <a:pt x="0" y="303"/>
                  </a:lnTo>
                  <a:lnTo>
                    <a:pt x="224" y="168"/>
                  </a:lnTo>
                  <a:lnTo>
                    <a:pt x="224" y="166"/>
                  </a:lnTo>
                  <a:lnTo>
                    <a:pt x="224" y="164"/>
                  </a:lnTo>
                  <a:lnTo>
                    <a:pt x="224" y="158"/>
                  </a:lnTo>
                  <a:lnTo>
                    <a:pt x="226" y="154"/>
                  </a:lnTo>
                  <a:lnTo>
                    <a:pt x="226" y="147"/>
                  </a:lnTo>
                  <a:lnTo>
                    <a:pt x="228" y="137"/>
                  </a:lnTo>
                  <a:lnTo>
                    <a:pt x="228" y="128"/>
                  </a:lnTo>
                  <a:lnTo>
                    <a:pt x="228" y="118"/>
                  </a:lnTo>
                  <a:lnTo>
                    <a:pt x="226" y="113"/>
                  </a:lnTo>
                  <a:lnTo>
                    <a:pt x="224" y="109"/>
                  </a:lnTo>
                  <a:lnTo>
                    <a:pt x="224" y="103"/>
                  </a:lnTo>
                  <a:lnTo>
                    <a:pt x="223" y="97"/>
                  </a:lnTo>
                  <a:lnTo>
                    <a:pt x="221" y="92"/>
                  </a:lnTo>
                  <a:lnTo>
                    <a:pt x="219" y="86"/>
                  </a:lnTo>
                  <a:lnTo>
                    <a:pt x="215" y="80"/>
                  </a:lnTo>
                  <a:lnTo>
                    <a:pt x="211" y="75"/>
                  </a:lnTo>
                  <a:lnTo>
                    <a:pt x="207" y="69"/>
                  </a:lnTo>
                  <a:lnTo>
                    <a:pt x="204" y="63"/>
                  </a:lnTo>
                  <a:lnTo>
                    <a:pt x="198" y="57"/>
                  </a:lnTo>
                  <a:lnTo>
                    <a:pt x="194" y="52"/>
                  </a:lnTo>
                  <a:lnTo>
                    <a:pt x="186" y="46"/>
                  </a:lnTo>
                  <a:lnTo>
                    <a:pt x="181" y="42"/>
                  </a:lnTo>
                  <a:lnTo>
                    <a:pt x="173" y="38"/>
                  </a:lnTo>
                  <a:lnTo>
                    <a:pt x="165" y="35"/>
                  </a:lnTo>
                  <a:lnTo>
                    <a:pt x="32" y="105"/>
                  </a:lnTo>
                  <a:lnTo>
                    <a:pt x="42" y="71"/>
                  </a:lnTo>
                  <a:lnTo>
                    <a:pt x="42" y="7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9574" name="Freeform 118"/>
            <p:cNvSpPr>
              <a:spLocks/>
            </p:cNvSpPr>
            <p:nvPr/>
          </p:nvSpPr>
          <p:spPr bwMode="auto">
            <a:xfrm rot="1256618" flipH="1">
              <a:off x="7613291" y="5173754"/>
              <a:ext cx="172038" cy="232713"/>
            </a:xfrm>
            <a:custGeom>
              <a:avLst/>
              <a:gdLst/>
              <a:ahLst/>
              <a:cxnLst>
                <a:cxn ang="0">
                  <a:pos x="0" y="116"/>
                </a:cxn>
                <a:cxn ang="0">
                  <a:pos x="2" y="97"/>
                </a:cxn>
                <a:cxn ang="0">
                  <a:pos x="10" y="72"/>
                </a:cxn>
                <a:cxn ang="0">
                  <a:pos x="23" y="41"/>
                </a:cxn>
                <a:cxn ang="0">
                  <a:pos x="40" y="24"/>
                </a:cxn>
                <a:cxn ang="0">
                  <a:pos x="57" y="13"/>
                </a:cxn>
                <a:cxn ang="0">
                  <a:pos x="80" y="5"/>
                </a:cxn>
                <a:cxn ang="0">
                  <a:pos x="101" y="0"/>
                </a:cxn>
                <a:cxn ang="0">
                  <a:pos x="126" y="0"/>
                </a:cxn>
                <a:cxn ang="0">
                  <a:pos x="145" y="3"/>
                </a:cxn>
                <a:cxn ang="0">
                  <a:pos x="166" y="9"/>
                </a:cxn>
                <a:cxn ang="0">
                  <a:pos x="185" y="19"/>
                </a:cxn>
                <a:cxn ang="0">
                  <a:pos x="211" y="40"/>
                </a:cxn>
                <a:cxn ang="0">
                  <a:pos x="223" y="55"/>
                </a:cxn>
                <a:cxn ang="0">
                  <a:pos x="232" y="72"/>
                </a:cxn>
                <a:cxn ang="0">
                  <a:pos x="240" y="89"/>
                </a:cxn>
                <a:cxn ang="0">
                  <a:pos x="244" y="108"/>
                </a:cxn>
                <a:cxn ang="0">
                  <a:pos x="244" y="127"/>
                </a:cxn>
                <a:cxn ang="0">
                  <a:pos x="245" y="150"/>
                </a:cxn>
                <a:cxn ang="0">
                  <a:pos x="247" y="175"/>
                </a:cxn>
                <a:cxn ang="0">
                  <a:pos x="247" y="201"/>
                </a:cxn>
                <a:cxn ang="0">
                  <a:pos x="244" y="228"/>
                </a:cxn>
                <a:cxn ang="0">
                  <a:pos x="240" y="253"/>
                </a:cxn>
                <a:cxn ang="0">
                  <a:pos x="236" y="275"/>
                </a:cxn>
                <a:cxn ang="0">
                  <a:pos x="230" y="298"/>
                </a:cxn>
                <a:cxn ang="0">
                  <a:pos x="221" y="313"/>
                </a:cxn>
                <a:cxn ang="0">
                  <a:pos x="202" y="331"/>
                </a:cxn>
                <a:cxn ang="0">
                  <a:pos x="175" y="336"/>
                </a:cxn>
                <a:cxn ang="0">
                  <a:pos x="158" y="338"/>
                </a:cxn>
                <a:cxn ang="0">
                  <a:pos x="141" y="336"/>
                </a:cxn>
                <a:cxn ang="0">
                  <a:pos x="116" y="334"/>
                </a:cxn>
                <a:cxn ang="0">
                  <a:pos x="88" y="325"/>
                </a:cxn>
                <a:cxn ang="0">
                  <a:pos x="69" y="315"/>
                </a:cxn>
                <a:cxn ang="0">
                  <a:pos x="65" y="289"/>
                </a:cxn>
                <a:cxn ang="0">
                  <a:pos x="99" y="289"/>
                </a:cxn>
                <a:cxn ang="0">
                  <a:pos x="114" y="298"/>
                </a:cxn>
                <a:cxn ang="0">
                  <a:pos x="137" y="308"/>
                </a:cxn>
                <a:cxn ang="0">
                  <a:pos x="160" y="312"/>
                </a:cxn>
                <a:cxn ang="0">
                  <a:pos x="186" y="308"/>
                </a:cxn>
                <a:cxn ang="0">
                  <a:pos x="204" y="287"/>
                </a:cxn>
                <a:cxn ang="0">
                  <a:pos x="211" y="270"/>
                </a:cxn>
                <a:cxn ang="0">
                  <a:pos x="217" y="245"/>
                </a:cxn>
                <a:cxn ang="0">
                  <a:pos x="221" y="222"/>
                </a:cxn>
                <a:cxn ang="0">
                  <a:pos x="223" y="196"/>
                </a:cxn>
                <a:cxn ang="0">
                  <a:pos x="223" y="169"/>
                </a:cxn>
                <a:cxn ang="0">
                  <a:pos x="221" y="140"/>
                </a:cxn>
                <a:cxn ang="0">
                  <a:pos x="215" y="116"/>
                </a:cxn>
                <a:cxn ang="0">
                  <a:pos x="207" y="91"/>
                </a:cxn>
                <a:cxn ang="0">
                  <a:pos x="198" y="72"/>
                </a:cxn>
                <a:cxn ang="0">
                  <a:pos x="183" y="55"/>
                </a:cxn>
                <a:cxn ang="0">
                  <a:pos x="160" y="38"/>
                </a:cxn>
                <a:cxn ang="0">
                  <a:pos x="143" y="32"/>
                </a:cxn>
                <a:cxn ang="0">
                  <a:pos x="116" y="28"/>
                </a:cxn>
                <a:cxn ang="0">
                  <a:pos x="99" y="28"/>
                </a:cxn>
                <a:cxn ang="0">
                  <a:pos x="74" y="36"/>
                </a:cxn>
                <a:cxn ang="0">
                  <a:pos x="51" y="53"/>
                </a:cxn>
                <a:cxn ang="0">
                  <a:pos x="38" y="70"/>
                </a:cxn>
                <a:cxn ang="0">
                  <a:pos x="29" y="91"/>
                </a:cxn>
                <a:cxn ang="0">
                  <a:pos x="25" y="112"/>
                </a:cxn>
                <a:cxn ang="0">
                  <a:pos x="2" y="119"/>
                </a:cxn>
              </a:cxnLst>
              <a:rect l="0" t="0" r="r" b="b"/>
              <a:pathLst>
                <a:path w="247" h="338">
                  <a:moveTo>
                    <a:pt x="2" y="119"/>
                  </a:moveTo>
                  <a:lnTo>
                    <a:pt x="0" y="118"/>
                  </a:lnTo>
                  <a:lnTo>
                    <a:pt x="0" y="116"/>
                  </a:lnTo>
                  <a:lnTo>
                    <a:pt x="0" y="110"/>
                  </a:lnTo>
                  <a:lnTo>
                    <a:pt x="2" y="104"/>
                  </a:lnTo>
                  <a:lnTo>
                    <a:pt x="2" y="97"/>
                  </a:lnTo>
                  <a:lnTo>
                    <a:pt x="2" y="89"/>
                  </a:lnTo>
                  <a:lnTo>
                    <a:pt x="4" y="80"/>
                  </a:lnTo>
                  <a:lnTo>
                    <a:pt x="10" y="72"/>
                  </a:lnTo>
                  <a:lnTo>
                    <a:pt x="12" y="61"/>
                  </a:lnTo>
                  <a:lnTo>
                    <a:pt x="17" y="51"/>
                  </a:lnTo>
                  <a:lnTo>
                    <a:pt x="23" y="41"/>
                  </a:lnTo>
                  <a:lnTo>
                    <a:pt x="31" y="32"/>
                  </a:lnTo>
                  <a:lnTo>
                    <a:pt x="34" y="28"/>
                  </a:lnTo>
                  <a:lnTo>
                    <a:pt x="40" y="24"/>
                  </a:lnTo>
                  <a:lnTo>
                    <a:pt x="44" y="19"/>
                  </a:lnTo>
                  <a:lnTo>
                    <a:pt x="50" y="17"/>
                  </a:lnTo>
                  <a:lnTo>
                    <a:pt x="57" y="13"/>
                  </a:lnTo>
                  <a:lnTo>
                    <a:pt x="63" y="11"/>
                  </a:lnTo>
                  <a:lnTo>
                    <a:pt x="71" y="7"/>
                  </a:lnTo>
                  <a:lnTo>
                    <a:pt x="80" y="5"/>
                  </a:lnTo>
                  <a:lnTo>
                    <a:pt x="86" y="3"/>
                  </a:lnTo>
                  <a:lnTo>
                    <a:pt x="93" y="2"/>
                  </a:lnTo>
                  <a:lnTo>
                    <a:pt x="101" y="0"/>
                  </a:lnTo>
                  <a:lnTo>
                    <a:pt x="110" y="0"/>
                  </a:lnTo>
                  <a:lnTo>
                    <a:pt x="116" y="0"/>
                  </a:lnTo>
                  <a:lnTo>
                    <a:pt x="126" y="0"/>
                  </a:lnTo>
                  <a:lnTo>
                    <a:pt x="131" y="0"/>
                  </a:lnTo>
                  <a:lnTo>
                    <a:pt x="139" y="2"/>
                  </a:lnTo>
                  <a:lnTo>
                    <a:pt x="145" y="3"/>
                  </a:lnTo>
                  <a:lnTo>
                    <a:pt x="152" y="5"/>
                  </a:lnTo>
                  <a:lnTo>
                    <a:pt x="160" y="7"/>
                  </a:lnTo>
                  <a:lnTo>
                    <a:pt x="166" y="9"/>
                  </a:lnTo>
                  <a:lnTo>
                    <a:pt x="173" y="13"/>
                  </a:lnTo>
                  <a:lnTo>
                    <a:pt x="179" y="15"/>
                  </a:lnTo>
                  <a:lnTo>
                    <a:pt x="185" y="19"/>
                  </a:lnTo>
                  <a:lnTo>
                    <a:pt x="190" y="24"/>
                  </a:lnTo>
                  <a:lnTo>
                    <a:pt x="202" y="30"/>
                  </a:lnTo>
                  <a:lnTo>
                    <a:pt x="211" y="40"/>
                  </a:lnTo>
                  <a:lnTo>
                    <a:pt x="215" y="45"/>
                  </a:lnTo>
                  <a:lnTo>
                    <a:pt x="219" y="49"/>
                  </a:lnTo>
                  <a:lnTo>
                    <a:pt x="223" y="55"/>
                  </a:lnTo>
                  <a:lnTo>
                    <a:pt x="226" y="61"/>
                  </a:lnTo>
                  <a:lnTo>
                    <a:pt x="230" y="66"/>
                  </a:lnTo>
                  <a:lnTo>
                    <a:pt x="232" y="72"/>
                  </a:lnTo>
                  <a:lnTo>
                    <a:pt x="236" y="78"/>
                  </a:lnTo>
                  <a:lnTo>
                    <a:pt x="238" y="83"/>
                  </a:lnTo>
                  <a:lnTo>
                    <a:pt x="240" y="89"/>
                  </a:lnTo>
                  <a:lnTo>
                    <a:pt x="242" y="97"/>
                  </a:lnTo>
                  <a:lnTo>
                    <a:pt x="242" y="102"/>
                  </a:lnTo>
                  <a:lnTo>
                    <a:pt x="244" y="108"/>
                  </a:lnTo>
                  <a:lnTo>
                    <a:pt x="244" y="116"/>
                  </a:lnTo>
                  <a:lnTo>
                    <a:pt x="244" y="121"/>
                  </a:lnTo>
                  <a:lnTo>
                    <a:pt x="244" y="127"/>
                  </a:lnTo>
                  <a:lnTo>
                    <a:pt x="245" y="135"/>
                  </a:lnTo>
                  <a:lnTo>
                    <a:pt x="245" y="142"/>
                  </a:lnTo>
                  <a:lnTo>
                    <a:pt x="245" y="150"/>
                  </a:lnTo>
                  <a:lnTo>
                    <a:pt x="245" y="159"/>
                  </a:lnTo>
                  <a:lnTo>
                    <a:pt x="247" y="167"/>
                  </a:lnTo>
                  <a:lnTo>
                    <a:pt x="247" y="175"/>
                  </a:lnTo>
                  <a:lnTo>
                    <a:pt x="247" y="184"/>
                  </a:lnTo>
                  <a:lnTo>
                    <a:pt x="247" y="192"/>
                  </a:lnTo>
                  <a:lnTo>
                    <a:pt x="247" y="201"/>
                  </a:lnTo>
                  <a:lnTo>
                    <a:pt x="245" y="211"/>
                  </a:lnTo>
                  <a:lnTo>
                    <a:pt x="244" y="218"/>
                  </a:lnTo>
                  <a:lnTo>
                    <a:pt x="244" y="228"/>
                  </a:lnTo>
                  <a:lnTo>
                    <a:pt x="244" y="237"/>
                  </a:lnTo>
                  <a:lnTo>
                    <a:pt x="242" y="245"/>
                  </a:lnTo>
                  <a:lnTo>
                    <a:pt x="240" y="253"/>
                  </a:lnTo>
                  <a:lnTo>
                    <a:pt x="238" y="260"/>
                  </a:lnTo>
                  <a:lnTo>
                    <a:pt x="238" y="268"/>
                  </a:lnTo>
                  <a:lnTo>
                    <a:pt x="236" y="275"/>
                  </a:lnTo>
                  <a:lnTo>
                    <a:pt x="234" y="283"/>
                  </a:lnTo>
                  <a:lnTo>
                    <a:pt x="232" y="291"/>
                  </a:lnTo>
                  <a:lnTo>
                    <a:pt x="230" y="298"/>
                  </a:lnTo>
                  <a:lnTo>
                    <a:pt x="226" y="302"/>
                  </a:lnTo>
                  <a:lnTo>
                    <a:pt x="223" y="308"/>
                  </a:lnTo>
                  <a:lnTo>
                    <a:pt x="221" y="313"/>
                  </a:lnTo>
                  <a:lnTo>
                    <a:pt x="217" y="317"/>
                  </a:lnTo>
                  <a:lnTo>
                    <a:pt x="209" y="325"/>
                  </a:lnTo>
                  <a:lnTo>
                    <a:pt x="202" y="331"/>
                  </a:lnTo>
                  <a:lnTo>
                    <a:pt x="190" y="332"/>
                  </a:lnTo>
                  <a:lnTo>
                    <a:pt x="181" y="336"/>
                  </a:lnTo>
                  <a:lnTo>
                    <a:pt x="175" y="336"/>
                  </a:lnTo>
                  <a:lnTo>
                    <a:pt x="169" y="336"/>
                  </a:lnTo>
                  <a:lnTo>
                    <a:pt x="164" y="336"/>
                  </a:lnTo>
                  <a:lnTo>
                    <a:pt x="158" y="338"/>
                  </a:lnTo>
                  <a:lnTo>
                    <a:pt x="152" y="336"/>
                  </a:lnTo>
                  <a:lnTo>
                    <a:pt x="147" y="336"/>
                  </a:lnTo>
                  <a:lnTo>
                    <a:pt x="141" y="336"/>
                  </a:lnTo>
                  <a:lnTo>
                    <a:pt x="135" y="336"/>
                  </a:lnTo>
                  <a:lnTo>
                    <a:pt x="126" y="334"/>
                  </a:lnTo>
                  <a:lnTo>
                    <a:pt x="116" y="334"/>
                  </a:lnTo>
                  <a:lnTo>
                    <a:pt x="105" y="331"/>
                  </a:lnTo>
                  <a:lnTo>
                    <a:pt x="95" y="329"/>
                  </a:lnTo>
                  <a:lnTo>
                    <a:pt x="88" y="325"/>
                  </a:lnTo>
                  <a:lnTo>
                    <a:pt x="80" y="323"/>
                  </a:lnTo>
                  <a:lnTo>
                    <a:pt x="72" y="319"/>
                  </a:lnTo>
                  <a:lnTo>
                    <a:pt x="69" y="315"/>
                  </a:lnTo>
                  <a:lnTo>
                    <a:pt x="65" y="313"/>
                  </a:lnTo>
                  <a:lnTo>
                    <a:pt x="63" y="310"/>
                  </a:lnTo>
                  <a:lnTo>
                    <a:pt x="65" y="289"/>
                  </a:lnTo>
                  <a:lnTo>
                    <a:pt x="91" y="283"/>
                  </a:lnTo>
                  <a:lnTo>
                    <a:pt x="93" y="285"/>
                  </a:lnTo>
                  <a:lnTo>
                    <a:pt x="99" y="289"/>
                  </a:lnTo>
                  <a:lnTo>
                    <a:pt x="103" y="293"/>
                  </a:lnTo>
                  <a:lnTo>
                    <a:pt x="109" y="296"/>
                  </a:lnTo>
                  <a:lnTo>
                    <a:pt x="114" y="298"/>
                  </a:lnTo>
                  <a:lnTo>
                    <a:pt x="122" y="302"/>
                  </a:lnTo>
                  <a:lnTo>
                    <a:pt x="129" y="304"/>
                  </a:lnTo>
                  <a:lnTo>
                    <a:pt x="137" y="308"/>
                  </a:lnTo>
                  <a:lnTo>
                    <a:pt x="143" y="310"/>
                  </a:lnTo>
                  <a:lnTo>
                    <a:pt x="152" y="312"/>
                  </a:lnTo>
                  <a:lnTo>
                    <a:pt x="160" y="312"/>
                  </a:lnTo>
                  <a:lnTo>
                    <a:pt x="169" y="312"/>
                  </a:lnTo>
                  <a:lnTo>
                    <a:pt x="179" y="310"/>
                  </a:lnTo>
                  <a:lnTo>
                    <a:pt x="186" y="308"/>
                  </a:lnTo>
                  <a:lnTo>
                    <a:pt x="194" y="302"/>
                  </a:lnTo>
                  <a:lnTo>
                    <a:pt x="202" y="293"/>
                  </a:lnTo>
                  <a:lnTo>
                    <a:pt x="204" y="287"/>
                  </a:lnTo>
                  <a:lnTo>
                    <a:pt x="205" y="281"/>
                  </a:lnTo>
                  <a:lnTo>
                    <a:pt x="209" y="275"/>
                  </a:lnTo>
                  <a:lnTo>
                    <a:pt x="211" y="270"/>
                  </a:lnTo>
                  <a:lnTo>
                    <a:pt x="213" y="262"/>
                  </a:lnTo>
                  <a:lnTo>
                    <a:pt x="215" y="254"/>
                  </a:lnTo>
                  <a:lnTo>
                    <a:pt x="217" y="245"/>
                  </a:lnTo>
                  <a:lnTo>
                    <a:pt x="219" y="239"/>
                  </a:lnTo>
                  <a:lnTo>
                    <a:pt x="221" y="230"/>
                  </a:lnTo>
                  <a:lnTo>
                    <a:pt x="221" y="222"/>
                  </a:lnTo>
                  <a:lnTo>
                    <a:pt x="223" y="213"/>
                  </a:lnTo>
                  <a:lnTo>
                    <a:pt x="224" y="205"/>
                  </a:lnTo>
                  <a:lnTo>
                    <a:pt x="223" y="196"/>
                  </a:lnTo>
                  <a:lnTo>
                    <a:pt x="223" y="186"/>
                  </a:lnTo>
                  <a:lnTo>
                    <a:pt x="223" y="177"/>
                  </a:lnTo>
                  <a:lnTo>
                    <a:pt x="223" y="169"/>
                  </a:lnTo>
                  <a:lnTo>
                    <a:pt x="223" y="159"/>
                  </a:lnTo>
                  <a:lnTo>
                    <a:pt x="223" y="150"/>
                  </a:lnTo>
                  <a:lnTo>
                    <a:pt x="221" y="140"/>
                  </a:lnTo>
                  <a:lnTo>
                    <a:pt x="221" y="133"/>
                  </a:lnTo>
                  <a:lnTo>
                    <a:pt x="217" y="123"/>
                  </a:lnTo>
                  <a:lnTo>
                    <a:pt x="215" y="116"/>
                  </a:lnTo>
                  <a:lnTo>
                    <a:pt x="211" y="106"/>
                  </a:lnTo>
                  <a:lnTo>
                    <a:pt x="209" y="99"/>
                  </a:lnTo>
                  <a:lnTo>
                    <a:pt x="207" y="91"/>
                  </a:lnTo>
                  <a:lnTo>
                    <a:pt x="204" y="83"/>
                  </a:lnTo>
                  <a:lnTo>
                    <a:pt x="202" y="78"/>
                  </a:lnTo>
                  <a:lnTo>
                    <a:pt x="198" y="72"/>
                  </a:lnTo>
                  <a:lnTo>
                    <a:pt x="192" y="66"/>
                  </a:lnTo>
                  <a:lnTo>
                    <a:pt x="188" y="61"/>
                  </a:lnTo>
                  <a:lnTo>
                    <a:pt x="183" y="55"/>
                  </a:lnTo>
                  <a:lnTo>
                    <a:pt x="179" y="51"/>
                  </a:lnTo>
                  <a:lnTo>
                    <a:pt x="169" y="43"/>
                  </a:lnTo>
                  <a:lnTo>
                    <a:pt x="160" y="38"/>
                  </a:lnTo>
                  <a:lnTo>
                    <a:pt x="154" y="36"/>
                  </a:lnTo>
                  <a:lnTo>
                    <a:pt x="148" y="34"/>
                  </a:lnTo>
                  <a:lnTo>
                    <a:pt x="143" y="32"/>
                  </a:lnTo>
                  <a:lnTo>
                    <a:pt x="137" y="30"/>
                  </a:lnTo>
                  <a:lnTo>
                    <a:pt x="128" y="28"/>
                  </a:lnTo>
                  <a:lnTo>
                    <a:pt x="116" y="28"/>
                  </a:lnTo>
                  <a:lnTo>
                    <a:pt x="110" y="28"/>
                  </a:lnTo>
                  <a:lnTo>
                    <a:pt x="105" y="28"/>
                  </a:lnTo>
                  <a:lnTo>
                    <a:pt x="99" y="28"/>
                  </a:lnTo>
                  <a:lnTo>
                    <a:pt x="93" y="30"/>
                  </a:lnTo>
                  <a:lnTo>
                    <a:pt x="84" y="32"/>
                  </a:lnTo>
                  <a:lnTo>
                    <a:pt x="74" y="36"/>
                  </a:lnTo>
                  <a:lnTo>
                    <a:pt x="67" y="40"/>
                  </a:lnTo>
                  <a:lnTo>
                    <a:pt x="59" y="47"/>
                  </a:lnTo>
                  <a:lnTo>
                    <a:pt x="51" y="53"/>
                  </a:lnTo>
                  <a:lnTo>
                    <a:pt x="48" y="59"/>
                  </a:lnTo>
                  <a:lnTo>
                    <a:pt x="42" y="64"/>
                  </a:lnTo>
                  <a:lnTo>
                    <a:pt x="38" y="70"/>
                  </a:lnTo>
                  <a:lnTo>
                    <a:pt x="36" y="76"/>
                  </a:lnTo>
                  <a:lnTo>
                    <a:pt x="32" y="81"/>
                  </a:lnTo>
                  <a:lnTo>
                    <a:pt x="29" y="91"/>
                  </a:lnTo>
                  <a:lnTo>
                    <a:pt x="27" y="100"/>
                  </a:lnTo>
                  <a:lnTo>
                    <a:pt x="25" y="106"/>
                  </a:lnTo>
                  <a:lnTo>
                    <a:pt x="25" y="112"/>
                  </a:lnTo>
                  <a:lnTo>
                    <a:pt x="25" y="116"/>
                  </a:lnTo>
                  <a:lnTo>
                    <a:pt x="27" y="118"/>
                  </a:lnTo>
                  <a:lnTo>
                    <a:pt x="2" y="119"/>
                  </a:lnTo>
                  <a:lnTo>
                    <a:pt x="2" y="11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9575" name="Freeform 119"/>
            <p:cNvSpPr>
              <a:spLocks/>
            </p:cNvSpPr>
            <p:nvPr/>
          </p:nvSpPr>
          <p:spPr bwMode="auto">
            <a:xfrm rot="1256618" flipH="1">
              <a:off x="7551262" y="5108823"/>
              <a:ext cx="210886" cy="266935"/>
            </a:xfrm>
            <a:custGeom>
              <a:avLst/>
              <a:gdLst/>
              <a:ahLst/>
              <a:cxnLst>
                <a:cxn ang="0">
                  <a:pos x="133" y="0"/>
                </a:cxn>
                <a:cxn ang="0">
                  <a:pos x="143" y="0"/>
                </a:cxn>
                <a:cxn ang="0">
                  <a:pos x="158" y="4"/>
                </a:cxn>
                <a:cxn ang="0">
                  <a:pos x="173" y="8"/>
                </a:cxn>
                <a:cxn ang="0">
                  <a:pos x="185" y="14"/>
                </a:cxn>
                <a:cxn ang="0">
                  <a:pos x="196" y="17"/>
                </a:cxn>
                <a:cxn ang="0">
                  <a:pos x="208" y="25"/>
                </a:cxn>
                <a:cxn ang="0">
                  <a:pos x="221" y="31"/>
                </a:cxn>
                <a:cxn ang="0">
                  <a:pos x="232" y="40"/>
                </a:cxn>
                <a:cxn ang="0">
                  <a:pos x="246" y="50"/>
                </a:cxn>
                <a:cxn ang="0">
                  <a:pos x="257" y="61"/>
                </a:cxn>
                <a:cxn ang="0">
                  <a:pos x="268" y="74"/>
                </a:cxn>
                <a:cxn ang="0">
                  <a:pos x="280" y="88"/>
                </a:cxn>
                <a:cxn ang="0">
                  <a:pos x="289" y="105"/>
                </a:cxn>
                <a:cxn ang="0">
                  <a:pos x="297" y="120"/>
                </a:cxn>
                <a:cxn ang="0">
                  <a:pos x="301" y="139"/>
                </a:cxn>
                <a:cxn ang="0">
                  <a:pos x="303" y="156"/>
                </a:cxn>
                <a:cxn ang="0">
                  <a:pos x="305" y="173"/>
                </a:cxn>
                <a:cxn ang="0">
                  <a:pos x="303" y="190"/>
                </a:cxn>
                <a:cxn ang="0">
                  <a:pos x="303" y="207"/>
                </a:cxn>
                <a:cxn ang="0">
                  <a:pos x="301" y="225"/>
                </a:cxn>
                <a:cxn ang="0">
                  <a:pos x="297" y="242"/>
                </a:cxn>
                <a:cxn ang="0">
                  <a:pos x="293" y="255"/>
                </a:cxn>
                <a:cxn ang="0">
                  <a:pos x="289" y="268"/>
                </a:cxn>
                <a:cxn ang="0">
                  <a:pos x="284" y="282"/>
                </a:cxn>
                <a:cxn ang="0">
                  <a:pos x="280" y="297"/>
                </a:cxn>
                <a:cxn ang="0">
                  <a:pos x="276" y="308"/>
                </a:cxn>
                <a:cxn ang="0">
                  <a:pos x="160" y="390"/>
                </a:cxn>
                <a:cxn ang="0">
                  <a:pos x="257" y="284"/>
                </a:cxn>
                <a:cxn ang="0">
                  <a:pos x="257" y="278"/>
                </a:cxn>
                <a:cxn ang="0">
                  <a:pos x="263" y="263"/>
                </a:cxn>
                <a:cxn ang="0">
                  <a:pos x="265" y="253"/>
                </a:cxn>
                <a:cxn ang="0">
                  <a:pos x="268" y="242"/>
                </a:cxn>
                <a:cxn ang="0">
                  <a:pos x="270" y="228"/>
                </a:cxn>
                <a:cxn ang="0">
                  <a:pos x="272" y="215"/>
                </a:cxn>
                <a:cxn ang="0">
                  <a:pos x="272" y="198"/>
                </a:cxn>
                <a:cxn ang="0">
                  <a:pos x="274" y="183"/>
                </a:cxn>
                <a:cxn ang="0">
                  <a:pos x="272" y="166"/>
                </a:cxn>
                <a:cxn ang="0">
                  <a:pos x="270" y="150"/>
                </a:cxn>
                <a:cxn ang="0">
                  <a:pos x="267" y="133"/>
                </a:cxn>
                <a:cxn ang="0">
                  <a:pos x="259" y="118"/>
                </a:cxn>
                <a:cxn ang="0">
                  <a:pos x="251" y="103"/>
                </a:cxn>
                <a:cxn ang="0">
                  <a:pos x="242" y="88"/>
                </a:cxn>
                <a:cxn ang="0">
                  <a:pos x="229" y="74"/>
                </a:cxn>
                <a:cxn ang="0">
                  <a:pos x="217" y="63"/>
                </a:cxn>
                <a:cxn ang="0">
                  <a:pos x="196" y="48"/>
                </a:cxn>
                <a:cxn ang="0">
                  <a:pos x="177" y="38"/>
                </a:cxn>
                <a:cxn ang="0">
                  <a:pos x="162" y="34"/>
                </a:cxn>
                <a:cxn ang="0">
                  <a:pos x="151" y="33"/>
                </a:cxn>
                <a:cxn ang="0">
                  <a:pos x="141" y="34"/>
                </a:cxn>
                <a:cxn ang="0">
                  <a:pos x="133" y="36"/>
                </a:cxn>
                <a:cxn ang="0">
                  <a:pos x="0" y="78"/>
                </a:cxn>
              </a:cxnLst>
              <a:rect l="0" t="0" r="r" b="b"/>
              <a:pathLst>
                <a:path w="305" h="390">
                  <a:moveTo>
                    <a:pt x="0" y="78"/>
                  </a:moveTo>
                  <a:lnTo>
                    <a:pt x="133" y="0"/>
                  </a:lnTo>
                  <a:lnTo>
                    <a:pt x="137" y="0"/>
                  </a:lnTo>
                  <a:lnTo>
                    <a:pt x="143" y="0"/>
                  </a:lnTo>
                  <a:lnTo>
                    <a:pt x="151" y="2"/>
                  </a:lnTo>
                  <a:lnTo>
                    <a:pt x="158" y="4"/>
                  </a:lnTo>
                  <a:lnTo>
                    <a:pt x="168" y="8"/>
                  </a:lnTo>
                  <a:lnTo>
                    <a:pt x="173" y="8"/>
                  </a:lnTo>
                  <a:lnTo>
                    <a:pt x="179" y="10"/>
                  </a:lnTo>
                  <a:lnTo>
                    <a:pt x="185" y="14"/>
                  </a:lnTo>
                  <a:lnTo>
                    <a:pt x="191" y="15"/>
                  </a:lnTo>
                  <a:lnTo>
                    <a:pt x="196" y="17"/>
                  </a:lnTo>
                  <a:lnTo>
                    <a:pt x="202" y="21"/>
                  </a:lnTo>
                  <a:lnTo>
                    <a:pt x="208" y="25"/>
                  </a:lnTo>
                  <a:lnTo>
                    <a:pt x="215" y="29"/>
                  </a:lnTo>
                  <a:lnTo>
                    <a:pt x="221" y="31"/>
                  </a:lnTo>
                  <a:lnTo>
                    <a:pt x="227" y="36"/>
                  </a:lnTo>
                  <a:lnTo>
                    <a:pt x="232" y="40"/>
                  </a:lnTo>
                  <a:lnTo>
                    <a:pt x="240" y="46"/>
                  </a:lnTo>
                  <a:lnTo>
                    <a:pt x="246" y="50"/>
                  </a:lnTo>
                  <a:lnTo>
                    <a:pt x="251" y="55"/>
                  </a:lnTo>
                  <a:lnTo>
                    <a:pt x="257" y="61"/>
                  </a:lnTo>
                  <a:lnTo>
                    <a:pt x="265" y="69"/>
                  </a:lnTo>
                  <a:lnTo>
                    <a:pt x="268" y="74"/>
                  </a:lnTo>
                  <a:lnTo>
                    <a:pt x="274" y="82"/>
                  </a:lnTo>
                  <a:lnTo>
                    <a:pt x="280" y="88"/>
                  </a:lnTo>
                  <a:lnTo>
                    <a:pt x="286" y="97"/>
                  </a:lnTo>
                  <a:lnTo>
                    <a:pt x="289" y="105"/>
                  </a:lnTo>
                  <a:lnTo>
                    <a:pt x="293" y="112"/>
                  </a:lnTo>
                  <a:lnTo>
                    <a:pt x="297" y="120"/>
                  </a:lnTo>
                  <a:lnTo>
                    <a:pt x="299" y="130"/>
                  </a:lnTo>
                  <a:lnTo>
                    <a:pt x="301" y="139"/>
                  </a:lnTo>
                  <a:lnTo>
                    <a:pt x="303" y="147"/>
                  </a:lnTo>
                  <a:lnTo>
                    <a:pt x="303" y="156"/>
                  </a:lnTo>
                  <a:lnTo>
                    <a:pt x="305" y="166"/>
                  </a:lnTo>
                  <a:lnTo>
                    <a:pt x="305" y="173"/>
                  </a:lnTo>
                  <a:lnTo>
                    <a:pt x="305" y="183"/>
                  </a:lnTo>
                  <a:lnTo>
                    <a:pt x="303" y="190"/>
                  </a:lnTo>
                  <a:lnTo>
                    <a:pt x="303" y="200"/>
                  </a:lnTo>
                  <a:lnTo>
                    <a:pt x="303" y="207"/>
                  </a:lnTo>
                  <a:lnTo>
                    <a:pt x="301" y="217"/>
                  </a:lnTo>
                  <a:lnTo>
                    <a:pt x="301" y="225"/>
                  </a:lnTo>
                  <a:lnTo>
                    <a:pt x="299" y="234"/>
                  </a:lnTo>
                  <a:lnTo>
                    <a:pt x="297" y="242"/>
                  </a:lnTo>
                  <a:lnTo>
                    <a:pt x="295" y="247"/>
                  </a:lnTo>
                  <a:lnTo>
                    <a:pt x="293" y="255"/>
                  </a:lnTo>
                  <a:lnTo>
                    <a:pt x="291" y="263"/>
                  </a:lnTo>
                  <a:lnTo>
                    <a:pt x="289" y="268"/>
                  </a:lnTo>
                  <a:lnTo>
                    <a:pt x="287" y="276"/>
                  </a:lnTo>
                  <a:lnTo>
                    <a:pt x="284" y="282"/>
                  </a:lnTo>
                  <a:lnTo>
                    <a:pt x="284" y="287"/>
                  </a:lnTo>
                  <a:lnTo>
                    <a:pt x="280" y="297"/>
                  </a:lnTo>
                  <a:lnTo>
                    <a:pt x="278" y="303"/>
                  </a:lnTo>
                  <a:lnTo>
                    <a:pt x="276" y="308"/>
                  </a:lnTo>
                  <a:lnTo>
                    <a:pt x="276" y="310"/>
                  </a:lnTo>
                  <a:lnTo>
                    <a:pt x="160" y="390"/>
                  </a:lnTo>
                  <a:lnTo>
                    <a:pt x="173" y="350"/>
                  </a:lnTo>
                  <a:lnTo>
                    <a:pt x="257" y="284"/>
                  </a:lnTo>
                  <a:lnTo>
                    <a:pt x="257" y="282"/>
                  </a:lnTo>
                  <a:lnTo>
                    <a:pt x="257" y="278"/>
                  </a:lnTo>
                  <a:lnTo>
                    <a:pt x="259" y="270"/>
                  </a:lnTo>
                  <a:lnTo>
                    <a:pt x="263" y="263"/>
                  </a:lnTo>
                  <a:lnTo>
                    <a:pt x="265" y="257"/>
                  </a:lnTo>
                  <a:lnTo>
                    <a:pt x="265" y="253"/>
                  </a:lnTo>
                  <a:lnTo>
                    <a:pt x="267" y="246"/>
                  </a:lnTo>
                  <a:lnTo>
                    <a:pt x="268" y="242"/>
                  </a:lnTo>
                  <a:lnTo>
                    <a:pt x="268" y="234"/>
                  </a:lnTo>
                  <a:lnTo>
                    <a:pt x="270" y="228"/>
                  </a:lnTo>
                  <a:lnTo>
                    <a:pt x="270" y="221"/>
                  </a:lnTo>
                  <a:lnTo>
                    <a:pt x="272" y="215"/>
                  </a:lnTo>
                  <a:lnTo>
                    <a:pt x="272" y="207"/>
                  </a:lnTo>
                  <a:lnTo>
                    <a:pt x="272" y="198"/>
                  </a:lnTo>
                  <a:lnTo>
                    <a:pt x="272" y="190"/>
                  </a:lnTo>
                  <a:lnTo>
                    <a:pt x="274" y="183"/>
                  </a:lnTo>
                  <a:lnTo>
                    <a:pt x="272" y="173"/>
                  </a:lnTo>
                  <a:lnTo>
                    <a:pt x="272" y="166"/>
                  </a:lnTo>
                  <a:lnTo>
                    <a:pt x="272" y="158"/>
                  </a:lnTo>
                  <a:lnTo>
                    <a:pt x="270" y="150"/>
                  </a:lnTo>
                  <a:lnTo>
                    <a:pt x="268" y="141"/>
                  </a:lnTo>
                  <a:lnTo>
                    <a:pt x="267" y="133"/>
                  </a:lnTo>
                  <a:lnTo>
                    <a:pt x="263" y="126"/>
                  </a:lnTo>
                  <a:lnTo>
                    <a:pt x="259" y="118"/>
                  </a:lnTo>
                  <a:lnTo>
                    <a:pt x="255" y="109"/>
                  </a:lnTo>
                  <a:lnTo>
                    <a:pt x="251" y="103"/>
                  </a:lnTo>
                  <a:lnTo>
                    <a:pt x="248" y="95"/>
                  </a:lnTo>
                  <a:lnTo>
                    <a:pt x="242" y="88"/>
                  </a:lnTo>
                  <a:lnTo>
                    <a:pt x="234" y="80"/>
                  </a:lnTo>
                  <a:lnTo>
                    <a:pt x="229" y="74"/>
                  </a:lnTo>
                  <a:lnTo>
                    <a:pt x="223" y="69"/>
                  </a:lnTo>
                  <a:lnTo>
                    <a:pt x="217" y="63"/>
                  </a:lnTo>
                  <a:lnTo>
                    <a:pt x="206" y="53"/>
                  </a:lnTo>
                  <a:lnTo>
                    <a:pt x="196" y="48"/>
                  </a:lnTo>
                  <a:lnTo>
                    <a:pt x="187" y="40"/>
                  </a:lnTo>
                  <a:lnTo>
                    <a:pt x="177" y="38"/>
                  </a:lnTo>
                  <a:lnTo>
                    <a:pt x="170" y="34"/>
                  </a:lnTo>
                  <a:lnTo>
                    <a:pt x="162" y="34"/>
                  </a:lnTo>
                  <a:lnTo>
                    <a:pt x="154" y="33"/>
                  </a:lnTo>
                  <a:lnTo>
                    <a:pt x="151" y="33"/>
                  </a:lnTo>
                  <a:lnTo>
                    <a:pt x="143" y="33"/>
                  </a:lnTo>
                  <a:lnTo>
                    <a:pt x="141" y="34"/>
                  </a:lnTo>
                  <a:lnTo>
                    <a:pt x="135" y="34"/>
                  </a:lnTo>
                  <a:lnTo>
                    <a:pt x="133" y="36"/>
                  </a:lnTo>
                  <a:lnTo>
                    <a:pt x="44" y="80"/>
                  </a:lnTo>
                  <a:lnTo>
                    <a:pt x="0" y="78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9576" name="Freeform 120"/>
            <p:cNvSpPr>
              <a:spLocks/>
            </p:cNvSpPr>
            <p:nvPr/>
          </p:nvSpPr>
          <p:spPr bwMode="auto">
            <a:xfrm rot="1256618" flipH="1">
              <a:off x="7655655" y="5135574"/>
              <a:ext cx="67983" cy="45174"/>
            </a:xfrm>
            <a:custGeom>
              <a:avLst/>
              <a:gdLst/>
              <a:ahLst/>
              <a:cxnLst>
                <a:cxn ang="0">
                  <a:pos x="68" y="0"/>
                </a:cxn>
                <a:cxn ang="0">
                  <a:pos x="0" y="53"/>
                </a:cxn>
                <a:cxn ang="0">
                  <a:pos x="27" y="64"/>
                </a:cxn>
                <a:cxn ang="0">
                  <a:pos x="99" y="15"/>
                </a:cxn>
                <a:cxn ang="0">
                  <a:pos x="68" y="0"/>
                </a:cxn>
                <a:cxn ang="0">
                  <a:pos x="68" y="0"/>
                </a:cxn>
              </a:cxnLst>
              <a:rect l="0" t="0" r="r" b="b"/>
              <a:pathLst>
                <a:path w="99" h="64">
                  <a:moveTo>
                    <a:pt x="68" y="0"/>
                  </a:moveTo>
                  <a:lnTo>
                    <a:pt x="0" y="53"/>
                  </a:lnTo>
                  <a:lnTo>
                    <a:pt x="27" y="64"/>
                  </a:lnTo>
                  <a:lnTo>
                    <a:pt x="99" y="15"/>
                  </a:lnTo>
                  <a:lnTo>
                    <a:pt x="68" y="0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9577" name="Freeform 121"/>
            <p:cNvSpPr>
              <a:spLocks/>
            </p:cNvSpPr>
            <p:nvPr/>
          </p:nvSpPr>
          <p:spPr bwMode="auto">
            <a:xfrm rot="1256618" flipH="1">
              <a:off x="7601695" y="5152386"/>
              <a:ext cx="70758" cy="53387"/>
            </a:xfrm>
            <a:custGeom>
              <a:avLst/>
              <a:gdLst/>
              <a:ahLst/>
              <a:cxnLst>
                <a:cxn ang="0">
                  <a:pos x="76" y="0"/>
                </a:cxn>
                <a:cxn ang="0">
                  <a:pos x="0" y="55"/>
                </a:cxn>
                <a:cxn ang="0">
                  <a:pos x="15" y="78"/>
                </a:cxn>
                <a:cxn ang="0">
                  <a:pos x="101" y="21"/>
                </a:cxn>
                <a:cxn ang="0">
                  <a:pos x="76" y="0"/>
                </a:cxn>
                <a:cxn ang="0">
                  <a:pos x="76" y="0"/>
                </a:cxn>
              </a:cxnLst>
              <a:rect l="0" t="0" r="r" b="b"/>
              <a:pathLst>
                <a:path w="101" h="78">
                  <a:moveTo>
                    <a:pt x="76" y="0"/>
                  </a:moveTo>
                  <a:lnTo>
                    <a:pt x="0" y="55"/>
                  </a:lnTo>
                  <a:lnTo>
                    <a:pt x="15" y="78"/>
                  </a:lnTo>
                  <a:lnTo>
                    <a:pt x="101" y="21"/>
                  </a:lnTo>
                  <a:lnTo>
                    <a:pt x="76" y="0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9578" name="Freeform 122"/>
            <p:cNvSpPr>
              <a:spLocks/>
            </p:cNvSpPr>
            <p:nvPr/>
          </p:nvSpPr>
          <p:spPr bwMode="auto">
            <a:xfrm rot="1256618" flipH="1">
              <a:off x="7572429" y="5201393"/>
              <a:ext cx="65208" cy="45174"/>
            </a:xfrm>
            <a:custGeom>
              <a:avLst/>
              <a:gdLst/>
              <a:ahLst/>
              <a:cxnLst>
                <a:cxn ang="0">
                  <a:pos x="2" y="38"/>
                </a:cxn>
                <a:cxn ang="0">
                  <a:pos x="95" y="0"/>
                </a:cxn>
                <a:cxn ang="0">
                  <a:pos x="93" y="32"/>
                </a:cxn>
                <a:cxn ang="0">
                  <a:pos x="0" y="66"/>
                </a:cxn>
                <a:cxn ang="0">
                  <a:pos x="2" y="38"/>
                </a:cxn>
                <a:cxn ang="0">
                  <a:pos x="2" y="38"/>
                </a:cxn>
              </a:cxnLst>
              <a:rect l="0" t="0" r="r" b="b"/>
              <a:pathLst>
                <a:path w="95" h="66">
                  <a:moveTo>
                    <a:pt x="2" y="38"/>
                  </a:moveTo>
                  <a:lnTo>
                    <a:pt x="95" y="0"/>
                  </a:lnTo>
                  <a:lnTo>
                    <a:pt x="93" y="32"/>
                  </a:lnTo>
                  <a:lnTo>
                    <a:pt x="0" y="66"/>
                  </a:lnTo>
                  <a:lnTo>
                    <a:pt x="2" y="38"/>
                  </a:lnTo>
                  <a:lnTo>
                    <a:pt x="2" y="3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9579" name="Freeform 123"/>
            <p:cNvSpPr>
              <a:spLocks/>
            </p:cNvSpPr>
            <p:nvPr/>
          </p:nvSpPr>
          <p:spPr bwMode="auto">
            <a:xfrm rot="1256618" flipH="1">
              <a:off x="7551703" y="5239655"/>
              <a:ext cx="73533" cy="62969"/>
            </a:xfrm>
            <a:custGeom>
              <a:avLst/>
              <a:gdLst/>
              <a:ahLst/>
              <a:cxnLst>
                <a:cxn ang="0">
                  <a:pos x="10" y="57"/>
                </a:cxn>
                <a:cxn ang="0">
                  <a:pos x="10" y="53"/>
                </a:cxn>
                <a:cxn ang="0">
                  <a:pos x="14" y="51"/>
                </a:cxn>
                <a:cxn ang="0">
                  <a:pos x="19" y="47"/>
                </a:cxn>
                <a:cxn ang="0">
                  <a:pos x="25" y="43"/>
                </a:cxn>
                <a:cxn ang="0">
                  <a:pos x="33" y="38"/>
                </a:cxn>
                <a:cxn ang="0">
                  <a:pos x="40" y="34"/>
                </a:cxn>
                <a:cxn ang="0">
                  <a:pos x="50" y="30"/>
                </a:cxn>
                <a:cxn ang="0">
                  <a:pos x="59" y="26"/>
                </a:cxn>
                <a:cxn ang="0">
                  <a:pos x="67" y="19"/>
                </a:cxn>
                <a:cxn ang="0">
                  <a:pos x="76" y="15"/>
                </a:cxn>
                <a:cxn ang="0">
                  <a:pos x="84" y="11"/>
                </a:cxn>
                <a:cxn ang="0">
                  <a:pos x="91" y="7"/>
                </a:cxn>
                <a:cxn ang="0">
                  <a:pos x="97" y="5"/>
                </a:cxn>
                <a:cxn ang="0">
                  <a:pos x="103" y="3"/>
                </a:cxn>
                <a:cxn ang="0">
                  <a:pos x="105" y="0"/>
                </a:cxn>
                <a:cxn ang="0">
                  <a:pos x="107" y="0"/>
                </a:cxn>
                <a:cxn ang="0">
                  <a:pos x="97" y="38"/>
                </a:cxn>
                <a:cxn ang="0">
                  <a:pos x="0" y="91"/>
                </a:cxn>
                <a:cxn ang="0">
                  <a:pos x="10" y="57"/>
                </a:cxn>
                <a:cxn ang="0">
                  <a:pos x="10" y="57"/>
                </a:cxn>
              </a:cxnLst>
              <a:rect l="0" t="0" r="r" b="b"/>
              <a:pathLst>
                <a:path w="107" h="91">
                  <a:moveTo>
                    <a:pt x="10" y="57"/>
                  </a:moveTo>
                  <a:lnTo>
                    <a:pt x="10" y="53"/>
                  </a:lnTo>
                  <a:lnTo>
                    <a:pt x="14" y="51"/>
                  </a:lnTo>
                  <a:lnTo>
                    <a:pt x="19" y="47"/>
                  </a:lnTo>
                  <a:lnTo>
                    <a:pt x="25" y="43"/>
                  </a:lnTo>
                  <a:lnTo>
                    <a:pt x="33" y="38"/>
                  </a:lnTo>
                  <a:lnTo>
                    <a:pt x="40" y="34"/>
                  </a:lnTo>
                  <a:lnTo>
                    <a:pt x="50" y="30"/>
                  </a:lnTo>
                  <a:lnTo>
                    <a:pt x="59" y="26"/>
                  </a:lnTo>
                  <a:lnTo>
                    <a:pt x="67" y="19"/>
                  </a:lnTo>
                  <a:lnTo>
                    <a:pt x="76" y="15"/>
                  </a:lnTo>
                  <a:lnTo>
                    <a:pt x="84" y="11"/>
                  </a:lnTo>
                  <a:lnTo>
                    <a:pt x="91" y="7"/>
                  </a:lnTo>
                  <a:lnTo>
                    <a:pt x="97" y="5"/>
                  </a:lnTo>
                  <a:lnTo>
                    <a:pt x="103" y="3"/>
                  </a:lnTo>
                  <a:lnTo>
                    <a:pt x="105" y="0"/>
                  </a:lnTo>
                  <a:lnTo>
                    <a:pt x="107" y="0"/>
                  </a:lnTo>
                  <a:lnTo>
                    <a:pt x="97" y="38"/>
                  </a:lnTo>
                  <a:lnTo>
                    <a:pt x="0" y="91"/>
                  </a:lnTo>
                  <a:lnTo>
                    <a:pt x="10" y="57"/>
                  </a:lnTo>
                  <a:lnTo>
                    <a:pt x="10" y="5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9580" name="Freeform 124"/>
            <p:cNvSpPr>
              <a:spLocks/>
            </p:cNvSpPr>
            <p:nvPr/>
          </p:nvSpPr>
          <p:spPr bwMode="auto">
            <a:xfrm rot="1256618" flipH="1">
              <a:off x="7464218" y="4973825"/>
              <a:ext cx="244183" cy="361389"/>
            </a:xfrm>
            <a:custGeom>
              <a:avLst/>
              <a:gdLst/>
              <a:ahLst/>
              <a:cxnLst>
                <a:cxn ang="0">
                  <a:pos x="25" y="4"/>
                </a:cxn>
                <a:cxn ang="0">
                  <a:pos x="44" y="2"/>
                </a:cxn>
                <a:cxn ang="0">
                  <a:pos x="59" y="0"/>
                </a:cxn>
                <a:cxn ang="0">
                  <a:pos x="80" y="0"/>
                </a:cxn>
                <a:cxn ang="0">
                  <a:pos x="103" y="2"/>
                </a:cxn>
                <a:cxn ang="0">
                  <a:pos x="130" y="8"/>
                </a:cxn>
                <a:cxn ang="0">
                  <a:pos x="158" y="15"/>
                </a:cxn>
                <a:cxn ang="0">
                  <a:pos x="187" y="25"/>
                </a:cxn>
                <a:cxn ang="0">
                  <a:pos x="217" y="40"/>
                </a:cxn>
                <a:cxn ang="0">
                  <a:pos x="249" y="63"/>
                </a:cxn>
                <a:cxn ang="0">
                  <a:pos x="274" y="86"/>
                </a:cxn>
                <a:cxn ang="0">
                  <a:pos x="297" y="112"/>
                </a:cxn>
                <a:cxn ang="0">
                  <a:pos x="314" y="141"/>
                </a:cxn>
                <a:cxn ang="0">
                  <a:pos x="327" y="169"/>
                </a:cxn>
                <a:cxn ang="0">
                  <a:pos x="337" y="198"/>
                </a:cxn>
                <a:cxn ang="0">
                  <a:pos x="343" y="224"/>
                </a:cxn>
                <a:cxn ang="0">
                  <a:pos x="346" y="247"/>
                </a:cxn>
                <a:cxn ang="0">
                  <a:pos x="350" y="268"/>
                </a:cxn>
                <a:cxn ang="0">
                  <a:pos x="350" y="282"/>
                </a:cxn>
                <a:cxn ang="0">
                  <a:pos x="352" y="293"/>
                </a:cxn>
                <a:cxn ang="0">
                  <a:pos x="352" y="302"/>
                </a:cxn>
                <a:cxn ang="0">
                  <a:pos x="354" y="320"/>
                </a:cxn>
                <a:cxn ang="0">
                  <a:pos x="352" y="339"/>
                </a:cxn>
                <a:cxn ang="0">
                  <a:pos x="350" y="365"/>
                </a:cxn>
                <a:cxn ang="0">
                  <a:pos x="344" y="394"/>
                </a:cxn>
                <a:cxn ang="0">
                  <a:pos x="337" y="422"/>
                </a:cxn>
                <a:cxn ang="0">
                  <a:pos x="324" y="451"/>
                </a:cxn>
                <a:cxn ang="0">
                  <a:pos x="306" y="479"/>
                </a:cxn>
                <a:cxn ang="0">
                  <a:pos x="284" y="506"/>
                </a:cxn>
                <a:cxn ang="0">
                  <a:pos x="255" y="529"/>
                </a:cxn>
                <a:cxn ang="0">
                  <a:pos x="259" y="493"/>
                </a:cxn>
                <a:cxn ang="0">
                  <a:pos x="267" y="483"/>
                </a:cxn>
                <a:cxn ang="0">
                  <a:pos x="280" y="468"/>
                </a:cxn>
                <a:cxn ang="0">
                  <a:pos x="291" y="451"/>
                </a:cxn>
                <a:cxn ang="0">
                  <a:pos x="305" y="432"/>
                </a:cxn>
                <a:cxn ang="0">
                  <a:pos x="314" y="403"/>
                </a:cxn>
                <a:cxn ang="0">
                  <a:pos x="320" y="382"/>
                </a:cxn>
                <a:cxn ang="0">
                  <a:pos x="322" y="365"/>
                </a:cxn>
                <a:cxn ang="0">
                  <a:pos x="325" y="348"/>
                </a:cxn>
                <a:cxn ang="0">
                  <a:pos x="325" y="327"/>
                </a:cxn>
                <a:cxn ang="0">
                  <a:pos x="325" y="306"/>
                </a:cxn>
                <a:cxn ang="0">
                  <a:pos x="324" y="283"/>
                </a:cxn>
                <a:cxn ang="0">
                  <a:pos x="322" y="259"/>
                </a:cxn>
                <a:cxn ang="0">
                  <a:pos x="316" y="234"/>
                </a:cxn>
                <a:cxn ang="0">
                  <a:pos x="308" y="209"/>
                </a:cxn>
                <a:cxn ang="0">
                  <a:pos x="299" y="185"/>
                </a:cxn>
                <a:cxn ang="0">
                  <a:pos x="291" y="164"/>
                </a:cxn>
                <a:cxn ang="0">
                  <a:pos x="278" y="143"/>
                </a:cxn>
                <a:cxn ang="0">
                  <a:pos x="268" y="124"/>
                </a:cxn>
                <a:cxn ang="0">
                  <a:pos x="249" y="103"/>
                </a:cxn>
                <a:cxn ang="0">
                  <a:pos x="223" y="80"/>
                </a:cxn>
                <a:cxn ang="0">
                  <a:pos x="192" y="61"/>
                </a:cxn>
                <a:cxn ang="0">
                  <a:pos x="162" y="46"/>
                </a:cxn>
                <a:cxn ang="0">
                  <a:pos x="133" y="38"/>
                </a:cxn>
                <a:cxn ang="0">
                  <a:pos x="105" y="32"/>
                </a:cxn>
                <a:cxn ang="0">
                  <a:pos x="80" y="30"/>
                </a:cxn>
                <a:cxn ang="0">
                  <a:pos x="59" y="30"/>
                </a:cxn>
                <a:cxn ang="0">
                  <a:pos x="33" y="167"/>
                </a:cxn>
              </a:cxnLst>
              <a:rect l="0" t="0" r="r" b="b"/>
              <a:pathLst>
                <a:path w="354" h="529">
                  <a:moveTo>
                    <a:pt x="0" y="169"/>
                  </a:moveTo>
                  <a:lnTo>
                    <a:pt x="23" y="4"/>
                  </a:lnTo>
                  <a:lnTo>
                    <a:pt x="25" y="4"/>
                  </a:lnTo>
                  <a:lnTo>
                    <a:pt x="29" y="2"/>
                  </a:lnTo>
                  <a:lnTo>
                    <a:pt x="35" y="2"/>
                  </a:lnTo>
                  <a:lnTo>
                    <a:pt x="44" y="2"/>
                  </a:lnTo>
                  <a:lnTo>
                    <a:pt x="48" y="0"/>
                  </a:lnTo>
                  <a:lnTo>
                    <a:pt x="54" y="0"/>
                  </a:lnTo>
                  <a:lnTo>
                    <a:pt x="59" y="0"/>
                  </a:lnTo>
                  <a:lnTo>
                    <a:pt x="65" y="0"/>
                  </a:lnTo>
                  <a:lnTo>
                    <a:pt x="71" y="0"/>
                  </a:lnTo>
                  <a:lnTo>
                    <a:pt x="80" y="0"/>
                  </a:lnTo>
                  <a:lnTo>
                    <a:pt x="88" y="2"/>
                  </a:lnTo>
                  <a:lnTo>
                    <a:pt x="95" y="2"/>
                  </a:lnTo>
                  <a:lnTo>
                    <a:pt x="103" y="2"/>
                  </a:lnTo>
                  <a:lnTo>
                    <a:pt x="113" y="4"/>
                  </a:lnTo>
                  <a:lnTo>
                    <a:pt x="120" y="4"/>
                  </a:lnTo>
                  <a:lnTo>
                    <a:pt x="130" y="8"/>
                  </a:lnTo>
                  <a:lnTo>
                    <a:pt x="139" y="10"/>
                  </a:lnTo>
                  <a:lnTo>
                    <a:pt x="149" y="11"/>
                  </a:lnTo>
                  <a:lnTo>
                    <a:pt x="158" y="15"/>
                  </a:lnTo>
                  <a:lnTo>
                    <a:pt x="168" y="19"/>
                  </a:lnTo>
                  <a:lnTo>
                    <a:pt x="177" y="21"/>
                  </a:lnTo>
                  <a:lnTo>
                    <a:pt x="187" y="25"/>
                  </a:lnTo>
                  <a:lnTo>
                    <a:pt x="198" y="29"/>
                  </a:lnTo>
                  <a:lnTo>
                    <a:pt x="208" y="36"/>
                  </a:lnTo>
                  <a:lnTo>
                    <a:pt x="217" y="40"/>
                  </a:lnTo>
                  <a:lnTo>
                    <a:pt x="228" y="48"/>
                  </a:lnTo>
                  <a:lnTo>
                    <a:pt x="238" y="53"/>
                  </a:lnTo>
                  <a:lnTo>
                    <a:pt x="249" y="63"/>
                  </a:lnTo>
                  <a:lnTo>
                    <a:pt x="257" y="69"/>
                  </a:lnTo>
                  <a:lnTo>
                    <a:pt x="267" y="76"/>
                  </a:lnTo>
                  <a:lnTo>
                    <a:pt x="274" y="86"/>
                  </a:lnTo>
                  <a:lnTo>
                    <a:pt x="282" y="93"/>
                  </a:lnTo>
                  <a:lnTo>
                    <a:pt x="289" y="103"/>
                  </a:lnTo>
                  <a:lnTo>
                    <a:pt x="297" y="112"/>
                  </a:lnTo>
                  <a:lnTo>
                    <a:pt x="303" y="122"/>
                  </a:lnTo>
                  <a:lnTo>
                    <a:pt x="308" y="131"/>
                  </a:lnTo>
                  <a:lnTo>
                    <a:pt x="314" y="141"/>
                  </a:lnTo>
                  <a:lnTo>
                    <a:pt x="318" y="150"/>
                  </a:lnTo>
                  <a:lnTo>
                    <a:pt x="322" y="160"/>
                  </a:lnTo>
                  <a:lnTo>
                    <a:pt x="327" y="169"/>
                  </a:lnTo>
                  <a:lnTo>
                    <a:pt x="329" y="179"/>
                  </a:lnTo>
                  <a:lnTo>
                    <a:pt x="333" y="188"/>
                  </a:lnTo>
                  <a:lnTo>
                    <a:pt x="337" y="198"/>
                  </a:lnTo>
                  <a:lnTo>
                    <a:pt x="341" y="207"/>
                  </a:lnTo>
                  <a:lnTo>
                    <a:pt x="341" y="215"/>
                  </a:lnTo>
                  <a:lnTo>
                    <a:pt x="343" y="224"/>
                  </a:lnTo>
                  <a:lnTo>
                    <a:pt x="344" y="232"/>
                  </a:lnTo>
                  <a:lnTo>
                    <a:pt x="346" y="240"/>
                  </a:lnTo>
                  <a:lnTo>
                    <a:pt x="346" y="247"/>
                  </a:lnTo>
                  <a:lnTo>
                    <a:pt x="348" y="255"/>
                  </a:lnTo>
                  <a:lnTo>
                    <a:pt x="348" y="261"/>
                  </a:lnTo>
                  <a:lnTo>
                    <a:pt x="350" y="268"/>
                  </a:lnTo>
                  <a:lnTo>
                    <a:pt x="350" y="272"/>
                  </a:lnTo>
                  <a:lnTo>
                    <a:pt x="350" y="278"/>
                  </a:lnTo>
                  <a:lnTo>
                    <a:pt x="350" y="282"/>
                  </a:lnTo>
                  <a:lnTo>
                    <a:pt x="352" y="285"/>
                  </a:lnTo>
                  <a:lnTo>
                    <a:pt x="352" y="291"/>
                  </a:lnTo>
                  <a:lnTo>
                    <a:pt x="352" y="293"/>
                  </a:lnTo>
                  <a:lnTo>
                    <a:pt x="352" y="295"/>
                  </a:lnTo>
                  <a:lnTo>
                    <a:pt x="352" y="301"/>
                  </a:lnTo>
                  <a:lnTo>
                    <a:pt x="352" y="302"/>
                  </a:lnTo>
                  <a:lnTo>
                    <a:pt x="352" y="308"/>
                  </a:lnTo>
                  <a:lnTo>
                    <a:pt x="352" y="314"/>
                  </a:lnTo>
                  <a:lnTo>
                    <a:pt x="354" y="320"/>
                  </a:lnTo>
                  <a:lnTo>
                    <a:pt x="352" y="325"/>
                  </a:lnTo>
                  <a:lnTo>
                    <a:pt x="352" y="333"/>
                  </a:lnTo>
                  <a:lnTo>
                    <a:pt x="352" y="339"/>
                  </a:lnTo>
                  <a:lnTo>
                    <a:pt x="352" y="348"/>
                  </a:lnTo>
                  <a:lnTo>
                    <a:pt x="350" y="356"/>
                  </a:lnTo>
                  <a:lnTo>
                    <a:pt x="350" y="365"/>
                  </a:lnTo>
                  <a:lnTo>
                    <a:pt x="348" y="375"/>
                  </a:lnTo>
                  <a:lnTo>
                    <a:pt x="348" y="384"/>
                  </a:lnTo>
                  <a:lnTo>
                    <a:pt x="344" y="394"/>
                  </a:lnTo>
                  <a:lnTo>
                    <a:pt x="343" y="403"/>
                  </a:lnTo>
                  <a:lnTo>
                    <a:pt x="341" y="413"/>
                  </a:lnTo>
                  <a:lnTo>
                    <a:pt x="337" y="422"/>
                  </a:lnTo>
                  <a:lnTo>
                    <a:pt x="333" y="432"/>
                  </a:lnTo>
                  <a:lnTo>
                    <a:pt x="329" y="441"/>
                  </a:lnTo>
                  <a:lnTo>
                    <a:pt x="324" y="451"/>
                  </a:lnTo>
                  <a:lnTo>
                    <a:pt x="320" y="462"/>
                  </a:lnTo>
                  <a:lnTo>
                    <a:pt x="314" y="470"/>
                  </a:lnTo>
                  <a:lnTo>
                    <a:pt x="306" y="479"/>
                  </a:lnTo>
                  <a:lnTo>
                    <a:pt x="299" y="489"/>
                  </a:lnTo>
                  <a:lnTo>
                    <a:pt x="293" y="498"/>
                  </a:lnTo>
                  <a:lnTo>
                    <a:pt x="284" y="506"/>
                  </a:lnTo>
                  <a:lnTo>
                    <a:pt x="274" y="514"/>
                  </a:lnTo>
                  <a:lnTo>
                    <a:pt x="265" y="521"/>
                  </a:lnTo>
                  <a:lnTo>
                    <a:pt x="255" y="529"/>
                  </a:lnTo>
                  <a:lnTo>
                    <a:pt x="137" y="477"/>
                  </a:lnTo>
                  <a:lnTo>
                    <a:pt x="156" y="449"/>
                  </a:lnTo>
                  <a:lnTo>
                    <a:pt x="259" y="493"/>
                  </a:lnTo>
                  <a:lnTo>
                    <a:pt x="259" y="491"/>
                  </a:lnTo>
                  <a:lnTo>
                    <a:pt x="263" y="489"/>
                  </a:lnTo>
                  <a:lnTo>
                    <a:pt x="267" y="483"/>
                  </a:lnTo>
                  <a:lnTo>
                    <a:pt x="274" y="477"/>
                  </a:lnTo>
                  <a:lnTo>
                    <a:pt x="276" y="474"/>
                  </a:lnTo>
                  <a:lnTo>
                    <a:pt x="280" y="468"/>
                  </a:lnTo>
                  <a:lnTo>
                    <a:pt x="284" y="462"/>
                  </a:lnTo>
                  <a:lnTo>
                    <a:pt x="289" y="458"/>
                  </a:lnTo>
                  <a:lnTo>
                    <a:pt x="291" y="451"/>
                  </a:lnTo>
                  <a:lnTo>
                    <a:pt x="297" y="445"/>
                  </a:lnTo>
                  <a:lnTo>
                    <a:pt x="299" y="437"/>
                  </a:lnTo>
                  <a:lnTo>
                    <a:pt x="305" y="432"/>
                  </a:lnTo>
                  <a:lnTo>
                    <a:pt x="306" y="422"/>
                  </a:lnTo>
                  <a:lnTo>
                    <a:pt x="310" y="413"/>
                  </a:lnTo>
                  <a:lnTo>
                    <a:pt x="314" y="403"/>
                  </a:lnTo>
                  <a:lnTo>
                    <a:pt x="318" y="394"/>
                  </a:lnTo>
                  <a:lnTo>
                    <a:pt x="318" y="388"/>
                  </a:lnTo>
                  <a:lnTo>
                    <a:pt x="320" y="382"/>
                  </a:lnTo>
                  <a:lnTo>
                    <a:pt x="320" y="377"/>
                  </a:lnTo>
                  <a:lnTo>
                    <a:pt x="322" y="371"/>
                  </a:lnTo>
                  <a:lnTo>
                    <a:pt x="322" y="365"/>
                  </a:lnTo>
                  <a:lnTo>
                    <a:pt x="324" y="359"/>
                  </a:lnTo>
                  <a:lnTo>
                    <a:pt x="324" y="354"/>
                  </a:lnTo>
                  <a:lnTo>
                    <a:pt x="325" y="348"/>
                  </a:lnTo>
                  <a:lnTo>
                    <a:pt x="325" y="340"/>
                  </a:lnTo>
                  <a:lnTo>
                    <a:pt x="325" y="335"/>
                  </a:lnTo>
                  <a:lnTo>
                    <a:pt x="325" y="327"/>
                  </a:lnTo>
                  <a:lnTo>
                    <a:pt x="325" y="321"/>
                  </a:lnTo>
                  <a:lnTo>
                    <a:pt x="325" y="314"/>
                  </a:lnTo>
                  <a:lnTo>
                    <a:pt x="325" y="306"/>
                  </a:lnTo>
                  <a:lnTo>
                    <a:pt x="325" y="299"/>
                  </a:lnTo>
                  <a:lnTo>
                    <a:pt x="325" y="291"/>
                  </a:lnTo>
                  <a:lnTo>
                    <a:pt x="324" y="283"/>
                  </a:lnTo>
                  <a:lnTo>
                    <a:pt x="324" y="276"/>
                  </a:lnTo>
                  <a:lnTo>
                    <a:pt x="322" y="268"/>
                  </a:lnTo>
                  <a:lnTo>
                    <a:pt x="322" y="259"/>
                  </a:lnTo>
                  <a:lnTo>
                    <a:pt x="320" y="251"/>
                  </a:lnTo>
                  <a:lnTo>
                    <a:pt x="318" y="242"/>
                  </a:lnTo>
                  <a:lnTo>
                    <a:pt x="316" y="234"/>
                  </a:lnTo>
                  <a:lnTo>
                    <a:pt x="314" y="226"/>
                  </a:lnTo>
                  <a:lnTo>
                    <a:pt x="312" y="219"/>
                  </a:lnTo>
                  <a:lnTo>
                    <a:pt x="308" y="209"/>
                  </a:lnTo>
                  <a:lnTo>
                    <a:pt x="305" y="200"/>
                  </a:lnTo>
                  <a:lnTo>
                    <a:pt x="303" y="192"/>
                  </a:lnTo>
                  <a:lnTo>
                    <a:pt x="299" y="185"/>
                  </a:lnTo>
                  <a:lnTo>
                    <a:pt x="297" y="177"/>
                  </a:lnTo>
                  <a:lnTo>
                    <a:pt x="293" y="169"/>
                  </a:lnTo>
                  <a:lnTo>
                    <a:pt x="291" y="164"/>
                  </a:lnTo>
                  <a:lnTo>
                    <a:pt x="286" y="156"/>
                  </a:lnTo>
                  <a:lnTo>
                    <a:pt x="282" y="148"/>
                  </a:lnTo>
                  <a:lnTo>
                    <a:pt x="278" y="143"/>
                  </a:lnTo>
                  <a:lnTo>
                    <a:pt x="276" y="137"/>
                  </a:lnTo>
                  <a:lnTo>
                    <a:pt x="270" y="131"/>
                  </a:lnTo>
                  <a:lnTo>
                    <a:pt x="268" y="124"/>
                  </a:lnTo>
                  <a:lnTo>
                    <a:pt x="263" y="120"/>
                  </a:lnTo>
                  <a:lnTo>
                    <a:pt x="259" y="114"/>
                  </a:lnTo>
                  <a:lnTo>
                    <a:pt x="249" y="103"/>
                  </a:lnTo>
                  <a:lnTo>
                    <a:pt x="242" y="95"/>
                  </a:lnTo>
                  <a:lnTo>
                    <a:pt x="232" y="88"/>
                  </a:lnTo>
                  <a:lnTo>
                    <a:pt x="223" y="80"/>
                  </a:lnTo>
                  <a:lnTo>
                    <a:pt x="211" y="72"/>
                  </a:lnTo>
                  <a:lnTo>
                    <a:pt x="204" y="67"/>
                  </a:lnTo>
                  <a:lnTo>
                    <a:pt x="192" y="61"/>
                  </a:lnTo>
                  <a:lnTo>
                    <a:pt x="183" y="55"/>
                  </a:lnTo>
                  <a:lnTo>
                    <a:pt x="173" y="50"/>
                  </a:lnTo>
                  <a:lnTo>
                    <a:pt x="162" y="46"/>
                  </a:lnTo>
                  <a:lnTo>
                    <a:pt x="152" y="44"/>
                  </a:lnTo>
                  <a:lnTo>
                    <a:pt x="143" y="40"/>
                  </a:lnTo>
                  <a:lnTo>
                    <a:pt x="133" y="38"/>
                  </a:lnTo>
                  <a:lnTo>
                    <a:pt x="122" y="36"/>
                  </a:lnTo>
                  <a:lnTo>
                    <a:pt x="114" y="32"/>
                  </a:lnTo>
                  <a:lnTo>
                    <a:pt x="105" y="32"/>
                  </a:lnTo>
                  <a:lnTo>
                    <a:pt x="95" y="30"/>
                  </a:lnTo>
                  <a:lnTo>
                    <a:pt x="88" y="30"/>
                  </a:lnTo>
                  <a:lnTo>
                    <a:pt x="80" y="30"/>
                  </a:lnTo>
                  <a:lnTo>
                    <a:pt x="73" y="30"/>
                  </a:lnTo>
                  <a:lnTo>
                    <a:pt x="65" y="30"/>
                  </a:lnTo>
                  <a:lnTo>
                    <a:pt x="59" y="30"/>
                  </a:lnTo>
                  <a:lnTo>
                    <a:pt x="54" y="30"/>
                  </a:lnTo>
                  <a:lnTo>
                    <a:pt x="48" y="30"/>
                  </a:lnTo>
                  <a:lnTo>
                    <a:pt x="33" y="167"/>
                  </a:lnTo>
                  <a:lnTo>
                    <a:pt x="0" y="169"/>
                  </a:lnTo>
                  <a:lnTo>
                    <a:pt x="0" y="16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9583" name="Freeform 127"/>
            <p:cNvSpPr>
              <a:spLocks/>
            </p:cNvSpPr>
            <p:nvPr/>
          </p:nvSpPr>
          <p:spPr bwMode="auto">
            <a:xfrm rot="1256618" flipH="1">
              <a:off x="7651148" y="5797386"/>
              <a:ext cx="258057" cy="123201"/>
            </a:xfrm>
            <a:custGeom>
              <a:avLst/>
              <a:gdLst/>
              <a:ahLst/>
              <a:cxnLst>
                <a:cxn ang="0">
                  <a:pos x="61" y="53"/>
                </a:cxn>
                <a:cxn ang="0">
                  <a:pos x="40" y="66"/>
                </a:cxn>
                <a:cxn ang="0">
                  <a:pos x="15" y="89"/>
                </a:cxn>
                <a:cxn ang="0">
                  <a:pos x="0" y="116"/>
                </a:cxn>
                <a:cxn ang="0">
                  <a:pos x="8" y="146"/>
                </a:cxn>
                <a:cxn ang="0">
                  <a:pos x="25" y="161"/>
                </a:cxn>
                <a:cxn ang="0">
                  <a:pos x="52" y="175"/>
                </a:cxn>
                <a:cxn ang="0">
                  <a:pos x="67" y="176"/>
                </a:cxn>
                <a:cxn ang="0">
                  <a:pos x="84" y="176"/>
                </a:cxn>
                <a:cxn ang="0">
                  <a:pos x="103" y="176"/>
                </a:cxn>
                <a:cxn ang="0">
                  <a:pos x="124" y="175"/>
                </a:cxn>
                <a:cxn ang="0">
                  <a:pos x="145" y="167"/>
                </a:cxn>
                <a:cxn ang="0">
                  <a:pos x="166" y="163"/>
                </a:cxn>
                <a:cxn ang="0">
                  <a:pos x="187" y="155"/>
                </a:cxn>
                <a:cxn ang="0">
                  <a:pos x="208" y="146"/>
                </a:cxn>
                <a:cxn ang="0">
                  <a:pos x="228" y="138"/>
                </a:cxn>
                <a:cxn ang="0">
                  <a:pos x="249" y="129"/>
                </a:cxn>
                <a:cxn ang="0">
                  <a:pos x="268" y="117"/>
                </a:cxn>
                <a:cxn ang="0">
                  <a:pos x="289" y="108"/>
                </a:cxn>
                <a:cxn ang="0">
                  <a:pos x="304" y="97"/>
                </a:cxn>
                <a:cxn ang="0">
                  <a:pos x="333" y="81"/>
                </a:cxn>
                <a:cxn ang="0">
                  <a:pos x="354" y="60"/>
                </a:cxn>
                <a:cxn ang="0">
                  <a:pos x="369" y="43"/>
                </a:cxn>
                <a:cxn ang="0">
                  <a:pos x="371" y="28"/>
                </a:cxn>
                <a:cxn ang="0">
                  <a:pos x="356" y="15"/>
                </a:cxn>
                <a:cxn ang="0">
                  <a:pos x="327" y="3"/>
                </a:cxn>
                <a:cxn ang="0">
                  <a:pos x="297" y="0"/>
                </a:cxn>
                <a:cxn ang="0">
                  <a:pos x="274" y="0"/>
                </a:cxn>
                <a:cxn ang="0">
                  <a:pos x="265" y="1"/>
                </a:cxn>
                <a:cxn ang="0">
                  <a:pos x="268" y="17"/>
                </a:cxn>
                <a:cxn ang="0">
                  <a:pos x="268" y="34"/>
                </a:cxn>
                <a:cxn ang="0">
                  <a:pos x="261" y="53"/>
                </a:cxn>
                <a:cxn ang="0">
                  <a:pos x="242" y="68"/>
                </a:cxn>
                <a:cxn ang="0">
                  <a:pos x="221" y="78"/>
                </a:cxn>
                <a:cxn ang="0">
                  <a:pos x="202" y="83"/>
                </a:cxn>
                <a:cxn ang="0">
                  <a:pos x="185" y="87"/>
                </a:cxn>
                <a:cxn ang="0">
                  <a:pos x="168" y="91"/>
                </a:cxn>
                <a:cxn ang="0">
                  <a:pos x="143" y="95"/>
                </a:cxn>
                <a:cxn ang="0">
                  <a:pos x="114" y="95"/>
                </a:cxn>
                <a:cxn ang="0">
                  <a:pos x="99" y="93"/>
                </a:cxn>
                <a:cxn ang="0">
                  <a:pos x="90" y="83"/>
                </a:cxn>
                <a:cxn ang="0">
                  <a:pos x="78" y="64"/>
                </a:cxn>
                <a:cxn ang="0">
                  <a:pos x="67" y="51"/>
                </a:cxn>
              </a:cxnLst>
              <a:rect l="0" t="0" r="r" b="b"/>
              <a:pathLst>
                <a:path w="373" h="178">
                  <a:moveTo>
                    <a:pt x="67" y="51"/>
                  </a:moveTo>
                  <a:lnTo>
                    <a:pt x="65" y="51"/>
                  </a:lnTo>
                  <a:lnTo>
                    <a:pt x="61" y="53"/>
                  </a:lnTo>
                  <a:lnTo>
                    <a:pt x="55" y="57"/>
                  </a:lnTo>
                  <a:lnTo>
                    <a:pt x="50" y="62"/>
                  </a:lnTo>
                  <a:lnTo>
                    <a:pt x="40" y="66"/>
                  </a:lnTo>
                  <a:lnTo>
                    <a:pt x="33" y="74"/>
                  </a:lnTo>
                  <a:lnTo>
                    <a:pt x="23" y="81"/>
                  </a:lnTo>
                  <a:lnTo>
                    <a:pt x="15" y="89"/>
                  </a:lnTo>
                  <a:lnTo>
                    <a:pt x="8" y="97"/>
                  </a:lnTo>
                  <a:lnTo>
                    <a:pt x="4" y="106"/>
                  </a:lnTo>
                  <a:lnTo>
                    <a:pt x="0" y="116"/>
                  </a:lnTo>
                  <a:lnTo>
                    <a:pt x="0" y="127"/>
                  </a:lnTo>
                  <a:lnTo>
                    <a:pt x="2" y="136"/>
                  </a:lnTo>
                  <a:lnTo>
                    <a:pt x="8" y="146"/>
                  </a:lnTo>
                  <a:lnTo>
                    <a:pt x="12" y="152"/>
                  </a:lnTo>
                  <a:lnTo>
                    <a:pt x="17" y="157"/>
                  </a:lnTo>
                  <a:lnTo>
                    <a:pt x="25" y="161"/>
                  </a:lnTo>
                  <a:lnTo>
                    <a:pt x="35" y="167"/>
                  </a:lnTo>
                  <a:lnTo>
                    <a:pt x="42" y="171"/>
                  </a:lnTo>
                  <a:lnTo>
                    <a:pt x="52" y="175"/>
                  </a:lnTo>
                  <a:lnTo>
                    <a:pt x="55" y="175"/>
                  </a:lnTo>
                  <a:lnTo>
                    <a:pt x="61" y="176"/>
                  </a:lnTo>
                  <a:lnTo>
                    <a:pt x="67" y="176"/>
                  </a:lnTo>
                  <a:lnTo>
                    <a:pt x="74" y="178"/>
                  </a:lnTo>
                  <a:lnTo>
                    <a:pt x="78" y="176"/>
                  </a:lnTo>
                  <a:lnTo>
                    <a:pt x="84" y="176"/>
                  </a:lnTo>
                  <a:lnTo>
                    <a:pt x="90" y="176"/>
                  </a:lnTo>
                  <a:lnTo>
                    <a:pt x="97" y="176"/>
                  </a:lnTo>
                  <a:lnTo>
                    <a:pt x="103" y="176"/>
                  </a:lnTo>
                  <a:lnTo>
                    <a:pt x="111" y="175"/>
                  </a:lnTo>
                  <a:lnTo>
                    <a:pt x="116" y="175"/>
                  </a:lnTo>
                  <a:lnTo>
                    <a:pt x="124" y="175"/>
                  </a:lnTo>
                  <a:lnTo>
                    <a:pt x="130" y="173"/>
                  </a:lnTo>
                  <a:lnTo>
                    <a:pt x="137" y="171"/>
                  </a:lnTo>
                  <a:lnTo>
                    <a:pt x="145" y="167"/>
                  </a:lnTo>
                  <a:lnTo>
                    <a:pt x="150" y="167"/>
                  </a:lnTo>
                  <a:lnTo>
                    <a:pt x="158" y="165"/>
                  </a:lnTo>
                  <a:lnTo>
                    <a:pt x="166" y="163"/>
                  </a:lnTo>
                  <a:lnTo>
                    <a:pt x="173" y="161"/>
                  </a:lnTo>
                  <a:lnTo>
                    <a:pt x="181" y="159"/>
                  </a:lnTo>
                  <a:lnTo>
                    <a:pt x="187" y="155"/>
                  </a:lnTo>
                  <a:lnTo>
                    <a:pt x="194" y="154"/>
                  </a:lnTo>
                  <a:lnTo>
                    <a:pt x="200" y="150"/>
                  </a:lnTo>
                  <a:lnTo>
                    <a:pt x="208" y="146"/>
                  </a:lnTo>
                  <a:lnTo>
                    <a:pt x="215" y="144"/>
                  </a:lnTo>
                  <a:lnTo>
                    <a:pt x="223" y="140"/>
                  </a:lnTo>
                  <a:lnTo>
                    <a:pt x="228" y="138"/>
                  </a:lnTo>
                  <a:lnTo>
                    <a:pt x="238" y="136"/>
                  </a:lnTo>
                  <a:lnTo>
                    <a:pt x="244" y="133"/>
                  </a:lnTo>
                  <a:lnTo>
                    <a:pt x="249" y="129"/>
                  </a:lnTo>
                  <a:lnTo>
                    <a:pt x="255" y="125"/>
                  </a:lnTo>
                  <a:lnTo>
                    <a:pt x="263" y="123"/>
                  </a:lnTo>
                  <a:lnTo>
                    <a:pt x="268" y="117"/>
                  </a:lnTo>
                  <a:lnTo>
                    <a:pt x="276" y="114"/>
                  </a:lnTo>
                  <a:lnTo>
                    <a:pt x="282" y="112"/>
                  </a:lnTo>
                  <a:lnTo>
                    <a:pt x="289" y="108"/>
                  </a:lnTo>
                  <a:lnTo>
                    <a:pt x="293" y="104"/>
                  </a:lnTo>
                  <a:lnTo>
                    <a:pt x="299" y="100"/>
                  </a:lnTo>
                  <a:lnTo>
                    <a:pt x="304" y="97"/>
                  </a:lnTo>
                  <a:lnTo>
                    <a:pt x="312" y="93"/>
                  </a:lnTo>
                  <a:lnTo>
                    <a:pt x="322" y="87"/>
                  </a:lnTo>
                  <a:lnTo>
                    <a:pt x="333" y="81"/>
                  </a:lnTo>
                  <a:lnTo>
                    <a:pt x="341" y="72"/>
                  </a:lnTo>
                  <a:lnTo>
                    <a:pt x="348" y="66"/>
                  </a:lnTo>
                  <a:lnTo>
                    <a:pt x="354" y="60"/>
                  </a:lnTo>
                  <a:lnTo>
                    <a:pt x="361" y="55"/>
                  </a:lnTo>
                  <a:lnTo>
                    <a:pt x="365" y="49"/>
                  </a:lnTo>
                  <a:lnTo>
                    <a:pt x="369" y="43"/>
                  </a:lnTo>
                  <a:lnTo>
                    <a:pt x="371" y="39"/>
                  </a:lnTo>
                  <a:lnTo>
                    <a:pt x="373" y="38"/>
                  </a:lnTo>
                  <a:lnTo>
                    <a:pt x="371" y="28"/>
                  </a:lnTo>
                  <a:lnTo>
                    <a:pt x="367" y="24"/>
                  </a:lnTo>
                  <a:lnTo>
                    <a:pt x="361" y="19"/>
                  </a:lnTo>
                  <a:lnTo>
                    <a:pt x="356" y="15"/>
                  </a:lnTo>
                  <a:lnTo>
                    <a:pt x="346" y="11"/>
                  </a:lnTo>
                  <a:lnTo>
                    <a:pt x="337" y="7"/>
                  </a:lnTo>
                  <a:lnTo>
                    <a:pt x="327" y="3"/>
                  </a:lnTo>
                  <a:lnTo>
                    <a:pt x="318" y="3"/>
                  </a:lnTo>
                  <a:lnTo>
                    <a:pt x="306" y="1"/>
                  </a:lnTo>
                  <a:lnTo>
                    <a:pt x="297" y="0"/>
                  </a:lnTo>
                  <a:lnTo>
                    <a:pt x="289" y="0"/>
                  </a:lnTo>
                  <a:lnTo>
                    <a:pt x="280" y="0"/>
                  </a:lnTo>
                  <a:lnTo>
                    <a:pt x="274" y="0"/>
                  </a:lnTo>
                  <a:lnTo>
                    <a:pt x="268" y="0"/>
                  </a:lnTo>
                  <a:lnTo>
                    <a:pt x="265" y="0"/>
                  </a:lnTo>
                  <a:lnTo>
                    <a:pt x="265" y="1"/>
                  </a:lnTo>
                  <a:lnTo>
                    <a:pt x="266" y="7"/>
                  </a:lnTo>
                  <a:lnTo>
                    <a:pt x="268" y="11"/>
                  </a:lnTo>
                  <a:lnTo>
                    <a:pt x="268" y="17"/>
                  </a:lnTo>
                  <a:lnTo>
                    <a:pt x="268" y="22"/>
                  </a:lnTo>
                  <a:lnTo>
                    <a:pt x="270" y="28"/>
                  </a:lnTo>
                  <a:lnTo>
                    <a:pt x="268" y="34"/>
                  </a:lnTo>
                  <a:lnTo>
                    <a:pt x="266" y="39"/>
                  </a:lnTo>
                  <a:lnTo>
                    <a:pt x="265" y="45"/>
                  </a:lnTo>
                  <a:lnTo>
                    <a:pt x="261" y="53"/>
                  </a:lnTo>
                  <a:lnTo>
                    <a:pt x="255" y="59"/>
                  </a:lnTo>
                  <a:lnTo>
                    <a:pt x="249" y="64"/>
                  </a:lnTo>
                  <a:lnTo>
                    <a:pt x="242" y="68"/>
                  </a:lnTo>
                  <a:lnTo>
                    <a:pt x="232" y="74"/>
                  </a:lnTo>
                  <a:lnTo>
                    <a:pt x="227" y="76"/>
                  </a:lnTo>
                  <a:lnTo>
                    <a:pt x="221" y="78"/>
                  </a:lnTo>
                  <a:lnTo>
                    <a:pt x="213" y="79"/>
                  </a:lnTo>
                  <a:lnTo>
                    <a:pt x="208" y="81"/>
                  </a:lnTo>
                  <a:lnTo>
                    <a:pt x="202" y="83"/>
                  </a:lnTo>
                  <a:lnTo>
                    <a:pt x="196" y="85"/>
                  </a:lnTo>
                  <a:lnTo>
                    <a:pt x="190" y="85"/>
                  </a:lnTo>
                  <a:lnTo>
                    <a:pt x="185" y="87"/>
                  </a:lnTo>
                  <a:lnTo>
                    <a:pt x="179" y="89"/>
                  </a:lnTo>
                  <a:lnTo>
                    <a:pt x="173" y="89"/>
                  </a:lnTo>
                  <a:lnTo>
                    <a:pt x="168" y="91"/>
                  </a:lnTo>
                  <a:lnTo>
                    <a:pt x="162" y="93"/>
                  </a:lnTo>
                  <a:lnTo>
                    <a:pt x="152" y="93"/>
                  </a:lnTo>
                  <a:lnTo>
                    <a:pt x="143" y="95"/>
                  </a:lnTo>
                  <a:lnTo>
                    <a:pt x="133" y="95"/>
                  </a:lnTo>
                  <a:lnTo>
                    <a:pt x="124" y="95"/>
                  </a:lnTo>
                  <a:lnTo>
                    <a:pt x="114" y="95"/>
                  </a:lnTo>
                  <a:lnTo>
                    <a:pt x="109" y="95"/>
                  </a:lnTo>
                  <a:lnTo>
                    <a:pt x="103" y="93"/>
                  </a:lnTo>
                  <a:lnTo>
                    <a:pt x="99" y="93"/>
                  </a:lnTo>
                  <a:lnTo>
                    <a:pt x="95" y="91"/>
                  </a:lnTo>
                  <a:lnTo>
                    <a:pt x="95" y="89"/>
                  </a:lnTo>
                  <a:lnTo>
                    <a:pt x="90" y="83"/>
                  </a:lnTo>
                  <a:lnTo>
                    <a:pt x="86" y="76"/>
                  </a:lnTo>
                  <a:lnTo>
                    <a:pt x="82" y="70"/>
                  </a:lnTo>
                  <a:lnTo>
                    <a:pt x="78" y="64"/>
                  </a:lnTo>
                  <a:lnTo>
                    <a:pt x="73" y="59"/>
                  </a:lnTo>
                  <a:lnTo>
                    <a:pt x="69" y="55"/>
                  </a:lnTo>
                  <a:lnTo>
                    <a:pt x="67" y="51"/>
                  </a:lnTo>
                  <a:lnTo>
                    <a:pt x="67" y="51"/>
                  </a:lnTo>
                  <a:close/>
                </a:path>
              </a:pathLst>
            </a:custGeom>
            <a:solidFill>
              <a:srgbClr val="FFFF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9587" name="Freeform 131"/>
            <p:cNvSpPr>
              <a:spLocks/>
            </p:cNvSpPr>
            <p:nvPr/>
          </p:nvSpPr>
          <p:spPr bwMode="auto">
            <a:xfrm rot="1256618" flipH="1">
              <a:off x="7832163" y="6030257"/>
              <a:ext cx="110992" cy="73920"/>
            </a:xfrm>
            <a:custGeom>
              <a:avLst/>
              <a:gdLst/>
              <a:ahLst/>
              <a:cxnLst>
                <a:cxn ang="0">
                  <a:pos x="74" y="2"/>
                </a:cxn>
                <a:cxn ang="0">
                  <a:pos x="70" y="0"/>
                </a:cxn>
                <a:cxn ang="0">
                  <a:pos x="63" y="0"/>
                </a:cxn>
                <a:cxn ang="0">
                  <a:pos x="55" y="0"/>
                </a:cxn>
                <a:cxn ang="0">
                  <a:pos x="47" y="0"/>
                </a:cxn>
                <a:cxn ang="0">
                  <a:pos x="42" y="0"/>
                </a:cxn>
                <a:cxn ang="0">
                  <a:pos x="34" y="2"/>
                </a:cxn>
                <a:cxn ang="0">
                  <a:pos x="27" y="2"/>
                </a:cxn>
                <a:cxn ang="0">
                  <a:pos x="19" y="6"/>
                </a:cxn>
                <a:cxn ang="0">
                  <a:pos x="13" y="7"/>
                </a:cxn>
                <a:cxn ang="0">
                  <a:pos x="9" y="11"/>
                </a:cxn>
                <a:cxn ang="0">
                  <a:pos x="4" y="17"/>
                </a:cxn>
                <a:cxn ang="0">
                  <a:pos x="2" y="25"/>
                </a:cxn>
                <a:cxn ang="0">
                  <a:pos x="0" y="32"/>
                </a:cxn>
                <a:cxn ang="0">
                  <a:pos x="2" y="42"/>
                </a:cxn>
                <a:cxn ang="0">
                  <a:pos x="2" y="51"/>
                </a:cxn>
                <a:cxn ang="0">
                  <a:pos x="7" y="59"/>
                </a:cxn>
                <a:cxn ang="0">
                  <a:pos x="15" y="66"/>
                </a:cxn>
                <a:cxn ang="0">
                  <a:pos x="23" y="76"/>
                </a:cxn>
                <a:cxn ang="0">
                  <a:pos x="27" y="78"/>
                </a:cxn>
                <a:cxn ang="0">
                  <a:pos x="34" y="82"/>
                </a:cxn>
                <a:cxn ang="0">
                  <a:pos x="40" y="84"/>
                </a:cxn>
                <a:cxn ang="0">
                  <a:pos x="46" y="87"/>
                </a:cxn>
                <a:cxn ang="0">
                  <a:pos x="51" y="89"/>
                </a:cxn>
                <a:cxn ang="0">
                  <a:pos x="57" y="93"/>
                </a:cxn>
                <a:cxn ang="0">
                  <a:pos x="63" y="95"/>
                </a:cxn>
                <a:cxn ang="0">
                  <a:pos x="70" y="99"/>
                </a:cxn>
                <a:cxn ang="0">
                  <a:pos x="76" y="99"/>
                </a:cxn>
                <a:cxn ang="0">
                  <a:pos x="82" y="101"/>
                </a:cxn>
                <a:cxn ang="0">
                  <a:pos x="87" y="101"/>
                </a:cxn>
                <a:cxn ang="0">
                  <a:pos x="95" y="103"/>
                </a:cxn>
                <a:cxn ang="0">
                  <a:pos x="101" y="104"/>
                </a:cxn>
                <a:cxn ang="0">
                  <a:pos x="106" y="104"/>
                </a:cxn>
                <a:cxn ang="0">
                  <a:pos x="112" y="104"/>
                </a:cxn>
                <a:cxn ang="0">
                  <a:pos x="120" y="106"/>
                </a:cxn>
                <a:cxn ang="0">
                  <a:pos x="129" y="104"/>
                </a:cxn>
                <a:cxn ang="0">
                  <a:pos x="139" y="104"/>
                </a:cxn>
                <a:cxn ang="0">
                  <a:pos x="146" y="103"/>
                </a:cxn>
                <a:cxn ang="0">
                  <a:pos x="152" y="101"/>
                </a:cxn>
                <a:cxn ang="0">
                  <a:pos x="158" y="93"/>
                </a:cxn>
                <a:cxn ang="0">
                  <a:pos x="160" y="84"/>
                </a:cxn>
                <a:cxn ang="0">
                  <a:pos x="158" y="76"/>
                </a:cxn>
                <a:cxn ang="0">
                  <a:pos x="154" y="68"/>
                </a:cxn>
                <a:cxn ang="0">
                  <a:pos x="148" y="61"/>
                </a:cxn>
                <a:cxn ang="0">
                  <a:pos x="142" y="55"/>
                </a:cxn>
                <a:cxn ang="0">
                  <a:pos x="139" y="51"/>
                </a:cxn>
                <a:cxn ang="0">
                  <a:pos x="139" y="51"/>
                </a:cxn>
                <a:cxn ang="0">
                  <a:pos x="106" y="70"/>
                </a:cxn>
                <a:cxn ang="0">
                  <a:pos x="68" y="42"/>
                </a:cxn>
                <a:cxn ang="0">
                  <a:pos x="74" y="2"/>
                </a:cxn>
                <a:cxn ang="0">
                  <a:pos x="74" y="2"/>
                </a:cxn>
              </a:cxnLst>
              <a:rect l="0" t="0" r="r" b="b"/>
              <a:pathLst>
                <a:path w="160" h="106">
                  <a:moveTo>
                    <a:pt x="74" y="2"/>
                  </a:moveTo>
                  <a:lnTo>
                    <a:pt x="70" y="0"/>
                  </a:lnTo>
                  <a:lnTo>
                    <a:pt x="63" y="0"/>
                  </a:lnTo>
                  <a:lnTo>
                    <a:pt x="55" y="0"/>
                  </a:lnTo>
                  <a:lnTo>
                    <a:pt x="47" y="0"/>
                  </a:lnTo>
                  <a:lnTo>
                    <a:pt x="42" y="0"/>
                  </a:lnTo>
                  <a:lnTo>
                    <a:pt x="34" y="2"/>
                  </a:lnTo>
                  <a:lnTo>
                    <a:pt x="27" y="2"/>
                  </a:lnTo>
                  <a:lnTo>
                    <a:pt x="19" y="6"/>
                  </a:lnTo>
                  <a:lnTo>
                    <a:pt x="13" y="7"/>
                  </a:lnTo>
                  <a:lnTo>
                    <a:pt x="9" y="11"/>
                  </a:lnTo>
                  <a:lnTo>
                    <a:pt x="4" y="17"/>
                  </a:lnTo>
                  <a:lnTo>
                    <a:pt x="2" y="25"/>
                  </a:lnTo>
                  <a:lnTo>
                    <a:pt x="0" y="32"/>
                  </a:lnTo>
                  <a:lnTo>
                    <a:pt x="2" y="42"/>
                  </a:lnTo>
                  <a:lnTo>
                    <a:pt x="2" y="51"/>
                  </a:lnTo>
                  <a:lnTo>
                    <a:pt x="7" y="59"/>
                  </a:lnTo>
                  <a:lnTo>
                    <a:pt x="15" y="66"/>
                  </a:lnTo>
                  <a:lnTo>
                    <a:pt x="23" y="76"/>
                  </a:lnTo>
                  <a:lnTo>
                    <a:pt x="27" y="78"/>
                  </a:lnTo>
                  <a:lnTo>
                    <a:pt x="34" y="82"/>
                  </a:lnTo>
                  <a:lnTo>
                    <a:pt x="40" y="84"/>
                  </a:lnTo>
                  <a:lnTo>
                    <a:pt x="46" y="87"/>
                  </a:lnTo>
                  <a:lnTo>
                    <a:pt x="51" y="89"/>
                  </a:lnTo>
                  <a:lnTo>
                    <a:pt x="57" y="93"/>
                  </a:lnTo>
                  <a:lnTo>
                    <a:pt x="63" y="95"/>
                  </a:lnTo>
                  <a:lnTo>
                    <a:pt x="70" y="99"/>
                  </a:lnTo>
                  <a:lnTo>
                    <a:pt x="76" y="99"/>
                  </a:lnTo>
                  <a:lnTo>
                    <a:pt x="82" y="101"/>
                  </a:lnTo>
                  <a:lnTo>
                    <a:pt x="87" y="101"/>
                  </a:lnTo>
                  <a:lnTo>
                    <a:pt x="95" y="103"/>
                  </a:lnTo>
                  <a:lnTo>
                    <a:pt x="101" y="104"/>
                  </a:lnTo>
                  <a:lnTo>
                    <a:pt x="106" y="104"/>
                  </a:lnTo>
                  <a:lnTo>
                    <a:pt x="112" y="104"/>
                  </a:lnTo>
                  <a:lnTo>
                    <a:pt x="120" y="106"/>
                  </a:lnTo>
                  <a:lnTo>
                    <a:pt x="129" y="104"/>
                  </a:lnTo>
                  <a:lnTo>
                    <a:pt x="139" y="104"/>
                  </a:lnTo>
                  <a:lnTo>
                    <a:pt x="146" y="103"/>
                  </a:lnTo>
                  <a:lnTo>
                    <a:pt x="152" y="101"/>
                  </a:lnTo>
                  <a:lnTo>
                    <a:pt x="158" y="93"/>
                  </a:lnTo>
                  <a:lnTo>
                    <a:pt x="160" y="84"/>
                  </a:lnTo>
                  <a:lnTo>
                    <a:pt x="158" y="76"/>
                  </a:lnTo>
                  <a:lnTo>
                    <a:pt x="154" y="68"/>
                  </a:lnTo>
                  <a:lnTo>
                    <a:pt x="148" y="61"/>
                  </a:lnTo>
                  <a:lnTo>
                    <a:pt x="142" y="55"/>
                  </a:lnTo>
                  <a:lnTo>
                    <a:pt x="139" y="51"/>
                  </a:lnTo>
                  <a:lnTo>
                    <a:pt x="139" y="51"/>
                  </a:lnTo>
                  <a:lnTo>
                    <a:pt x="106" y="70"/>
                  </a:lnTo>
                  <a:lnTo>
                    <a:pt x="68" y="42"/>
                  </a:lnTo>
                  <a:lnTo>
                    <a:pt x="74" y="2"/>
                  </a:lnTo>
                  <a:lnTo>
                    <a:pt x="74" y="2"/>
                  </a:lnTo>
                  <a:close/>
                </a:path>
              </a:pathLst>
            </a:custGeom>
            <a:solidFill>
              <a:srgbClr val="E8A60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9588" name="Freeform 132"/>
            <p:cNvSpPr>
              <a:spLocks/>
            </p:cNvSpPr>
            <p:nvPr/>
          </p:nvSpPr>
          <p:spPr bwMode="auto">
            <a:xfrm rot="1256618" flipH="1">
              <a:off x="7727843" y="5724465"/>
              <a:ext cx="206724" cy="161530"/>
            </a:xfrm>
            <a:custGeom>
              <a:avLst/>
              <a:gdLst/>
              <a:ahLst/>
              <a:cxnLst>
                <a:cxn ang="0">
                  <a:pos x="33" y="76"/>
                </a:cxn>
                <a:cxn ang="0">
                  <a:pos x="118" y="208"/>
                </a:cxn>
                <a:cxn ang="0">
                  <a:pos x="122" y="208"/>
                </a:cxn>
                <a:cxn ang="0">
                  <a:pos x="128" y="208"/>
                </a:cxn>
                <a:cxn ang="0">
                  <a:pos x="135" y="208"/>
                </a:cxn>
                <a:cxn ang="0">
                  <a:pos x="143" y="206"/>
                </a:cxn>
                <a:cxn ang="0">
                  <a:pos x="154" y="206"/>
                </a:cxn>
                <a:cxn ang="0">
                  <a:pos x="160" y="204"/>
                </a:cxn>
                <a:cxn ang="0">
                  <a:pos x="166" y="204"/>
                </a:cxn>
                <a:cxn ang="0">
                  <a:pos x="172" y="204"/>
                </a:cxn>
                <a:cxn ang="0">
                  <a:pos x="177" y="204"/>
                </a:cxn>
                <a:cxn ang="0">
                  <a:pos x="183" y="202"/>
                </a:cxn>
                <a:cxn ang="0">
                  <a:pos x="189" y="202"/>
                </a:cxn>
                <a:cxn ang="0">
                  <a:pos x="196" y="200"/>
                </a:cxn>
                <a:cxn ang="0">
                  <a:pos x="202" y="198"/>
                </a:cxn>
                <a:cxn ang="0">
                  <a:pos x="208" y="196"/>
                </a:cxn>
                <a:cxn ang="0">
                  <a:pos x="213" y="194"/>
                </a:cxn>
                <a:cxn ang="0">
                  <a:pos x="219" y="192"/>
                </a:cxn>
                <a:cxn ang="0">
                  <a:pos x="227" y="192"/>
                </a:cxn>
                <a:cxn ang="0">
                  <a:pos x="231" y="189"/>
                </a:cxn>
                <a:cxn ang="0">
                  <a:pos x="236" y="185"/>
                </a:cxn>
                <a:cxn ang="0">
                  <a:pos x="242" y="181"/>
                </a:cxn>
                <a:cxn ang="0">
                  <a:pos x="248" y="179"/>
                </a:cxn>
                <a:cxn ang="0">
                  <a:pos x="257" y="171"/>
                </a:cxn>
                <a:cxn ang="0">
                  <a:pos x="267" y="164"/>
                </a:cxn>
                <a:cxn ang="0">
                  <a:pos x="219" y="14"/>
                </a:cxn>
                <a:cxn ang="0">
                  <a:pos x="244" y="0"/>
                </a:cxn>
                <a:cxn ang="0">
                  <a:pos x="297" y="168"/>
                </a:cxn>
                <a:cxn ang="0">
                  <a:pos x="295" y="169"/>
                </a:cxn>
                <a:cxn ang="0">
                  <a:pos x="289" y="177"/>
                </a:cxn>
                <a:cxn ang="0">
                  <a:pos x="284" y="183"/>
                </a:cxn>
                <a:cxn ang="0">
                  <a:pos x="278" y="189"/>
                </a:cxn>
                <a:cxn ang="0">
                  <a:pos x="270" y="196"/>
                </a:cxn>
                <a:cxn ang="0">
                  <a:pos x="261" y="202"/>
                </a:cxn>
                <a:cxn ang="0">
                  <a:pos x="255" y="206"/>
                </a:cxn>
                <a:cxn ang="0">
                  <a:pos x="250" y="209"/>
                </a:cxn>
                <a:cxn ang="0">
                  <a:pos x="244" y="211"/>
                </a:cxn>
                <a:cxn ang="0">
                  <a:pos x="236" y="215"/>
                </a:cxn>
                <a:cxn ang="0">
                  <a:pos x="229" y="217"/>
                </a:cxn>
                <a:cxn ang="0">
                  <a:pos x="223" y="221"/>
                </a:cxn>
                <a:cxn ang="0">
                  <a:pos x="213" y="223"/>
                </a:cxn>
                <a:cxn ang="0">
                  <a:pos x="206" y="227"/>
                </a:cxn>
                <a:cxn ang="0">
                  <a:pos x="194" y="228"/>
                </a:cxn>
                <a:cxn ang="0">
                  <a:pos x="185" y="230"/>
                </a:cxn>
                <a:cxn ang="0">
                  <a:pos x="173" y="232"/>
                </a:cxn>
                <a:cxn ang="0">
                  <a:pos x="164" y="234"/>
                </a:cxn>
                <a:cxn ang="0">
                  <a:pos x="158" y="234"/>
                </a:cxn>
                <a:cxn ang="0">
                  <a:pos x="153" y="236"/>
                </a:cxn>
                <a:cxn ang="0">
                  <a:pos x="147" y="236"/>
                </a:cxn>
                <a:cxn ang="0">
                  <a:pos x="139" y="236"/>
                </a:cxn>
                <a:cxn ang="0">
                  <a:pos x="134" y="236"/>
                </a:cxn>
                <a:cxn ang="0">
                  <a:pos x="126" y="236"/>
                </a:cxn>
                <a:cxn ang="0">
                  <a:pos x="118" y="236"/>
                </a:cxn>
                <a:cxn ang="0">
                  <a:pos x="113" y="238"/>
                </a:cxn>
                <a:cxn ang="0">
                  <a:pos x="99" y="227"/>
                </a:cxn>
                <a:cxn ang="0">
                  <a:pos x="0" y="73"/>
                </a:cxn>
                <a:cxn ang="0">
                  <a:pos x="33" y="76"/>
                </a:cxn>
                <a:cxn ang="0">
                  <a:pos x="33" y="76"/>
                </a:cxn>
              </a:cxnLst>
              <a:rect l="0" t="0" r="r" b="b"/>
              <a:pathLst>
                <a:path w="297" h="238">
                  <a:moveTo>
                    <a:pt x="33" y="76"/>
                  </a:moveTo>
                  <a:lnTo>
                    <a:pt x="118" y="208"/>
                  </a:lnTo>
                  <a:lnTo>
                    <a:pt x="122" y="208"/>
                  </a:lnTo>
                  <a:lnTo>
                    <a:pt x="128" y="208"/>
                  </a:lnTo>
                  <a:lnTo>
                    <a:pt x="135" y="208"/>
                  </a:lnTo>
                  <a:lnTo>
                    <a:pt x="143" y="206"/>
                  </a:lnTo>
                  <a:lnTo>
                    <a:pt x="154" y="206"/>
                  </a:lnTo>
                  <a:lnTo>
                    <a:pt x="160" y="204"/>
                  </a:lnTo>
                  <a:lnTo>
                    <a:pt x="166" y="204"/>
                  </a:lnTo>
                  <a:lnTo>
                    <a:pt x="172" y="204"/>
                  </a:lnTo>
                  <a:lnTo>
                    <a:pt x="177" y="204"/>
                  </a:lnTo>
                  <a:lnTo>
                    <a:pt x="183" y="202"/>
                  </a:lnTo>
                  <a:lnTo>
                    <a:pt x="189" y="202"/>
                  </a:lnTo>
                  <a:lnTo>
                    <a:pt x="196" y="200"/>
                  </a:lnTo>
                  <a:lnTo>
                    <a:pt x="202" y="198"/>
                  </a:lnTo>
                  <a:lnTo>
                    <a:pt x="208" y="196"/>
                  </a:lnTo>
                  <a:lnTo>
                    <a:pt x="213" y="194"/>
                  </a:lnTo>
                  <a:lnTo>
                    <a:pt x="219" y="192"/>
                  </a:lnTo>
                  <a:lnTo>
                    <a:pt x="227" y="192"/>
                  </a:lnTo>
                  <a:lnTo>
                    <a:pt x="231" y="189"/>
                  </a:lnTo>
                  <a:lnTo>
                    <a:pt x="236" y="185"/>
                  </a:lnTo>
                  <a:lnTo>
                    <a:pt x="242" y="181"/>
                  </a:lnTo>
                  <a:lnTo>
                    <a:pt x="248" y="179"/>
                  </a:lnTo>
                  <a:lnTo>
                    <a:pt x="257" y="171"/>
                  </a:lnTo>
                  <a:lnTo>
                    <a:pt x="267" y="164"/>
                  </a:lnTo>
                  <a:lnTo>
                    <a:pt x="219" y="14"/>
                  </a:lnTo>
                  <a:lnTo>
                    <a:pt x="244" y="0"/>
                  </a:lnTo>
                  <a:lnTo>
                    <a:pt x="297" y="168"/>
                  </a:lnTo>
                  <a:lnTo>
                    <a:pt x="295" y="169"/>
                  </a:lnTo>
                  <a:lnTo>
                    <a:pt x="289" y="177"/>
                  </a:lnTo>
                  <a:lnTo>
                    <a:pt x="284" y="183"/>
                  </a:lnTo>
                  <a:lnTo>
                    <a:pt x="278" y="189"/>
                  </a:lnTo>
                  <a:lnTo>
                    <a:pt x="270" y="196"/>
                  </a:lnTo>
                  <a:lnTo>
                    <a:pt x="261" y="202"/>
                  </a:lnTo>
                  <a:lnTo>
                    <a:pt x="255" y="206"/>
                  </a:lnTo>
                  <a:lnTo>
                    <a:pt x="250" y="209"/>
                  </a:lnTo>
                  <a:lnTo>
                    <a:pt x="244" y="211"/>
                  </a:lnTo>
                  <a:lnTo>
                    <a:pt x="236" y="215"/>
                  </a:lnTo>
                  <a:lnTo>
                    <a:pt x="229" y="217"/>
                  </a:lnTo>
                  <a:lnTo>
                    <a:pt x="223" y="221"/>
                  </a:lnTo>
                  <a:lnTo>
                    <a:pt x="213" y="223"/>
                  </a:lnTo>
                  <a:lnTo>
                    <a:pt x="206" y="227"/>
                  </a:lnTo>
                  <a:lnTo>
                    <a:pt x="194" y="228"/>
                  </a:lnTo>
                  <a:lnTo>
                    <a:pt x="185" y="230"/>
                  </a:lnTo>
                  <a:lnTo>
                    <a:pt x="173" y="232"/>
                  </a:lnTo>
                  <a:lnTo>
                    <a:pt x="164" y="234"/>
                  </a:lnTo>
                  <a:lnTo>
                    <a:pt x="158" y="234"/>
                  </a:lnTo>
                  <a:lnTo>
                    <a:pt x="153" y="236"/>
                  </a:lnTo>
                  <a:lnTo>
                    <a:pt x="147" y="236"/>
                  </a:lnTo>
                  <a:lnTo>
                    <a:pt x="139" y="236"/>
                  </a:lnTo>
                  <a:lnTo>
                    <a:pt x="134" y="236"/>
                  </a:lnTo>
                  <a:lnTo>
                    <a:pt x="126" y="236"/>
                  </a:lnTo>
                  <a:lnTo>
                    <a:pt x="118" y="236"/>
                  </a:lnTo>
                  <a:lnTo>
                    <a:pt x="113" y="238"/>
                  </a:lnTo>
                  <a:lnTo>
                    <a:pt x="99" y="227"/>
                  </a:lnTo>
                  <a:lnTo>
                    <a:pt x="0" y="73"/>
                  </a:lnTo>
                  <a:lnTo>
                    <a:pt x="33" y="76"/>
                  </a:lnTo>
                  <a:lnTo>
                    <a:pt x="33" y="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9589" name="Freeform 133"/>
            <p:cNvSpPr>
              <a:spLocks/>
            </p:cNvSpPr>
            <p:nvPr/>
          </p:nvSpPr>
          <p:spPr bwMode="auto">
            <a:xfrm rot="1256618" flipH="1">
              <a:off x="7643214" y="5784368"/>
              <a:ext cx="273319" cy="131414"/>
            </a:xfrm>
            <a:custGeom>
              <a:avLst/>
              <a:gdLst/>
              <a:ahLst/>
              <a:cxnLst>
                <a:cxn ang="0">
                  <a:pos x="72" y="60"/>
                </a:cxn>
                <a:cxn ang="0">
                  <a:pos x="57" y="68"/>
                </a:cxn>
                <a:cxn ang="0">
                  <a:pos x="36" y="85"/>
                </a:cxn>
                <a:cxn ang="0">
                  <a:pos x="13" y="106"/>
                </a:cxn>
                <a:cxn ang="0">
                  <a:pos x="1" y="129"/>
                </a:cxn>
                <a:cxn ang="0">
                  <a:pos x="3" y="150"/>
                </a:cxn>
                <a:cxn ang="0">
                  <a:pos x="19" y="169"/>
                </a:cxn>
                <a:cxn ang="0">
                  <a:pos x="40" y="180"/>
                </a:cxn>
                <a:cxn ang="0">
                  <a:pos x="59" y="186"/>
                </a:cxn>
                <a:cxn ang="0">
                  <a:pos x="76" y="190"/>
                </a:cxn>
                <a:cxn ang="0">
                  <a:pos x="97" y="192"/>
                </a:cxn>
                <a:cxn ang="0">
                  <a:pos x="117" y="192"/>
                </a:cxn>
                <a:cxn ang="0">
                  <a:pos x="144" y="192"/>
                </a:cxn>
                <a:cxn ang="0">
                  <a:pos x="171" y="190"/>
                </a:cxn>
                <a:cxn ang="0">
                  <a:pos x="201" y="184"/>
                </a:cxn>
                <a:cxn ang="0">
                  <a:pos x="230" y="176"/>
                </a:cxn>
                <a:cxn ang="0">
                  <a:pos x="258" y="167"/>
                </a:cxn>
                <a:cxn ang="0">
                  <a:pos x="287" y="155"/>
                </a:cxn>
                <a:cxn ang="0">
                  <a:pos x="313" y="144"/>
                </a:cxn>
                <a:cxn ang="0">
                  <a:pos x="336" y="131"/>
                </a:cxn>
                <a:cxn ang="0">
                  <a:pos x="355" y="117"/>
                </a:cxn>
                <a:cxn ang="0">
                  <a:pos x="376" y="100"/>
                </a:cxn>
                <a:cxn ang="0">
                  <a:pos x="393" y="76"/>
                </a:cxn>
                <a:cxn ang="0">
                  <a:pos x="391" y="55"/>
                </a:cxn>
                <a:cxn ang="0">
                  <a:pos x="384" y="36"/>
                </a:cxn>
                <a:cxn ang="0">
                  <a:pos x="366" y="20"/>
                </a:cxn>
                <a:cxn ang="0">
                  <a:pos x="347" y="13"/>
                </a:cxn>
                <a:cxn ang="0">
                  <a:pos x="328" y="7"/>
                </a:cxn>
                <a:cxn ang="0">
                  <a:pos x="306" y="3"/>
                </a:cxn>
                <a:cxn ang="0">
                  <a:pos x="279" y="0"/>
                </a:cxn>
                <a:cxn ang="0">
                  <a:pos x="277" y="30"/>
                </a:cxn>
                <a:cxn ang="0">
                  <a:pos x="290" y="30"/>
                </a:cxn>
                <a:cxn ang="0">
                  <a:pos x="311" y="30"/>
                </a:cxn>
                <a:cxn ang="0">
                  <a:pos x="336" y="32"/>
                </a:cxn>
                <a:cxn ang="0">
                  <a:pos x="357" y="41"/>
                </a:cxn>
                <a:cxn ang="0">
                  <a:pos x="370" y="58"/>
                </a:cxn>
                <a:cxn ang="0">
                  <a:pos x="361" y="78"/>
                </a:cxn>
                <a:cxn ang="0">
                  <a:pos x="346" y="91"/>
                </a:cxn>
                <a:cxn ang="0">
                  <a:pos x="325" y="104"/>
                </a:cxn>
                <a:cxn ang="0">
                  <a:pos x="302" y="116"/>
                </a:cxn>
                <a:cxn ang="0">
                  <a:pos x="275" y="129"/>
                </a:cxn>
                <a:cxn ang="0">
                  <a:pos x="247" y="140"/>
                </a:cxn>
                <a:cxn ang="0">
                  <a:pos x="216" y="150"/>
                </a:cxn>
                <a:cxn ang="0">
                  <a:pos x="186" y="157"/>
                </a:cxn>
                <a:cxn ang="0">
                  <a:pos x="159" y="161"/>
                </a:cxn>
                <a:cxn ang="0">
                  <a:pos x="135" y="165"/>
                </a:cxn>
                <a:cxn ang="0">
                  <a:pos x="112" y="165"/>
                </a:cxn>
                <a:cxn ang="0">
                  <a:pos x="93" y="163"/>
                </a:cxn>
                <a:cxn ang="0">
                  <a:pos x="70" y="161"/>
                </a:cxn>
                <a:cxn ang="0">
                  <a:pos x="49" y="155"/>
                </a:cxn>
                <a:cxn ang="0">
                  <a:pos x="38" y="146"/>
                </a:cxn>
                <a:cxn ang="0">
                  <a:pos x="38" y="131"/>
                </a:cxn>
                <a:cxn ang="0">
                  <a:pos x="47" y="114"/>
                </a:cxn>
                <a:cxn ang="0">
                  <a:pos x="60" y="102"/>
                </a:cxn>
                <a:cxn ang="0">
                  <a:pos x="85" y="89"/>
                </a:cxn>
                <a:cxn ang="0">
                  <a:pos x="97" y="87"/>
                </a:cxn>
              </a:cxnLst>
              <a:rect l="0" t="0" r="r" b="b"/>
              <a:pathLst>
                <a:path w="393" h="192">
                  <a:moveTo>
                    <a:pt x="76" y="58"/>
                  </a:moveTo>
                  <a:lnTo>
                    <a:pt x="74" y="58"/>
                  </a:lnTo>
                  <a:lnTo>
                    <a:pt x="72" y="60"/>
                  </a:lnTo>
                  <a:lnTo>
                    <a:pt x="68" y="62"/>
                  </a:lnTo>
                  <a:lnTo>
                    <a:pt x="62" y="66"/>
                  </a:lnTo>
                  <a:lnTo>
                    <a:pt x="57" y="68"/>
                  </a:lnTo>
                  <a:lnTo>
                    <a:pt x="49" y="74"/>
                  </a:lnTo>
                  <a:lnTo>
                    <a:pt x="41" y="79"/>
                  </a:lnTo>
                  <a:lnTo>
                    <a:pt x="36" y="85"/>
                  </a:lnTo>
                  <a:lnTo>
                    <a:pt x="26" y="91"/>
                  </a:lnTo>
                  <a:lnTo>
                    <a:pt x="20" y="98"/>
                  </a:lnTo>
                  <a:lnTo>
                    <a:pt x="13" y="106"/>
                  </a:lnTo>
                  <a:lnTo>
                    <a:pt x="9" y="114"/>
                  </a:lnTo>
                  <a:lnTo>
                    <a:pt x="3" y="119"/>
                  </a:lnTo>
                  <a:lnTo>
                    <a:pt x="1" y="129"/>
                  </a:lnTo>
                  <a:lnTo>
                    <a:pt x="0" y="136"/>
                  </a:lnTo>
                  <a:lnTo>
                    <a:pt x="1" y="144"/>
                  </a:lnTo>
                  <a:lnTo>
                    <a:pt x="3" y="150"/>
                  </a:lnTo>
                  <a:lnTo>
                    <a:pt x="9" y="157"/>
                  </a:lnTo>
                  <a:lnTo>
                    <a:pt x="13" y="163"/>
                  </a:lnTo>
                  <a:lnTo>
                    <a:pt x="19" y="169"/>
                  </a:lnTo>
                  <a:lnTo>
                    <a:pt x="24" y="173"/>
                  </a:lnTo>
                  <a:lnTo>
                    <a:pt x="32" y="176"/>
                  </a:lnTo>
                  <a:lnTo>
                    <a:pt x="40" y="180"/>
                  </a:lnTo>
                  <a:lnTo>
                    <a:pt x="49" y="184"/>
                  </a:lnTo>
                  <a:lnTo>
                    <a:pt x="55" y="186"/>
                  </a:lnTo>
                  <a:lnTo>
                    <a:pt x="59" y="186"/>
                  </a:lnTo>
                  <a:lnTo>
                    <a:pt x="64" y="188"/>
                  </a:lnTo>
                  <a:lnTo>
                    <a:pt x="70" y="190"/>
                  </a:lnTo>
                  <a:lnTo>
                    <a:pt x="76" y="190"/>
                  </a:lnTo>
                  <a:lnTo>
                    <a:pt x="83" y="190"/>
                  </a:lnTo>
                  <a:lnTo>
                    <a:pt x="89" y="192"/>
                  </a:lnTo>
                  <a:lnTo>
                    <a:pt x="97" y="192"/>
                  </a:lnTo>
                  <a:lnTo>
                    <a:pt x="104" y="192"/>
                  </a:lnTo>
                  <a:lnTo>
                    <a:pt x="112" y="192"/>
                  </a:lnTo>
                  <a:lnTo>
                    <a:pt x="117" y="192"/>
                  </a:lnTo>
                  <a:lnTo>
                    <a:pt x="127" y="192"/>
                  </a:lnTo>
                  <a:lnTo>
                    <a:pt x="135" y="192"/>
                  </a:lnTo>
                  <a:lnTo>
                    <a:pt x="144" y="192"/>
                  </a:lnTo>
                  <a:lnTo>
                    <a:pt x="154" y="192"/>
                  </a:lnTo>
                  <a:lnTo>
                    <a:pt x="163" y="192"/>
                  </a:lnTo>
                  <a:lnTo>
                    <a:pt x="171" y="190"/>
                  </a:lnTo>
                  <a:lnTo>
                    <a:pt x="180" y="186"/>
                  </a:lnTo>
                  <a:lnTo>
                    <a:pt x="190" y="184"/>
                  </a:lnTo>
                  <a:lnTo>
                    <a:pt x="201" y="184"/>
                  </a:lnTo>
                  <a:lnTo>
                    <a:pt x="209" y="180"/>
                  </a:lnTo>
                  <a:lnTo>
                    <a:pt x="218" y="178"/>
                  </a:lnTo>
                  <a:lnTo>
                    <a:pt x="230" y="176"/>
                  </a:lnTo>
                  <a:lnTo>
                    <a:pt x="239" y="174"/>
                  </a:lnTo>
                  <a:lnTo>
                    <a:pt x="249" y="171"/>
                  </a:lnTo>
                  <a:lnTo>
                    <a:pt x="258" y="167"/>
                  </a:lnTo>
                  <a:lnTo>
                    <a:pt x="268" y="163"/>
                  </a:lnTo>
                  <a:lnTo>
                    <a:pt x="277" y="159"/>
                  </a:lnTo>
                  <a:lnTo>
                    <a:pt x="287" y="155"/>
                  </a:lnTo>
                  <a:lnTo>
                    <a:pt x="296" y="152"/>
                  </a:lnTo>
                  <a:lnTo>
                    <a:pt x="304" y="148"/>
                  </a:lnTo>
                  <a:lnTo>
                    <a:pt x="313" y="144"/>
                  </a:lnTo>
                  <a:lnTo>
                    <a:pt x="321" y="138"/>
                  </a:lnTo>
                  <a:lnTo>
                    <a:pt x="328" y="135"/>
                  </a:lnTo>
                  <a:lnTo>
                    <a:pt x="336" y="131"/>
                  </a:lnTo>
                  <a:lnTo>
                    <a:pt x="344" y="127"/>
                  </a:lnTo>
                  <a:lnTo>
                    <a:pt x="349" y="121"/>
                  </a:lnTo>
                  <a:lnTo>
                    <a:pt x="355" y="117"/>
                  </a:lnTo>
                  <a:lnTo>
                    <a:pt x="363" y="112"/>
                  </a:lnTo>
                  <a:lnTo>
                    <a:pt x="368" y="108"/>
                  </a:lnTo>
                  <a:lnTo>
                    <a:pt x="376" y="100"/>
                  </a:lnTo>
                  <a:lnTo>
                    <a:pt x="386" y="91"/>
                  </a:lnTo>
                  <a:lnTo>
                    <a:pt x="389" y="83"/>
                  </a:lnTo>
                  <a:lnTo>
                    <a:pt x="393" y="76"/>
                  </a:lnTo>
                  <a:lnTo>
                    <a:pt x="393" y="68"/>
                  </a:lnTo>
                  <a:lnTo>
                    <a:pt x="393" y="60"/>
                  </a:lnTo>
                  <a:lnTo>
                    <a:pt x="391" y="55"/>
                  </a:lnTo>
                  <a:lnTo>
                    <a:pt x="391" y="47"/>
                  </a:lnTo>
                  <a:lnTo>
                    <a:pt x="387" y="41"/>
                  </a:lnTo>
                  <a:lnTo>
                    <a:pt x="384" y="36"/>
                  </a:lnTo>
                  <a:lnTo>
                    <a:pt x="380" y="30"/>
                  </a:lnTo>
                  <a:lnTo>
                    <a:pt x="374" y="26"/>
                  </a:lnTo>
                  <a:lnTo>
                    <a:pt x="366" y="20"/>
                  </a:lnTo>
                  <a:lnTo>
                    <a:pt x="357" y="17"/>
                  </a:lnTo>
                  <a:lnTo>
                    <a:pt x="351" y="15"/>
                  </a:lnTo>
                  <a:lnTo>
                    <a:pt x="347" y="13"/>
                  </a:lnTo>
                  <a:lnTo>
                    <a:pt x="342" y="11"/>
                  </a:lnTo>
                  <a:lnTo>
                    <a:pt x="336" y="9"/>
                  </a:lnTo>
                  <a:lnTo>
                    <a:pt x="328" y="7"/>
                  </a:lnTo>
                  <a:lnTo>
                    <a:pt x="321" y="7"/>
                  </a:lnTo>
                  <a:lnTo>
                    <a:pt x="313" y="3"/>
                  </a:lnTo>
                  <a:lnTo>
                    <a:pt x="306" y="3"/>
                  </a:lnTo>
                  <a:lnTo>
                    <a:pt x="298" y="1"/>
                  </a:lnTo>
                  <a:lnTo>
                    <a:pt x="289" y="1"/>
                  </a:lnTo>
                  <a:lnTo>
                    <a:pt x="279" y="0"/>
                  </a:lnTo>
                  <a:lnTo>
                    <a:pt x="271" y="0"/>
                  </a:lnTo>
                  <a:lnTo>
                    <a:pt x="277" y="32"/>
                  </a:lnTo>
                  <a:lnTo>
                    <a:pt x="277" y="30"/>
                  </a:lnTo>
                  <a:lnTo>
                    <a:pt x="281" y="30"/>
                  </a:lnTo>
                  <a:lnTo>
                    <a:pt x="285" y="30"/>
                  </a:lnTo>
                  <a:lnTo>
                    <a:pt x="290" y="30"/>
                  </a:lnTo>
                  <a:lnTo>
                    <a:pt x="296" y="30"/>
                  </a:lnTo>
                  <a:lnTo>
                    <a:pt x="304" y="30"/>
                  </a:lnTo>
                  <a:lnTo>
                    <a:pt x="311" y="30"/>
                  </a:lnTo>
                  <a:lnTo>
                    <a:pt x="321" y="30"/>
                  </a:lnTo>
                  <a:lnTo>
                    <a:pt x="328" y="30"/>
                  </a:lnTo>
                  <a:lnTo>
                    <a:pt x="336" y="32"/>
                  </a:lnTo>
                  <a:lnTo>
                    <a:pt x="344" y="36"/>
                  </a:lnTo>
                  <a:lnTo>
                    <a:pt x="351" y="38"/>
                  </a:lnTo>
                  <a:lnTo>
                    <a:pt x="357" y="41"/>
                  </a:lnTo>
                  <a:lnTo>
                    <a:pt x="363" y="45"/>
                  </a:lnTo>
                  <a:lnTo>
                    <a:pt x="366" y="51"/>
                  </a:lnTo>
                  <a:lnTo>
                    <a:pt x="370" y="58"/>
                  </a:lnTo>
                  <a:lnTo>
                    <a:pt x="368" y="66"/>
                  </a:lnTo>
                  <a:lnTo>
                    <a:pt x="365" y="74"/>
                  </a:lnTo>
                  <a:lnTo>
                    <a:pt x="361" y="78"/>
                  </a:lnTo>
                  <a:lnTo>
                    <a:pt x="355" y="83"/>
                  </a:lnTo>
                  <a:lnTo>
                    <a:pt x="351" y="87"/>
                  </a:lnTo>
                  <a:lnTo>
                    <a:pt x="346" y="91"/>
                  </a:lnTo>
                  <a:lnTo>
                    <a:pt x="340" y="95"/>
                  </a:lnTo>
                  <a:lnTo>
                    <a:pt x="332" y="100"/>
                  </a:lnTo>
                  <a:lnTo>
                    <a:pt x="325" y="104"/>
                  </a:lnTo>
                  <a:lnTo>
                    <a:pt x="319" y="108"/>
                  </a:lnTo>
                  <a:lnTo>
                    <a:pt x="309" y="112"/>
                  </a:lnTo>
                  <a:lnTo>
                    <a:pt x="302" y="116"/>
                  </a:lnTo>
                  <a:lnTo>
                    <a:pt x="294" y="119"/>
                  </a:lnTo>
                  <a:lnTo>
                    <a:pt x="285" y="125"/>
                  </a:lnTo>
                  <a:lnTo>
                    <a:pt x="275" y="129"/>
                  </a:lnTo>
                  <a:lnTo>
                    <a:pt x="266" y="133"/>
                  </a:lnTo>
                  <a:lnTo>
                    <a:pt x="256" y="136"/>
                  </a:lnTo>
                  <a:lnTo>
                    <a:pt x="247" y="140"/>
                  </a:lnTo>
                  <a:lnTo>
                    <a:pt x="235" y="144"/>
                  </a:lnTo>
                  <a:lnTo>
                    <a:pt x="228" y="146"/>
                  </a:lnTo>
                  <a:lnTo>
                    <a:pt x="216" y="150"/>
                  </a:lnTo>
                  <a:lnTo>
                    <a:pt x="207" y="154"/>
                  </a:lnTo>
                  <a:lnTo>
                    <a:pt x="197" y="155"/>
                  </a:lnTo>
                  <a:lnTo>
                    <a:pt x="186" y="157"/>
                  </a:lnTo>
                  <a:lnTo>
                    <a:pt x="178" y="159"/>
                  </a:lnTo>
                  <a:lnTo>
                    <a:pt x="169" y="161"/>
                  </a:lnTo>
                  <a:lnTo>
                    <a:pt x="159" y="161"/>
                  </a:lnTo>
                  <a:lnTo>
                    <a:pt x="152" y="163"/>
                  </a:lnTo>
                  <a:lnTo>
                    <a:pt x="142" y="165"/>
                  </a:lnTo>
                  <a:lnTo>
                    <a:pt x="135" y="165"/>
                  </a:lnTo>
                  <a:lnTo>
                    <a:pt x="127" y="165"/>
                  </a:lnTo>
                  <a:lnTo>
                    <a:pt x="119" y="165"/>
                  </a:lnTo>
                  <a:lnTo>
                    <a:pt x="112" y="165"/>
                  </a:lnTo>
                  <a:lnTo>
                    <a:pt x="106" y="165"/>
                  </a:lnTo>
                  <a:lnTo>
                    <a:pt x="98" y="163"/>
                  </a:lnTo>
                  <a:lnTo>
                    <a:pt x="93" y="163"/>
                  </a:lnTo>
                  <a:lnTo>
                    <a:pt x="87" y="163"/>
                  </a:lnTo>
                  <a:lnTo>
                    <a:pt x="81" y="163"/>
                  </a:lnTo>
                  <a:lnTo>
                    <a:pt x="70" y="161"/>
                  </a:lnTo>
                  <a:lnTo>
                    <a:pt x="62" y="159"/>
                  </a:lnTo>
                  <a:lnTo>
                    <a:pt x="55" y="157"/>
                  </a:lnTo>
                  <a:lnTo>
                    <a:pt x="49" y="155"/>
                  </a:lnTo>
                  <a:lnTo>
                    <a:pt x="43" y="152"/>
                  </a:lnTo>
                  <a:lnTo>
                    <a:pt x="40" y="150"/>
                  </a:lnTo>
                  <a:lnTo>
                    <a:pt x="38" y="146"/>
                  </a:lnTo>
                  <a:lnTo>
                    <a:pt x="38" y="142"/>
                  </a:lnTo>
                  <a:lnTo>
                    <a:pt x="36" y="136"/>
                  </a:lnTo>
                  <a:lnTo>
                    <a:pt x="38" y="131"/>
                  </a:lnTo>
                  <a:lnTo>
                    <a:pt x="40" y="125"/>
                  </a:lnTo>
                  <a:lnTo>
                    <a:pt x="43" y="119"/>
                  </a:lnTo>
                  <a:lnTo>
                    <a:pt x="47" y="114"/>
                  </a:lnTo>
                  <a:lnTo>
                    <a:pt x="53" y="110"/>
                  </a:lnTo>
                  <a:lnTo>
                    <a:pt x="57" y="104"/>
                  </a:lnTo>
                  <a:lnTo>
                    <a:pt x="60" y="102"/>
                  </a:lnTo>
                  <a:lnTo>
                    <a:pt x="68" y="95"/>
                  </a:lnTo>
                  <a:lnTo>
                    <a:pt x="78" y="91"/>
                  </a:lnTo>
                  <a:lnTo>
                    <a:pt x="85" y="89"/>
                  </a:lnTo>
                  <a:lnTo>
                    <a:pt x="91" y="87"/>
                  </a:lnTo>
                  <a:lnTo>
                    <a:pt x="95" y="87"/>
                  </a:lnTo>
                  <a:lnTo>
                    <a:pt x="97" y="87"/>
                  </a:lnTo>
                  <a:lnTo>
                    <a:pt x="76" y="58"/>
                  </a:lnTo>
                  <a:lnTo>
                    <a:pt x="76" y="5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9590" name="Freeform 134"/>
            <p:cNvSpPr>
              <a:spLocks/>
            </p:cNvSpPr>
            <p:nvPr/>
          </p:nvSpPr>
          <p:spPr bwMode="auto">
            <a:xfrm rot="1256618" flipH="1">
              <a:off x="7574996" y="5997307"/>
              <a:ext cx="140128" cy="68445"/>
            </a:xfrm>
            <a:custGeom>
              <a:avLst/>
              <a:gdLst/>
              <a:ahLst/>
              <a:cxnLst>
                <a:cxn ang="0">
                  <a:pos x="44" y="28"/>
                </a:cxn>
                <a:cxn ang="0">
                  <a:pos x="40" y="30"/>
                </a:cxn>
                <a:cxn ang="0">
                  <a:pos x="32" y="36"/>
                </a:cxn>
                <a:cxn ang="0">
                  <a:pos x="27" y="38"/>
                </a:cxn>
                <a:cxn ang="0">
                  <a:pos x="23" y="41"/>
                </a:cxn>
                <a:cxn ang="0">
                  <a:pos x="17" y="45"/>
                </a:cxn>
                <a:cxn ang="0">
                  <a:pos x="13" y="49"/>
                </a:cxn>
                <a:cxn ang="0">
                  <a:pos x="4" y="59"/>
                </a:cxn>
                <a:cxn ang="0">
                  <a:pos x="0" y="68"/>
                </a:cxn>
                <a:cxn ang="0">
                  <a:pos x="0" y="72"/>
                </a:cxn>
                <a:cxn ang="0">
                  <a:pos x="2" y="78"/>
                </a:cxn>
                <a:cxn ang="0">
                  <a:pos x="6" y="81"/>
                </a:cxn>
                <a:cxn ang="0">
                  <a:pos x="13" y="85"/>
                </a:cxn>
                <a:cxn ang="0">
                  <a:pos x="21" y="89"/>
                </a:cxn>
                <a:cxn ang="0">
                  <a:pos x="30" y="91"/>
                </a:cxn>
                <a:cxn ang="0">
                  <a:pos x="34" y="93"/>
                </a:cxn>
                <a:cxn ang="0">
                  <a:pos x="42" y="93"/>
                </a:cxn>
                <a:cxn ang="0">
                  <a:pos x="48" y="95"/>
                </a:cxn>
                <a:cxn ang="0">
                  <a:pos x="53" y="97"/>
                </a:cxn>
                <a:cxn ang="0">
                  <a:pos x="61" y="97"/>
                </a:cxn>
                <a:cxn ang="0">
                  <a:pos x="67" y="97"/>
                </a:cxn>
                <a:cxn ang="0">
                  <a:pos x="72" y="97"/>
                </a:cxn>
                <a:cxn ang="0">
                  <a:pos x="80" y="99"/>
                </a:cxn>
                <a:cxn ang="0">
                  <a:pos x="86" y="99"/>
                </a:cxn>
                <a:cxn ang="0">
                  <a:pos x="93" y="99"/>
                </a:cxn>
                <a:cxn ang="0">
                  <a:pos x="99" y="99"/>
                </a:cxn>
                <a:cxn ang="0">
                  <a:pos x="108" y="99"/>
                </a:cxn>
                <a:cxn ang="0">
                  <a:pos x="114" y="99"/>
                </a:cxn>
                <a:cxn ang="0">
                  <a:pos x="120" y="99"/>
                </a:cxn>
                <a:cxn ang="0">
                  <a:pos x="125" y="97"/>
                </a:cxn>
                <a:cxn ang="0">
                  <a:pos x="133" y="97"/>
                </a:cxn>
                <a:cxn ang="0">
                  <a:pos x="137" y="97"/>
                </a:cxn>
                <a:cxn ang="0">
                  <a:pos x="143" y="95"/>
                </a:cxn>
                <a:cxn ang="0">
                  <a:pos x="148" y="95"/>
                </a:cxn>
                <a:cxn ang="0">
                  <a:pos x="156" y="93"/>
                </a:cxn>
                <a:cxn ang="0">
                  <a:pos x="163" y="89"/>
                </a:cxn>
                <a:cxn ang="0">
                  <a:pos x="171" y="87"/>
                </a:cxn>
                <a:cxn ang="0">
                  <a:pos x="179" y="81"/>
                </a:cxn>
                <a:cxn ang="0">
                  <a:pos x="184" y="78"/>
                </a:cxn>
                <a:cxn ang="0">
                  <a:pos x="186" y="72"/>
                </a:cxn>
                <a:cxn ang="0">
                  <a:pos x="188" y="66"/>
                </a:cxn>
                <a:cxn ang="0">
                  <a:pos x="190" y="62"/>
                </a:cxn>
                <a:cxn ang="0">
                  <a:pos x="192" y="59"/>
                </a:cxn>
                <a:cxn ang="0">
                  <a:pos x="196" y="51"/>
                </a:cxn>
                <a:cxn ang="0">
                  <a:pos x="200" y="47"/>
                </a:cxn>
                <a:cxn ang="0">
                  <a:pos x="200" y="41"/>
                </a:cxn>
                <a:cxn ang="0">
                  <a:pos x="202" y="38"/>
                </a:cxn>
                <a:cxn ang="0">
                  <a:pos x="200" y="32"/>
                </a:cxn>
                <a:cxn ang="0">
                  <a:pos x="200" y="24"/>
                </a:cxn>
                <a:cxn ang="0">
                  <a:pos x="194" y="17"/>
                </a:cxn>
                <a:cxn ang="0">
                  <a:pos x="186" y="11"/>
                </a:cxn>
                <a:cxn ang="0">
                  <a:pos x="179" y="7"/>
                </a:cxn>
                <a:cxn ang="0">
                  <a:pos x="171" y="3"/>
                </a:cxn>
                <a:cxn ang="0">
                  <a:pos x="162" y="2"/>
                </a:cxn>
                <a:cxn ang="0">
                  <a:pos x="156" y="0"/>
                </a:cxn>
                <a:cxn ang="0">
                  <a:pos x="150" y="0"/>
                </a:cxn>
                <a:cxn ang="0">
                  <a:pos x="148" y="0"/>
                </a:cxn>
                <a:cxn ang="0">
                  <a:pos x="160" y="30"/>
                </a:cxn>
                <a:cxn ang="0">
                  <a:pos x="74" y="66"/>
                </a:cxn>
                <a:cxn ang="0">
                  <a:pos x="44" y="28"/>
                </a:cxn>
                <a:cxn ang="0">
                  <a:pos x="44" y="28"/>
                </a:cxn>
              </a:cxnLst>
              <a:rect l="0" t="0" r="r" b="b"/>
              <a:pathLst>
                <a:path w="202" h="99">
                  <a:moveTo>
                    <a:pt x="44" y="28"/>
                  </a:moveTo>
                  <a:lnTo>
                    <a:pt x="40" y="30"/>
                  </a:lnTo>
                  <a:lnTo>
                    <a:pt x="32" y="36"/>
                  </a:lnTo>
                  <a:lnTo>
                    <a:pt x="27" y="38"/>
                  </a:lnTo>
                  <a:lnTo>
                    <a:pt x="23" y="41"/>
                  </a:lnTo>
                  <a:lnTo>
                    <a:pt x="17" y="45"/>
                  </a:lnTo>
                  <a:lnTo>
                    <a:pt x="13" y="49"/>
                  </a:lnTo>
                  <a:lnTo>
                    <a:pt x="4" y="59"/>
                  </a:lnTo>
                  <a:lnTo>
                    <a:pt x="0" y="68"/>
                  </a:lnTo>
                  <a:lnTo>
                    <a:pt x="0" y="72"/>
                  </a:lnTo>
                  <a:lnTo>
                    <a:pt x="2" y="78"/>
                  </a:lnTo>
                  <a:lnTo>
                    <a:pt x="6" y="81"/>
                  </a:lnTo>
                  <a:lnTo>
                    <a:pt x="13" y="85"/>
                  </a:lnTo>
                  <a:lnTo>
                    <a:pt x="21" y="89"/>
                  </a:lnTo>
                  <a:lnTo>
                    <a:pt x="30" y="91"/>
                  </a:lnTo>
                  <a:lnTo>
                    <a:pt x="34" y="93"/>
                  </a:lnTo>
                  <a:lnTo>
                    <a:pt x="42" y="93"/>
                  </a:lnTo>
                  <a:lnTo>
                    <a:pt x="48" y="95"/>
                  </a:lnTo>
                  <a:lnTo>
                    <a:pt x="53" y="97"/>
                  </a:lnTo>
                  <a:lnTo>
                    <a:pt x="61" y="97"/>
                  </a:lnTo>
                  <a:lnTo>
                    <a:pt x="67" y="97"/>
                  </a:lnTo>
                  <a:lnTo>
                    <a:pt x="72" y="97"/>
                  </a:lnTo>
                  <a:lnTo>
                    <a:pt x="80" y="99"/>
                  </a:lnTo>
                  <a:lnTo>
                    <a:pt x="86" y="99"/>
                  </a:lnTo>
                  <a:lnTo>
                    <a:pt x="93" y="99"/>
                  </a:lnTo>
                  <a:lnTo>
                    <a:pt x="99" y="99"/>
                  </a:lnTo>
                  <a:lnTo>
                    <a:pt x="108" y="99"/>
                  </a:lnTo>
                  <a:lnTo>
                    <a:pt x="114" y="99"/>
                  </a:lnTo>
                  <a:lnTo>
                    <a:pt x="120" y="99"/>
                  </a:lnTo>
                  <a:lnTo>
                    <a:pt x="125" y="97"/>
                  </a:lnTo>
                  <a:lnTo>
                    <a:pt x="133" y="97"/>
                  </a:lnTo>
                  <a:lnTo>
                    <a:pt x="137" y="97"/>
                  </a:lnTo>
                  <a:lnTo>
                    <a:pt x="143" y="95"/>
                  </a:lnTo>
                  <a:lnTo>
                    <a:pt x="148" y="95"/>
                  </a:lnTo>
                  <a:lnTo>
                    <a:pt x="156" y="93"/>
                  </a:lnTo>
                  <a:lnTo>
                    <a:pt x="163" y="89"/>
                  </a:lnTo>
                  <a:lnTo>
                    <a:pt x="171" y="87"/>
                  </a:lnTo>
                  <a:lnTo>
                    <a:pt x="179" y="81"/>
                  </a:lnTo>
                  <a:lnTo>
                    <a:pt x="184" y="78"/>
                  </a:lnTo>
                  <a:lnTo>
                    <a:pt x="186" y="72"/>
                  </a:lnTo>
                  <a:lnTo>
                    <a:pt x="188" y="66"/>
                  </a:lnTo>
                  <a:lnTo>
                    <a:pt x="190" y="62"/>
                  </a:lnTo>
                  <a:lnTo>
                    <a:pt x="192" y="59"/>
                  </a:lnTo>
                  <a:lnTo>
                    <a:pt x="196" y="51"/>
                  </a:lnTo>
                  <a:lnTo>
                    <a:pt x="200" y="47"/>
                  </a:lnTo>
                  <a:lnTo>
                    <a:pt x="200" y="41"/>
                  </a:lnTo>
                  <a:lnTo>
                    <a:pt x="202" y="38"/>
                  </a:lnTo>
                  <a:lnTo>
                    <a:pt x="200" y="32"/>
                  </a:lnTo>
                  <a:lnTo>
                    <a:pt x="200" y="24"/>
                  </a:lnTo>
                  <a:lnTo>
                    <a:pt x="194" y="17"/>
                  </a:lnTo>
                  <a:lnTo>
                    <a:pt x="186" y="11"/>
                  </a:lnTo>
                  <a:lnTo>
                    <a:pt x="179" y="7"/>
                  </a:lnTo>
                  <a:lnTo>
                    <a:pt x="171" y="3"/>
                  </a:lnTo>
                  <a:lnTo>
                    <a:pt x="162" y="2"/>
                  </a:lnTo>
                  <a:lnTo>
                    <a:pt x="156" y="0"/>
                  </a:lnTo>
                  <a:lnTo>
                    <a:pt x="150" y="0"/>
                  </a:lnTo>
                  <a:lnTo>
                    <a:pt x="148" y="0"/>
                  </a:lnTo>
                  <a:lnTo>
                    <a:pt x="160" y="30"/>
                  </a:lnTo>
                  <a:lnTo>
                    <a:pt x="74" y="66"/>
                  </a:lnTo>
                  <a:lnTo>
                    <a:pt x="44" y="28"/>
                  </a:lnTo>
                  <a:lnTo>
                    <a:pt x="44" y="28"/>
                  </a:lnTo>
                  <a:close/>
                </a:path>
              </a:pathLst>
            </a:custGeom>
            <a:solidFill>
              <a:srgbClr val="FC00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9591" name="Freeform 135"/>
            <p:cNvSpPr>
              <a:spLocks/>
            </p:cNvSpPr>
            <p:nvPr/>
          </p:nvSpPr>
          <p:spPr bwMode="auto">
            <a:xfrm rot="1256618" flipH="1">
              <a:off x="7744954" y="5917297"/>
              <a:ext cx="170651" cy="153317"/>
            </a:xfrm>
            <a:custGeom>
              <a:avLst/>
              <a:gdLst/>
              <a:ahLst/>
              <a:cxnLst>
                <a:cxn ang="0">
                  <a:pos x="82" y="0"/>
                </a:cxn>
                <a:cxn ang="0">
                  <a:pos x="0" y="182"/>
                </a:cxn>
                <a:cxn ang="0">
                  <a:pos x="53" y="224"/>
                </a:cxn>
                <a:cxn ang="0">
                  <a:pos x="245" y="60"/>
                </a:cxn>
                <a:cxn ang="0">
                  <a:pos x="236" y="32"/>
                </a:cxn>
                <a:cxn ang="0">
                  <a:pos x="50" y="188"/>
                </a:cxn>
                <a:cxn ang="0">
                  <a:pos x="34" y="178"/>
                </a:cxn>
                <a:cxn ang="0">
                  <a:pos x="105" y="19"/>
                </a:cxn>
                <a:cxn ang="0">
                  <a:pos x="82" y="0"/>
                </a:cxn>
                <a:cxn ang="0">
                  <a:pos x="82" y="0"/>
                </a:cxn>
              </a:cxnLst>
              <a:rect l="0" t="0" r="r" b="b"/>
              <a:pathLst>
                <a:path w="245" h="224">
                  <a:moveTo>
                    <a:pt x="82" y="0"/>
                  </a:moveTo>
                  <a:lnTo>
                    <a:pt x="0" y="182"/>
                  </a:lnTo>
                  <a:lnTo>
                    <a:pt x="53" y="224"/>
                  </a:lnTo>
                  <a:lnTo>
                    <a:pt x="245" y="60"/>
                  </a:lnTo>
                  <a:lnTo>
                    <a:pt x="236" y="32"/>
                  </a:lnTo>
                  <a:lnTo>
                    <a:pt x="50" y="188"/>
                  </a:lnTo>
                  <a:lnTo>
                    <a:pt x="34" y="178"/>
                  </a:lnTo>
                  <a:lnTo>
                    <a:pt x="105" y="19"/>
                  </a:lnTo>
                  <a:lnTo>
                    <a:pt x="82" y="0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9592" name="Freeform 136"/>
            <p:cNvSpPr>
              <a:spLocks/>
            </p:cNvSpPr>
            <p:nvPr/>
          </p:nvSpPr>
          <p:spPr bwMode="auto">
            <a:xfrm rot="1256618" flipH="1">
              <a:off x="7809348" y="6026040"/>
              <a:ext cx="131804" cy="88979"/>
            </a:xfrm>
            <a:custGeom>
              <a:avLst/>
              <a:gdLst/>
              <a:ahLst/>
              <a:cxnLst>
                <a:cxn ang="0">
                  <a:pos x="99" y="0"/>
                </a:cxn>
                <a:cxn ang="0">
                  <a:pos x="91" y="0"/>
                </a:cxn>
                <a:cxn ang="0">
                  <a:pos x="78" y="0"/>
                </a:cxn>
                <a:cxn ang="0">
                  <a:pos x="61" y="0"/>
                </a:cxn>
                <a:cxn ang="0">
                  <a:pos x="42" y="2"/>
                </a:cxn>
                <a:cxn ang="0">
                  <a:pos x="25" y="7"/>
                </a:cxn>
                <a:cxn ang="0">
                  <a:pos x="11" y="17"/>
                </a:cxn>
                <a:cxn ang="0">
                  <a:pos x="4" y="28"/>
                </a:cxn>
                <a:cxn ang="0">
                  <a:pos x="2" y="38"/>
                </a:cxn>
                <a:cxn ang="0">
                  <a:pos x="0" y="55"/>
                </a:cxn>
                <a:cxn ang="0">
                  <a:pos x="7" y="74"/>
                </a:cxn>
                <a:cxn ang="0">
                  <a:pos x="23" y="91"/>
                </a:cxn>
                <a:cxn ang="0">
                  <a:pos x="38" y="101"/>
                </a:cxn>
                <a:cxn ang="0">
                  <a:pos x="51" y="108"/>
                </a:cxn>
                <a:cxn ang="0">
                  <a:pos x="65" y="114"/>
                </a:cxn>
                <a:cxn ang="0">
                  <a:pos x="78" y="120"/>
                </a:cxn>
                <a:cxn ang="0">
                  <a:pos x="89" y="122"/>
                </a:cxn>
                <a:cxn ang="0">
                  <a:pos x="104" y="125"/>
                </a:cxn>
                <a:cxn ang="0">
                  <a:pos x="118" y="127"/>
                </a:cxn>
                <a:cxn ang="0">
                  <a:pos x="131" y="127"/>
                </a:cxn>
                <a:cxn ang="0">
                  <a:pos x="142" y="127"/>
                </a:cxn>
                <a:cxn ang="0">
                  <a:pos x="156" y="127"/>
                </a:cxn>
                <a:cxn ang="0">
                  <a:pos x="169" y="123"/>
                </a:cxn>
                <a:cxn ang="0">
                  <a:pos x="182" y="112"/>
                </a:cxn>
                <a:cxn ang="0">
                  <a:pos x="188" y="101"/>
                </a:cxn>
                <a:cxn ang="0">
                  <a:pos x="190" y="89"/>
                </a:cxn>
                <a:cxn ang="0">
                  <a:pos x="188" y="76"/>
                </a:cxn>
                <a:cxn ang="0">
                  <a:pos x="184" y="63"/>
                </a:cxn>
                <a:cxn ang="0">
                  <a:pos x="177" y="51"/>
                </a:cxn>
                <a:cxn ang="0">
                  <a:pos x="148" y="68"/>
                </a:cxn>
                <a:cxn ang="0">
                  <a:pos x="160" y="80"/>
                </a:cxn>
                <a:cxn ang="0">
                  <a:pos x="165" y="89"/>
                </a:cxn>
                <a:cxn ang="0">
                  <a:pos x="160" y="101"/>
                </a:cxn>
                <a:cxn ang="0">
                  <a:pos x="150" y="103"/>
                </a:cxn>
                <a:cxn ang="0">
                  <a:pos x="135" y="101"/>
                </a:cxn>
                <a:cxn ang="0">
                  <a:pos x="118" y="97"/>
                </a:cxn>
                <a:cxn ang="0">
                  <a:pos x="101" y="93"/>
                </a:cxn>
                <a:cxn ang="0">
                  <a:pos x="84" y="85"/>
                </a:cxn>
                <a:cxn ang="0">
                  <a:pos x="68" y="80"/>
                </a:cxn>
                <a:cxn ang="0">
                  <a:pos x="59" y="76"/>
                </a:cxn>
                <a:cxn ang="0">
                  <a:pos x="51" y="72"/>
                </a:cxn>
                <a:cxn ang="0">
                  <a:pos x="38" y="61"/>
                </a:cxn>
                <a:cxn ang="0">
                  <a:pos x="27" y="47"/>
                </a:cxn>
                <a:cxn ang="0">
                  <a:pos x="32" y="34"/>
                </a:cxn>
                <a:cxn ang="0">
                  <a:pos x="40" y="30"/>
                </a:cxn>
                <a:cxn ang="0">
                  <a:pos x="49" y="27"/>
                </a:cxn>
                <a:cxn ang="0">
                  <a:pos x="93" y="28"/>
                </a:cxn>
                <a:cxn ang="0">
                  <a:pos x="101" y="2"/>
                </a:cxn>
              </a:cxnLst>
              <a:rect l="0" t="0" r="r" b="b"/>
              <a:pathLst>
                <a:path w="190" h="129">
                  <a:moveTo>
                    <a:pt x="101" y="2"/>
                  </a:moveTo>
                  <a:lnTo>
                    <a:pt x="99" y="0"/>
                  </a:lnTo>
                  <a:lnTo>
                    <a:pt x="95" y="0"/>
                  </a:lnTo>
                  <a:lnTo>
                    <a:pt x="91" y="0"/>
                  </a:lnTo>
                  <a:lnTo>
                    <a:pt x="85" y="0"/>
                  </a:lnTo>
                  <a:lnTo>
                    <a:pt x="78" y="0"/>
                  </a:lnTo>
                  <a:lnTo>
                    <a:pt x="68" y="0"/>
                  </a:lnTo>
                  <a:lnTo>
                    <a:pt x="61" y="0"/>
                  </a:lnTo>
                  <a:lnTo>
                    <a:pt x="51" y="2"/>
                  </a:lnTo>
                  <a:lnTo>
                    <a:pt x="42" y="2"/>
                  </a:lnTo>
                  <a:lnTo>
                    <a:pt x="34" y="6"/>
                  </a:lnTo>
                  <a:lnTo>
                    <a:pt x="25" y="7"/>
                  </a:lnTo>
                  <a:lnTo>
                    <a:pt x="19" y="13"/>
                  </a:lnTo>
                  <a:lnTo>
                    <a:pt x="11" y="17"/>
                  </a:lnTo>
                  <a:lnTo>
                    <a:pt x="7" y="27"/>
                  </a:lnTo>
                  <a:lnTo>
                    <a:pt x="4" y="28"/>
                  </a:lnTo>
                  <a:lnTo>
                    <a:pt x="2" y="34"/>
                  </a:lnTo>
                  <a:lnTo>
                    <a:pt x="2" y="38"/>
                  </a:lnTo>
                  <a:lnTo>
                    <a:pt x="2" y="46"/>
                  </a:lnTo>
                  <a:lnTo>
                    <a:pt x="0" y="55"/>
                  </a:lnTo>
                  <a:lnTo>
                    <a:pt x="4" y="65"/>
                  </a:lnTo>
                  <a:lnTo>
                    <a:pt x="7" y="74"/>
                  </a:lnTo>
                  <a:lnTo>
                    <a:pt x="15" y="82"/>
                  </a:lnTo>
                  <a:lnTo>
                    <a:pt x="23" y="91"/>
                  </a:lnTo>
                  <a:lnTo>
                    <a:pt x="34" y="99"/>
                  </a:lnTo>
                  <a:lnTo>
                    <a:pt x="38" y="101"/>
                  </a:lnTo>
                  <a:lnTo>
                    <a:pt x="44" y="104"/>
                  </a:lnTo>
                  <a:lnTo>
                    <a:pt x="51" y="108"/>
                  </a:lnTo>
                  <a:lnTo>
                    <a:pt x="59" y="112"/>
                  </a:lnTo>
                  <a:lnTo>
                    <a:pt x="65" y="114"/>
                  </a:lnTo>
                  <a:lnTo>
                    <a:pt x="70" y="118"/>
                  </a:lnTo>
                  <a:lnTo>
                    <a:pt x="78" y="120"/>
                  </a:lnTo>
                  <a:lnTo>
                    <a:pt x="84" y="122"/>
                  </a:lnTo>
                  <a:lnTo>
                    <a:pt x="89" y="122"/>
                  </a:lnTo>
                  <a:lnTo>
                    <a:pt x="97" y="123"/>
                  </a:lnTo>
                  <a:lnTo>
                    <a:pt x="104" y="125"/>
                  </a:lnTo>
                  <a:lnTo>
                    <a:pt x="112" y="127"/>
                  </a:lnTo>
                  <a:lnTo>
                    <a:pt x="118" y="127"/>
                  </a:lnTo>
                  <a:lnTo>
                    <a:pt x="125" y="127"/>
                  </a:lnTo>
                  <a:lnTo>
                    <a:pt x="131" y="127"/>
                  </a:lnTo>
                  <a:lnTo>
                    <a:pt x="137" y="129"/>
                  </a:lnTo>
                  <a:lnTo>
                    <a:pt x="142" y="127"/>
                  </a:lnTo>
                  <a:lnTo>
                    <a:pt x="150" y="127"/>
                  </a:lnTo>
                  <a:lnTo>
                    <a:pt x="156" y="127"/>
                  </a:lnTo>
                  <a:lnTo>
                    <a:pt x="161" y="127"/>
                  </a:lnTo>
                  <a:lnTo>
                    <a:pt x="169" y="123"/>
                  </a:lnTo>
                  <a:lnTo>
                    <a:pt x="177" y="118"/>
                  </a:lnTo>
                  <a:lnTo>
                    <a:pt x="182" y="112"/>
                  </a:lnTo>
                  <a:lnTo>
                    <a:pt x="186" y="106"/>
                  </a:lnTo>
                  <a:lnTo>
                    <a:pt x="188" y="101"/>
                  </a:lnTo>
                  <a:lnTo>
                    <a:pt x="190" y="95"/>
                  </a:lnTo>
                  <a:lnTo>
                    <a:pt x="190" y="89"/>
                  </a:lnTo>
                  <a:lnTo>
                    <a:pt x="190" y="82"/>
                  </a:lnTo>
                  <a:lnTo>
                    <a:pt x="188" y="76"/>
                  </a:lnTo>
                  <a:lnTo>
                    <a:pt x="186" y="68"/>
                  </a:lnTo>
                  <a:lnTo>
                    <a:pt x="184" y="63"/>
                  </a:lnTo>
                  <a:lnTo>
                    <a:pt x="182" y="59"/>
                  </a:lnTo>
                  <a:lnTo>
                    <a:pt x="177" y="51"/>
                  </a:lnTo>
                  <a:lnTo>
                    <a:pt x="173" y="49"/>
                  </a:lnTo>
                  <a:lnTo>
                    <a:pt x="148" y="68"/>
                  </a:lnTo>
                  <a:lnTo>
                    <a:pt x="152" y="70"/>
                  </a:lnTo>
                  <a:lnTo>
                    <a:pt x="160" y="80"/>
                  </a:lnTo>
                  <a:lnTo>
                    <a:pt x="163" y="84"/>
                  </a:lnTo>
                  <a:lnTo>
                    <a:pt x="165" y="89"/>
                  </a:lnTo>
                  <a:lnTo>
                    <a:pt x="163" y="95"/>
                  </a:lnTo>
                  <a:lnTo>
                    <a:pt x="160" y="101"/>
                  </a:lnTo>
                  <a:lnTo>
                    <a:pt x="156" y="103"/>
                  </a:lnTo>
                  <a:lnTo>
                    <a:pt x="150" y="103"/>
                  </a:lnTo>
                  <a:lnTo>
                    <a:pt x="142" y="101"/>
                  </a:lnTo>
                  <a:lnTo>
                    <a:pt x="135" y="101"/>
                  </a:lnTo>
                  <a:lnTo>
                    <a:pt x="127" y="99"/>
                  </a:lnTo>
                  <a:lnTo>
                    <a:pt x="118" y="97"/>
                  </a:lnTo>
                  <a:lnTo>
                    <a:pt x="108" y="95"/>
                  </a:lnTo>
                  <a:lnTo>
                    <a:pt x="101" y="93"/>
                  </a:lnTo>
                  <a:lnTo>
                    <a:pt x="91" y="89"/>
                  </a:lnTo>
                  <a:lnTo>
                    <a:pt x="84" y="85"/>
                  </a:lnTo>
                  <a:lnTo>
                    <a:pt x="74" y="82"/>
                  </a:lnTo>
                  <a:lnTo>
                    <a:pt x="68" y="80"/>
                  </a:lnTo>
                  <a:lnTo>
                    <a:pt x="63" y="78"/>
                  </a:lnTo>
                  <a:lnTo>
                    <a:pt x="59" y="76"/>
                  </a:lnTo>
                  <a:lnTo>
                    <a:pt x="55" y="74"/>
                  </a:lnTo>
                  <a:lnTo>
                    <a:pt x="51" y="72"/>
                  </a:lnTo>
                  <a:lnTo>
                    <a:pt x="46" y="68"/>
                  </a:lnTo>
                  <a:lnTo>
                    <a:pt x="38" y="61"/>
                  </a:lnTo>
                  <a:lnTo>
                    <a:pt x="32" y="55"/>
                  </a:lnTo>
                  <a:lnTo>
                    <a:pt x="27" y="47"/>
                  </a:lnTo>
                  <a:lnTo>
                    <a:pt x="30" y="38"/>
                  </a:lnTo>
                  <a:lnTo>
                    <a:pt x="32" y="34"/>
                  </a:lnTo>
                  <a:lnTo>
                    <a:pt x="38" y="32"/>
                  </a:lnTo>
                  <a:lnTo>
                    <a:pt x="40" y="30"/>
                  </a:lnTo>
                  <a:lnTo>
                    <a:pt x="44" y="28"/>
                  </a:lnTo>
                  <a:lnTo>
                    <a:pt x="49" y="27"/>
                  </a:lnTo>
                  <a:lnTo>
                    <a:pt x="55" y="27"/>
                  </a:lnTo>
                  <a:lnTo>
                    <a:pt x="93" y="28"/>
                  </a:lnTo>
                  <a:lnTo>
                    <a:pt x="101" y="2"/>
                  </a:lnTo>
                  <a:lnTo>
                    <a:pt x="101" y="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9593" name="Freeform 137"/>
            <p:cNvSpPr>
              <a:spLocks/>
            </p:cNvSpPr>
            <p:nvPr/>
          </p:nvSpPr>
          <p:spPr bwMode="auto">
            <a:xfrm rot="1256618" flipH="1">
              <a:off x="7843974" y="6092411"/>
              <a:ext cx="97118" cy="79396"/>
            </a:xfrm>
            <a:custGeom>
              <a:avLst/>
              <a:gdLst/>
              <a:ahLst/>
              <a:cxnLst>
                <a:cxn ang="0">
                  <a:pos x="58" y="0"/>
                </a:cxn>
                <a:cxn ang="0">
                  <a:pos x="0" y="85"/>
                </a:cxn>
                <a:cxn ang="0">
                  <a:pos x="42" y="116"/>
                </a:cxn>
                <a:cxn ang="0">
                  <a:pos x="141" y="41"/>
                </a:cxn>
                <a:cxn ang="0">
                  <a:pos x="137" y="40"/>
                </a:cxn>
                <a:cxn ang="0">
                  <a:pos x="130" y="38"/>
                </a:cxn>
                <a:cxn ang="0">
                  <a:pos x="120" y="34"/>
                </a:cxn>
                <a:cxn ang="0">
                  <a:pos x="115" y="32"/>
                </a:cxn>
                <a:cxn ang="0">
                  <a:pos x="109" y="34"/>
                </a:cxn>
                <a:cxn ang="0">
                  <a:pos x="99" y="40"/>
                </a:cxn>
                <a:cxn ang="0">
                  <a:pos x="94" y="43"/>
                </a:cxn>
                <a:cxn ang="0">
                  <a:pos x="88" y="49"/>
                </a:cxn>
                <a:cxn ang="0">
                  <a:pos x="80" y="55"/>
                </a:cxn>
                <a:cxn ang="0">
                  <a:pos x="75" y="61"/>
                </a:cxn>
                <a:cxn ang="0">
                  <a:pos x="69" y="64"/>
                </a:cxn>
                <a:cxn ang="0">
                  <a:pos x="63" y="70"/>
                </a:cxn>
                <a:cxn ang="0">
                  <a:pos x="56" y="74"/>
                </a:cxn>
                <a:cxn ang="0">
                  <a:pos x="52" y="80"/>
                </a:cxn>
                <a:cxn ang="0">
                  <a:pos x="44" y="85"/>
                </a:cxn>
                <a:cxn ang="0">
                  <a:pos x="42" y="87"/>
                </a:cxn>
                <a:cxn ang="0">
                  <a:pos x="33" y="85"/>
                </a:cxn>
                <a:cxn ang="0">
                  <a:pos x="80" y="19"/>
                </a:cxn>
                <a:cxn ang="0">
                  <a:pos x="58" y="0"/>
                </a:cxn>
                <a:cxn ang="0">
                  <a:pos x="58" y="0"/>
                </a:cxn>
              </a:cxnLst>
              <a:rect l="0" t="0" r="r" b="b"/>
              <a:pathLst>
                <a:path w="141" h="116">
                  <a:moveTo>
                    <a:pt x="58" y="0"/>
                  </a:moveTo>
                  <a:lnTo>
                    <a:pt x="0" y="85"/>
                  </a:lnTo>
                  <a:lnTo>
                    <a:pt x="42" y="116"/>
                  </a:lnTo>
                  <a:lnTo>
                    <a:pt x="141" y="41"/>
                  </a:lnTo>
                  <a:lnTo>
                    <a:pt x="137" y="40"/>
                  </a:lnTo>
                  <a:lnTo>
                    <a:pt x="130" y="38"/>
                  </a:lnTo>
                  <a:lnTo>
                    <a:pt x="120" y="34"/>
                  </a:lnTo>
                  <a:lnTo>
                    <a:pt x="115" y="32"/>
                  </a:lnTo>
                  <a:lnTo>
                    <a:pt x="109" y="34"/>
                  </a:lnTo>
                  <a:lnTo>
                    <a:pt x="99" y="40"/>
                  </a:lnTo>
                  <a:lnTo>
                    <a:pt x="94" y="43"/>
                  </a:lnTo>
                  <a:lnTo>
                    <a:pt x="88" y="49"/>
                  </a:lnTo>
                  <a:lnTo>
                    <a:pt x="80" y="55"/>
                  </a:lnTo>
                  <a:lnTo>
                    <a:pt x="75" y="61"/>
                  </a:lnTo>
                  <a:lnTo>
                    <a:pt x="69" y="64"/>
                  </a:lnTo>
                  <a:lnTo>
                    <a:pt x="63" y="70"/>
                  </a:lnTo>
                  <a:lnTo>
                    <a:pt x="56" y="74"/>
                  </a:lnTo>
                  <a:lnTo>
                    <a:pt x="52" y="80"/>
                  </a:lnTo>
                  <a:lnTo>
                    <a:pt x="44" y="85"/>
                  </a:lnTo>
                  <a:lnTo>
                    <a:pt x="42" y="87"/>
                  </a:lnTo>
                  <a:lnTo>
                    <a:pt x="33" y="85"/>
                  </a:lnTo>
                  <a:lnTo>
                    <a:pt x="80" y="19"/>
                  </a:lnTo>
                  <a:lnTo>
                    <a:pt x="58" y="0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9594" name="Freeform 138"/>
            <p:cNvSpPr>
              <a:spLocks/>
            </p:cNvSpPr>
            <p:nvPr/>
          </p:nvSpPr>
          <p:spPr bwMode="auto">
            <a:xfrm rot="1256618" flipH="1">
              <a:off x="7467645" y="5720150"/>
              <a:ext cx="106831" cy="121832"/>
            </a:xfrm>
            <a:custGeom>
              <a:avLst/>
              <a:gdLst/>
              <a:ahLst/>
              <a:cxnLst>
                <a:cxn ang="0">
                  <a:pos x="37" y="46"/>
                </a:cxn>
                <a:cxn ang="0">
                  <a:pos x="42" y="40"/>
                </a:cxn>
                <a:cxn ang="0">
                  <a:pos x="54" y="32"/>
                </a:cxn>
                <a:cxn ang="0">
                  <a:pos x="69" y="21"/>
                </a:cxn>
                <a:cxn ang="0">
                  <a:pos x="86" y="11"/>
                </a:cxn>
                <a:cxn ang="0">
                  <a:pos x="103" y="6"/>
                </a:cxn>
                <a:cxn ang="0">
                  <a:pos x="120" y="0"/>
                </a:cxn>
                <a:cxn ang="0">
                  <a:pos x="133" y="4"/>
                </a:cxn>
                <a:cxn ang="0">
                  <a:pos x="145" y="15"/>
                </a:cxn>
                <a:cxn ang="0">
                  <a:pos x="151" y="29"/>
                </a:cxn>
                <a:cxn ang="0">
                  <a:pos x="152" y="40"/>
                </a:cxn>
                <a:cxn ang="0">
                  <a:pos x="154" y="53"/>
                </a:cxn>
                <a:cxn ang="0">
                  <a:pos x="154" y="65"/>
                </a:cxn>
                <a:cxn ang="0">
                  <a:pos x="154" y="78"/>
                </a:cxn>
                <a:cxn ang="0">
                  <a:pos x="152" y="91"/>
                </a:cxn>
                <a:cxn ang="0">
                  <a:pos x="151" y="105"/>
                </a:cxn>
                <a:cxn ang="0">
                  <a:pos x="147" y="116"/>
                </a:cxn>
                <a:cxn ang="0">
                  <a:pos x="143" y="129"/>
                </a:cxn>
                <a:cxn ang="0">
                  <a:pos x="137" y="141"/>
                </a:cxn>
                <a:cxn ang="0">
                  <a:pos x="126" y="156"/>
                </a:cxn>
                <a:cxn ang="0">
                  <a:pos x="113" y="165"/>
                </a:cxn>
                <a:cxn ang="0">
                  <a:pos x="103" y="171"/>
                </a:cxn>
                <a:cxn ang="0">
                  <a:pos x="92" y="173"/>
                </a:cxn>
                <a:cxn ang="0">
                  <a:pos x="78" y="175"/>
                </a:cxn>
                <a:cxn ang="0">
                  <a:pos x="63" y="175"/>
                </a:cxn>
                <a:cxn ang="0">
                  <a:pos x="46" y="177"/>
                </a:cxn>
                <a:cxn ang="0">
                  <a:pos x="31" y="175"/>
                </a:cxn>
                <a:cxn ang="0">
                  <a:pos x="17" y="171"/>
                </a:cxn>
                <a:cxn ang="0">
                  <a:pos x="10" y="167"/>
                </a:cxn>
                <a:cxn ang="0">
                  <a:pos x="2" y="156"/>
                </a:cxn>
                <a:cxn ang="0">
                  <a:pos x="2" y="125"/>
                </a:cxn>
                <a:cxn ang="0">
                  <a:pos x="80" y="65"/>
                </a:cxn>
                <a:cxn ang="0">
                  <a:pos x="37" y="48"/>
                </a:cxn>
              </a:cxnLst>
              <a:rect l="0" t="0" r="r" b="b"/>
              <a:pathLst>
                <a:path w="154" h="177">
                  <a:moveTo>
                    <a:pt x="37" y="48"/>
                  </a:moveTo>
                  <a:lnTo>
                    <a:pt x="37" y="46"/>
                  </a:lnTo>
                  <a:lnTo>
                    <a:pt x="38" y="44"/>
                  </a:lnTo>
                  <a:lnTo>
                    <a:pt x="42" y="40"/>
                  </a:lnTo>
                  <a:lnTo>
                    <a:pt x="48" y="36"/>
                  </a:lnTo>
                  <a:lnTo>
                    <a:pt x="54" y="32"/>
                  </a:lnTo>
                  <a:lnTo>
                    <a:pt x="61" y="27"/>
                  </a:lnTo>
                  <a:lnTo>
                    <a:pt x="69" y="21"/>
                  </a:lnTo>
                  <a:lnTo>
                    <a:pt x="78" y="17"/>
                  </a:lnTo>
                  <a:lnTo>
                    <a:pt x="86" y="11"/>
                  </a:lnTo>
                  <a:lnTo>
                    <a:pt x="95" y="8"/>
                  </a:lnTo>
                  <a:lnTo>
                    <a:pt x="103" y="6"/>
                  </a:lnTo>
                  <a:lnTo>
                    <a:pt x="113" y="2"/>
                  </a:lnTo>
                  <a:lnTo>
                    <a:pt x="120" y="0"/>
                  </a:lnTo>
                  <a:lnTo>
                    <a:pt x="128" y="2"/>
                  </a:lnTo>
                  <a:lnTo>
                    <a:pt x="133" y="4"/>
                  </a:lnTo>
                  <a:lnTo>
                    <a:pt x="141" y="9"/>
                  </a:lnTo>
                  <a:lnTo>
                    <a:pt x="145" y="15"/>
                  </a:lnTo>
                  <a:lnTo>
                    <a:pt x="149" y="25"/>
                  </a:lnTo>
                  <a:lnTo>
                    <a:pt x="151" y="29"/>
                  </a:lnTo>
                  <a:lnTo>
                    <a:pt x="151" y="34"/>
                  </a:lnTo>
                  <a:lnTo>
                    <a:pt x="152" y="40"/>
                  </a:lnTo>
                  <a:lnTo>
                    <a:pt x="154" y="46"/>
                  </a:lnTo>
                  <a:lnTo>
                    <a:pt x="154" y="53"/>
                  </a:lnTo>
                  <a:lnTo>
                    <a:pt x="154" y="59"/>
                  </a:lnTo>
                  <a:lnTo>
                    <a:pt x="154" y="65"/>
                  </a:lnTo>
                  <a:lnTo>
                    <a:pt x="154" y="70"/>
                  </a:lnTo>
                  <a:lnTo>
                    <a:pt x="154" y="78"/>
                  </a:lnTo>
                  <a:lnTo>
                    <a:pt x="154" y="86"/>
                  </a:lnTo>
                  <a:lnTo>
                    <a:pt x="152" y="91"/>
                  </a:lnTo>
                  <a:lnTo>
                    <a:pt x="152" y="99"/>
                  </a:lnTo>
                  <a:lnTo>
                    <a:pt x="151" y="105"/>
                  </a:lnTo>
                  <a:lnTo>
                    <a:pt x="149" y="110"/>
                  </a:lnTo>
                  <a:lnTo>
                    <a:pt x="147" y="116"/>
                  </a:lnTo>
                  <a:lnTo>
                    <a:pt x="147" y="124"/>
                  </a:lnTo>
                  <a:lnTo>
                    <a:pt x="143" y="129"/>
                  </a:lnTo>
                  <a:lnTo>
                    <a:pt x="141" y="135"/>
                  </a:lnTo>
                  <a:lnTo>
                    <a:pt x="137" y="141"/>
                  </a:lnTo>
                  <a:lnTo>
                    <a:pt x="133" y="146"/>
                  </a:lnTo>
                  <a:lnTo>
                    <a:pt x="126" y="156"/>
                  </a:lnTo>
                  <a:lnTo>
                    <a:pt x="118" y="164"/>
                  </a:lnTo>
                  <a:lnTo>
                    <a:pt x="113" y="165"/>
                  </a:lnTo>
                  <a:lnTo>
                    <a:pt x="109" y="169"/>
                  </a:lnTo>
                  <a:lnTo>
                    <a:pt x="103" y="171"/>
                  </a:lnTo>
                  <a:lnTo>
                    <a:pt x="97" y="173"/>
                  </a:lnTo>
                  <a:lnTo>
                    <a:pt x="92" y="173"/>
                  </a:lnTo>
                  <a:lnTo>
                    <a:pt x="84" y="173"/>
                  </a:lnTo>
                  <a:lnTo>
                    <a:pt x="78" y="175"/>
                  </a:lnTo>
                  <a:lnTo>
                    <a:pt x="75" y="175"/>
                  </a:lnTo>
                  <a:lnTo>
                    <a:pt x="63" y="175"/>
                  </a:lnTo>
                  <a:lnTo>
                    <a:pt x="56" y="177"/>
                  </a:lnTo>
                  <a:lnTo>
                    <a:pt x="46" y="177"/>
                  </a:lnTo>
                  <a:lnTo>
                    <a:pt x="37" y="177"/>
                  </a:lnTo>
                  <a:lnTo>
                    <a:pt x="31" y="175"/>
                  </a:lnTo>
                  <a:lnTo>
                    <a:pt x="25" y="175"/>
                  </a:lnTo>
                  <a:lnTo>
                    <a:pt x="17" y="171"/>
                  </a:lnTo>
                  <a:lnTo>
                    <a:pt x="14" y="169"/>
                  </a:lnTo>
                  <a:lnTo>
                    <a:pt x="10" y="167"/>
                  </a:lnTo>
                  <a:lnTo>
                    <a:pt x="6" y="164"/>
                  </a:lnTo>
                  <a:lnTo>
                    <a:pt x="2" y="156"/>
                  </a:lnTo>
                  <a:lnTo>
                    <a:pt x="0" y="146"/>
                  </a:lnTo>
                  <a:lnTo>
                    <a:pt x="2" y="125"/>
                  </a:lnTo>
                  <a:lnTo>
                    <a:pt x="63" y="127"/>
                  </a:lnTo>
                  <a:lnTo>
                    <a:pt x="80" y="65"/>
                  </a:lnTo>
                  <a:lnTo>
                    <a:pt x="37" y="48"/>
                  </a:lnTo>
                  <a:lnTo>
                    <a:pt x="37" y="48"/>
                  </a:lnTo>
                  <a:close/>
                </a:path>
              </a:pathLst>
            </a:custGeom>
            <a:solidFill>
              <a:srgbClr val="BF00B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9596" name="Freeform 140"/>
            <p:cNvSpPr>
              <a:spLocks/>
            </p:cNvSpPr>
            <p:nvPr/>
          </p:nvSpPr>
          <p:spPr bwMode="auto">
            <a:xfrm rot="1256618" flipH="1">
              <a:off x="7614465" y="5852738"/>
              <a:ext cx="145678" cy="206704"/>
            </a:xfrm>
            <a:custGeom>
              <a:avLst/>
              <a:gdLst/>
              <a:ahLst/>
              <a:cxnLst>
                <a:cxn ang="0">
                  <a:pos x="0" y="48"/>
                </a:cxn>
                <a:cxn ang="0">
                  <a:pos x="110" y="303"/>
                </a:cxn>
                <a:cxn ang="0">
                  <a:pos x="209" y="265"/>
                </a:cxn>
                <a:cxn ang="0">
                  <a:pos x="152" y="0"/>
                </a:cxn>
                <a:cxn ang="0">
                  <a:pos x="128" y="12"/>
                </a:cxn>
                <a:cxn ang="0">
                  <a:pos x="179" y="248"/>
                </a:cxn>
                <a:cxn ang="0">
                  <a:pos x="120" y="267"/>
                </a:cxn>
                <a:cxn ang="0">
                  <a:pos x="23" y="40"/>
                </a:cxn>
                <a:cxn ang="0">
                  <a:pos x="0" y="48"/>
                </a:cxn>
                <a:cxn ang="0">
                  <a:pos x="0" y="48"/>
                </a:cxn>
              </a:cxnLst>
              <a:rect l="0" t="0" r="r" b="b"/>
              <a:pathLst>
                <a:path w="209" h="303">
                  <a:moveTo>
                    <a:pt x="0" y="48"/>
                  </a:moveTo>
                  <a:lnTo>
                    <a:pt x="110" y="303"/>
                  </a:lnTo>
                  <a:lnTo>
                    <a:pt x="209" y="265"/>
                  </a:lnTo>
                  <a:lnTo>
                    <a:pt x="152" y="0"/>
                  </a:lnTo>
                  <a:lnTo>
                    <a:pt x="128" y="12"/>
                  </a:lnTo>
                  <a:lnTo>
                    <a:pt x="179" y="248"/>
                  </a:lnTo>
                  <a:lnTo>
                    <a:pt x="120" y="267"/>
                  </a:lnTo>
                  <a:lnTo>
                    <a:pt x="23" y="40"/>
                  </a:lnTo>
                  <a:lnTo>
                    <a:pt x="0" y="48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9597" name="Freeform 141"/>
            <p:cNvSpPr>
              <a:spLocks/>
            </p:cNvSpPr>
            <p:nvPr/>
          </p:nvSpPr>
          <p:spPr bwMode="auto">
            <a:xfrm rot="1256618" flipH="1">
              <a:off x="7557376" y="5982073"/>
              <a:ext cx="154002" cy="84872"/>
            </a:xfrm>
            <a:custGeom>
              <a:avLst/>
              <a:gdLst/>
              <a:ahLst/>
              <a:cxnLst>
                <a:cxn ang="0">
                  <a:pos x="53" y="26"/>
                </a:cxn>
                <a:cxn ang="0">
                  <a:pos x="40" y="32"/>
                </a:cxn>
                <a:cxn ang="0">
                  <a:pos x="30" y="36"/>
                </a:cxn>
                <a:cxn ang="0">
                  <a:pos x="19" y="43"/>
                </a:cxn>
                <a:cxn ang="0">
                  <a:pos x="9" y="53"/>
                </a:cxn>
                <a:cxn ang="0">
                  <a:pos x="1" y="62"/>
                </a:cxn>
                <a:cxn ang="0">
                  <a:pos x="0" y="76"/>
                </a:cxn>
                <a:cxn ang="0">
                  <a:pos x="1" y="87"/>
                </a:cxn>
                <a:cxn ang="0">
                  <a:pos x="7" y="98"/>
                </a:cxn>
                <a:cxn ang="0">
                  <a:pos x="17" y="106"/>
                </a:cxn>
                <a:cxn ang="0">
                  <a:pos x="30" y="114"/>
                </a:cxn>
                <a:cxn ang="0">
                  <a:pos x="47" y="117"/>
                </a:cxn>
                <a:cxn ang="0">
                  <a:pos x="66" y="121"/>
                </a:cxn>
                <a:cxn ang="0">
                  <a:pos x="81" y="121"/>
                </a:cxn>
                <a:cxn ang="0">
                  <a:pos x="93" y="121"/>
                </a:cxn>
                <a:cxn ang="0">
                  <a:pos x="106" y="121"/>
                </a:cxn>
                <a:cxn ang="0">
                  <a:pos x="119" y="119"/>
                </a:cxn>
                <a:cxn ang="0">
                  <a:pos x="133" y="117"/>
                </a:cxn>
                <a:cxn ang="0">
                  <a:pos x="144" y="114"/>
                </a:cxn>
                <a:cxn ang="0">
                  <a:pos x="159" y="108"/>
                </a:cxn>
                <a:cxn ang="0">
                  <a:pos x="178" y="98"/>
                </a:cxn>
                <a:cxn ang="0">
                  <a:pos x="195" y="87"/>
                </a:cxn>
                <a:cxn ang="0">
                  <a:pos x="207" y="76"/>
                </a:cxn>
                <a:cxn ang="0">
                  <a:pos x="214" y="60"/>
                </a:cxn>
                <a:cxn ang="0">
                  <a:pos x="220" y="49"/>
                </a:cxn>
                <a:cxn ang="0">
                  <a:pos x="220" y="36"/>
                </a:cxn>
                <a:cxn ang="0">
                  <a:pos x="214" y="20"/>
                </a:cxn>
                <a:cxn ang="0">
                  <a:pos x="197" y="7"/>
                </a:cxn>
                <a:cxn ang="0">
                  <a:pos x="176" y="1"/>
                </a:cxn>
                <a:cxn ang="0">
                  <a:pos x="163" y="0"/>
                </a:cxn>
                <a:cxn ang="0">
                  <a:pos x="163" y="32"/>
                </a:cxn>
                <a:cxn ang="0">
                  <a:pos x="167" y="30"/>
                </a:cxn>
                <a:cxn ang="0">
                  <a:pos x="178" y="30"/>
                </a:cxn>
                <a:cxn ang="0">
                  <a:pos x="188" y="32"/>
                </a:cxn>
                <a:cxn ang="0">
                  <a:pos x="195" y="43"/>
                </a:cxn>
                <a:cxn ang="0">
                  <a:pos x="188" y="58"/>
                </a:cxn>
                <a:cxn ang="0">
                  <a:pos x="171" y="74"/>
                </a:cxn>
                <a:cxn ang="0">
                  <a:pos x="159" y="79"/>
                </a:cxn>
                <a:cxn ang="0">
                  <a:pos x="148" y="85"/>
                </a:cxn>
                <a:cxn ang="0">
                  <a:pos x="131" y="93"/>
                </a:cxn>
                <a:cxn ang="0">
                  <a:pos x="117" y="93"/>
                </a:cxn>
                <a:cxn ang="0">
                  <a:pos x="102" y="95"/>
                </a:cxn>
                <a:cxn ang="0">
                  <a:pos x="83" y="95"/>
                </a:cxn>
                <a:cxn ang="0">
                  <a:pos x="62" y="95"/>
                </a:cxn>
                <a:cxn ang="0">
                  <a:pos x="43" y="93"/>
                </a:cxn>
                <a:cxn ang="0">
                  <a:pos x="32" y="87"/>
                </a:cxn>
                <a:cxn ang="0">
                  <a:pos x="24" y="79"/>
                </a:cxn>
                <a:cxn ang="0">
                  <a:pos x="28" y="70"/>
                </a:cxn>
                <a:cxn ang="0">
                  <a:pos x="57" y="26"/>
                </a:cxn>
              </a:cxnLst>
              <a:rect l="0" t="0" r="r" b="b"/>
              <a:pathLst>
                <a:path w="220" h="123">
                  <a:moveTo>
                    <a:pt x="57" y="26"/>
                  </a:moveTo>
                  <a:lnTo>
                    <a:pt x="53" y="26"/>
                  </a:lnTo>
                  <a:lnTo>
                    <a:pt x="45" y="30"/>
                  </a:lnTo>
                  <a:lnTo>
                    <a:pt x="40" y="32"/>
                  </a:lnTo>
                  <a:lnTo>
                    <a:pt x="36" y="34"/>
                  </a:lnTo>
                  <a:lnTo>
                    <a:pt x="30" y="36"/>
                  </a:lnTo>
                  <a:lnTo>
                    <a:pt x="24" y="39"/>
                  </a:lnTo>
                  <a:lnTo>
                    <a:pt x="19" y="43"/>
                  </a:lnTo>
                  <a:lnTo>
                    <a:pt x="13" y="49"/>
                  </a:lnTo>
                  <a:lnTo>
                    <a:pt x="9" y="53"/>
                  </a:lnTo>
                  <a:lnTo>
                    <a:pt x="5" y="58"/>
                  </a:lnTo>
                  <a:lnTo>
                    <a:pt x="1" y="62"/>
                  </a:lnTo>
                  <a:lnTo>
                    <a:pt x="0" y="68"/>
                  </a:lnTo>
                  <a:lnTo>
                    <a:pt x="0" y="76"/>
                  </a:lnTo>
                  <a:lnTo>
                    <a:pt x="1" y="81"/>
                  </a:lnTo>
                  <a:lnTo>
                    <a:pt x="1" y="87"/>
                  </a:lnTo>
                  <a:lnTo>
                    <a:pt x="3" y="93"/>
                  </a:lnTo>
                  <a:lnTo>
                    <a:pt x="7" y="98"/>
                  </a:lnTo>
                  <a:lnTo>
                    <a:pt x="13" y="102"/>
                  </a:lnTo>
                  <a:lnTo>
                    <a:pt x="17" y="106"/>
                  </a:lnTo>
                  <a:lnTo>
                    <a:pt x="24" y="110"/>
                  </a:lnTo>
                  <a:lnTo>
                    <a:pt x="30" y="114"/>
                  </a:lnTo>
                  <a:lnTo>
                    <a:pt x="40" y="116"/>
                  </a:lnTo>
                  <a:lnTo>
                    <a:pt x="47" y="117"/>
                  </a:lnTo>
                  <a:lnTo>
                    <a:pt x="57" y="119"/>
                  </a:lnTo>
                  <a:lnTo>
                    <a:pt x="66" y="121"/>
                  </a:lnTo>
                  <a:lnTo>
                    <a:pt x="78" y="123"/>
                  </a:lnTo>
                  <a:lnTo>
                    <a:pt x="81" y="121"/>
                  </a:lnTo>
                  <a:lnTo>
                    <a:pt x="87" y="121"/>
                  </a:lnTo>
                  <a:lnTo>
                    <a:pt x="93" y="121"/>
                  </a:lnTo>
                  <a:lnTo>
                    <a:pt x="100" y="121"/>
                  </a:lnTo>
                  <a:lnTo>
                    <a:pt x="106" y="121"/>
                  </a:lnTo>
                  <a:lnTo>
                    <a:pt x="112" y="121"/>
                  </a:lnTo>
                  <a:lnTo>
                    <a:pt x="119" y="119"/>
                  </a:lnTo>
                  <a:lnTo>
                    <a:pt x="127" y="119"/>
                  </a:lnTo>
                  <a:lnTo>
                    <a:pt x="133" y="117"/>
                  </a:lnTo>
                  <a:lnTo>
                    <a:pt x="138" y="116"/>
                  </a:lnTo>
                  <a:lnTo>
                    <a:pt x="144" y="114"/>
                  </a:lnTo>
                  <a:lnTo>
                    <a:pt x="150" y="114"/>
                  </a:lnTo>
                  <a:lnTo>
                    <a:pt x="159" y="108"/>
                  </a:lnTo>
                  <a:lnTo>
                    <a:pt x="171" y="104"/>
                  </a:lnTo>
                  <a:lnTo>
                    <a:pt x="178" y="98"/>
                  </a:lnTo>
                  <a:lnTo>
                    <a:pt x="188" y="95"/>
                  </a:lnTo>
                  <a:lnTo>
                    <a:pt x="195" y="87"/>
                  </a:lnTo>
                  <a:lnTo>
                    <a:pt x="203" y="81"/>
                  </a:lnTo>
                  <a:lnTo>
                    <a:pt x="207" y="76"/>
                  </a:lnTo>
                  <a:lnTo>
                    <a:pt x="211" y="68"/>
                  </a:lnTo>
                  <a:lnTo>
                    <a:pt x="214" y="60"/>
                  </a:lnTo>
                  <a:lnTo>
                    <a:pt x="218" y="55"/>
                  </a:lnTo>
                  <a:lnTo>
                    <a:pt x="220" y="49"/>
                  </a:lnTo>
                  <a:lnTo>
                    <a:pt x="220" y="41"/>
                  </a:lnTo>
                  <a:lnTo>
                    <a:pt x="220" y="36"/>
                  </a:lnTo>
                  <a:lnTo>
                    <a:pt x="220" y="32"/>
                  </a:lnTo>
                  <a:lnTo>
                    <a:pt x="214" y="20"/>
                  </a:lnTo>
                  <a:lnTo>
                    <a:pt x="207" y="15"/>
                  </a:lnTo>
                  <a:lnTo>
                    <a:pt x="197" y="7"/>
                  </a:lnTo>
                  <a:lnTo>
                    <a:pt x="186" y="5"/>
                  </a:lnTo>
                  <a:lnTo>
                    <a:pt x="176" y="1"/>
                  </a:lnTo>
                  <a:lnTo>
                    <a:pt x="169" y="0"/>
                  </a:lnTo>
                  <a:lnTo>
                    <a:pt x="163" y="0"/>
                  </a:lnTo>
                  <a:lnTo>
                    <a:pt x="161" y="0"/>
                  </a:lnTo>
                  <a:lnTo>
                    <a:pt x="163" y="32"/>
                  </a:lnTo>
                  <a:lnTo>
                    <a:pt x="163" y="32"/>
                  </a:lnTo>
                  <a:lnTo>
                    <a:pt x="167" y="30"/>
                  </a:lnTo>
                  <a:lnTo>
                    <a:pt x="173" y="30"/>
                  </a:lnTo>
                  <a:lnTo>
                    <a:pt x="178" y="30"/>
                  </a:lnTo>
                  <a:lnTo>
                    <a:pt x="182" y="30"/>
                  </a:lnTo>
                  <a:lnTo>
                    <a:pt x="188" y="32"/>
                  </a:lnTo>
                  <a:lnTo>
                    <a:pt x="194" y="36"/>
                  </a:lnTo>
                  <a:lnTo>
                    <a:pt x="195" y="43"/>
                  </a:lnTo>
                  <a:lnTo>
                    <a:pt x="194" y="51"/>
                  </a:lnTo>
                  <a:lnTo>
                    <a:pt x="188" y="58"/>
                  </a:lnTo>
                  <a:lnTo>
                    <a:pt x="180" y="66"/>
                  </a:lnTo>
                  <a:lnTo>
                    <a:pt x="171" y="74"/>
                  </a:lnTo>
                  <a:lnTo>
                    <a:pt x="165" y="76"/>
                  </a:lnTo>
                  <a:lnTo>
                    <a:pt x="159" y="79"/>
                  </a:lnTo>
                  <a:lnTo>
                    <a:pt x="154" y="81"/>
                  </a:lnTo>
                  <a:lnTo>
                    <a:pt x="148" y="85"/>
                  </a:lnTo>
                  <a:lnTo>
                    <a:pt x="136" y="89"/>
                  </a:lnTo>
                  <a:lnTo>
                    <a:pt x="131" y="93"/>
                  </a:lnTo>
                  <a:lnTo>
                    <a:pt x="125" y="93"/>
                  </a:lnTo>
                  <a:lnTo>
                    <a:pt x="117" y="93"/>
                  </a:lnTo>
                  <a:lnTo>
                    <a:pt x="110" y="95"/>
                  </a:lnTo>
                  <a:lnTo>
                    <a:pt x="102" y="95"/>
                  </a:lnTo>
                  <a:lnTo>
                    <a:pt x="91" y="95"/>
                  </a:lnTo>
                  <a:lnTo>
                    <a:pt x="83" y="95"/>
                  </a:lnTo>
                  <a:lnTo>
                    <a:pt x="72" y="95"/>
                  </a:lnTo>
                  <a:lnTo>
                    <a:pt x="62" y="95"/>
                  </a:lnTo>
                  <a:lnTo>
                    <a:pt x="53" y="93"/>
                  </a:lnTo>
                  <a:lnTo>
                    <a:pt x="43" y="93"/>
                  </a:lnTo>
                  <a:lnTo>
                    <a:pt x="36" y="89"/>
                  </a:lnTo>
                  <a:lnTo>
                    <a:pt x="32" y="87"/>
                  </a:lnTo>
                  <a:lnTo>
                    <a:pt x="26" y="83"/>
                  </a:lnTo>
                  <a:lnTo>
                    <a:pt x="24" y="79"/>
                  </a:lnTo>
                  <a:lnTo>
                    <a:pt x="24" y="76"/>
                  </a:lnTo>
                  <a:lnTo>
                    <a:pt x="28" y="70"/>
                  </a:lnTo>
                  <a:lnTo>
                    <a:pt x="64" y="49"/>
                  </a:lnTo>
                  <a:lnTo>
                    <a:pt x="57" y="26"/>
                  </a:lnTo>
                  <a:lnTo>
                    <a:pt x="57" y="2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9598" name="Freeform 142"/>
            <p:cNvSpPr>
              <a:spLocks/>
            </p:cNvSpPr>
            <p:nvPr/>
          </p:nvSpPr>
          <p:spPr bwMode="auto">
            <a:xfrm rot="1256618" flipH="1">
              <a:off x="7554662" y="6030007"/>
              <a:ext cx="72145" cy="88979"/>
            </a:xfrm>
            <a:custGeom>
              <a:avLst/>
              <a:gdLst/>
              <a:ahLst/>
              <a:cxnLst>
                <a:cxn ang="0">
                  <a:pos x="0" y="34"/>
                </a:cxn>
                <a:cxn ang="0">
                  <a:pos x="57" y="131"/>
                </a:cxn>
                <a:cxn ang="0">
                  <a:pos x="104" y="124"/>
                </a:cxn>
                <a:cxn ang="0">
                  <a:pos x="101" y="0"/>
                </a:cxn>
                <a:cxn ang="0">
                  <a:pos x="70" y="11"/>
                </a:cxn>
                <a:cxn ang="0">
                  <a:pos x="82" y="103"/>
                </a:cxn>
                <a:cxn ang="0">
                  <a:pos x="70" y="105"/>
                </a:cxn>
                <a:cxn ang="0">
                  <a:pos x="25" y="25"/>
                </a:cxn>
                <a:cxn ang="0">
                  <a:pos x="0" y="34"/>
                </a:cxn>
                <a:cxn ang="0">
                  <a:pos x="0" y="34"/>
                </a:cxn>
              </a:cxnLst>
              <a:rect l="0" t="0" r="r" b="b"/>
              <a:pathLst>
                <a:path w="104" h="131">
                  <a:moveTo>
                    <a:pt x="0" y="34"/>
                  </a:moveTo>
                  <a:lnTo>
                    <a:pt x="57" y="131"/>
                  </a:lnTo>
                  <a:lnTo>
                    <a:pt x="104" y="124"/>
                  </a:lnTo>
                  <a:lnTo>
                    <a:pt x="101" y="0"/>
                  </a:lnTo>
                  <a:lnTo>
                    <a:pt x="70" y="11"/>
                  </a:lnTo>
                  <a:lnTo>
                    <a:pt x="82" y="103"/>
                  </a:lnTo>
                  <a:lnTo>
                    <a:pt x="70" y="105"/>
                  </a:lnTo>
                  <a:lnTo>
                    <a:pt x="25" y="25"/>
                  </a:lnTo>
                  <a:lnTo>
                    <a:pt x="0" y="34"/>
                  </a:lnTo>
                  <a:lnTo>
                    <a:pt x="0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9599" name="Freeform 143"/>
            <p:cNvSpPr>
              <a:spLocks/>
            </p:cNvSpPr>
            <p:nvPr/>
          </p:nvSpPr>
          <p:spPr bwMode="auto">
            <a:xfrm rot="1256618" flipH="1">
              <a:off x="7498728" y="5743838"/>
              <a:ext cx="219210" cy="95823"/>
            </a:xfrm>
            <a:custGeom>
              <a:avLst/>
              <a:gdLst/>
              <a:ahLst/>
              <a:cxnLst>
                <a:cxn ang="0">
                  <a:pos x="82" y="0"/>
                </a:cxn>
                <a:cxn ang="0">
                  <a:pos x="318" y="55"/>
                </a:cxn>
                <a:cxn ang="0">
                  <a:pos x="270" y="140"/>
                </a:cxn>
                <a:cxn ang="0">
                  <a:pos x="13" y="129"/>
                </a:cxn>
                <a:cxn ang="0">
                  <a:pos x="0" y="100"/>
                </a:cxn>
                <a:cxn ang="0">
                  <a:pos x="27" y="97"/>
                </a:cxn>
                <a:cxn ang="0">
                  <a:pos x="264" y="110"/>
                </a:cxn>
                <a:cxn ang="0">
                  <a:pos x="280" y="74"/>
                </a:cxn>
                <a:cxn ang="0">
                  <a:pos x="88" y="30"/>
                </a:cxn>
                <a:cxn ang="0">
                  <a:pos x="82" y="0"/>
                </a:cxn>
                <a:cxn ang="0">
                  <a:pos x="82" y="0"/>
                </a:cxn>
              </a:cxnLst>
              <a:rect l="0" t="0" r="r" b="b"/>
              <a:pathLst>
                <a:path w="318" h="140">
                  <a:moveTo>
                    <a:pt x="82" y="0"/>
                  </a:moveTo>
                  <a:lnTo>
                    <a:pt x="318" y="55"/>
                  </a:lnTo>
                  <a:lnTo>
                    <a:pt x="270" y="140"/>
                  </a:lnTo>
                  <a:lnTo>
                    <a:pt x="13" y="129"/>
                  </a:lnTo>
                  <a:lnTo>
                    <a:pt x="0" y="100"/>
                  </a:lnTo>
                  <a:lnTo>
                    <a:pt x="27" y="97"/>
                  </a:lnTo>
                  <a:lnTo>
                    <a:pt x="264" y="110"/>
                  </a:lnTo>
                  <a:lnTo>
                    <a:pt x="280" y="74"/>
                  </a:lnTo>
                  <a:lnTo>
                    <a:pt x="88" y="30"/>
                  </a:lnTo>
                  <a:lnTo>
                    <a:pt x="82" y="0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9600" name="Freeform 144"/>
            <p:cNvSpPr>
              <a:spLocks/>
            </p:cNvSpPr>
            <p:nvPr/>
          </p:nvSpPr>
          <p:spPr bwMode="auto">
            <a:xfrm rot="1256618" flipH="1">
              <a:off x="7457070" y="5704333"/>
              <a:ext cx="133191" cy="143735"/>
            </a:xfrm>
            <a:custGeom>
              <a:avLst/>
              <a:gdLst/>
              <a:ahLst/>
              <a:cxnLst>
                <a:cxn ang="0">
                  <a:pos x="54" y="48"/>
                </a:cxn>
                <a:cxn ang="0">
                  <a:pos x="63" y="38"/>
                </a:cxn>
                <a:cxn ang="0">
                  <a:pos x="75" y="29"/>
                </a:cxn>
                <a:cxn ang="0">
                  <a:pos x="86" y="19"/>
                </a:cxn>
                <a:cxn ang="0">
                  <a:pos x="101" y="10"/>
                </a:cxn>
                <a:cxn ang="0">
                  <a:pos x="118" y="4"/>
                </a:cxn>
                <a:cxn ang="0">
                  <a:pos x="135" y="0"/>
                </a:cxn>
                <a:cxn ang="0">
                  <a:pos x="151" y="0"/>
                </a:cxn>
                <a:cxn ang="0">
                  <a:pos x="164" y="8"/>
                </a:cxn>
                <a:cxn ang="0">
                  <a:pos x="173" y="17"/>
                </a:cxn>
                <a:cxn ang="0">
                  <a:pos x="181" y="29"/>
                </a:cxn>
                <a:cxn ang="0">
                  <a:pos x="187" y="42"/>
                </a:cxn>
                <a:cxn ang="0">
                  <a:pos x="189" y="55"/>
                </a:cxn>
                <a:cxn ang="0">
                  <a:pos x="191" y="67"/>
                </a:cxn>
                <a:cxn ang="0">
                  <a:pos x="191" y="76"/>
                </a:cxn>
                <a:cxn ang="0">
                  <a:pos x="191" y="84"/>
                </a:cxn>
                <a:cxn ang="0">
                  <a:pos x="187" y="99"/>
                </a:cxn>
                <a:cxn ang="0">
                  <a:pos x="179" y="116"/>
                </a:cxn>
                <a:cxn ang="0">
                  <a:pos x="173" y="131"/>
                </a:cxn>
                <a:cxn ang="0">
                  <a:pos x="168" y="143"/>
                </a:cxn>
                <a:cxn ang="0">
                  <a:pos x="156" y="158"/>
                </a:cxn>
                <a:cxn ang="0">
                  <a:pos x="139" y="177"/>
                </a:cxn>
                <a:cxn ang="0">
                  <a:pos x="122" y="192"/>
                </a:cxn>
                <a:cxn ang="0">
                  <a:pos x="111" y="198"/>
                </a:cxn>
                <a:cxn ang="0">
                  <a:pos x="97" y="204"/>
                </a:cxn>
                <a:cxn ang="0">
                  <a:pos x="84" y="208"/>
                </a:cxn>
                <a:cxn ang="0">
                  <a:pos x="71" y="209"/>
                </a:cxn>
                <a:cxn ang="0">
                  <a:pos x="58" y="208"/>
                </a:cxn>
                <a:cxn ang="0">
                  <a:pos x="40" y="204"/>
                </a:cxn>
                <a:cxn ang="0">
                  <a:pos x="23" y="196"/>
                </a:cxn>
                <a:cxn ang="0">
                  <a:pos x="12" y="183"/>
                </a:cxn>
                <a:cxn ang="0">
                  <a:pos x="6" y="170"/>
                </a:cxn>
                <a:cxn ang="0">
                  <a:pos x="0" y="156"/>
                </a:cxn>
                <a:cxn ang="0">
                  <a:pos x="0" y="141"/>
                </a:cxn>
                <a:cxn ang="0">
                  <a:pos x="31" y="139"/>
                </a:cxn>
                <a:cxn ang="0">
                  <a:pos x="33" y="147"/>
                </a:cxn>
                <a:cxn ang="0">
                  <a:pos x="40" y="162"/>
                </a:cxn>
                <a:cxn ang="0">
                  <a:pos x="48" y="170"/>
                </a:cxn>
                <a:cxn ang="0">
                  <a:pos x="58" y="177"/>
                </a:cxn>
                <a:cxn ang="0">
                  <a:pos x="71" y="179"/>
                </a:cxn>
                <a:cxn ang="0">
                  <a:pos x="88" y="179"/>
                </a:cxn>
                <a:cxn ang="0">
                  <a:pos x="105" y="171"/>
                </a:cxn>
                <a:cxn ang="0">
                  <a:pos x="124" y="158"/>
                </a:cxn>
                <a:cxn ang="0">
                  <a:pos x="139" y="139"/>
                </a:cxn>
                <a:cxn ang="0">
                  <a:pos x="145" y="128"/>
                </a:cxn>
                <a:cxn ang="0">
                  <a:pos x="151" y="118"/>
                </a:cxn>
                <a:cxn ang="0">
                  <a:pos x="154" y="105"/>
                </a:cxn>
                <a:cxn ang="0">
                  <a:pos x="160" y="93"/>
                </a:cxn>
                <a:cxn ang="0">
                  <a:pos x="162" y="82"/>
                </a:cxn>
                <a:cxn ang="0">
                  <a:pos x="164" y="71"/>
                </a:cxn>
                <a:cxn ang="0">
                  <a:pos x="164" y="52"/>
                </a:cxn>
                <a:cxn ang="0">
                  <a:pos x="160" y="36"/>
                </a:cxn>
                <a:cxn ang="0">
                  <a:pos x="149" y="27"/>
                </a:cxn>
                <a:cxn ang="0">
                  <a:pos x="135" y="25"/>
                </a:cxn>
                <a:cxn ang="0">
                  <a:pos x="122" y="27"/>
                </a:cxn>
                <a:cxn ang="0">
                  <a:pos x="109" y="34"/>
                </a:cxn>
                <a:cxn ang="0">
                  <a:pos x="96" y="42"/>
                </a:cxn>
                <a:cxn ang="0">
                  <a:pos x="86" y="50"/>
                </a:cxn>
                <a:cxn ang="0">
                  <a:pos x="77" y="59"/>
                </a:cxn>
                <a:cxn ang="0">
                  <a:pos x="52" y="52"/>
                </a:cxn>
              </a:cxnLst>
              <a:rect l="0" t="0" r="r" b="b"/>
              <a:pathLst>
                <a:path w="192" h="209">
                  <a:moveTo>
                    <a:pt x="52" y="52"/>
                  </a:moveTo>
                  <a:lnTo>
                    <a:pt x="54" y="48"/>
                  </a:lnTo>
                  <a:lnTo>
                    <a:pt x="59" y="42"/>
                  </a:lnTo>
                  <a:lnTo>
                    <a:pt x="63" y="38"/>
                  </a:lnTo>
                  <a:lnTo>
                    <a:pt x="69" y="34"/>
                  </a:lnTo>
                  <a:lnTo>
                    <a:pt x="75" y="29"/>
                  </a:lnTo>
                  <a:lnTo>
                    <a:pt x="80" y="25"/>
                  </a:lnTo>
                  <a:lnTo>
                    <a:pt x="86" y="19"/>
                  </a:lnTo>
                  <a:lnTo>
                    <a:pt x="96" y="14"/>
                  </a:lnTo>
                  <a:lnTo>
                    <a:pt x="101" y="10"/>
                  </a:lnTo>
                  <a:lnTo>
                    <a:pt x="111" y="8"/>
                  </a:lnTo>
                  <a:lnTo>
                    <a:pt x="118" y="4"/>
                  </a:lnTo>
                  <a:lnTo>
                    <a:pt x="126" y="0"/>
                  </a:lnTo>
                  <a:lnTo>
                    <a:pt x="135" y="0"/>
                  </a:lnTo>
                  <a:lnTo>
                    <a:pt x="145" y="0"/>
                  </a:lnTo>
                  <a:lnTo>
                    <a:pt x="151" y="0"/>
                  </a:lnTo>
                  <a:lnTo>
                    <a:pt x="158" y="4"/>
                  </a:lnTo>
                  <a:lnTo>
                    <a:pt x="164" y="8"/>
                  </a:lnTo>
                  <a:lnTo>
                    <a:pt x="170" y="12"/>
                  </a:lnTo>
                  <a:lnTo>
                    <a:pt x="173" y="17"/>
                  </a:lnTo>
                  <a:lnTo>
                    <a:pt x="179" y="23"/>
                  </a:lnTo>
                  <a:lnTo>
                    <a:pt x="181" y="29"/>
                  </a:lnTo>
                  <a:lnTo>
                    <a:pt x="185" y="36"/>
                  </a:lnTo>
                  <a:lnTo>
                    <a:pt x="187" y="42"/>
                  </a:lnTo>
                  <a:lnTo>
                    <a:pt x="189" y="48"/>
                  </a:lnTo>
                  <a:lnTo>
                    <a:pt x="189" y="55"/>
                  </a:lnTo>
                  <a:lnTo>
                    <a:pt x="191" y="61"/>
                  </a:lnTo>
                  <a:lnTo>
                    <a:pt x="191" y="67"/>
                  </a:lnTo>
                  <a:lnTo>
                    <a:pt x="191" y="73"/>
                  </a:lnTo>
                  <a:lnTo>
                    <a:pt x="191" y="76"/>
                  </a:lnTo>
                  <a:lnTo>
                    <a:pt x="192" y="82"/>
                  </a:lnTo>
                  <a:lnTo>
                    <a:pt x="191" y="84"/>
                  </a:lnTo>
                  <a:lnTo>
                    <a:pt x="191" y="92"/>
                  </a:lnTo>
                  <a:lnTo>
                    <a:pt x="187" y="99"/>
                  </a:lnTo>
                  <a:lnTo>
                    <a:pt x="185" y="107"/>
                  </a:lnTo>
                  <a:lnTo>
                    <a:pt x="179" y="116"/>
                  </a:lnTo>
                  <a:lnTo>
                    <a:pt x="175" y="126"/>
                  </a:lnTo>
                  <a:lnTo>
                    <a:pt x="173" y="131"/>
                  </a:lnTo>
                  <a:lnTo>
                    <a:pt x="170" y="137"/>
                  </a:lnTo>
                  <a:lnTo>
                    <a:pt x="168" y="143"/>
                  </a:lnTo>
                  <a:lnTo>
                    <a:pt x="164" y="149"/>
                  </a:lnTo>
                  <a:lnTo>
                    <a:pt x="156" y="158"/>
                  </a:lnTo>
                  <a:lnTo>
                    <a:pt x="149" y="170"/>
                  </a:lnTo>
                  <a:lnTo>
                    <a:pt x="139" y="177"/>
                  </a:lnTo>
                  <a:lnTo>
                    <a:pt x="128" y="189"/>
                  </a:lnTo>
                  <a:lnTo>
                    <a:pt x="122" y="192"/>
                  </a:lnTo>
                  <a:lnTo>
                    <a:pt x="116" y="196"/>
                  </a:lnTo>
                  <a:lnTo>
                    <a:pt x="111" y="198"/>
                  </a:lnTo>
                  <a:lnTo>
                    <a:pt x="105" y="202"/>
                  </a:lnTo>
                  <a:lnTo>
                    <a:pt x="97" y="204"/>
                  </a:lnTo>
                  <a:lnTo>
                    <a:pt x="92" y="206"/>
                  </a:lnTo>
                  <a:lnTo>
                    <a:pt x="84" y="208"/>
                  </a:lnTo>
                  <a:lnTo>
                    <a:pt x="78" y="209"/>
                  </a:lnTo>
                  <a:lnTo>
                    <a:pt x="71" y="209"/>
                  </a:lnTo>
                  <a:lnTo>
                    <a:pt x="63" y="209"/>
                  </a:lnTo>
                  <a:lnTo>
                    <a:pt x="58" y="208"/>
                  </a:lnTo>
                  <a:lnTo>
                    <a:pt x="52" y="208"/>
                  </a:lnTo>
                  <a:lnTo>
                    <a:pt x="40" y="204"/>
                  </a:lnTo>
                  <a:lnTo>
                    <a:pt x="33" y="202"/>
                  </a:lnTo>
                  <a:lnTo>
                    <a:pt x="23" y="196"/>
                  </a:lnTo>
                  <a:lnTo>
                    <a:pt x="18" y="190"/>
                  </a:lnTo>
                  <a:lnTo>
                    <a:pt x="12" y="183"/>
                  </a:lnTo>
                  <a:lnTo>
                    <a:pt x="10" y="177"/>
                  </a:lnTo>
                  <a:lnTo>
                    <a:pt x="6" y="170"/>
                  </a:lnTo>
                  <a:lnTo>
                    <a:pt x="4" y="162"/>
                  </a:lnTo>
                  <a:lnTo>
                    <a:pt x="0" y="156"/>
                  </a:lnTo>
                  <a:lnTo>
                    <a:pt x="0" y="150"/>
                  </a:lnTo>
                  <a:lnTo>
                    <a:pt x="0" y="141"/>
                  </a:lnTo>
                  <a:lnTo>
                    <a:pt x="0" y="139"/>
                  </a:lnTo>
                  <a:lnTo>
                    <a:pt x="31" y="139"/>
                  </a:lnTo>
                  <a:lnTo>
                    <a:pt x="31" y="141"/>
                  </a:lnTo>
                  <a:lnTo>
                    <a:pt x="33" y="147"/>
                  </a:lnTo>
                  <a:lnTo>
                    <a:pt x="35" y="154"/>
                  </a:lnTo>
                  <a:lnTo>
                    <a:pt x="40" y="162"/>
                  </a:lnTo>
                  <a:lnTo>
                    <a:pt x="44" y="166"/>
                  </a:lnTo>
                  <a:lnTo>
                    <a:pt x="48" y="170"/>
                  </a:lnTo>
                  <a:lnTo>
                    <a:pt x="52" y="173"/>
                  </a:lnTo>
                  <a:lnTo>
                    <a:pt x="58" y="177"/>
                  </a:lnTo>
                  <a:lnTo>
                    <a:pt x="63" y="177"/>
                  </a:lnTo>
                  <a:lnTo>
                    <a:pt x="71" y="179"/>
                  </a:lnTo>
                  <a:lnTo>
                    <a:pt x="78" y="179"/>
                  </a:lnTo>
                  <a:lnTo>
                    <a:pt x="88" y="179"/>
                  </a:lnTo>
                  <a:lnTo>
                    <a:pt x="97" y="177"/>
                  </a:lnTo>
                  <a:lnTo>
                    <a:pt x="105" y="171"/>
                  </a:lnTo>
                  <a:lnTo>
                    <a:pt x="115" y="166"/>
                  </a:lnTo>
                  <a:lnTo>
                    <a:pt x="124" y="158"/>
                  </a:lnTo>
                  <a:lnTo>
                    <a:pt x="130" y="149"/>
                  </a:lnTo>
                  <a:lnTo>
                    <a:pt x="139" y="139"/>
                  </a:lnTo>
                  <a:lnTo>
                    <a:pt x="141" y="133"/>
                  </a:lnTo>
                  <a:lnTo>
                    <a:pt x="145" y="128"/>
                  </a:lnTo>
                  <a:lnTo>
                    <a:pt x="147" y="122"/>
                  </a:lnTo>
                  <a:lnTo>
                    <a:pt x="151" y="118"/>
                  </a:lnTo>
                  <a:lnTo>
                    <a:pt x="153" y="111"/>
                  </a:lnTo>
                  <a:lnTo>
                    <a:pt x="154" y="105"/>
                  </a:lnTo>
                  <a:lnTo>
                    <a:pt x="156" y="99"/>
                  </a:lnTo>
                  <a:lnTo>
                    <a:pt x="160" y="93"/>
                  </a:lnTo>
                  <a:lnTo>
                    <a:pt x="160" y="88"/>
                  </a:lnTo>
                  <a:lnTo>
                    <a:pt x="162" y="82"/>
                  </a:lnTo>
                  <a:lnTo>
                    <a:pt x="164" y="76"/>
                  </a:lnTo>
                  <a:lnTo>
                    <a:pt x="164" y="71"/>
                  </a:lnTo>
                  <a:lnTo>
                    <a:pt x="164" y="59"/>
                  </a:lnTo>
                  <a:lnTo>
                    <a:pt x="164" y="52"/>
                  </a:lnTo>
                  <a:lnTo>
                    <a:pt x="162" y="42"/>
                  </a:lnTo>
                  <a:lnTo>
                    <a:pt x="160" y="36"/>
                  </a:lnTo>
                  <a:lnTo>
                    <a:pt x="154" y="31"/>
                  </a:lnTo>
                  <a:lnTo>
                    <a:pt x="149" y="27"/>
                  </a:lnTo>
                  <a:lnTo>
                    <a:pt x="143" y="25"/>
                  </a:lnTo>
                  <a:lnTo>
                    <a:pt x="135" y="25"/>
                  </a:lnTo>
                  <a:lnTo>
                    <a:pt x="130" y="25"/>
                  </a:lnTo>
                  <a:lnTo>
                    <a:pt x="122" y="27"/>
                  </a:lnTo>
                  <a:lnTo>
                    <a:pt x="116" y="31"/>
                  </a:lnTo>
                  <a:lnTo>
                    <a:pt x="109" y="34"/>
                  </a:lnTo>
                  <a:lnTo>
                    <a:pt x="103" y="38"/>
                  </a:lnTo>
                  <a:lnTo>
                    <a:pt x="96" y="42"/>
                  </a:lnTo>
                  <a:lnTo>
                    <a:pt x="90" y="46"/>
                  </a:lnTo>
                  <a:lnTo>
                    <a:pt x="86" y="50"/>
                  </a:lnTo>
                  <a:lnTo>
                    <a:pt x="78" y="55"/>
                  </a:lnTo>
                  <a:lnTo>
                    <a:pt x="77" y="59"/>
                  </a:lnTo>
                  <a:lnTo>
                    <a:pt x="52" y="52"/>
                  </a:lnTo>
                  <a:lnTo>
                    <a:pt x="52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9601" name="Freeform 145"/>
            <p:cNvSpPr>
              <a:spLocks/>
            </p:cNvSpPr>
            <p:nvPr/>
          </p:nvSpPr>
          <p:spPr bwMode="auto">
            <a:xfrm rot="1256618" flipH="1">
              <a:off x="7387820" y="5726287"/>
              <a:ext cx="95731" cy="58863"/>
            </a:xfrm>
            <a:custGeom>
              <a:avLst/>
              <a:gdLst/>
              <a:ahLst/>
              <a:cxnLst>
                <a:cxn ang="0">
                  <a:pos x="33" y="0"/>
                </a:cxn>
                <a:cxn ang="0">
                  <a:pos x="139" y="29"/>
                </a:cxn>
                <a:cxn ang="0">
                  <a:pos x="133" y="86"/>
                </a:cxn>
                <a:cxn ang="0">
                  <a:pos x="0" y="82"/>
                </a:cxn>
                <a:cxn ang="0">
                  <a:pos x="4" y="57"/>
                </a:cxn>
                <a:cxn ang="0">
                  <a:pos x="111" y="65"/>
                </a:cxn>
                <a:cxn ang="0">
                  <a:pos x="113" y="46"/>
                </a:cxn>
                <a:cxn ang="0">
                  <a:pos x="21" y="21"/>
                </a:cxn>
                <a:cxn ang="0">
                  <a:pos x="33" y="0"/>
                </a:cxn>
                <a:cxn ang="0">
                  <a:pos x="33" y="0"/>
                </a:cxn>
              </a:cxnLst>
              <a:rect l="0" t="0" r="r" b="b"/>
              <a:pathLst>
                <a:path w="139" h="86">
                  <a:moveTo>
                    <a:pt x="33" y="0"/>
                  </a:moveTo>
                  <a:lnTo>
                    <a:pt x="139" y="29"/>
                  </a:lnTo>
                  <a:lnTo>
                    <a:pt x="133" y="86"/>
                  </a:lnTo>
                  <a:lnTo>
                    <a:pt x="0" y="82"/>
                  </a:lnTo>
                  <a:lnTo>
                    <a:pt x="4" y="57"/>
                  </a:lnTo>
                  <a:lnTo>
                    <a:pt x="111" y="65"/>
                  </a:lnTo>
                  <a:lnTo>
                    <a:pt x="113" y="46"/>
                  </a:lnTo>
                  <a:lnTo>
                    <a:pt x="21" y="21"/>
                  </a:lnTo>
                  <a:lnTo>
                    <a:pt x="33" y="0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9602" name="Freeform 146"/>
            <p:cNvSpPr>
              <a:spLocks/>
            </p:cNvSpPr>
            <p:nvPr/>
          </p:nvSpPr>
          <p:spPr bwMode="auto">
            <a:xfrm rot="1256618" flipH="1">
              <a:off x="7922124" y="5243278"/>
              <a:ext cx="166489" cy="171113"/>
            </a:xfrm>
            <a:custGeom>
              <a:avLst/>
              <a:gdLst/>
              <a:ahLst/>
              <a:cxnLst>
                <a:cxn ang="0">
                  <a:pos x="88" y="34"/>
                </a:cxn>
                <a:cxn ang="0">
                  <a:pos x="109" y="28"/>
                </a:cxn>
                <a:cxn ang="0">
                  <a:pos x="126" y="27"/>
                </a:cxn>
                <a:cxn ang="0">
                  <a:pos x="147" y="32"/>
                </a:cxn>
                <a:cxn ang="0">
                  <a:pos x="170" y="42"/>
                </a:cxn>
                <a:cxn ang="0">
                  <a:pos x="189" y="59"/>
                </a:cxn>
                <a:cxn ang="0">
                  <a:pos x="200" y="78"/>
                </a:cxn>
                <a:cxn ang="0">
                  <a:pos x="208" y="99"/>
                </a:cxn>
                <a:cxn ang="0">
                  <a:pos x="211" y="118"/>
                </a:cxn>
                <a:cxn ang="0">
                  <a:pos x="211" y="133"/>
                </a:cxn>
                <a:cxn ang="0">
                  <a:pos x="208" y="146"/>
                </a:cxn>
                <a:cxn ang="0">
                  <a:pos x="198" y="169"/>
                </a:cxn>
                <a:cxn ang="0">
                  <a:pos x="183" y="192"/>
                </a:cxn>
                <a:cxn ang="0">
                  <a:pos x="156" y="211"/>
                </a:cxn>
                <a:cxn ang="0">
                  <a:pos x="139" y="217"/>
                </a:cxn>
                <a:cxn ang="0">
                  <a:pos x="118" y="220"/>
                </a:cxn>
                <a:cxn ang="0">
                  <a:pos x="99" y="219"/>
                </a:cxn>
                <a:cxn ang="0">
                  <a:pos x="76" y="209"/>
                </a:cxn>
                <a:cxn ang="0">
                  <a:pos x="56" y="194"/>
                </a:cxn>
                <a:cxn ang="0">
                  <a:pos x="38" y="167"/>
                </a:cxn>
                <a:cxn ang="0">
                  <a:pos x="31" y="146"/>
                </a:cxn>
                <a:cxn ang="0">
                  <a:pos x="29" y="125"/>
                </a:cxn>
                <a:cxn ang="0">
                  <a:pos x="31" y="106"/>
                </a:cxn>
                <a:cxn ang="0">
                  <a:pos x="38" y="82"/>
                </a:cxn>
                <a:cxn ang="0">
                  <a:pos x="46" y="65"/>
                </a:cxn>
                <a:cxn ang="0">
                  <a:pos x="65" y="47"/>
                </a:cxn>
                <a:cxn ang="0">
                  <a:pos x="69" y="11"/>
                </a:cxn>
                <a:cxn ang="0">
                  <a:pos x="54" y="19"/>
                </a:cxn>
                <a:cxn ang="0">
                  <a:pos x="38" y="32"/>
                </a:cxn>
                <a:cxn ang="0">
                  <a:pos x="21" y="51"/>
                </a:cxn>
                <a:cxn ang="0">
                  <a:pos x="8" y="80"/>
                </a:cxn>
                <a:cxn ang="0">
                  <a:pos x="2" y="97"/>
                </a:cxn>
                <a:cxn ang="0">
                  <a:pos x="0" y="114"/>
                </a:cxn>
                <a:cxn ang="0">
                  <a:pos x="0" y="131"/>
                </a:cxn>
                <a:cxn ang="0">
                  <a:pos x="4" y="148"/>
                </a:cxn>
                <a:cxn ang="0">
                  <a:pos x="8" y="165"/>
                </a:cxn>
                <a:cxn ang="0">
                  <a:pos x="21" y="192"/>
                </a:cxn>
                <a:cxn ang="0">
                  <a:pos x="42" y="217"/>
                </a:cxn>
                <a:cxn ang="0">
                  <a:pos x="71" y="238"/>
                </a:cxn>
                <a:cxn ang="0">
                  <a:pos x="88" y="245"/>
                </a:cxn>
                <a:cxn ang="0">
                  <a:pos x="103" y="249"/>
                </a:cxn>
                <a:cxn ang="0">
                  <a:pos x="120" y="251"/>
                </a:cxn>
                <a:cxn ang="0">
                  <a:pos x="137" y="249"/>
                </a:cxn>
                <a:cxn ang="0">
                  <a:pos x="166" y="240"/>
                </a:cxn>
                <a:cxn ang="0">
                  <a:pos x="192" y="224"/>
                </a:cxn>
                <a:cxn ang="0">
                  <a:pos x="213" y="201"/>
                </a:cxn>
                <a:cxn ang="0">
                  <a:pos x="229" y="181"/>
                </a:cxn>
                <a:cxn ang="0">
                  <a:pos x="236" y="156"/>
                </a:cxn>
                <a:cxn ang="0">
                  <a:pos x="240" y="133"/>
                </a:cxn>
                <a:cxn ang="0">
                  <a:pos x="238" y="108"/>
                </a:cxn>
                <a:cxn ang="0">
                  <a:pos x="234" y="85"/>
                </a:cxn>
                <a:cxn ang="0">
                  <a:pos x="223" y="61"/>
                </a:cxn>
                <a:cxn ang="0">
                  <a:pos x="210" y="38"/>
                </a:cxn>
                <a:cxn ang="0">
                  <a:pos x="191" y="21"/>
                </a:cxn>
                <a:cxn ang="0">
                  <a:pos x="170" y="9"/>
                </a:cxn>
                <a:cxn ang="0">
                  <a:pos x="145" y="2"/>
                </a:cxn>
                <a:cxn ang="0">
                  <a:pos x="120" y="0"/>
                </a:cxn>
                <a:cxn ang="0">
                  <a:pos x="101" y="2"/>
                </a:cxn>
                <a:cxn ang="0">
                  <a:pos x="88" y="6"/>
                </a:cxn>
                <a:cxn ang="0">
                  <a:pos x="76" y="11"/>
                </a:cxn>
              </a:cxnLst>
              <a:rect l="0" t="0" r="r" b="b"/>
              <a:pathLst>
                <a:path w="240" h="251">
                  <a:moveTo>
                    <a:pt x="76" y="11"/>
                  </a:moveTo>
                  <a:lnTo>
                    <a:pt x="86" y="36"/>
                  </a:lnTo>
                  <a:lnTo>
                    <a:pt x="88" y="34"/>
                  </a:lnTo>
                  <a:lnTo>
                    <a:pt x="92" y="34"/>
                  </a:lnTo>
                  <a:lnTo>
                    <a:pt x="99" y="30"/>
                  </a:lnTo>
                  <a:lnTo>
                    <a:pt x="109" y="28"/>
                  </a:lnTo>
                  <a:lnTo>
                    <a:pt x="114" y="28"/>
                  </a:lnTo>
                  <a:lnTo>
                    <a:pt x="120" y="27"/>
                  </a:lnTo>
                  <a:lnTo>
                    <a:pt x="126" y="27"/>
                  </a:lnTo>
                  <a:lnTo>
                    <a:pt x="133" y="28"/>
                  </a:lnTo>
                  <a:lnTo>
                    <a:pt x="139" y="28"/>
                  </a:lnTo>
                  <a:lnTo>
                    <a:pt x="147" y="32"/>
                  </a:lnTo>
                  <a:lnTo>
                    <a:pt x="154" y="34"/>
                  </a:lnTo>
                  <a:lnTo>
                    <a:pt x="164" y="40"/>
                  </a:lnTo>
                  <a:lnTo>
                    <a:pt x="170" y="42"/>
                  </a:lnTo>
                  <a:lnTo>
                    <a:pt x="177" y="47"/>
                  </a:lnTo>
                  <a:lnTo>
                    <a:pt x="183" y="53"/>
                  </a:lnTo>
                  <a:lnTo>
                    <a:pt x="189" y="59"/>
                  </a:lnTo>
                  <a:lnTo>
                    <a:pt x="192" y="65"/>
                  </a:lnTo>
                  <a:lnTo>
                    <a:pt x="196" y="72"/>
                  </a:lnTo>
                  <a:lnTo>
                    <a:pt x="200" y="78"/>
                  </a:lnTo>
                  <a:lnTo>
                    <a:pt x="204" y="87"/>
                  </a:lnTo>
                  <a:lnTo>
                    <a:pt x="206" y="93"/>
                  </a:lnTo>
                  <a:lnTo>
                    <a:pt x="208" y="99"/>
                  </a:lnTo>
                  <a:lnTo>
                    <a:pt x="210" y="104"/>
                  </a:lnTo>
                  <a:lnTo>
                    <a:pt x="211" y="112"/>
                  </a:lnTo>
                  <a:lnTo>
                    <a:pt x="211" y="118"/>
                  </a:lnTo>
                  <a:lnTo>
                    <a:pt x="211" y="124"/>
                  </a:lnTo>
                  <a:lnTo>
                    <a:pt x="211" y="127"/>
                  </a:lnTo>
                  <a:lnTo>
                    <a:pt x="211" y="133"/>
                  </a:lnTo>
                  <a:lnTo>
                    <a:pt x="210" y="135"/>
                  </a:lnTo>
                  <a:lnTo>
                    <a:pt x="210" y="141"/>
                  </a:lnTo>
                  <a:lnTo>
                    <a:pt x="208" y="146"/>
                  </a:lnTo>
                  <a:lnTo>
                    <a:pt x="206" y="154"/>
                  </a:lnTo>
                  <a:lnTo>
                    <a:pt x="202" y="162"/>
                  </a:lnTo>
                  <a:lnTo>
                    <a:pt x="198" y="169"/>
                  </a:lnTo>
                  <a:lnTo>
                    <a:pt x="194" y="177"/>
                  </a:lnTo>
                  <a:lnTo>
                    <a:pt x="189" y="186"/>
                  </a:lnTo>
                  <a:lnTo>
                    <a:pt x="183" y="192"/>
                  </a:lnTo>
                  <a:lnTo>
                    <a:pt x="173" y="200"/>
                  </a:lnTo>
                  <a:lnTo>
                    <a:pt x="166" y="205"/>
                  </a:lnTo>
                  <a:lnTo>
                    <a:pt x="156" y="211"/>
                  </a:lnTo>
                  <a:lnTo>
                    <a:pt x="151" y="213"/>
                  </a:lnTo>
                  <a:lnTo>
                    <a:pt x="145" y="215"/>
                  </a:lnTo>
                  <a:lnTo>
                    <a:pt x="139" y="217"/>
                  </a:lnTo>
                  <a:lnTo>
                    <a:pt x="133" y="219"/>
                  </a:lnTo>
                  <a:lnTo>
                    <a:pt x="124" y="219"/>
                  </a:lnTo>
                  <a:lnTo>
                    <a:pt x="118" y="220"/>
                  </a:lnTo>
                  <a:lnTo>
                    <a:pt x="111" y="220"/>
                  </a:lnTo>
                  <a:lnTo>
                    <a:pt x="103" y="220"/>
                  </a:lnTo>
                  <a:lnTo>
                    <a:pt x="99" y="219"/>
                  </a:lnTo>
                  <a:lnTo>
                    <a:pt x="90" y="217"/>
                  </a:lnTo>
                  <a:lnTo>
                    <a:pt x="82" y="213"/>
                  </a:lnTo>
                  <a:lnTo>
                    <a:pt x="76" y="209"/>
                  </a:lnTo>
                  <a:lnTo>
                    <a:pt x="69" y="205"/>
                  </a:lnTo>
                  <a:lnTo>
                    <a:pt x="63" y="201"/>
                  </a:lnTo>
                  <a:lnTo>
                    <a:pt x="56" y="194"/>
                  </a:lnTo>
                  <a:lnTo>
                    <a:pt x="48" y="186"/>
                  </a:lnTo>
                  <a:lnTo>
                    <a:pt x="42" y="177"/>
                  </a:lnTo>
                  <a:lnTo>
                    <a:pt x="38" y="167"/>
                  </a:lnTo>
                  <a:lnTo>
                    <a:pt x="35" y="160"/>
                  </a:lnTo>
                  <a:lnTo>
                    <a:pt x="33" y="154"/>
                  </a:lnTo>
                  <a:lnTo>
                    <a:pt x="31" y="146"/>
                  </a:lnTo>
                  <a:lnTo>
                    <a:pt x="31" y="141"/>
                  </a:lnTo>
                  <a:lnTo>
                    <a:pt x="29" y="133"/>
                  </a:lnTo>
                  <a:lnTo>
                    <a:pt x="29" y="125"/>
                  </a:lnTo>
                  <a:lnTo>
                    <a:pt x="29" y="118"/>
                  </a:lnTo>
                  <a:lnTo>
                    <a:pt x="31" y="110"/>
                  </a:lnTo>
                  <a:lnTo>
                    <a:pt x="31" y="106"/>
                  </a:lnTo>
                  <a:lnTo>
                    <a:pt x="31" y="101"/>
                  </a:lnTo>
                  <a:lnTo>
                    <a:pt x="33" y="91"/>
                  </a:lnTo>
                  <a:lnTo>
                    <a:pt x="38" y="82"/>
                  </a:lnTo>
                  <a:lnTo>
                    <a:pt x="40" y="76"/>
                  </a:lnTo>
                  <a:lnTo>
                    <a:pt x="44" y="70"/>
                  </a:lnTo>
                  <a:lnTo>
                    <a:pt x="46" y="65"/>
                  </a:lnTo>
                  <a:lnTo>
                    <a:pt x="52" y="57"/>
                  </a:lnTo>
                  <a:lnTo>
                    <a:pt x="57" y="51"/>
                  </a:lnTo>
                  <a:lnTo>
                    <a:pt x="65" y="47"/>
                  </a:lnTo>
                  <a:lnTo>
                    <a:pt x="71" y="42"/>
                  </a:lnTo>
                  <a:lnTo>
                    <a:pt x="78" y="40"/>
                  </a:lnTo>
                  <a:lnTo>
                    <a:pt x="69" y="11"/>
                  </a:lnTo>
                  <a:lnTo>
                    <a:pt x="65" y="11"/>
                  </a:lnTo>
                  <a:lnTo>
                    <a:pt x="59" y="17"/>
                  </a:lnTo>
                  <a:lnTo>
                    <a:pt x="54" y="19"/>
                  </a:lnTo>
                  <a:lnTo>
                    <a:pt x="48" y="23"/>
                  </a:lnTo>
                  <a:lnTo>
                    <a:pt x="44" y="27"/>
                  </a:lnTo>
                  <a:lnTo>
                    <a:pt x="38" y="32"/>
                  </a:lnTo>
                  <a:lnTo>
                    <a:pt x="33" y="38"/>
                  </a:lnTo>
                  <a:lnTo>
                    <a:pt x="27" y="46"/>
                  </a:lnTo>
                  <a:lnTo>
                    <a:pt x="21" y="51"/>
                  </a:lnTo>
                  <a:lnTo>
                    <a:pt x="16" y="61"/>
                  </a:lnTo>
                  <a:lnTo>
                    <a:pt x="12" y="70"/>
                  </a:lnTo>
                  <a:lnTo>
                    <a:pt x="8" y="80"/>
                  </a:lnTo>
                  <a:lnTo>
                    <a:pt x="4" y="84"/>
                  </a:lnTo>
                  <a:lnTo>
                    <a:pt x="4" y="91"/>
                  </a:lnTo>
                  <a:lnTo>
                    <a:pt x="2" y="97"/>
                  </a:lnTo>
                  <a:lnTo>
                    <a:pt x="2" y="103"/>
                  </a:lnTo>
                  <a:lnTo>
                    <a:pt x="2" y="108"/>
                  </a:lnTo>
                  <a:lnTo>
                    <a:pt x="0" y="114"/>
                  </a:lnTo>
                  <a:lnTo>
                    <a:pt x="0" y="120"/>
                  </a:lnTo>
                  <a:lnTo>
                    <a:pt x="0" y="125"/>
                  </a:lnTo>
                  <a:lnTo>
                    <a:pt x="0" y="131"/>
                  </a:lnTo>
                  <a:lnTo>
                    <a:pt x="2" y="137"/>
                  </a:lnTo>
                  <a:lnTo>
                    <a:pt x="2" y="143"/>
                  </a:lnTo>
                  <a:lnTo>
                    <a:pt x="4" y="148"/>
                  </a:lnTo>
                  <a:lnTo>
                    <a:pt x="4" y="154"/>
                  </a:lnTo>
                  <a:lnTo>
                    <a:pt x="6" y="160"/>
                  </a:lnTo>
                  <a:lnTo>
                    <a:pt x="8" y="165"/>
                  </a:lnTo>
                  <a:lnTo>
                    <a:pt x="12" y="171"/>
                  </a:lnTo>
                  <a:lnTo>
                    <a:pt x="16" y="181"/>
                  </a:lnTo>
                  <a:lnTo>
                    <a:pt x="21" y="192"/>
                  </a:lnTo>
                  <a:lnTo>
                    <a:pt x="27" y="201"/>
                  </a:lnTo>
                  <a:lnTo>
                    <a:pt x="35" y="209"/>
                  </a:lnTo>
                  <a:lnTo>
                    <a:pt x="42" y="217"/>
                  </a:lnTo>
                  <a:lnTo>
                    <a:pt x="52" y="226"/>
                  </a:lnTo>
                  <a:lnTo>
                    <a:pt x="61" y="232"/>
                  </a:lnTo>
                  <a:lnTo>
                    <a:pt x="71" y="238"/>
                  </a:lnTo>
                  <a:lnTo>
                    <a:pt x="75" y="240"/>
                  </a:lnTo>
                  <a:lnTo>
                    <a:pt x="80" y="241"/>
                  </a:lnTo>
                  <a:lnTo>
                    <a:pt x="88" y="245"/>
                  </a:lnTo>
                  <a:lnTo>
                    <a:pt x="94" y="247"/>
                  </a:lnTo>
                  <a:lnTo>
                    <a:pt x="97" y="249"/>
                  </a:lnTo>
                  <a:lnTo>
                    <a:pt x="103" y="249"/>
                  </a:lnTo>
                  <a:lnTo>
                    <a:pt x="109" y="249"/>
                  </a:lnTo>
                  <a:lnTo>
                    <a:pt x="114" y="251"/>
                  </a:lnTo>
                  <a:lnTo>
                    <a:pt x="120" y="251"/>
                  </a:lnTo>
                  <a:lnTo>
                    <a:pt x="126" y="251"/>
                  </a:lnTo>
                  <a:lnTo>
                    <a:pt x="130" y="249"/>
                  </a:lnTo>
                  <a:lnTo>
                    <a:pt x="137" y="249"/>
                  </a:lnTo>
                  <a:lnTo>
                    <a:pt x="147" y="247"/>
                  </a:lnTo>
                  <a:lnTo>
                    <a:pt x="156" y="243"/>
                  </a:lnTo>
                  <a:lnTo>
                    <a:pt x="166" y="240"/>
                  </a:lnTo>
                  <a:lnTo>
                    <a:pt x="175" y="236"/>
                  </a:lnTo>
                  <a:lnTo>
                    <a:pt x="185" y="230"/>
                  </a:lnTo>
                  <a:lnTo>
                    <a:pt x="192" y="224"/>
                  </a:lnTo>
                  <a:lnTo>
                    <a:pt x="200" y="217"/>
                  </a:lnTo>
                  <a:lnTo>
                    <a:pt x="208" y="209"/>
                  </a:lnTo>
                  <a:lnTo>
                    <a:pt x="213" y="201"/>
                  </a:lnTo>
                  <a:lnTo>
                    <a:pt x="219" y="194"/>
                  </a:lnTo>
                  <a:lnTo>
                    <a:pt x="223" y="186"/>
                  </a:lnTo>
                  <a:lnTo>
                    <a:pt x="229" y="181"/>
                  </a:lnTo>
                  <a:lnTo>
                    <a:pt x="232" y="171"/>
                  </a:lnTo>
                  <a:lnTo>
                    <a:pt x="234" y="163"/>
                  </a:lnTo>
                  <a:lnTo>
                    <a:pt x="236" y="156"/>
                  </a:lnTo>
                  <a:lnTo>
                    <a:pt x="238" y="148"/>
                  </a:lnTo>
                  <a:lnTo>
                    <a:pt x="238" y="141"/>
                  </a:lnTo>
                  <a:lnTo>
                    <a:pt x="240" y="133"/>
                  </a:lnTo>
                  <a:lnTo>
                    <a:pt x="240" y="124"/>
                  </a:lnTo>
                  <a:lnTo>
                    <a:pt x="240" y="118"/>
                  </a:lnTo>
                  <a:lnTo>
                    <a:pt x="238" y="108"/>
                  </a:lnTo>
                  <a:lnTo>
                    <a:pt x="238" y="101"/>
                  </a:lnTo>
                  <a:lnTo>
                    <a:pt x="236" y="93"/>
                  </a:lnTo>
                  <a:lnTo>
                    <a:pt x="234" y="85"/>
                  </a:lnTo>
                  <a:lnTo>
                    <a:pt x="230" y="76"/>
                  </a:lnTo>
                  <a:lnTo>
                    <a:pt x="227" y="68"/>
                  </a:lnTo>
                  <a:lnTo>
                    <a:pt x="223" y="61"/>
                  </a:lnTo>
                  <a:lnTo>
                    <a:pt x="219" y="53"/>
                  </a:lnTo>
                  <a:lnTo>
                    <a:pt x="213" y="46"/>
                  </a:lnTo>
                  <a:lnTo>
                    <a:pt x="210" y="38"/>
                  </a:lnTo>
                  <a:lnTo>
                    <a:pt x="204" y="32"/>
                  </a:lnTo>
                  <a:lnTo>
                    <a:pt x="196" y="27"/>
                  </a:lnTo>
                  <a:lnTo>
                    <a:pt x="191" y="21"/>
                  </a:lnTo>
                  <a:lnTo>
                    <a:pt x="183" y="17"/>
                  </a:lnTo>
                  <a:lnTo>
                    <a:pt x="175" y="13"/>
                  </a:lnTo>
                  <a:lnTo>
                    <a:pt x="170" y="9"/>
                  </a:lnTo>
                  <a:lnTo>
                    <a:pt x="162" y="6"/>
                  </a:lnTo>
                  <a:lnTo>
                    <a:pt x="154" y="4"/>
                  </a:lnTo>
                  <a:lnTo>
                    <a:pt x="145" y="2"/>
                  </a:lnTo>
                  <a:lnTo>
                    <a:pt x="137" y="2"/>
                  </a:lnTo>
                  <a:lnTo>
                    <a:pt x="128" y="0"/>
                  </a:lnTo>
                  <a:lnTo>
                    <a:pt x="120" y="0"/>
                  </a:lnTo>
                  <a:lnTo>
                    <a:pt x="113" y="0"/>
                  </a:lnTo>
                  <a:lnTo>
                    <a:pt x="107" y="2"/>
                  </a:lnTo>
                  <a:lnTo>
                    <a:pt x="101" y="2"/>
                  </a:lnTo>
                  <a:lnTo>
                    <a:pt x="97" y="4"/>
                  </a:lnTo>
                  <a:lnTo>
                    <a:pt x="92" y="4"/>
                  </a:lnTo>
                  <a:lnTo>
                    <a:pt x="88" y="6"/>
                  </a:lnTo>
                  <a:lnTo>
                    <a:pt x="78" y="9"/>
                  </a:lnTo>
                  <a:lnTo>
                    <a:pt x="76" y="11"/>
                  </a:lnTo>
                  <a:lnTo>
                    <a:pt x="7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9603" name="Freeform 147"/>
            <p:cNvSpPr>
              <a:spLocks/>
            </p:cNvSpPr>
            <p:nvPr/>
          </p:nvSpPr>
          <p:spPr bwMode="auto">
            <a:xfrm rot="1256618" flipH="1">
              <a:off x="8049817" y="5266630"/>
              <a:ext cx="15262" cy="19165"/>
            </a:xfrm>
            <a:custGeom>
              <a:avLst/>
              <a:gdLst/>
              <a:ahLst/>
              <a:cxnLst>
                <a:cxn ang="0">
                  <a:pos x="2" y="2"/>
                </a:cxn>
                <a:cxn ang="0">
                  <a:pos x="2" y="0"/>
                </a:cxn>
                <a:cxn ang="0">
                  <a:pos x="9" y="0"/>
                </a:cxn>
                <a:cxn ang="0">
                  <a:pos x="21" y="10"/>
                </a:cxn>
                <a:cxn ang="0">
                  <a:pos x="19" y="23"/>
                </a:cxn>
                <a:cxn ang="0">
                  <a:pos x="11" y="29"/>
                </a:cxn>
                <a:cxn ang="0">
                  <a:pos x="0" y="21"/>
                </a:cxn>
                <a:cxn ang="0">
                  <a:pos x="2" y="2"/>
                </a:cxn>
                <a:cxn ang="0">
                  <a:pos x="2" y="2"/>
                </a:cxn>
              </a:cxnLst>
              <a:rect l="0" t="0" r="r" b="b"/>
              <a:pathLst>
                <a:path w="21" h="29">
                  <a:moveTo>
                    <a:pt x="2" y="2"/>
                  </a:moveTo>
                  <a:lnTo>
                    <a:pt x="2" y="0"/>
                  </a:lnTo>
                  <a:lnTo>
                    <a:pt x="9" y="0"/>
                  </a:lnTo>
                  <a:lnTo>
                    <a:pt x="21" y="10"/>
                  </a:lnTo>
                  <a:lnTo>
                    <a:pt x="19" y="23"/>
                  </a:lnTo>
                  <a:lnTo>
                    <a:pt x="11" y="29"/>
                  </a:lnTo>
                  <a:lnTo>
                    <a:pt x="0" y="21"/>
                  </a:lnTo>
                  <a:lnTo>
                    <a:pt x="2" y="2"/>
                  </a:lnTo>
                  <a:lnTo>
                    <a:pt x="2" y="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9604" name="Freeform 148"/>
            <p:cNvSpPr>
              <a:spLocks/>
            </p:cNvSpPr>
            <p:nvPr/>
          </p:nvSpPr>
          <p:spPr bwMode="auto">
            <a:xfrm rot="1256618" flipH="1">
              <a:off x="8166743" y="5463061"/>
              <a:ext cx="154002" cy="158792"/>
            </a:xfrm>
            <a:custGeom>
              <a:avLst/>
              <a:gdLst/>
              <a:ahLst/>
              <a:cxnLst>
                <a:cxn ang="0">
                  <a:pos x="80" y="30"/>
                </a:cxn>
                <a:cxn ang="0">
                  <a:pos x="101" y="26"/>
                </a:cxn>
                <a:cxn ang="0">
                  <a:pos x="116" y="24"/>
                </a:cxn>
                <a:cxn ang="0">
                  <a:pos x="137" y="30"/>
                </a:cxn>
                <a:cxn ang="0">
                  <a:pos x="158" y="38"/>
                </a:cxn>
                <a:cxn ang="0">
                  <a:pos x="175" y="55"/>
                </a:cxn>
                <a:cxn ang="0">
                  <a:pos x="185" y="74"/>
                </a:cxn>
                <a:cxn ang="0">
                  <a:pos x="192" y="93"/>
                </a:cxn>
                <a:cxn ang="0">
                  <a:pos x="196" y="108"/>
                </a:cxn>
                <a:cxn ang="0">
                  <a:pos x="196" y="123"/>
                </a:cxn>
                <a:cxn ang="0">
                  <a:pos x="192" y="137"/>
                </a:cxn>
                <a:cxn ang="0">
                  <a:pos x="185" y="158"/>
                </a:cxn>
                <a:cxn ang="0">
                  <a:pos x="170" y="179"/>
                </a:cxn>
                <a:cxn ang="0">
                  <a:pos x="145" y="198"/>
                </a:cxn>
                <a:cxn ang="0">
                  <a:pos x="130" y="201"/>
                </a:cxn>
                <a:cxn ang="0">
                  <a:pos x="111" y="203"/>
                </a:cxn>
                <a:cxn ang="0">
                  <a:pos x="92" y="203"/>
                </a:cxn>
                <a:cxn ang="0">
                  <a:pos x="71" y="194"/>
                </a:cxn>
                <a:cxn ang="0">
                  <a:pos x="52" y="179"/>
                </a:cxn>
                <a:cxn ang="0">
                  <a:pos x="35" y="154"/>
                </a:cxn>
                <a:cxn ang="0">
                  <a:pos x="27" y="135"/>
                </a:cxn>
                <a:cxn ang="0">
                  <a:pos x="25" y="116"/>
                </a:cxn>
                <a:cxn ang="0">
                  <a:pos x="27" y="99"/>
                </a:cxn>
                <a:cxn ang="0">
                  <a:pos x="35" y="74"/>
                </a:cxn>
                <a:cxn ang="0">
                  <a:pos x="42" y="57"/>
                </a:cxn>
                <a:cxn ang="0">
                  <a:pos x="57" y="42"/>
                </a:cxn>
                <a:cxn ang="0">
                  <a:pos x="63" y="11"/>
                </a:cxn>
                <a:cxn ang="0">
                  <a:pos x="44" y="21"/>
                </a:cxn>
                <a:cxn ang="0">
                  <a:pos x="23" y="40"/>
                </a:cxn>
                <a:cxn ang="0">
                  <a:pos x="8" y="63"/>
                </a:cxn>
                <a:cxn ang="0">
                  <a:pos x="2" y="82"/>
                </a:cxn>
                <a:cxn ang="0">
                  <a:pos x="0" y="99"/>
                </a:cxn>
                <a:cxn ang="0">
                  <a:pos x="0" y="116"/>
                </a:cxn>
                <a:cxn ang="0">
                  <a:pos x="2" y="131"/>
                </a:cxn>
                <a:cxn ang="0">
                  <a:pos x="10" y="158"/>
                </a:cxn>
                <a:cxn ang="0">
                  <a:pos x="25" y="186"/>
                </a:cxn>
                <a:cxn ang="0">
                  <a:pos x="48" y="209"/>
                </a:cxn>
                <a:cxn ang="0">
                  <a:pos x="69" y="222"/>
                </a:cxn>
                <a:cxn ang="0">
                  <a:pos x="86" y="230"/>
                </a:cxn>
                <a:cxn ang="0">
                  <a:pos x="116" y="232"/>
                </a:cxn>
                <a:cxn ang="0">
                  <a:pos x="145" y="224"/>
                </a:cxn>
                <a:cxn ang="0">
                  <a:pos x="170" y="211"/>
                </a:cxn>
                <a:cxn ang="0">
                  <a:pos x="192" y="194"/>
                </a:cxn>
                <a:cxn ang="0">
                  <a:pos x="208" y="173"/>
                </a:cxn>
                <a:cxn ang="0">
                  <a:pos x="217" y="152"/>
                </a:cxn>
                <a:cxn ang="0">
                  <a:pos x="221" y="129"/>
                </a:cxn>
                <a:cxn ang="0">
                  <a:pos x="223" y="108"/>
                </a:cxn>
                <a:cxn ang="0">
                  <a:pos x="217" y="85"/>
                </a:cxn>
                <a:cxn ang="0">
                  <a:pos x="211" y="63"/>
                </a:cxn>
                <a:cxn ang="0">
                  <a:pos x="198" y="40"/>
                </a:cxn>
                <a:cxn ang="0">
                  <a:pos x="183" y="23"/>
                </a:cxn>
                <a:cxn ang="0">
                  <a:pos x="162" y="9"/>
                </a:cxn>
                <a:cxn ang="0">
                  <a:pos x="141" y="2"/>
                </a:cxn>
                <a:cxn ang="0">
                  <a:pos x="118" y="0"/>
                </a:cxn>
                <a:cxn ang="0">
                  <a:pos x="97" y="2"/>
                </a:cxn>
                <a:cxn ang="0">
                  <a:pos x="74" y="5"/>
                </a:cxn>
              </a:cxnLst>
              <a:rect l="0" t="0" r="r" b="b"/>
              <a:pathLst>
                <a:path w="223" h="232">
                  <a:moveTo>
                    <a:pt x="71" y="7"/>
                  </a:moveTo>
                  <a:lnTo>
                    <a:pt x="80" y="32"/>
                  </a:lnTo>
                  <a:lnTo>
                    <a:pt x="80" y="30"/>
                  </a:lnTo>
                  <a:lnTo>
                    <a:pt x="84" y="30"/>
                  </a:lnTo>
                  <a:lnTo>
                    <a:pt x="92" y="28"/>
                  </a:lnTo>
                  <a:lnTo>
                    <a:pt x="101" y="26"/>
                  </a:lnTo>
                  <a:lnTo>
                    <a:pt x="105" y="26"/>
                  </a:lnTo>
                  <a:lnTo>
                    <a:pt x="111" y="24"/>
                  </a:lnTo>
                  <a:lnTo>
                    <a:pt x="116" y="24"/>
                  </a:lnTo>
                  <a:lnTo>
                    <a:pt x="124" y="26"/>
                  </a:lnTo>
                  <a:lnTo>
                    <a:pt x="130" y="26"/>
                  </a:lnTo>
                  <a:lnTo>
                    <a:pt x="137" y="30"/>
                  </a:lnTo>
                  <a:lnTo>
                    <a:pt x="143" y="32"/>
                  </a:lnTo>
                  <a:lnTo>
                    <a:pt x="151" y="36"/>
                  </a:lnTo>
                  <a:lnTo>
                    <a:pt x="158" y="38"/>
                  </a:lnTo>
                  <a:lnTo>
                    <a:pt x="164" y="43"/>
                  </a:lnTo>
                  <a:lnTo>
                    <a:pt x="168" y="49"/>
                  </a:lnTo>
                  <a:lnTo>
                    <a:pt x="175" y="55"/>
                  </a:lnTo>
                  <a:lnTo>
                    <a:pt x="179" y="61"/>
                  </a:lnTo>
                  <a:lnTo>
                    <a:pt x="183" y="66"/>
                  </a:lnTo>
                  <a:lnTo>
                    <a:pt x="185" y="74"/>
                  </a:lnTo>
                  <a:lnTo>
                    <a:pt x="189" y="80"/>
                  </a:lnTo>
                  <a:lnTo>
                    <a:pt x="190" y="85"/>
                  </a:lnTo>
                  <a:lnTo>
                    <a:pt x="192" y="93"/>
                  </a:lnTo>
                  <a:lnTo>
                    <a:pt x="194" y="99"/>
                  </a:lnTo>
                  <a:lnTo>
                    <a:pt x="196" y="104"/>
                  </a:lnTo>
                  <a:lnTo>
                    <a:pt x="196" y="108"/>
                  </a:lnTo>
                  <a:lnTo>
                    <a:pt x="196" y="114"/>
                  </a:lnTo>
                  <a:lnTo>
                    <a:pt x="196" y="118"/>
                  </a:lnTo>
                  <a:lnTo>
                    <a:pt x="196" y="123"/>
                  </a:lnTo>
                  <a:lnTo>
                    <a:pt x="194" y="125"/>
                  </a:lnTo>
                  <a:lnTo>
                    <a:pt x="194" y="131"/>
                  </a:lnTo>
                  <a:lnTo>
                    <a:pt x="192" y="137"/>
                  </a:lnTo>
                  <a:lnTo>
                    <a:pt x="190" y="144"/>
                  </a:lnTo>
                  <a:lnTo>
                    <a:pt x="189" y="150"/>
                  </a:lnTo>
                  <a:lnTo>
                    <a:pt x="185" y="158"/>
                  </a:lnTo>
                  <a:lnTo>
                    <a:pt x="181" y="165"/>
                  </a:lnTo>
                  <a:lnTo>
                    <a:pt x="177" y="173"/>
                  </a:lnTo>
                  <a:lnTo>
                    <a:pt x="170" y="179"/>
                  </a:lnTo>
                  <a:lnTo>
                    <a:pt x="162" y="186"/>
                  </a:lnTo>
                  <a:lnTo>
                    <a:pt x="154" y="192"/>
                  </a:lnTo>
                  <a:lnTo>
                    <a:pt x="145" y="198"/>
                  </a:lnTo>
                  <a:lnTo>
                    <a:pt x="139" y="198"/>
                  </a:lnTo>
                  <a:lnTo>
                    <a:pt x="135" y="199"/>
                  </a:lnTo>
                  <a:lnTo>
                    <a:pt x="130" y="201"/>
                  </a:lnTo>
                  <a:lnTo>
                    <a:pt x="124" y="203"/>
                  </a:lnTo>
                  <a:lnTo>
                    <a:pt x="116" y="203"/>
                  </a:lnTo>
                  <a:lnTo>
                    <a:pt x="111" y="203"/>
                  </a:lnTo>
                  <a:lnTo>
                    <a:pt x="103" y="203"/>
                  </a:lnTo>
                  <a:lnTo>
                    <a:pt x="95" y="203"/>
                  </a:lnTo>
                  <a:lnTo>
                    <a:pt x="92" y="203"/>
                  </a:lnTo>
                  <a:lnTo>
                    <a:pt x="84" y="199"/>
                  </a:lnTo>
                  <a:lnTo>
                    <a:pt x="76" y="198"/>
                  </a:lnTo>
                  <a:lnTo>
                    <a:pt x="71" y="194"/>
                  </a:lnTo>
                  <a:lnTo>
                    <a:pt x="65" y="190"/>
                  </a:lnTo>
                  <a:lnTo>
                    <a:pt x="59" y="186"/>
                  </a:lnTo>
                  <a:lnTo>
                    <a:pt x="52" y="179"/>
                  </a:lnTo>
                  <a:lnTo>
                    <a:pt x="44" y="171"/>
                  </a:lnTo>
                  <a:lnTo>
                    <a:pt x="38" y="163"/>
                  </a:lnTo>
                  <a:lnTo>
                    <a:pt x="35" y="154"/>
                  </a:lnTo>
                  <a:lnTo>
                    <a:pt x="33" y="148"/>
                  </a:lnTo>
                  <a:lnTo>
                    <a:pt x="29" y="142"/>
                  </a:lnTo>
                  <a:lnTo>
                    <a:pt x="27" y="135"/>
                  </a:lnTo>
                  <a:lnTo>
                    <a:pt x="27" y="129"/>
                  </a:lnTo>
                  <a:lnTo>
                    <a:pt x="25" y="123"/>
                  </a:lnTo>
                  <a:lnTo>
                    <a:pt x="25" y="116"/>
                  </a:lnTo>
                  <a:lnTo>
                    <a:pt x="25" y="108"/>
                  </a:lnTo>
                  <a:lnTo>
                    <a:pt x="27" y="101"/>
                  </a:lnTo>
                  <a:lnTo>
                    <a:pt x="27" y="99"/>
                  </a:lnTo>
                  <a:lnTo>
                    <a:pt x="27" y="93"/>
                  </a:lnTo>
                  <a:lnTo>
                    <a:pt x="29" y="83"/>
                  </a:lnTo>
                  <a:lnTo>
                    <a:pt x="35" y="74"/>
                  </a:lnTo>
                  <a:lnTo>
                    <a:pt x="36" y="68"/>
                  </a:lnTo>
                  <a:lnTo>
                    <a:pt x="38" y="63"/>
                  </a:lnTo>
                  <a:lnTo>
                    <a:pt x="42" y="57"/>
                  </a:lnTo>
                  <a:lnTo>
                    <a:pt x="48" y="53"/>
                  </a:lnTo>
                  <a:lnTo>
                    <a:pt x="52" y="47"/>
                  </a:lnTo>
                  <a:lnTo>
                    <a:pt x="57" y="42"/>
                  </a:lnTo>
                  <a:lnTo>
                    <a:pt x="63" y="38"/>
                  </a:lnTo>
                  <a:lnTo>
                    <a:pt x="73" y="36"/>
                  </a:lnTo>
                  <a:lnTo>
                    <a:pt x="63" y="11"/>
                  </a:lnTo>
                  <a:lnTo>
                    <a:pt x="61" y="11"/>
                  </a:lnTo>
                  <a:lnTo>
                    <a:pt x="54" y="15"/>
                  </a:lnTo>
                  <a:lnTo>
                    <a:pt x="44" y="21"/>
                  </a:lnTo>
                  <a:lnTo>
                    <a:pt x="35" y="30"/>
                  </a:lnTo>
                  <a:lnTo>
                    <a:pt x="29" y="34"/>
                  </a:lnTo>
                  <a:lnTo>
                    <a:pt x="23" y="40"/>
                  </a:lnTo>
                  <a:lnTo>
                    <a:pt x="17" y="47"/>
                  </a:lnTo>
                  <a:lnTo>
                    <a:pt x="14" y="55"/>
                  </a:lnTo>
                  <a:lnTo>
                    <a:pt x="8" y="63"/>
                  </a:lnTo>
                  <a:lnTo>
                    <a:pt x="6" y="72"/>
                  </a:lnTo>
                  <a:lnTo>
                    <a:pt x="4" y="76"/>
                  </a:lnTo>
                  <a:lnTo>
                    <a:pt x="2" y="82"/>
                  </a:lnTo>
                  <a:lnTo>
                    <a:pt x="2" y="87"/>
                  </a:lnTo>
                  <a:lnTo>
                    <a:pt x="2" y="95"/>
                  </a:lnTo>
                  <a:lnTo>
                    <a:pt x="0" y="99"/>
                  </a:lnTo>
                  <a:lnTo>
                    <a:pt x="0" y="104"/>
                  </a:lnTo>
                  <a:lnTo>
                    <a:pt x="0" y="110"/>
                  </a:lnTo>
                  <a:lnTo>
                    <a:pt x="0" y="116"/>
                  </a:lnTo>
                  <a:lnTo>
                    <a:pt x="0" y="121"/>
                  </a:lnTo>
                  <a:lnTo>
                    <a:pt x="0" y="127"/>
                  </a:lnTo>
                  <a:lnTo>
                    <a:pt x="2" y="131"/>
                  </a:lnTo>
                  <a:lnTo>
                    <a:pt x="4" y="139"/>
                  </a:lnTo>
                  <a:lnTo>
                    <a:pt x="6" y="148"/>
                  </a:lnTo>
                  <a:lnTo>
                    <a:pt x="10" y="158"/>
                  </a:lnTo>
                  <a:lnTo>
                    <a:pt x="14" y="167"/>
                  </a:lnTo>
                  <a:lnTo>
                    <a:pt x="19" y="177"/>
                  </a:lnTo>
                  <a:lnTo>
                    <a:pt x="25" y="186"/>
                  </a:lnTo>
                  <a:lnTo>
                    <a:pt x="33" y="194"/>
                  </a:lnTo>
                  <a:lnTo>
                    <a:pt x="38" y="201"/>
                  </a:lnTo>
                  <a:lnTo>
                    <a:pt x="48" y="209"/>
                  </a:lnTo>
                  <a:lnTo>
                    <a:pt x="55" y="215"/>
                  </a:lnTo>
                  <a:lnTo>
                    <a:pt x="65" y="220"/>
                  </a:lnTo>
                  <a:lnTo>
                    <a:pt x="69" y="222"/>
                  </a:lnTo>
                  <a:lnTo>
                    <a:pt x="74" y="224"/>
                  </a:lnTo>
                  <a:lnTo>
                    <a:pt x="80" y="226"/>
                  </a:lnTo>
                  <a:lnTo>
                    <a:pt x="86" y="230"/>
                  </a:lnTo>
                  <a:lnTo>
                    <a:pt x="95" y="232"/>
                  </a:lnTo>
                  <a:lnTo>
                    <a:pt x="107" y="232"/>
                  </a:lnTo>
                  <a:lnTo>
                    <a:pt x="116" y="232"/>
                  </a:lnTo>
                  <a:lnTo>
                    <a:pt x="128" y="230"/>
                  </a:lnTo>
                  <a:lnTo>
                    <a:pt x="135" y="228"/>
                  </a:lnTo>
                  <a:lnTo>
                    <a:pt x="145" y="224"/>
                  </a:lnTo>
                  <a:lnTo>
                    <a:pt x="154" y="220"/>
                  </a:lnTo>
                  <a:lnTo>
                    <a:pt x="164" y="217"/>
                  </a:lnTo>
                  <a:lnTo>
                    <a:pt x="170" y="211"/>
                  </a:lnTo>
                  <a:lnTo>
                    <a:pt x="179" y="205"/>
                  </a:lnTo>
                  <a:lnTo>
                    <a:pt x="185" y="199"/>
                  </a:lnTo>
                  <a:lnTo>
                    <a:pt x="192" y="194"/>
                  </a:lnTo>
                  <a:lnTo>
                    <a:pt x="196" y="186"/>
                  </a:lnTo>
                  <a:lnTo>
                    <a:pt x="204" y="179"/>
                  </a:lnTo>
                  <a:lnTo>
                    <a:pt x="208" y="173"/>
                  </a:lnTo>
                  <a:lnTo>
                    <a:pt x="211" y="167"/>
                  </a:lnTo>
                  <a:lnTo>
                    <a:pt x="213" y="158"/>
                  </a:lnTo>
                  <a:lnTo>
                    <a:pt x="217" y="152"/>
                  </a:lnTo>
                  <a:lnTo>
                    <a:pt x="219" y="144"/>
                  </a:lnTo>
                  <a:lnTo>
                    <a:pt x="221" y="137"/>
                  </a:lnTo>
                  <a:lnTo>
                    <a:pt x="221" y="129"/>
                  </a:lnTo>
                  <a:lnTo>
                    <a:pt x="223" y="121"/>
                  </a:lnTo>
                  <a:lnTo>
                    <a:pt x="223" y="116"/>
                  </a:lnTo>
                  <a:lnTo>
                    <a:pt x="223" y="108"/>
                  </a:lnTo>
                  <a:lnTo>
                    <a:pt x="221" y="101"/>
                  </a:lnTo>
                  <a:lnTo>
                    <a:pt x="219" y="93"/>
                  </a:lnTo>
                  <a:lnTo>
                    <a:pt x="217" y="85"/>
                  </a:lnTo>
                  <a:lnTo>
                    <a:pt x="217" y="78"/>
                  </a:lnTo>
                  <a:lnTo>
                    <a:pt x="213" y="70"/>
                  </a:lnTo>
                  <a:lnTo>
                    <a:pt x="211" y="63"/>
                  </a:lnTo>
                  <a:lnTo>
                    <a:pt x="208" y="55"/>
                  </a:lnTo>
                  <a:lnTo>
                    <a:pt x="204" y="49"/>
                  </a:lnTo>
                  <a:lnTo>
                    <a:pt x="198" y="40"/>
                  </a:lnTo>
                  <a:lnTo>
                    <a:pt x="192" y="34"/>
                  </a:lnTo>
                  <a:lnTo>
                    <a:pt x="187" y="28"/>
                  </a:lnTo>
                  <a:lnTo>
                    <a:pt x="183" y="23"/>
                  </a:lnTo>
                  <a:lnTo>
                    <a:pt x="175" y="17"/>
                  </a:lnTo>
                  <a:lnTo>
                    <a:pt x="170" y="13"/>
                  </a:lnTo>
                  <a:lnTo>
                    <a:pt x="162" y="9"/>
                  </a:lnTo>
                  <a:lnTo>
                    <a:pt x="156" y="7"/>
                  </a:lnTo>
                  <a:lnTo>
                    <a:pt x="149" y="5"/>
                  </a:lnTo>
                  <a:lnTo>
                    <a:pt x="141" y="2"/>
                  </a:lnTo>
                  <a:lnTo>
                    <a:pt x="133" y="0"/>
                  </a:lnTo>
                  <a:lnTo>
                    <a:pt x="128" y="0"/>
                  </a:lnTo>
                  <a:lnTo>
                    <a:pt x="118" y="0"/>
                  </a:lnTo>
                  <a:lnTo>
                    <a:pt x="113" y="0"/>
                  </a:lnTo>
                  <a:lnTo>
                    <a:pt x="103" y="0"/>
                  </a:lnTo>
                  <a:lnTo>
                    <a:pt x="97" y="2"/>
                  </a:lnTo>
                  <a:lnTo>
                    <a:pt x="90" y="2"/>
                  </a:lnTo>
                  <a:lnTo>
                    <a:pt x="82" y="5"/>
                  </a:lnTo>
                  <a:lnTo>
                    <a:pt x="74" y="5"/>
                  </a:lnTo>
                  <a:lnTo>
                    <a:pt x="71" y="7"/>
                  </a:lnTo>
                  <a:lnTo>
                    <a:pt x="71" y="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9605" name="Freeform 149"/>
            <p:cNvSpPr>
              <a:spLocks/>
            </p:cNvSpPr>
            <p:nvPr/>
          </p:nvSpPr>
          <p:spPr bwMode="auto">
            <a:xfrm rot="1256618" flipH="1">
              <a:off x="8285071" y="5482458"/>
              <a:ext cx="13874" cy="19165"/>
            </a:xfrm>
            <a:custGeom>
              <a:avLst/>
              <a:gdLst/>
              <a:ahLst/>
              <a:cxnLst>
                <a:cxn ang="0">
                  <a:pos x="2" y="4"/>
                </a:cxn>
                <a:cxn ang="0">
                  <a:pos x="10" y="0"/>
                </a:cxn>
                <a:cxn ang="0">
                  <a:pos x="21" y="10"/>
                </a:cxn>
                <a:cxn ang="0">
                  <a:pos x="19" y="25"/>
                </a:cxn>
                <a:cxn ang="0">
                  <a:pos x="12" y="29"/>
                </a:cxn>
                <a:cxn ang="0">
                  <a:pos x="0" y="21"/>
                </a:cxn>
                <a:cxn ang="0">
                  <a:pos x="2" y="4"/>
                </a:cxn>
                <a:cxn ang="0">
                  <a:pos x="2" y="4"/>
                </a:cxn>
              </a:cxnLst>
              <a:rect l="0" t="0" r="r" b="b"/>
              <a:pathLst>
                <a:path w="21" h="29">
                  <a:moveTo>
                    <a:pt x="2" y="4"/>
                  </a:moveTo>
                  <a:lnTo>
                    <a:pt x="10" y="0"/>
                  </a:lnTo>
                  <a:lnTo>
                    <a:pt x="21" y="10"/>
                  </a:lnTo>
                  <a:lnTo>
                    <a:pt x="19" y="25"/>
                  </a:lnTo>
                  <a:lnTo>
                    <a:pt x="12" y="29"/>
                  </a:lnTo>
                  <a:lnTo>
                    <a:pt x="0" y="21"/>
                  </a:lnTo>
                  <a:lnTo>
                    <a:pt x="2" y="4"/>
                  </a:lnTo>
                  <a:lnTo>
                    <a:pt x="2" y="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9607" name="Freeform 151"/>
            <p:cNvSpPr>
              <a:spLocks/>
            </p:cNvSpPr>
            <p:nvPr/>
          </p:nvSpPr>
          <p:spPr bwMode="auto">
            <a:xfrm rot="1256618" flipH="1">
              <a:off x="7970786" y="5304984"/>
              <a:ext cx="61046" cy="53387"/>
            </a:xfrm>
            <a:custGeom>
              <a:avLst/>
              <a:gdLst/>
              <a:ahLst/>
              <a:cxnLst>
                <a:cxn ang="0">
                  <a:pos x="48" y="61"/>
                </a:cxn>
                <a:cxn ang="0">
                  <a:pos x="57" y="59"/>
                </a:cxn>
                <a:cxn ang="0">
                  <a:pos x="65" y="53"/>
                </a:cxn>
                <a:cxn ang="0">
                  <a:pos x="69" y="48"/>
                </a:cxn>
                <a:cxn ang="0">
                  <a:pos x="69" y="40"/>
                </a:cxn>
                <a:cxn ang="0">
                  <a:pos x="67" y="31"/>
                </a:cxn>
                <a:cxn ang="0">
                  <a:pos x="61" y="25"/>
                </a:cxn>
                <a:cxn ang="0">
                  <a:pos x="55" y="19"/>
                </a:cxn>
                <a:cxn ang="0">
                  <a:pos x="46" y="19"/>
                </a:cxn>
                <a:cxn ang="0">
                  <a:pos x="48" y="10"/>
                </a:cxn>
                <a:cxn ang="0">
                  <a:pos x="50" y="2"/>
                </a:cxn>
                <a:cxn ang="0">
                  <a:pos x="57" y="2"/>
                </a:cxn>
                <a:cxn ang="0">
                  <a:pos x="63" y="6"/>
                </a:cxn>
                <a:cxn ang="0">
                  <a:pos x="69" y="8"/>
                </a:cxn>
                <a:cxn ang="0">
                  <a:pos x="74" y="13"/>
                </a:cxn>
                <a:cxn ang="0">
                  <a:pos x="78" y="19"/>
                </a:cxn>
                <a:cxn ang="0">
                  <a:pos x="82" y="25"/>
                </a:cxn>
                <a:cxn ang="0">
                  <a:pos x="86" y="31"/>
                </a:cxn>
                <a:cxn ang="0">
                  <a:pos x="88" y="38"/>
                </a:cxn>
                <a:cxn ang="0">
                  <a:pos x="88" y="46"/>
                </a:cxn>
                <a:cxn ang="0">
                  <a:pos x="86" y="52"/>
                </a:cxn>
                <a:cxn ang="0">
                  <a:pos x="84" y="59"/>
                </a:cxn>
                <a:cxn ang="0">
                  <a:pos x="80" y="67"/>
                </a:cxn>
                <a:cxn ang="0">
                  <a:pos x="72" y="71"/>
                </a:cxn>
                <a:cxn ang="0">
                  <a:pos x="67" y="74"/>
                </a:cxn>
                <a:cxn ang="0">
                  <a:pos x="59" y="76"/>
                </a:cxn>
                <a:cxn ang="0">
                  <a:pos x="50" y="78"/>
                </a:cxn>
                <a:cxn ang="0">
                  <a:pos x="40" y="76"/>
                </a:cxn>
                <a:cxn ang="0">
                  <a:pos x="33" y="74"/>
                </a:cxn>
                <a:cxn ang="0">
                  <a:pos x="23" y="71"/>
                </a:cxn>
                <a:cxn ang="0">
                  <a:pos x="17" y="67"/>
                </a:cxn>
                <a:cxn ang="0">
                  <a:pos x="10" y="59"/>
                </a:cxn>
                <a:cxn ang="0">
                  <a:pos x="6" y="53"/>
                </a:cxn>
                <a:cxn ang="0">
                  <a:pos x="2" y="46"/>
                </a:cxn>
                <a:cxn ang="0">
                  <a:pos x="0" y="40"/>
                </a:cxn>
                <a:cxn ang="0">
                  <a:pos x="0" y="31"/>
                </a:cxn>
                <a:cxn ang="0">
                  <a:pos x="2" y="25"/>
                </a:cxn>
                <a:cxn ang="0">
                  <a:pos x="6" y="17"/>
                </a:cxn>
                <a:cxn ang="0">
                  <a:pos x="12" y="12"/>
                </a:cxn>
                <a:cxn ang="0">
                  <a:pos x="17" y="6"/>
                </a:cxn>
                <a:cxn ang="0">
                  <a:pos x="23" y="4"/>
                </a:cxn>
                <a:cxn ang="0">
                  <a:pos x="33" y="0"/>
                </a:cxn>
                <a:cxn ang="0">
                  <a:pos x="40" y="0"/>
                </a:cxn>
                <a:cxn ang="0">
                  <a:pos x="42" y="0"/>
                </a:cxn>
                <a:cxn ang="0">
                  <a:pos x="46" y="2"/>
                </a:cxn>
                <a:cxn ang="0">
                  <a:pos x="44" y="10"/>
                </a:cxn>
                <a:cxn ang="0">
                  <a:pos x="44" y="19"/>
                </a:cxn>
                <a:cxn ang="0">
                  <a:pos x="42" y="19"/>
                </a:cxn>
                <a:cxn ang="0">
                  <a:pos x="33" y="19"/>
                </a:cxn>
                <a:cxn ang="0">
                  <a:pos x="25" y="25"/>
                </a:cxn>
                <a:cxn ang="0">
                  <a:pos x="21" y="31"/>
                </a:cxn>
                <a:cxn ang="0">
                  <a:pos x="21" y="40"/>
                </a:cxn>
                <a:cxn ang="0">
                  <a:pos x="23" y="48"/>
                </a:cxn>
                <a:cxn ang="0">
                  <a:pos x="31" y="55"/>
                </a:cxn>
                <a:cxn ang="0">
                  <a:pos x="38" y="59"/>
                </a:cxn>
                <a:cxn ang="0">
                  <a:pos x="48" y="61"/>
                </a:cxn>
                <a:cxn ang="0">
                  <a:pos x="48" y="61"/>
                </a:cxn>
              </a:cxnLst>
              <a:rect l="0" t="0" r="r" b="b"/>
              <a:pathLst>
                <a:path w="88" h="78">
                  <a:moveTo>
                    <a:pt x="48" y="61"/>
                  </a:moveTo>
                  <a:lnTo>
                    <a:pt x="57" y="59"/>
                  </a:lnTo>
                  <a:lnTo>
                    <a:pt x="65" y="53"/>
                  </a:lnTo>
                  <a:lnTo>
                    <a:pt x="69" y="48"/>
                  </a:lnTo>
                  <a:lnTo>
                    <a:pt x="69" y="40"/>
                  </a:lnTo>
                  <a:lnTo>
                    <a:pt x="67" y="31"/>
                  </a:lnTo>
                  <a:lnTo>
                    <a:pt x="61" y="25"/>
                  </a:lnTo>
                  <a:lnTo>
                    <a:pt x="55" y="19"/>
                  </a:lnTo>
                  <a:lnTo>
                    <a:pt x="46" y="19"/>
                  </a:lnTo>
                  <a:lnTo>
                    <a:pt x="48" y="10"/>
                  </a:lnTo>
                  <a:lnTo>
                    <a:pt x="50" y="2"/>
                  </a:lnTo>
                  <a:lnTo>
                    <a:pt x="57" y="2"/>
                  </a:lnTo>
                  <a:lnTo>
                    <a:pt x="63" y="6"/>
                  </a:lnTo>
                  <a:lnTo>
                    <a:pt x="69" y="8"/>
                  </a:lnTo>
                  <a:lnTo>
                    <a:pt x="74" y="13"/>
                  </a:lnTo>
                  <a:lnTo>
                    <a:pt x="78" y="19"/>
                  </a:lnTo>
                  <a:lnTo>
                    <a:pt x="82" y="25"/>
                  </a:lnTo>
                  <a:lnTo>
                    <a:pt x="86" y="31"/>
                  </a:lnTo>
                  <a:lnTo>
                    <a:pt x="88" y="38"/>
                  </a:lnTo>
                  <a:lnTo>
                    <a:pt x="88" y="46"/>
                  </a:lnTo>
                  <a:lnTo>
                    <a:pt x="86" y="52"/>
                  </a:lnTo>
                  <a:lnTo>
                    <a:pt x="84" y="59"/>
                  </a:lnTo>
                  <a:lnTo>
                    <a:pt x="80" y="67"/>
                  </a:lnTo>
                  <a:lnTo>
                    <a:pt x="72" y="71"/>
                  </a:lnTo>
                  <a:lnTo>
                    <a:pt x="67" y="74"/>
                  </a:lnTo>
                  <a:lnTo>
                    <a:pt x="59" y="76"/>
                  </a:lnTo>
                  <a:lnTo>
                    <a:pt x="50" y="78"/>
                  </a:lnTo>
                  <a:lnTo>
                    <a:pt x="40" y="76"/>
                  </a:lnTo>
                  <a:lnTo>
                    <a:pt x="33" y="74"/>
                  </a:lnTo>
                  <a:lnTo>
                    <a:pt x="23" y="71"/>
                  </a:lnTo>
                  <a:lnTo>
                    <a:pt x="17" y="67"/>
                  </a:lnTo>
                  <a:lnTo>
                    <a:pt x="10" y="59"/>
                  </a:lnTo>
                  <a:lnTo>
                    <a:pt x="6" y="53"/>
                  </a:lnTo>
                  <a:lnTo>
                    <a:pt x="2" y="46"/>
                  </a:lnTo>
                  <a:lnTo>
                    <a:pt x="0" y="40"/>
                  </a:lnTo>
                  <a:lnTo>
                    <a:pt x="0" y="31"/>
                  </a:lnTo>
                  <a:lnTo>
                    <a:pt x="2" y="25"/>
                  </a:lnTo>
                  <a:lnTo>
                    <a:pt x="6" y="17"/>
                  </a:lnTo>
                  <a:lnTo>
                    <a:pt x="12" y="12"/>
                  </a:lnTo>
                  <a:lnTo>
                    <a:pt x="17" y="6"/>
                  </a:lnTo>
                  <a:lnTo>
                    <a:pt x="23" y="4"/>
                  </a:lnTo>
                  <a:lnTo>
                    <a:pt x="33" y="0"/>
                  </a:lnTo>
                  <a:lnTo>
                    <a:pt x="40" y="0"/>
                  </a:lnTo>
                  <a:lnTo>
                    <a:pt x="42" y="0"/>
                  </a:lnTo>
                  <a:lnTo>
                    <a:pt x="46" y="2"/>
                  </a:lnTo>
                  <a:lnTo>
                    <a:pt x="44" y="10"/>
                  </a:lnTo>
                  <a:lnTo>
                    <a:pt x="44" y="19"/>
                  </a:lnTo>
                  <a:lnTo>
                    <a:pt x="42" y="19"/>
                  </a:lnTo>
                  <a:lnTo>
                    <a:pt x="33" y="19"/>
                  </a:lnTo>
                  <a:lnTo>
                    <a:pt x="25" y="25"/>
                  </a:lnTo>
                  <a:lnTo>
                    <a:pt x="21" y="31"/>
                  </a:lnTo>
                  <a:lnTo>
                    <a:pt x="21" y="40"/>
                  </a:lnTo>
                  <a:lnTo>
                    <a:pt x="23" y="48"/>
                  </a:lnTo>
                  <a:lnTo>
                    <a:pt x="31" y="55"/>
                  </a:lnTo>
                  <a:lnTo>
                    <a:pt x="38" y="59"/>
                  </a:lnTo>
                  <a:lnTo>
                    <a:pt x="48" y="61"/>
                  </a:lnTo>
                  <a:lnTo>
                    <a:pt x="48" y="6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9608" name="Freeform 152"/>
            <p:cNvSpPr>
              <a:spLocks/>
            </p:cNvSpPr>
            <p:nvPr/>
          </p:nvSpPr>
          <p:spPr bwMode="auto">
            <a:xfrm rot="1256618" flipH="1">
              <a:off x="8000217" y="5306920"/>
              <a:ext cx="12487" cy="10951"/>
            </a:xfrm>
            <a:custGeom>
              <a:avLst/>
              <a:gdLst/>
              <a:ahLst/>
              <a:cxnLst>
                <a:cxn ang="0">
                  <a:pos x="6" y="17"/>
                </a:cxn>
                <a:cxn ang="0">
                  <a:pos x="8" y="17"/>
                </a:cxn>
                <a:cxn ang="0">
                  <a:pos x="17" y="10"/>
                </a:cxn>
                <a:cxn ang="0">
                  <a:pos x="12" y="0"/>
                </a:cxn>
                <a:cxn ang="0">
                  <a:pos x="8" y="0"/>
                </a:cxn>
                <a:cxn ang="0">
                  <a:pos x="0" y="6"/>
                </a:cxn>
                <a:cxn ang="0">
                  <a:pos x="6" y="17"/>
                </a:cxn>
                <a:cxn ang="0">
                  <a:pos x="6" y="17"/>
                </a:cxn>
              </a:cxnLst>
              <a:rect l="0" t="0" r="r" b="b"/>
              <a:pathLst>
                <a:path w="17" h="17">
                  <a:moveTo>
                    <a:pt x="6" y="17"/>
                  </a:moveTo>
                  <a:lnTo>
                    <a:pt x="8" y="17"/>
                  </a:lnTo>
                  <a:lnTo>
                    <a:pt x="17" y="10"/>
                  </a:lnTo>
                  <a:lnTo>
                    <a:pt x="12" y="0"/>
                  </a:lnTo>
                  <a:lnTo>
                    <a:pt x="8" y="0"/>
                  </a:lnTo>
                  <a:lnTo>
                    <a:pt x="0" y="6"/>
                  </a:lnTo>
                  <a:lnTo>
                    <a:pt x="6" y="17"/>
                  </a:lnTo>
                  <a:lnTo>
                    <a:pt x="6" y="1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9609" name="Freeform 153"/>
            <p:cNvSpPr>
              <a:spLocks/>
            </p:cNvSpPr>
            <p:nvPr/>
          </p:nvSpPr>
          <p:spPr bwMode="auto">
            <a:xfrm rot="1256618" flipH="1">
              <a:off x="8219628" y="5525804"/>
              <a:ext cx="45785" cy="39698"/>
            </a:xfrm>
            <a:custGeom>
              <a:avLst/>
              <a:gdLst/>
              <a:ahLst/>
              <a:cxnLst>
                <a:cxn ang="0">
                  <a:pos x="33" y="0"/>
                </a:cxn>
                <a:cxn ang="0">
                  <a:pos x="29" y="0"/>
                </a:cxn>
                <a:cxn ang="0">
                  <a:pos x="23" y="4"/>
                </a:cxn>
                <a:cxn ang="0">
                  <a:pos x="17" y="10"/>
                </a:cxn>
                <a:cxn ang="0">
                  <a:pos x="12" y="17"/>
                </a:cxn>
                <a:cxn ang="0">
                  <a:pos x="4" y="25"/>
                </a:cxn>
                <a:cxn ang="0">
                  <a:pos x="2" y="32"/>
                </a:cxn>
                <a:cxn ang="0">
                  <a:pos x="0" y="42"/>
                </a:cxn>
                <a:cxn ang="0">
                  <a:pos x="6" y="51"/>
                </a:cxn>
                <a:cxn ang="0">
                  <a:pos x="14" y="55"/>
                </a:cxn>
                <a:cxn ang="0">
                  <a:pos x="25" y="59"/>
                </a:cxn>
                <a:cxn ang="0">
                  <a:pos x="35" y="59"/>
                </a:cxn>
                <a:cxn ang="0">
                  <a:pos x="44" y="57"/>
                </a:cxn>
                <a:cxn ang="0">
                  <a:pos x="54" y="51"/>
                </a:cxn>
                <a:cxn ang="0">
                  <a:pos x="61" y="44"/>
                </a:cxn>
                <a:cxn ang="0">
                  <a:pos x="65" y="36"/>
                </a:cxn>
                <a:cxn ang="0">
                  <a:pos x="67" y="29"/>
                </a:cxn>
                <a:cxn ang="0">
                  <a:pos x="63" y="17"/>
                </a:cxn>
                <a:cxn ang="0">
                  <a:pos x="59" y="11"/>
                </a:cxn>
                <a:cxn ang="0">
                  <a:pos x="54" y="8"/>
                </a:cxn>
                <a:cxn ang="0">
                  <a:pos x="48" y="4"/>
                </a:cxn>
                <a:cxn ang="0">
                  <a:pos x="42" y="2"/>
                </a:cxn>
                <a:cxn ang="0">
                  <a:pos x="36" y="0"/>
                </a:cxn>
                <a:cxn ang="0">
                  <a:pos x="33" y="0"/>
                </a:cxn>
                <a:cxn ang="0">
                  <a:pos x="33" y="0"/>
                </a:cxn>
                <a:cxn ang="0">
                  <a:pos x="33" y="0"/>
                </a:cxn>
              </a:cxnLst>
              <a:rect l="0" t="0" r="r" b="b"/>
              <a:pathLst>
                <a:path w="67" h="59">
                  <a:moveTo>
                    <a:pt x="33" y="0"/>
                  </a:moveTo>
                  <a:lnTo>
                    <a:pt x="29" y="0"/>
                  </a:lnTo>
                  <a:lnTo>
                    <a:pt x="23" y="4"/>
                  </a:lnTo>
                  <a:lnTo>
                    <a:pt x="17" y="10"/>
                  </a:lnTo>
                  <a:lnTo>
                    <a:pt x="12" y="17"/>
                  </a:lnTo>
                  <a:lnTo>
                    <a:pt x="4" y="25"/>
                  </a:lnTo>
                  <a:lnTo>
                    <a:pt x="2" y="32"/>
                  </a:lnTo>
                  <a:lnTo>
                    <a:pt x="0" y="42"/>
                  </a:lnTo>
                  <a:lnTo>
                    <a:pt x="6" y="51"/>
                  </a:lnTo>
                  <a:lnTo>
                    <a:pt x="14" y="55"/>
                  </a:lnTo>
                  <a:lnTo>
                    <a:pt x="25" y="59"/>
                  </a:lnTo>
                  <a:lnTo>
                    <a:pt x="35" y="59"/>
                  </a:lnTo>
                  <a:lnTo>
                    <a:pt x="44" y="57"/>
                  </a:lnTo>
                  <a:lnTo>
                    <a:pt x="54" y="51"/>
                  </a:lnTo>
                  <a:lnTo>
                    <a:pt x="61" y="44"/>
                  </a:lnTo>
                  <a:lnTo>
                    <a:pt x="65" y="36"/>
                  </a:lnTo>
                  <a:lnTo>
                    <a:pt x="67" y="29"/>
                  </a:lnTo>
                  <a:lnTo>
                    <a:pt x="63" y="17"/>
                  </a:lnTo>
                  <a:lnTo>
                    <a:pt x="59" y="11"/>
                  </a:lnTo>
                  <a:lnTo>
                    <a:pt x="54" y="8"/>
                  </a:lnTo>
                  <a:lnTo>
                    <a:pt x="48" y="4"/>
                  </a:lnTo>
                  <a:lnTo>
                    <a:pt x="42" y="2"/>
                  </a:lnTo>
                  <a:lnTo>
                    <a:pt x="36" y="0"/>
                  </a:lnTo>
                  <a:lnTo>
                    <a:pt x="33" y="0"/>
                  </a:lnTo>
                  <a:lnTo>
                    <a:pt x="33" y="0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FF00B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9613" name="Freeform 157"/>
            <p:cNvSpPr>
              <a:spLocks/>
            </p:cNvSpPr>
            <p:nvPr/>
          </p:nvSpPr>
          <p:spPr bwMode="auto">
            <a:xfrm rot="1256618" flipH="1">
              <a:off x="8214431" y="5518425"/>
              <a:ext cx="61046" cy="53387"/>
            </a:xfrm>
            <a:custGeom>
              <a:avLst/>
              <a:gdLst/>
              <a:ahLst/>
              <a:cxnLst>
                <a:cxn ang="0">
                  <a:pos x="49" y="60"/>
                </a:cxn>
                <a:cxn ang="0">
                  <a:pos x="57" y="59"/>
                </a:cxn>
                <a:cxn ang="0">
                  <a:pos x="65" y="53"/>
                </a:cxn>
                <a:cxn ang="0">
                  <a:pos x="68" y="47"/>
                </a:cxn>
                <a:cxn ang="0">
                  <a:pos x="70" y="40"/>
                </a:cxn>
                <a:cxn ang="0">
                  <a:pos x="67" y="30"/>
                </a:cxn>
                <a:cxn ang="0">
                  <a:pos x="63" y="24"/>
                </a:cxn>
                <a:cxn ang="0">
                  <a:pos x="55" y="19"/>
                </a:cxn>
                <a:cxn ang="0">
                  <a:pos x="48" y="19"/>
                </a:cxn>
                <a:cxn ang="0">
                  <a:pos x="48" y="9"/>
                </a:cxn>
                <a:cxn ang="0">
                  <a:pos x="49" y="2"/>
                </a:cxn>
                <a:cxn ang="0">
                  <a:pos x="55" y="2"/>
                </a:cxn>
                <a:cxn ang="0">
                  <a:pos x="63" y="5"/>
                </a:cxn>
                <a:cxn ang="0">
                  <a:pos x="68" y="7"/>
                </a:cxn>
                <a:cxn ang="0">
                  <a:pos x="74" y="13"/>
                </a:cxn>
                <a:cxn ang="0">
                  <a:pos x="78" y="19"/>
                </a:cxn>
                <a:cxn ang="0">
                  <a:pos x="82" y="24"/>
                </a:cxn>
                <a:cxn ang="0">
                  <a:pos x="84" y="30"/>
                </a:cxn>
                <a:cxn ang="0">
                  <a:pos x="87" y="38"/>
                </a:cxn>
                <a:cxn ang="0">
                  <a:pos x="87" y="45"/>
                </a:cxn>
                <a:cxn ang="0">
                  <a:pos x="86" y="51"/>
                </a:cxn>
                <a:cxn ang="0">
                  <a:pos x="82" y="59"/>
                </a:cxn>
                <a:cxn ang="0">
                  <a:pos x="78" y="64"/>
                </a:cxn>
                <a:cxn ang="0">
                  <a:pos x="72" y="70"/>
                </a:cxn>
                <a:cxn ang="0">
                  <a:pos x="67" y="74"/>
                </a:cxn>
                <a:cxn ang="0">
                  <a:pos x="57" y="76"/>
                </a:cxn>
                <a:cxn ang="0">
                  <a:pos x="49" y="78"/>
                </a:cxn>
                <a:cxn ang="0">
                  <a:pos x="42" y="76"/>
                </a:cxn>
                <a:cxn ang="0">
                  <a:pos x="32" y="74"/>
                </a:cxn>
                <a:cxn ang="0">
                  <a:pos x="23" y="70"/>
                </a:cxn>
                <a:cxn ang="0">
                  <a:pos x="17" y="66"/>
                </a:cxn>
                <a:cxn ang="0">
                  <a:pos x="9" y="60"/>
                </a:cxn>
                <a:cxn ang="0">
                  <a:pos x="6" y="53"/>
                </a:cxn>
                <a:cxn ang="0">
                  <a:pos x="2" y="45"/>
                </a:cxn>
                <a:cxn ang="0">
                  <a:pos x="2" y="40"/>
                </a:cxn>
                <a:cxn ang="0">
                  <a:pos x="0" y="30"/>
                </a:cxn>
                <a:cxn ang="0">
                  <a:pos x="4" y="22"/>
                </a:cxn>
                <a:cxn ang="0">
                  <a:pos x="6" y="17"/>
                </a:cxn>
                <a:cxn ang="0">
                  <a:pos x="11" y="11"/>
                </a:cxn>
                <a:cxn ang="0">
                  <a:pos x="17" y="5"/>
                </a:cxn>
                <a:cxn ang="0">
                  <a:pos x="25" y="2"/>
                </a:cxn>
                <a:cxn ang="0">
                  <a:pos x="32" y="0"/>
                </a:cxn>
                <a:cxn ang="0">
                  <a:pos x="42" y="0"/>
                </a:cxn>
                <a:cxn ang="0">
                  <a:pos x="44" y="0"/>
                </a:cxn>
                <a:cxn ang="0">
                  <a:pos x="46" y="2"/>
                </a:cxn>
                <a:cxn ang="0">
                  <a:pos x="44" y="9"/>
                </a:cxn>
                <a:cxn ang="0">
                  <a:pos x="44" y="19"/>
                </a:cxn>
                <a:cxn ang="0">
                  <a:pos x="42" y="19"/>
                </a:cxn>
                <a:cxn ang="0">
                  <a:pos x="32" y="19"/>
                </a:cxn>
                <a:cxn ang="0">
                  <a:pos x="25" y="24"/>
                </a:cxn>
                <a:cxn ang="0">
                  <a:pos x="21" y="30"/>
                </a:cxn>
                <a:cxn ang="0">
                  <a:pos x="21" y="40"/>
                </a:cxn>
                <a:cxn ang="0">
                  <a:pos x="23" y="47"/>
                </a:cxn>
                <a:cxn ang="0">
                  <a:pos x="30" y="55"/>
                </a:cxn>
                <a:cxn ang="0">
                  <a:pos x="38" y="59"/>
                </a:cxn>
                <a:cxn ang="0">
                  <a:pos x="49" y="60"/>
                </a:cxn>
                <a:cxn ang="0">
                  <a:pos x="49" y="60"/>
                </a:cxn>
              </a:cxnLst>
              <a:rect l="0" t="0" r="r" b="b"/>
              <a:pathLst>
                <a:path w="87" h="78">
                  <a:moveTo>
                    <a:pt x="49" y="60"/>
                  </a:moveTo>
                  <a:lnTo>
                    <a:pt x="57" y="59"/>
                  </a:lnTo>
                  <a:lnTo>
                    <a:pt x="65" y="53"/>
                  </a:lnTo>
                  <a:lnTo>
                    <a:pt x="68" y="47"/>
                  </a:lnTo>
                  <a:lnTo>
                    <a:pt x="70" y="40"/>
                  </a:lnTo>
                  <a:lnTo>
                    <a:pt x="67" y="30"/>
                  </a:lnTo>
                  <a:lnTo>
                    <a:pt x="63" y="24"/>
                  </a:lnTo>
                  <a:lnTo>
                    <a:pt x="55" y="19"/>
                  </a:lnTo>
                  <a:lnTo>
                    <a:pt x="48" y="19"/>
                  </a:lnTo>
                  <a:lnTo>
                    <a:pt x="48" y="9"/>
                  </a:lnTo>
                  <a:lnTo>
                    <a:pt x="49" y="2"/>
                  </a:lnTo>
                  <a:lnTo>
                    <a:pt x="55" y="2"/>
                  </a:lnTo>
                  <a:lnTo>
                    <a:pt x="63" y="5"/>
                  </a:lnTo>
                  <a:lnTo>
                    <a:pt x="68" y="7"/>
                  </a:lnTo>
                  <a:lnTo>
                    <a:pt x="74" y="13"/>
                  </a:lnTo>
                  <a:lnTo>
                    <a:pt x="78" y="19"/>
                  </a:lnTo>
                  <a:lnTo>
                    <a:pt x="82" y="24"/>
                  </a:lnTo>
                  <a:lnTo>
                    <a:pt x="84" y="30"/>
                  </a:lnTo>
                  <a:lnTo>
                    <a:pt x="87" y="38"/>
                  </a:lnTo>
                  <a:lnTo>
                    <a:pt x="87" y="45"/>
                  </a:lnTo>
                  <a:lnTo>
                    <a:pt x="86" y="51"/>
                  </a:lnTo>
                  <a:lnTo>
                    <a:pt x="82" y="59"/>
                  </a:lnTo>
                  <a:lnTo>
                    <a:pt x="78" y="64"/>
                  </a:lnTo>
                  <a:lnTo>
                    <a:pt x="72" y="70"/>
                  </a:lnTo>
                  <a:lnTo>
                    <a:pt x="67" y="74"/>
                  </a:lnTo>
                  <a:lnTo>
                    <a:pt x="57" y="76"/>
                  </a:lnTo>
                  <a:lnTo>
                    <a:pt x="49" y="78"/>
                  </a:lnTo>
                  <a:lnTo>
                    <a:pt x="42" y="76"/>
                  </a:lnTo>
                  <a:lnTo>
                    <a:pt x="32" y="74"/>
                  </a:lnTo>
                  <a:lnTo>
                    <a:pt x="23" y="70"/>
                  </a:lnTo>
                  <a:lnTo>
                    <a:pt x="17" y="66"/>
                  </a:lnTo>
                  <a:lnTo>
                    <a:pt x="9" y="60"/>
                  </a:lnTo>
                  <a:lnTo>
                    <a:pt x="6" y="53"/>
                  </a:lnTo>
                  <a:lnTo>
                    <a:pt x="2" y="45"/>
                  </a:lnTo>
                  <a:lnTo>
                    <a:pt x="2" y="40"/>
                  </a:lnTo>
                  <a:lnTo>
                    <a:pt x="0" y="30"/>
                  </a:lnTo>
                  <a:lnTo>
                    <a:pt x="4" y="22"/>
                  </a:lnTo>
                  <a:lnTo>
                    <a:pt x="6" y="17"/>
                  </a:lnTo>
                  <a:lnTo>
                    <a:pt x="11" y="11"/>
                  </a:lnTo>
                  <a:lnTo>
                    <a:pt x="17" y="5"/>
                  </a:lnTo>
                  <a:lnTo>
                    <a:pt x="25" y="2"/>
                  </a:lnTo>
                  <a:lnTo>
                    <a:pt x="32" y="0"/>
                  </a:lnTo>
                  <a:lnTo>
                    <a:pt x="42" y="0"/>
                  </a:lnTo>
                  <a:lnTo>
                    <a:pt x="44" y="0"/>
                  </a:lnTo>
                  <a:lnTo>
                    <a:pt x="46" y="2"/>
                  </a:lnTo>
                  <a:lnTo>
                    <a:pt x="44" y="9"/>
                  </a:lnTo>
                  <a:lnTo>
                    <a:pt x="44" y="19"/>
                  </a:lnTo>
                  <a:lnTo>
                    <a:pt x="42" y="19"/>
                  </a:lnTo>
                  <a:lnTo>
                    <a:pt x="32" y="19"/>
                  </a:lnTo>
                  <a:lnTo>
                    <a:pt x="25" y="24"/>
                  </a:lnTo>
                  <a:lnTo>
                    <a:pt x="21" y="30"/>
                  </a:lnTo>
                  <a:lnTo>
                    <a:pt x="21" y="40"/>
                  </a:lnTo>
                  <a:lnTo>
                    <a:pt x="23" y="47"/>
                  </a:lnTo>
                  <a:lnTo>
                    <a:pt x="30" y="55"/>
                  </a:lnTo>
                  <a:lnTo>
                    <a:pt x="38" y="59"/>
                  </a:lnTo>
                  <a:lnTo>
                    <a:pt x="49" y="60"/>
                  </a:lnTo>
                  <a:lnTo>
                    <a:pt x="49" y="6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9614" name="Freeform 158"/>
            <p:cNvSpPr>
              <a:spLocks/>
            </p:cNvSpPr>
            <p:nvPr/>
          </p:nvSpPr>
          <p:spPr bwMode="auto">
            <a:xfrm rot="1256618" flipH="1">
              <a:off x="8243663" y="5520068"/>
              <a:ext cx="11099" cy="12321"/>
            </a:xfrm>
            <a:custGeom>
              <a:avLst/>
              <a:gdLst/>
              <a:ahLst/>
              <a:cxnLst>
                <a:cxn ang="0">
                  <a:pos x="4" y="17"/>
                </a:cxn>
                <a:cxn ang="0">
                  <a:pos x="10" y="17"/>
                </a:cxn>
                <a:cxn ang="0">
                  <a:pos x="17" y="9"/>
                </a:cxn>
                <a:cxn ang="0">
                  <a:pos x="11" y="0"/>
                </a:cxn>
                <a:cxn ang="0">
                  <a:pos x="8" y="0"/>
                </a:cxn>
                <a:cxn ang="0">
                  <a:pos x="0" y="5"/>
                </a:cxn>
                <a:cxn ang="0">
                  <a:pos x="4" y="17"/>
                </a:cxn>
                <a:cxn ang="0">
                  <a:pos x="4" y="17"/>
                </a:cxn>
              </a:cxnLst>
              <a:rect l="0" t="0" r="r" b="b"/>
              <a:pathLst>
                <a:path w="17" h="17">
                  <a:moveTo>
                    <a:pt x="4" y="17"/>
                  </a:moveTo>
                  <a:lnTo>
                    <a:pt x="10" y="17"/>
                  </a:lnTo>
                  <a:lnTo>
                    <a:pt x="17" y="9"/>
                  </a:lnTo>
                  <a:lnTo>
                    <a:pt x="11" y="0"/>
                  </a:lnTo>
                  <a:lnTo>
                    <a:pt x="8" y="0"/>
                  </a:lnTo>
                  <a:lnTo>
                    <a:pt x="0" y="5"/>
                  </a:lnTo>
                  <a:lnTo>
                    <a:pt x="4" y="17"/>
                  </a:lnTo>
                  <a:lnTo>
                    <a:pt x="4" y="1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</p:grpSp>
      <p:grpSp>
        <p:nvGrpSpPr>
          <p:cNvPr id="118" name="그룹 117"/>
          <p:cNvGrpSpPr/>
          <p:nvPr/>
        </p:nvGrpSpPr>
        <p:grpSpPr>
          <a:xfrm>
            <a:off x="7207506" y="4640235"/>
            <a:ext cx="392347" cy="330178"/>
            <a:chOff x="7207506" y="4640235"/>
            <a:chExt cx="392347" cy="330178"/>
          </a:xfrm>
        </p:grpSpPr>
        <p:sp>
          <p:nvSpPr>
            <p:cNvPr id="119" name="Freeform 129"/>
            <p:cNvSpPr>
              <a:spLocks/>
            </p:cNvSpPr>
            <p:nvPr/>
          </p:nvSpPr>
          <p:spPr bwMode="auto">
            <a:xfrm rot="14514986" flipV="1">
              <a:off x="7458317" y="4736052"/>
              <a:ext cx="237353" cy="45719"/>
            </a:xfrm>
            <a:custGeom>
              <a:avLst/>
              <a:gdLst/>
              <a:ahLst/>
              <a:cxnLst>
                <a:cxn ang="0">
                  <a:pos x="0" y="21"/>
                </a:cxn>
                <a:cxn ang="0">
                  <a:pos x="128" y="0"/>
                </a:cxn>
                <a:cxn ang="0">
                  <a:pos x="133" y="27"/>
                </a:cxn>
                <a:cxn ang="0">
                  <a:pos x="6" y="44"/>
                </a:cxn>
                <a:cxn ang="0">
                  <a:pos x="0" y="21"/>
                </a:cxn>
                <a:cxn ang="0">
                  <a:pos x="0" y="21"/>
                </a:cxn>
              </a:cxnLst>
              <a:rect l="0" t="0" r="r" b="b"/>
              <a:pathLst>
                <a:path w="133" h="44">
                  <a:moveTo>
                    <a:pt x="0" y="21"/>
                  </a:moveTo>
                  <a:lnTo>
                    <a:pt x="128" y="0"/>
                  </a:lnTo>
                  <a:lnTo>
                    <a:pt x="133" y="27"/>
                  </a:lnTo>
                  <a:lnTo>
                    <a:pt x="6" y="44"/>
                  </a:lnTo>
                  <a:lnTo>
                    <a:pt x="0" y="21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21" name="Freeform 129"/>
            <p:cNvSpPr>
              <a:spLocks/>
            </p:cNvSpPr>
            <p:nvPr/>
          </p:nvSpPr>
          <p:spPr bwMode="auto">
            <a:xfrm rot="2864094" flipV="1">
              <a:off x="7273158" y="4796263"/>
              <a:ext cx="302581" cy="45719"/>
            </a:xfrm>
            <a:custGeom>
              <a:avLst/>
              <a:gdLst/>
              <a:ahLst/>
              <a:cxnLst>
                <a:cxn ang="0">
                  <a:pos x="0" y="21"/>
                </a:cxn>
                <a:cxn ang="0">
                  <a:pos x="128" y="0"/>
                </a:cxn>
                <a:cxn ang="0">
                  <a:pos x="133" y="27"/>
                </a:cxn>
                <a:cxn ang="0">
                  <a:pos x="6" y="44"/>
                </a:cxn>
                <a:cxn ang="0">
                  <a:pos x="0" y="21"/>
                </a:cxn>
                <a:cxn ang="0">
                  <a:pos x="0" y="21"/>
                </a:cxn>
              </a:cxnLst>
              <a:rect l="0" t="0" r="r" b="b"/>
              <a:pathLst>
                <a:path w="133" h="44">
                  <a:moveTo>
                    <a:pt x="0" y="21"/>
                  </a:moveTo>
                  <a:lnTo>
                    <a:pt x="128" y="0"/>
                  </a:lnTo>
                  <a:lnTo>
                    <a:pt x="133" y="27"/>
                  </a:lnTo>
                  <a:lnTo>
                    <a:pt x="6" y="44"/>
                  </a:lnTo>
                  <a:lnTo>
                    <a:pt x="0" y="21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23" name="Freeform 129"/>
            <p:cNvSpPr>
              <a:spLocks/>
            </p:cNvSpPr>
            <p:nvPr/>
          </p:nvSpPr>
          <p:spPr bwMode="auto">
            <a:xfrm rot="1965786" flipV="1">
              <a:off x="7207506" y="4922401"/>
              <a:ext cx="252332" cy="45719"/>
            </a:xfrm>
            <a:custGeom>
              <a:avLst/>
              <a:gdLst/>
              <a:ahLst/>
              <a:cxnLst>
                <a:cxn ang="0">
                  <a:pos x="0" y="21"/>
                </a:cxn>
                <a:cxn ang="0">
                  <a:pos x="128" y="0"/>
                </a:cxn>
                <a:cxn ang="0">
                  <a:pos x="133" y="27"/>
                </a:cxn>
                <a:cxn ang="0">
                  <a:pos x="6" y="44"/>
                </a:cxn>
                <a:cxn ang="0">
                  <a:pos x="0" y="21"/>
                </a:cxn>
                <a:cxn ang="0">
                  <a:pos x="0" y="21"/>
                </a:cxn>
              </a:cxnLst>
              <a:rect l="0" t="0" r="r" b="b"/>
              <a:pathLst>
                <a:path w="133" h="44">
                  <a:moveTo>
                    <a:pt x="0" y="21"/>
                  </a:moveTo>
                  <a:lnTo>
                    <a:pt x="128" y="0"/>
                  </a:lnTo>
                  <a:lnTo>
                    <a:pt x="133" y="27"/>
                  </a:lnTo>
                  <a:lnTo>
                    <a:pt x="6" y="44"/>
                  </a:lnTo>
                  <a:lnTo>
                    <a:pt x="0" y="21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8" grpId="0" animBg="1"/>
      <p:bldP spid="1963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 smtClean="0"/>
              <a:t>집합</a:t>
            </a:r>
            <a:endParaRPr lang="en-US" altLang="ko-KR" smtClean="0"/>
          </a:p>
        </p:txBody>
      </p:sp>
      <p:sp>
        <p:nvSpPr>
          <p:cNvPr id="5124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EF4D5E1-66F2-42D2-B567-67D01DAB0B71}" type="slidenum">
              <a:rPr lang="en-US" altLang="ko-KR" smtClean="0"/>
              <a:pPr/>
              <a:t>14</a:t>
            </a:fld>
            <a:endParaRPr lang="en-US" altLang="ko-KR" smtClean="0"/>
          </a:p>
        </p:txBody>
      </p:sp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>
                <a:ea typeface="맑은 고딕" pitchFamily="50" charset="-127"/>
              </a:rPr>
              <a:t>응용문제</a:t>
            </a:r>
            <a:r>
              <a:rPr lang="en-US" altLang="ko-KR" dirty="0" smtClean="0">
                <a:ea typeface="맑은 고딕" pitchFamily="50" charset="-127"/>
              </a:rPr>
              <a:t>: </a:t>
            </a:r>
            <a:r>
              <a:rPr lang="ko-KR" altLang="en-US" dirty="0" smtClean="0">
                <a:ea typeface="맑은 고딕" pitchFamily="50" charset="-127"/>
              </a:rPr>
              <a:t>비파괴적인</a:t>
            </a:r>
            <a:r>
              <a:rPr lang="en-US" altLang="ko-KR" dirty="0" smtClean="0">
                <a:ea typeface="맑은 고딕" pitchFamily="50" charset="-127"/>
              </a:rPr>
              <a:t> </a:t>
            </a:r>
            <a:r>
              <a:rPr lang="ko-KR" altLang="en-US" dirty="0" smtClean="0">
                <a:ea typeface="맑은 고딕" pitchFamily="50" charset="-127"/>
              </a:rPr>
              <a:t>합집합</a:t>
            </a:r>
            <a:r>
              <a:rPr lang="en-US" altLang="ko-KR" dirty="0" smtClean="0">
                <a:ea typeface="맑은 고딕" pitchFamily="50" charset="-127"/>
              </a:rPr>
              <a:t>, </a:t>
            </a:r>
            <a:r>
              <a:rPr lang="ko-KR" altLang="en-US" dirty="0" smtClean="0">
                <a:ea typeface="맑은 고딕" pitchFamily="50" charset="-127"/>
              </a:rPr>
              <a:t>교집합 </a:t>
            </a:r>
            <a:r>
              <a:rPr lang="ko-KR" altLang="en-US" dirty="0" err="1" smtClean="0">
                <a:ea typeface="맑은 고딕" pitchFamily="50" charset="-127"/>
              </a:rPr>
              <a:t>메쏘드</a:t>
            </a:r>
            <a:endParaRPr lang="en-US" altLang="ko-KR" sz="1400" dirty="0" smtClean="0">
              <a:ea typeface="맑은 고딕" pitchFamily="50" charset="-127"/>
            </a:endParaRPr>
          </a:p>
        </p:txBody>
      </p:sp>
      <p:sp>
        <p:nvSpPr>
          <p:cNvPr id="512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85812" y="1571625"/>
            <a:ext cx="7715278" cy="44496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 sz="2000" dirty="0" smtClean="0">
                <a:ea typeface="맑은 고딕" pitchFamily="50" charset="-127"/>
              </a:rPr>
              <a:t>주어진 두 개의 집합 </a:t>
            </a:r>
            <a:r>
              <a:rPr lang="en-US" altLang="ko-KR" sz="2000" b="1" i="1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A</a:t>
            </a:r>
            <a:r>
              <a:rPr lang="ko-KR" altLang="en-US" sz="2000" dirty="0" smtClean="0">
                <a:ea typeface="맑은 고딕" pitchFamily="50" charset="-127"/>
              </a:rPr>
              <a:t>와 </a:t>
            </a:r>
            <a:r>
              <a:rPr lang="en-US" altLang="ko-KR" sz="2000" b="1" i="1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B</a:t>
            </a:r>
            <a:r>
              <a:rPr lang="ko-KR" altLang="en-US" sz="2000" dirty="0" smtClean="0">
                <a:ea typeface="맑은 고딕" pitchFamily="50" charset="-127"/>
              </a:rPr>
              <a:t>에 대해</a:t>
            </a:r>
            <a:r>
              <a:rPr lang="en-US" altLang="ko-KR" sz="2000" dirty="0" smtClean="0">
                <a:ea typeface="맑은 고딕" pitchFamily="50" charset="-127"/>
              </a:rPr>
              <a:t>, </a:t>
            </a:r>
            <a:r>
              <a:rPr lang="en-US" altLang="ko-KR" sz="2000" b="1" i="1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A</a:t>
            </a:r>
            <a:r>
              <a:rPr lang="en-US" altLang="ko-KR" sz="2000" dirty="0" smtClean="0">
                <a:ea typeface="맑은 고딕" pitchFamily="50" charset="-127"/>
              </a:rPr>
              <a:t>∪</a:t>
            </a:r>
            <a:r>
              <a:rPr lang="en-US" altLang="ko-KR" sz="2000" b="1" i="1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B</a:t>
            </a:r>
            <a:r>
              <a:rPr lang="ko-KR" altLang="en-US" sz="2000" dirty="0" smtClean="0">
                <a:ea typeface="맑은 고딕" pitchFamily="50" charset="-127"/>
              </a:rPr>
              <a:t>와 </a:t>
            </a:r>
            <a:r>
              <a:rPr lang="en-US" altLang="ko-KR" sz="2000" b="1" i="1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A</a:t>
            </a:r>
            <a:r>
              <a:rPr lang="en-US" altLang="ko-KR" sz="2000" dirty="0" smtClean="0">
                <a:ea typeface="맑은 고딕" pitchFamily="50" charset="-127"/>
              </a:rPr>
              <a:t>∩</a:t>
            </a:r>
            <a:r>
              <a:rPr lang="en-US" altLang="ko-KR" sz="2000" b="1" i="1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B</a:t>
            </a:r>
            <a:r>
              <a:rPr lang="ko-KR" altLang="en-US" sz="2000" dirty="0" smtClean="0">
                <a:ea typeface="맑은 고딕" pitchFamily="50" charset="-127"/>
              </a:rPr>
              <a:t>를 각각 계산하는 </a:t>
            </a:r>
            <a:r>
              <a:rPr lang="ko-KR" altLang="en-US" sz="2000" b="1" dirty="0" smtClean="0">
                <a:ea typeface="맑은 고딕" pitchFamily="50" charset="-127"/>
              </a:rPr>
              <a:t>재귀알고리즘</a:t>
            </a:r>
            <a:r>
              <a:rPr lang="ko-KR" altLang="en-US" sz="2000" dirty="0" smtClean="0">
                <a:ea typeface="맑은 고딕" pitchFamily="50" charset="-127"/>
              </a:rPr>
              <a:t> </a:t>
            </a:r>
            <a:r>
              <a:rPr lang="en-US" altLang="ko-KR" sz="2000" dirty="0" smtClean="0">
                <a:solidFill>
                  <a:schemeClr val="tx2"/>
                </a:solidFill>
                <a:ea typeface="맑은 고딕" pitchFamily="50" charset="-127"/>
              </a:rPr>
              <a:t>union</a:t>
            </a:r>
            <a:r>
              <a:rPr lang="en-US" altLang="ko-KR" sz="2000" dirty="0" smtClean="0">
                <a:ea typeface="맑은 고딕" pitchFamily="50" charset="-127"/>
              </a:rPr>
              <a:t>(A, B)</a:t>
            </a:r>
            <a:r>
              <a:rPr lang="ko-KR" altLang="en-US" sz="2000" dirty="0" smtClean="0">
                <a:ea typeface="맑은 고딕" pitchFamily="50" charset="-127"/>
              </a:rPr>
              <a:t>와 </a:t>
            </a:r>
            <a:r>
              <a:rPr lang="en-US" altLang="ko-KR" sz="2000" dirty="0" smtClean="0">
                <a:solidFill>
                  <a:schemeClr val="tx2"/>
                </a:solidFill>
                <a:ea typeface="맑은 고딕" pitchFamily="50" charset="-127"/>
              </a:rPr>
              <a:t>intersect</a:t>
            </a:r>
            <a:r>
              <a:rPr lang="en-US" altLang="ko-KR" sz="2000" dirty="0" smtClean="0">
                <a:ea typeface="맑은 고딕" pitchFamily="50" charset="-127"/>
              </a:rPr>
              <a:t>(A, B)</a:t>
            </a:r>
            <a:r>
              <a:rPr lang="ko-KR" altLang="en-US" sz="2000" dirty="0" smtClean="0">
                <a:ea typeface="맑은 고딕" pitchFamily="50" charset="-127"/>
              </a:rPr>
              <a:t>를 작성하라</a:t>
            </a:r>
            <a:endParaRPr lang="en-US" altLang="ko-KR" sz="2000" b="1" i="1" dirty="0" smtClean="0"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ko-KR" altLang="en-US" sz="2000" b="1" dirty="0" smtClean="0">
                <a:ea typeface="맑은 고딕" pitchFamily="50" charset="-127"/>
              </a:rPr>
              <a:t>전제</a:t>
            </a:r>
            <a:endParaRPr lang="en-US" altLang="ko-KR" sz="2000" b="1" dirty="0" smtClean="0">
              <a:ea typeface="맑은 고딕" pitchFamily="50" charset="-127"/>
            </a:endParaRPr>
          </a:p>
          <a:p>
            <a:pPr lvl="1" eaLnBrk="1" hangingPunct="1">
              <a:lnSpc>
                <a:spcPct val="90000"/>
              </a:lnSpc>
            </a:pPr>
            <a:r>
              <a:rPr lang="ko-KR" altLang="en-US" sz="1800" dirty="0" smtClean="0">
                <a:ea typeface="맑은 고딕" pitchFamily="50" charset="-127"/>
              </a:rPr>
              <a:t>집합 </a:t>
            </a:r>
            <a:r>
              <a:rPr lang="en-US" altLang="ko-KR" sz="1800" b="1" i="1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A</a:t>
            </a:r>
            <a:r>
              <a:rPr lang="ko-KR" altLang="en-US" sz="1800" dirty="0" smtClean="0">
                <a:ea typeface="맑은 고딕" pitchFamily="50" charset="-127"/>
              </a:rPr>
              <a:t>와</a:t>
            </a:r>
            <a:r>
              <a:rPr lang="en-US" altLang="ko-KR" sz="1800" dirty="0" smtClean="0">
                <a:ea typeface="맑은 고딕" pitchFamily="50" charset="-127"/>
              </a:rPr>
              <a:t> </a:t>
            </a:r>
            <a:r>
              <a:rPr lang="en-US" altLang="ko-KR" sz="1800" b="1" i="1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B</a:t>
            </a:r>
            <a:r>
              <a:rPr lang="ko-KR" altLang="en-US" sz="1800" dirty="0" smtClean="0">
                <a:ea typeface="맑은 고딕" pitchFamily="50" charset="-127"/>
              </a:rPr>
              <a:t>는 각각 </a:t>
            </a:r>
            <a:r>
              <a:rPr lang="ko-KR" altLang="en-US" sz="1800" b="1" dirty="0" smtClean="0">
                <a:ea typeface="맑은 고딕" pitchFamily="50" charset="-127"/>
              </a:rPr>
              <a:t>정렬된 단일연결리스트</a:t>
            </a:r>
            <a:r>
              <a:rPr lang="ko-KR" altLang="en-US" sz="1800" dirty="0" smtClean="0">
                <a:ea typeface="맑은 고딕" pitchFamily="50" charset="-127"/>
              </a:rPr>
              <a:t>로 구현되어 있다 </a:t>
            </a:r>
            <a:r>
              <a:rPr lang="en-US" altLang="ko-KR" sz="1800" dirty="0" smtClean="0">
                <a:ea typeface="맑은 고딕" pitchFamily="50" charset="-127"/>
              </a:rPr>
              <a:t>– </a:t>
            </a:r>
            <a:r>
              <a:rPr lang="ko-KR" altLang="en-US" sz="1800" dirty="0" smtClean="0">
                <a:ea typeface="맑은 고딕" pitchFamily="50" charset="-127"/>
              </a:rPr>
              <a:t>여기서</a:t>
            </a:r>
            <a:r>
              <a:rPr lang="en-US" altLang="ko-KR" sz="1800" dirty="0" smtClean="0">
                <a:ea typeface="맑은 고딕" pitchFamily="50" charset="-127"/>
              </a:rPr>
              <a:t> </a:t>
            </a:r>
            <a:r>
              <a:rPr lang="en-US" altLang="ko-KR" sz="1800" b="1" i="1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A</a:t>
            </a:r>
            <a:r>
              <a:rPr lang="ko-KR" altLang="en-US" sz="1800" dirty="0" smtClean="0">
                <a:ea typeface="맑은 고딕" pitchFamily="50" charset="-127"/>
              </a:rPr>
              <a:t>와 </a:t>
            </a:r>
            <a:r>
              <a:rPr lang="en-US" altLang="ko-KR" sz="1800" b="1" i="1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B</a:t>
            </a:r>
            <a:r>
              <a:rPr lang="ko-KR" altLang="en-US" sz="1800" dirty="0" smtClean="0">
                <a:ea typeface="맑은 고딕" pitchFamily="50" charset="-127"/>
              </a:rPr>
              <a:t>는 각각 집합 </a:t>
            </a:r>
            <a:r>
              <a:rPr lang="en-US" altLang="ko-KR" sz="1800" b="1" i="1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A</a:t>
            </a:r>
            <a:r>
              <a:rPr lang="ko-KR" altLang="en-US" sz="1800" dirty="0" smtClean="0">
                <a:ea typeface="맑은 고딕" pitchFamily="50" charset="-127"/>
              </a:rPr>
              <a:t>와 </a:t>
            </a:r>
            <a:r>
              <a:rPr lang="en-US" altLang="ko-KR" sz="1800" b="1" i="1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B</a:t>
            </a:r>
            <a:r>
              <a:rPr lang="ko-KR" altLang="en-US" sz="1800" dirty="0" smtClean="0">
                <a:ea typeface="맑은 고딕" pitchFamily="50" charset="-127"/>
              </a:rPr>
              <a:t>의 첫 원소를 저장한 </a:t>
            </a:r>
            <a:r>
              <a:rPr lang="ko-KR" altLang="en-US" sz="1800" dirty="0" err="1" smtClean="0">
                <a:ea typeface="맑은 고딕" pitchFamily="50" charset="-127"/>
              </a:rPr>
              <a:t>노드의</a:t>
            </a:r>
            <a:r>
              <a:rPr lang="ko-KR" altLang="en-US" sz="1800" dirty="0" smtClean="0">
                <a:ea typeface="맑은 고딕" pitchFamily="50" charset="-127"/>
              </a:rPr>
              <a:t> 주소며</a:t>
            </a:r>
            <a:r>
              <a:rPr lang="en-US" altLang="ko-KR" sz="1800" dirty="0" smtClean="0">
                <a:ea typeface="맑은 고딕" pitchFamily="50" charset="-127"/>
              </a:rPr>
              <a:t>, </a:t>
            </a:r>
            <a:r>
              <a:rPr lang="ko-KR" altLang="en-US" sz="1800" dirty="0" smtClean="0">
                <a:ea typeface="맑은 고딕" pitchFamily="50" charset="-127"/>
              </a:rPr>
              <a:t>공집합인 경우 주소는 널</a:t>
            </a:r>
            <a:r>
              <a:rPr lang="en-US" altLang="ko-KR" sz="1800" dirty="0" smtClean="0">
                <a:ea typeface="맑은 고딕" pitchFamily="50" charset="-127"/>
              </a:rPr>
              <a:t>(</a:t>
            </a:r>
            <a:r>
              <a:rPr lang="en-US" altLang="ko-KR" sz="18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</a:t>
            </a:r>
            <a:r>
              <a:rPr lang="en-US" altLang="ko-KR" sz="1800" dirty="0" smtClean="0">
                <a:ea typeface="맑은 고딕" pitchFamily="50" charset="-127"/>
              </a:rPr>
              <a:t>)</a:t>
            </a:r>
            <a:r>
              <a:rPr lang="ko-KR" altLang="en-US" sz="1800" dirty="0" smtClean="0">
                <a:ea typeface="맑은 고딕" pitchFamily="50" charset="-127"/>
              </a:rPr>
              <a:t>이다</a:t>
            </a:r>
            <a:endParaRPr lang="en-US" altLang="ko-KR" sz="1800" dirty="0" smtClean="0">
              <a:ea typeface="맑은 고딕" pitchFamily="50" charset="-127"/>
            </a:endParaRPr>
          </a:p>
          <a:p>
            <a:pPr lvl="1" eaLnBrk="1" hangingPunct="1">
              <a:lnSpc>
                <a:spcPct val="90000"/>
              </a:lnSpc>
            </a:pPr>
            <a:r>
              <a:rPr lang="ko-KR" altLang="en-US" sz="1800" dirty="0" smtClean="0">
                <a:ea typeface="맑은 고딕" pitchFamily="50" charset="-127"/>
              </a:rPr>
              <a:t>각 </a:t>
            </a:r>
            <a:r>
              <a:rPr lang="ko-KR" altLang="en-US" sz="1800" dirty="0" err="1" smtClean="0">
                <a:ea typeface="맑은 고딕" pitchFamily="50" charset="-127"/>
              </a:rPr>
              <a:t>노드는</a:t>
            </a:r>
            <a:r>
              <a:rPr lang="ko-KR" altLang="en-US" sz="1800" dirty="0" smtClean="0">
                <a:ea typeface="맑은 고딕" pitchFamily="50" charset="-127"/>
              </a:rPr>
              <a:t> </a:t>
            </a:r>
            <a:r>
              <a:rPr lang="en-US" altLang="ko-KR" sz="1800" b="1" dirty="0" err="1" smtClean="0">
                <a:ea typeface="맑은 고딕" pitchFamily="50" charset="-127"/>
              </a:rPr>
              <a:t>elem</a:t>
            </a:r>
            <a:r>
              <a:rPr lang="ko-KR" altLang="en-US" sz="1800" dirty="0" smtClean="0">
                <a:ea typeface="맑은 고딕" pitchFamily="50" charset="-127"/>
              </a:rPr>
              <a:t>과 </a:t>
            </a:r>
            <a:r>
              <a:rPr lang="en-US" altLang="ko-KR" sz="1800" b="1" dirty="0" smtClean="0">
                <a:ea typeface="맑은 고딕" pitchFamily="50" charset="-127"/>
              </a:rPr>
              <a:t>next </a:t>
            </a:r>
            <a:r>
              <a:rPr lang="ko-KR" altLang="en-US" sz="1800" dirty="0" smtClean="0">
                <a:ea typeface="맑은 고딕" pitchFamily="50" charset="-127"/>
              </a:rPr>
              <a:t>필드로 구성된다</a:t>
            </a:r>
            <a:endParaRPr lang="en-US" altLang="ko-KR" sz="1800" dirty="0" smtClean="0">
              <a:ea typeface="맑은 고딕" pitchFamily="50" charset="-127"/>
            </a:endParaRPr>
          </a:p>
          <a:p>
            <a:pPr lvl="1" eaLnBrk="1" hangingPunct="1">
              <a:lnSpc>
                <a:spcPct val="90000"/>
              </a:lnSpc>
            </a:pPr>
            <a:r>
              <a:rPr lang="ko-KR" altLang="en-US" sz="1800" dirty="0" smtClean="0">
                <a:ea typeface="맑은 고딕" pitchFamily="50" charset="-127"/>
              </a:rPr>
              <a:t>알고리즘 수행으로 인해 입력 집합</a:t>
            </a:r>
            <a:r>
              <a:rPr lang="en-US" altLang="ko-KR" sz="1800" dirty="0" smtClean="0">
                <a:ea typeface="맑은 고딕" pitchFamily="50" charset="-127"/>
              </a:rPr>
              <a:t> </a:t>
            </a:r>
            <a:r>
              <a:rPr lang="en-US" altLang="ko-KR" sz="1800" b="1" i="1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A</a:t>
            </a:r>
            <a:r>
              <a:rPr lang="ko-KR" altLang="en-US" sz="1800" dirty="0" smtClean="0">
                <a:ea typeface="맑은 고딕" pitchFamily="50" charset="-127"/>
              </a:rPr>
              <a:t> 또는</a:t>
            </a:r>
            <a:r>
              <a:rPr lang="en-US" altLang="ko-KR" sz="1800" dirty="0" smtClean="0">
                <a:ea typeface="맑은 고딕" pitchFamily="50" charset="-127"/>
              </a:rPr>
              <a:t> </a:t>
            </a:r>
            <a:r>
              <a:rPr lang="en-US" altLang="ko-KR" sz="1800" b="1" i="1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B</a:t>
            </a:r>
            <a:r>
              <a:rPr lang="ko-KR" altLang="en-US" sz="1800" dirty="0" smtClean="0">
                <a:ea typeface="맑은 고딕" pitchFamily="50" charset="-127"/>
              </a:rPr>
              <a:t>가</a:t>
            </a:r>
            <a:r>
              <a:rPr lang="en-US" altLang="ko-KR" sz="1800" dirty="0" smtClean="0">
                <a:ea typeface="맑은 고딕" pitchFamily="50" charset="-127"/>
              </a:rPr>
              <a:t> </a:t>
            </a:r>
            <a:r>
              <a:rPr lang="ko-KR" altLang="en-US" sz="1800" dirty="0" smtClean="0">
                <a:ea typeface="맑은 고딕" pitchFamily="50" charset="-127"/>
              </a:rPr>
              <a:t>파괴되면 안 된다</a:t>
            </a:r>
            <a:endParaRPr lang="en-US" altLang="ko-KR" sz="1800" dirty="0" smtClean="0">
              <a:ea typeface="맑은 고딕" pitchFamily="50" charset="-127"/>
            </a:endParaRPr>
          </a:p>
          <a:p>
            <a:pPr eaLnBrk="1" hangingPunct="1">
              <a:lnSpc>
                <a:spcPct val="90000"/>
              </a:lnSpc>
            </a:pPr>
            <a:r>
              <a:rPr lang="ko-KR" altLang="en-US" sz="2000" b="1" dirty="0" smtClean="0">
                <a:ea typeface="맑은 고딕" pitchFamily="50" charset="-127"/>
              </a:rPr>
              <a:t>주의</a:t>
            </a:r>
            <a:r>
              <a:rPr lang="en-US" altLang="ko-KR" sz="2000" b="1" dirty="0" smtClean="0">
                <a:ea typeface="맑은 고딕" pitchFamily="50" charset="-127"/>
              </a:rPr>
              <a:t>: </a:t>
            </a:r>
            <a:r>
              <a:rPr lang="ko-KR" altLang="en-US" sz="2000" dirty="0" smtClean="0">
                <a:ea typeface="맑은 고딕" pitchFamily="50" charset="-127"/>
              </a:rPr>
              <a:t>출력 집합은</a:t>
            </a:r>
            <a:r>
              <a:rPr lang="en-US" altLang="ko-KR" sz="2000" dirty="0" smtClean="0">
                <a:ea typeface="맑은 고딕" pitchFamily="50" charset="-127"/>
              </a:rPr>
              <a:t> </a:t>
            </a:r>
            <a:r>
              <a:rPr lang="ko-KR" altLang="en-US" sz="2000" b="1" dirty="0" smtClean="0">
                <a:ea typeface="맑은 고딕" pitchFamily="50" charset="-127"/>
              </a:rPr>
              <a:t>정렬된 단일연결리스트</a:t>
            </a:r>
            <a:r>
              <a:rPr lang="ko-KR" altLang="en-US" sz="2000" dirty="0" smtClean="0">
                <a:ea typeface="맑은 고딕" pitchFamily="50" charset="-127"/>
              </a:rPr>
              <a:t> 형태로 구축되어야 한다</a:t>
            </a:r>
            <a:endParaRPr lang="en-US" altLang="ko-KR" sz="2000" dirty="0" smtClean="0">
              <a:ea typeface="맑은 고딕" pitchFamily="50" charset="-127"/>
            </a:endParaRPr>
          </a:p>
          <a:p>
            <a:pPr eaLnBrk="1" hangingPunct="1">
              <a:lnSpc>
                <a:spcPct val="90000"/>
              </a:lnSpc>
            </a:pPr>
            <a:r>
              <a:rPr lang="ko-KR" altLang="en-US" sz="2000" b="1" dirty="0">
                <a:ea typeface="맑은 고딕" pitchFamily="50" charset="-127"/>
              </a:rPr>
              <a:t>힌트</a:t>
            </a:r>
            <a:r>
              <a:rPr lang="en-US" altLang="ko-KR" sz="2000" b="1" dirty="0">
                <a:ea typeface="맑은 고딕" pitchFamily="50" charset="-127"/>
              </a:rPr>
              <a:t>:</a:t>
            </a:r>
            <a:r>
              <a:rPr lang="en-US" altLang="ko-KR" sz="2000" dirty="0">
                <a:ea typeface="맑은 고딕" pitchFamily="50" charset="-127"/>
              </a:rPr>
              <a:t> </a:t>
            </a:r>
            <a:r>
              <a:rPr lang="ko-KR" altLang="en-US" sz="2000" dirty="0">
                <a:ea typeface="맑은 고딕" pitchFamily="50" charset="-127"/>
              </a:rPr>
              <a:t>비재귀버전에서는 필드 명에 대한 참조없이 일반 </a:t>
            </a:r>
            <a:r>
              <a:rPr lang="ko-KR" altLang="en-US" sz="2000" dirty="0" err="1" smtClean="0">
                <a:ea typeface="맑은 고딕" pitchFamily="50" charset="-127"/>
              </a:rPr>
              <a:t>메쏘드만을</a:t>
            </a:r>
            <a:r>
              <a:rPr lang="ko-KR" altLang="en-US" sz="2000" dirty="0" smtClean="0">
                <a:ea typeface="맑은 고딕" pitchFamily="50" charset="-127"/>
              </a:rPr>
              <a:t> </a:t>
            </a:r>
            <a:r>
              <a:rPr lang="ko-KR" altLang="en-US" sz="2000" dirty="0">
                <a:ea typeface="맑은 고딕" pitchFamily="50" charset="-127"/>
              </a:rPr>
              <a:t>사용했던 것과 달리</a:t>
            </a:r>
            <a:r>
              <a:rPr lang="en-US" altLang="ko-KR" sz="2000" dirty="0">
                <a:ea typeface="맑은 고딕" pitchFamily="50" charset="-127"/>
              </a:rPr>
              <a:t>, </a:t>
            </a:r>
            <a:r>
              <a:rPr lang="ko-KR" altLang="en-US" sz="2000" dirty="0">
                <a:ea typeface="맑은 고딕" pitchFamily="50" charset="-127"/>
              </a:rPr>
              <a:t>여기서는 </a:t>
            </a:r>
            <a:r>
              <a:rPr lang="en-US" altLang="ko-KR" sz="2000" b="1" dirty="0" err="1">
                <a:ea typeface="맑은 고딕" pitchFamily="50" charset="-127"/>
              </a:rPr>
              <a:t>elem</a:t>
            </a:r>
            <a:r>
              <a:rPr lang="ko-KR" altLang="en-US" sz="2000" dirty="0">
                <a:ea typeface="맑은 고딕" pitchFamily="50" charset="-127"/>
              </a:rPr>
              <a:t>과 </a:t>
            </a:r>
            <a:r>
              <a:rPr lang="en-US" altLang="ko-KR" sz="2000" b="1" dirty="0">
                <a:ea typeface="맑은 고딕" pitchFamily="50" charset="-127"/>
              </a:rPr>
              <a:t>next </a:t>
            </a:r>
            <a:r>
              <a:rPr lang="ko-KR" altLang="en-US" sz="2000" dirty="0">
                <a:ea typeface="맑은 고딕" pitchFamily="50" charset="-127"/>
              </a:rPr>
              <a:t>필드를 직접 </a:t>
            </a:r>
            <a:r>
              <a:rPr lang="ko-KR" altLang="en-US" sz="2000" smtClean="0">
                <a:ea typeface="맑은 고딕" pitchFamily="50" charset="-127"/>
              </a:rPr>
              <a:t>참조해도 무방하다</a:t>
            </a:r>
            <a:endParaRPr lang="en-US" altLang="ko-KR" sz="2000" dirty="0">
              <a:ea typeface="맑은 고딕" pitchFamily="50" charset="-127"/>
            </a:endParaRPr>
          </a:p>
        </p:txBody>
      </p:sp>
      <p:sp>
        <p:nvSpPr>
          <p:cNvPr id="5127" name="날짜 개체 틀 6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89452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785786" y="1643049"/>
            <a:ext cx="7643866" cy="3859519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>
            <a:noAutofit/>
          </a:bodyPr>
          <a:lstStyle/>
          <a:p>
            <a:pPr marL="268288" indent="-268288" latinLnBrk="0">
              <a:lnSpc>
                <a:spcPct val="85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endParaRPr kumimoji="0" lang="en-US" altLang="ko-KR" sz="2000" b="1" i="1" dirty="0">
              <a:solidFill>
                <a:srgbClr val="000000"/>
              </a:solidFill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27650" name="바닥글 개체 틀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 smtClean="0"/>
              <a:t>집합</a:t>
            </a:r>
            <a:endParaRPr lang="en-US" altLang="ko-KR" smtClean="0"/>
          </a:p>
        </p:txBody>
      </p:sp>
      <p:sp>
        <p:nvSpPr>
          <p:cNvPr id="27651" name="슬라이드 번호 개체 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46090D9-D7C9-4CFD-B363-29DF79644954}" type="slidenum">
              <a:rPr lang="en-US" altLang="ko-KR" smtClean="0"/>
              <a:pPr/>
              <a:t>15</a:t>
            </a:fld>
            <a:endParaRPr lang="en-US" altLang="ko-KR" smtClean="0"/>
          </a:p>
        </p:txBody>
      </p:sp>
      <p:sp>
        <p:nvSpPr>
          <p:cNvPr id="27652" name="Rectangle 2"/>
          <p:cNvSpPr>
            <a:spLocks noChangeArrowheads="1"/>
          </p:cNvSpPr>
          <p:nvPr/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r>
              <a:rPr lang="ko-KR" altLang="en-US" sz="440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해결</a:t>
            </a:r>
            <a:endParaRPr lang="en-US" altLang="ko-KR" sz="4400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655" name="날짜 개체 틀 6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4572000" y="1643050"/>
            <a:ext cx="3857652" cy="3859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3. </a:t>
            </a:r>
            <a:r>
              <a:rPr lang="en-US" altLang="ko-KR" sz="16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 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)</a:t>
            </a:r>
            <a:endParaRPr lang="en-US" altLang="ko-KR" sz="16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</a:t>
            </a:r>
            <a:r>
              <a:rPr lang="en-US" altLang="ko-KR" sz="16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p</a:t>
            </a:r>
            <a:r>
              <a:rPr lang="en-US" altLang="ko-KR" sz="16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ko-KR" sz="1600" b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elem</a:t>
            </a:r>
            <a:r>
              <a:rPr lang="en-US" altLang="ko-KR" sz="16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 </a:t>
            </a:r>
            <a:r>
              <a:rPr lang="en-US" altLang="ko-KR" sz="16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B</a:t>
            </a:r>
            <a:r>
              <a:rPr lang="en-US" altLang="ko-KR" sz="16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ko-KR" sz="1600" b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elem</a:t>
            </a:r>
            <a:endParaRPr lang="en-US" altLang="ko-KR" sz="16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</a:t>
            </a:r>
            <a:r>
              <a:rPr lang="en-US" altLang="ko-KR" sz="16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p</a:t>
            </a:r>
            <a:r>
              <a:rPr lang="en-US" altLang="ko-KR" sz="16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ko-KR" sz="1600" b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next</a:t>
            </a:r>
            <a:r>
              <a:rPr lang="en-US" altLang="ko-KR" sz="16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 </a:t>
            </a: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union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</a:t>
            </a: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,</a:t>
            </a: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ko-KR" sz="16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B</a:t>
            </a:r>
            <a:r>
              <a:rPr lang="en-US" altLang="ko-KR" sz="16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ko-KR" sz="1600" b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next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</a:t>
            </a: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ko-KR" sz="1600" b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elseif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B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 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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</a:t>
            </a:r>
            <a:r>
              <a:rPr lang="en-US" altLang="ko-KR" sz="16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p</a:t>
            </a:r>
            <a:r>
              <a:rPr lang="en-US" altLang="ko-KR" sz="16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ko-KR" sz="1600" b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elem</a:t>
            </a:r>
            <a:r>
              <a:rPr lang="en-US" altLang="ko-KR" sz="16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 </a:t>
            </a:r>
            <a:r>
              <a:rPr lang="en-US" altLang="ko-KR" sz="16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</a:t>
            </a:r>
            <a:r>
              <a:rPr lang="en-US" altLang="ko-KR" sz="16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ko-KR" sz="1600" b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elem</a:t>
            </a:r>
            <a:endParaRPr lang="en-US" altLang="ko-KR" sz="16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</a:t>
            </a:r>
            <a:r>
              <a:rPr lang="en-US" altLang="ko-KR" sz="16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p</a:t>
            </a:r>
            <a:r>
              <a:rPr lang="en-US" altLang="ko-KR" sz="16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ko-KR" sz="1600" b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next</a:t>
            </a:r>
            <a:r>
              <a:rPr lang="en-US" altLang="ko-KR" sz="16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 </a:t>
            </a: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union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</a:t>
            </a:r>
            <a:r>
              <a:rPr lang="en-US" altLang="ko-KR" sz="16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</a:t>
            </a:r>
            <a:r>
              <a:rPr lang="en-US" altLang="ko-KR" sz="16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ko-KR" sz="1600" b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next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,</a:t>
            </a:r>
            <a:r>
              <a:rPr lang="en-US" altLang="ko-KR" sz="1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B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</a:t>
            </a: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r>
              <a:rPr lang="en-US" altLang="ko-KR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ko-KR" sz="16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else</a:t>
            </a: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r>
              <a:rPr lang="en-US" altLang="ko-KR" sz="16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if</a:t>
            </a:r>
            <a:r>
              <a:rPr lang="en-US" altLang="ko-KR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altLang="ko-KR" sz="1600" b="1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</a:t>
            </a:r>
            <a:r>
              <a:rPr lang="en-US" altLang="ko-KR" sz="16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ko-KR" sz="1600" b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elem</a:t>
            </a:r>
            <a:r>
              <a:rPr lang="en-US" altLang="ko-KR" sz="16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ko-KR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 </a:t>
            </a:r>
            <a:r>
              <a:rPr lang="en-US" altLang="ko-KR" sz="1600" b="1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B</a:t>
            </a:r>
            <a:r>
              <a:rPr lang="en-US" altLang="ko-KR" sz="16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ko-KR" sz="1600" b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elem</a:t>
            </a:r>
            <a:r>
              <a:rPr lang="en-US" altLang="ko-KR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r>
              <a:rPr lang="en-US" altLang="ko-KR" sz="16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	</a:t>
            </a:r>
            <a:r>
              <a:rPr lang="en-US" altLang="ko-KR" sz="1600" b="1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p</a:t>
            </a:r>
            <a:r>
              <a:rPr lang="en-US" altLang="ko-KR" sz="16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ko-KR" sz="1600" b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elem</a:t>
            </a:r>
            <a:r>
              <a:rPr lang="en-US" altLang="ko-KR" sz="16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ko-KR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 </a:t>
            </a:r>
            <a:r>
              <a:rPr lang="en-US" altLang="ko-KR" sz="1600" b="1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</a:t>
            </a:r>
            <a:r>
              <a:rPr lang="en-US" altLang="ko-KR" sz="16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ko-KR" sz="1600" b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elem</a:t>
            </a:r>
            <a:endParaRPr lang="en-US" altLang="ko-KR" sz="16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r>
              <a:rPr lang="en-US" altLang="ko-KR" sz="16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	</a:t>
            </a:r>
            <a:r>
              <a:rPr lang="en-US" altLang="ko-KR" sz="1600" b="1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p</a:t>
            </a:r>
            <a:r>
              <a:rPr lang="en-US" altLang="ko-KR" sz="16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ko-KR" sz="1600" b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next</a:t>
            </a:r>
            <a:r>
              <a:rPr lang="en-US" altLang="ko-KR" sz="16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ko-KR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 </a:t>
            </a:r>
            <a:r>
              <a:rPr lang="en-US" altLang="ko-KR" sz="16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union</a:t>
            </a:r>
            <a:r>
              <a:rPr lang="en-US" altLang="ko-KR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</a:t>
            </a:r>
            <a:r>
              <a:rPr lang="en-US" altLang="ko-KR" sz="1600" b="1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</a:t>
            </a:r>
            <a:r>
              <a:rPr lang="en-US" altLang="ko-KR" sz="16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ko-KR" sz="1600" b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next</a:t>
            </a:r>
            <a:r>
              <a:rPr lang="en-US" altLang="ko-KR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,</a:t>
            </a:r>
            <a:r>
              <a:rPr lang="en-US" altLang="ko-KR" sz="16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B</a:t>
            </a:r>
            <a:r>
              <a:rPr lang="en-US" altLang="ko-KR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</a:t>
            </a: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r>
              <a:rPr lang="en-US" altLang="ko-KR" sz="16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altLang="ko-KR" sz="1600" b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elseif</a:t>
            </a:r>
            <a:r>
              <a:rPr lang="en-US" altLang="ko-KR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altLang="ko-KR" sz="1600" b="1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</a:t>
            </a:r>
            <a:r>
              <a:rPr lang="en-US" altLang="ko-KR" sz="16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ko-KR" sz="1600" b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elem</a:t>
            </a:r>
            <a:r>
              <a:rPr lang="en-US" altLang="ko-KR" sz="16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ko-KR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 </a:t>
            </a:r>
            <a:r>
              <a:rPr lang="en-US" altLang="ko-KR" sz="1600" b="1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B</a:t>
            </a:r>
            <a:r>
              <a:rPr lang="en-US" altLang="ko-KR" sz="16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ko-KR" sz="1600" b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elem</a:t>
            </a:r>
            <a:r>
              <a:rPr lang="en-US" altLang="ko-KR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r>
              <a:rPr lang="en-US" altLang="ko-KR" sz="16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	</a:t>
            </a:r>
            <a:r>
              <a:rPr lang="en-US" altLang="ko-KR" sz="1600" b="1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p</a:t>
            </a:r>
            <a:r>
              <a:rPr lang="en-US" altLang="ko-KR" sz="16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ko-KR" sz="1600" b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elem</a:t>
            </a:r>
            <a:r>
              <a:rPr lang="en-US" altLang="ko-KR" sz="16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ko-KR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 </a:t>
            </a:r>
            <a:r>
              <a:rPr lang="en-US" altLang="ko-KR" sz="1600" b="1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B</a:t>
            </a:r>
            <a:r>
              <a:rPr lang="en-US" altLang="ko-KR" sz="16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ko-KR" sz="1600" b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elem</a:t>
            </a:r>
            <a:endParaRPr lang="en-US" altLang="ko-KR" sz="16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r>
              <a:rPr lang="en-US" altLang="ko-KR" sz="16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	</a:t>
            </a:r>
            <a:r>
              <a:rPr lang="en-US" altLang="ko-KR" sz="1600" b="1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p</a:t>
            </a:r>
            <a:r>
              <a:rPr lang="en-US" altLang="ko-KR" sz="16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ko-KR" sz="1600" b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next</a:t>
            </a:r>
            <a:r>
              <a:rPr lang="en-US" altLang="ko-KR" sz="16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ko-KR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 </a:t>
            </a:r>
            <a:r>
              <a:rPr lang="en-US" altLang="ko-KR" sz="16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union</a:t>
            </a:r>
            <a:r>
              <a:rPr lang="en-US" altLang="ko-KR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</a:t>
            </a:r>
            <a:r>
              <a:rPr lang="en-US" altLang="ko-KR" sz="16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</a:t>
            </a:r>
            <a:r>
              <a:rPr lang="en-US" altLang="ko-KR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,</a:t>
            </a:r>
            <a:r>
              <a:rPr lang="en-US" altLang="ko-KR" sz="16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ko-KR" sz="1600" b="1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B</a:t>
            </a:r>
            <a:r>
              <a:rPr lang="en-US" altLang="ko-KR" sz="16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ko-KR" sz="1600" b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next</a:t>
            </a:r>
            <a:r>
              <a:rPr lang="en-US" altLang="ko-KR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</a:t>
            </a: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r>
              <a:rPr lang="en-US" altLang="ko-KR" sz="16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</a:t>
            </a:r>
            <a:r>
              <a:rPr lang="en-US" altLang="ko-KR" sz="16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else</a:t>
            </a:r>
            <a:r>
              <a:rPr lang="en-US" altLang="ko-KR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600" dirty="0" smtClean="0"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altLang="ko-KR" sz="1600" b="1" i="1" dirty="0" err="1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</a:t>
            </a:r>
            <a:r>
              <a:rPr lang="en-US" altLang="ko-KR" sz="1600" dirty="0" err="1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ko-KR" sz="1600" b="1" dirty="0" err="1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elem</a:t>
            </a:r>
            <a:r>
              <a:rPr lang="en-US" altLang="ko-KR" sz="1600" b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ko-KR" sz="1600" dirty="0" smtClean="0">
                <a:latin typeface="Times New Roman" pitchFamily="18" charset="0"/>
                <a:cs typeface="Times New Roman" pitchFamily="18" charset="0"/>
                <a:sym typeface="Symbol"/>
              </a:rPr>
              <a:t> </a:t>
            </a:r>
            <a:r>
              <a:rPr lang="en-US" altLang="ko-KR" sz="1600" b="1" i="1" dirty="0" err="1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B</a:t>
            </a:r>
            <a:r>
              <a:rPr lang="en-US" altLang="ko-KR" sz="1600" dirty="0" err="1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ko-KR" sz="1600" b="1" dirty="0" err="1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elem</a:t>
            </a:r>
            <a:r>
              <a:rPr lang="en-US" altLang="ko-KR" sz="1600" dirty="0" smtClean="0">
                <a:latin typeface="Times New Roman" pitchFamily="18" charset="0"/>
                <a:cs typeface="Times New Roman" pitchFamily="18" charset="0"/>
              </a:rPr>
              <a:t>}</a:t>
            </a:r>
            <a:endParaRPr lang="en-US" altLang="ko-KR" sz="1600" b="1" dirty="0" smtClean="0">
              <a:latin typeface="Times New Roman" pitchFamily="18" charset="0"/>
              <a:cs typeface="Times New Roman" pitchFamily="18" charset="0"/>
            </a:endParaRP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r>
              <a:rPr lang="en-US" altLang="ko-KR" sz="16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	</a:t>
            </a:r>
            <a:r>
              <a:rPr lang="en-US" altLang="ko-KR" sz="1600" b="1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p</a:t>
            </a:r>
            <a:r>
              <a:rPr lang="en-US" altLang="ko-KR" sz="16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ko-KR" sz="1600" b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elem</a:t>
            </a:r>
            <a:r>
              <a:rPr lang="en-US" altLang="ko-KR" sz="16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ko-KR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 </a:t>
            </a:r>
            <a:r>
              <a:rPr lang="en-US" altLang="ko-KR" sz="1600" b="1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</a:t>
            </a:r>
            <a:r>
              <a:rPr lang="en-US" altLang="ko-KR" sz="16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ko-KR" sz="1600" b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elem</a:t>
            </a:r>
            <a:endParaRPr lang="en-US" altLang="ko-KR" sz="16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r>
              <a:rPr lang="en-US" altLang="ko-KR" sz="16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	</a:t>
            </a:r>
            <a:r>
              <a:rPr lang="en-US" altLang="ko-KR" sz="1600" b="1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p</a:t>
            </a:r>
            <a:r>
              <a:rPr lang="en-US" altLang="ko-KR" sz="16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ko-KR" sz="1600" b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next</a:t>
            </a:r>
            <a:r>
              <a:rPr lang="en-US" altLang="ko-KR" sz="16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ko-KR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 </a:t>
            </a:r>
            <a:r>
              <a:rPr lang="en-US" altLang="ko-KR" sz="16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union</a:t>
            </a:r>
            <a:r>
              <a:rPr lang="en-US" altLang="ko-KR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</a:t>
            </a:r>
            <a:r>
              <a:rPr lang="en-US" altLang="ko-KR" sz="1600" b="1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</a:t>
            </a:r>
            <a:r>
              <a:rPr lang="en-US" altLang="ko-KR" sz="16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ko-KR" sz="1600" b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next</a:t>
            </a:r>
            <a:r>
              <a:rPr lang="en-US" altLang="ko-KR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, </a:t>
            </a:r>
            <a:r>
              <a:rPr lang="en-US" altLang="ko-KR" sz="1600" b="1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B</a:t>
            </a:r>
            <a:r>
              <a:rPr lang="en-US" altLang="ko-KR" sz="16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ko-KR" sz="1600" b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next</a:t>
            </a:r>
            <a:r>
              <a:rPr lang="en-US" altLang="ko-KR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</a:t>
            </a:r>
          </a:p>
          <a:p>
            <a:pPr marL="0" lvl="1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r>
              <a:rPr lang="en-US" altLang="ko-KR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3. </a:t>
            </a:r>
            <a:r>
              <a:rPr lang="en-US" altLang="ko-KR" sz="16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return </a:t>
            </a:r>
            <a:r>
              <a:rPr lang="en-US" altLang="ko-KR" sz="16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p</a:t>
            </a:r>
            <a:endParaRPr lang="en-US" altLang="ko-KR" sz="16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785786" y="1643050"/>
            <a:ext cx="3786214" cy="16435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r>
              <a:rPr kumimoji="0" lang="en-US" altLang="ko-KR" sz="1600" b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Alg</a:t>
            </a:r>
            <a:r>
              <a:rPr kumimoji="0" lang="en-US" altLang="ko-KR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600" b="1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union</a:t>
            </a:r>
            <a:r>
              <a:rPr lang="en-US" altLang="ko-KR" sz="1600" dirty="0" smtClean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(</a:t>
            </a:r>
            <a:r>
              <a:rPr lang="en-US" altLang="ko-KR" sz="1600" b="1" i="1" dirty="0" smtClean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A</a:t>
            </a:r>
            <a:r>
              <a:rPr lang="en-US" altLang="ko-KR" sz="1600" dirty="0" smtClean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, </a:t>
            </a:r>
            <a:r>
              <a:rPr lang="en-US" altLang="ko-KR" sz="1600" b="1" i="1" dirty="0" smtClean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B</a:t>
            </a:r>
            <a:r>
              <a:rPr lang="en-US" altLang="ko-KR" sz="1600" dirty="0" smtClean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)</a:t>
            </a:r>
            <a:endParaRPr kumimoji="0" lang="en-US" altLang="ko-KR" sz="16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r>
              <a:rPr kumimoji="0" lang="en-US" altLang="ko-KR" sz="1600" b="1" dirty="0">
                <a:latin typeface="Times New Roman" pitchFamily="18" charset="0"/>
                <a:cs typeface="Times New Roman" pitchFamily="18" charset="0"/>
              </a:rPr>
              <a:t>	input</a:t>
            </a:r>
            <a:r>
              <a:rPr kumimoji="0" lang="en-US" altLang="ko-KR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600" dirty="0" smtClean="0">
                <a:latin typeface="Times New Roman" pitchFamily="18" charset="0"/>
                <a:cs typeface="Times New Roman" pitchFamily="18" charset="0"/>
              </a:rPr>
              <a:t>set </a:t>
            </a:r>
            <a:r>
              <a:rPr lang="en-US" altLang="ko-KR" sz="1600" b="1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ko-KR" sz="16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ko-KR" sz="1600" b="1" i="1" dirty="0" smtClean="0">
                <a:latin typeface="Times New Roman" pitchFamily="18" charset="0"/>
                <a:cs typeface="Times New Roman" pitchFamily="18" charset="0"/>
              </a:rPr>
              <a:t>B</a:t>
            </a:r>
            <a:endParaRPr kumimoji="0" lang="en-US" altLang="ko-KR" sz="1600" b="1" i="1" dirty="0" smtClean="0">
              <a:latin typeface="Times New Roman" pitchFamily="18" charset="0"/>
              <a:cs typeface="Times New Roman" pitchFamily="18" charset="0"/>
            </a:endParaRP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r>
              <a:rPr kumimoji="0" lang="en-US" altLang="ko-KR" sz="1600" b="1" dirty="0" smtClean="0">
                <a:latin typeface="Times New Roman" pitchFamily="18" charset="0"/>
                <a:cs typeface="Times New Roman" pitchFamily="18" charset="0"/>
              </a:rPr>
              <a:t>	output</a:t>
            </a:r>
            <a:r>
              <a:rPr kumimoji="0" lang="en-US" altLang="ko-KR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600" b="1" i="1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A</a:t>
            </a:r>
            <a:r>
              <a:rPr lang="en-US" altLang="ko-KR" sz="16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∪</a:t>
            </a:r>
            <a:r>
              <a:rPr lang="en-US" altLang="ko-KR" sz="1600" b="1" i="1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B</a:t>
            </a:r>
            <a:endParaRPr kumimoji="0" lang="en-US" altLang="ko-KR" sz="1600" b="1" i="1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endParaRPr lang="en-US" altLang="ko-KR" sz="16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r>
              <a:rPr lang="en-US" altLang="ko-KR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en-US" altLang="ko-KR" sz="16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US" altLang="ko-KR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((</a:t>
            </a:r>
            <a:r>
              <a:rPr lang="en-US" altLang="ko-KR" sz="16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</a:t>
            </a:r>
            <a:r>
              <a:rPr lang="en-US" altLang="ko-KR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 </a:t>
            </a:r>
            <a:r>
              <a:rPr lang="en-US" altLang="ko-KR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)</a:t>
            </a:r>
            <a:r>
              <a:rPr lang="en-US" altLang="ko-KR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&amp; (</a:t>
            </a:r>
            <a:r>
              <a:rPr lang="en-US" altLang="ko-KR" sz="16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B</a:t>
            </a:r>
            <a:r>
              <a:rPr lang="en-US" altLang="ko-KR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 </a:t>
            </a:r>
            <a:r>
              <a:rPr lang="en-US" altLang="ko-KR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))	</a:t>
            </a:r>
            <a:r>
              <a:rPr lang="en-US" altLang="ko-KR" sz="16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{base case}</a:t>
            </a:r>
            <a:endParaRPr lang="en-US" altLang="ko-KR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0" lvl="1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r>
              <a:rPr lang="en-US" altLang="ko-KR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</a:t>
            </a:r>
            <a:r>
              <a:rPr lang="en-US" altLang="ko-KR" sz="16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return</a:t>
            </a:r>
            <a:r>
              <a:rPr lang="en-US" altLang="ko-KR" sz="16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ko-KR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</a:t>
            </a:r>
            <a:endParaRPr lang="en-US" altLang="ko-KR" sz="1600" i="1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r>
              <a:rPr lang="en-US" altLang="ko-KR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2. </a:t>
            </a:r>
            <a:r>
              <a:rPr lang="en-US" altLang="ko-KR" sz="16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p </a:t>
            </a:r>
            <a:r>
              <a:rPr lang="en-US" altLang="ko-KR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 </a:t>
            </a:r>
            <a:r>
              <a:rPr lang="en-US" altLang="ko-KR" sz="1600" b="1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getnode</a:t>
            </a:r>
            <a:r>
              <a:rPr lang="en-US" altLang="ko-KR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752896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바닥글 개체 틀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 smtClean="0"/>
              <a:t>집합</a:t>
            </a:r>
            <a:endParaRPr lang="en-US" altLang="ko-KR" smtClean="0"/>
          </a:p>
        </p:txBody>
      </p:sp>
      <p:sp>
        <p:nvSpPr>
          <p:cNvPr id="27651" name="슬라이드 번호 개체 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46090D9-D7C9-4CFD-B363-29DF79644954}" type="slidenum">
              <a:rPr lang="en-US" altLang="ko-KR" smtClean="0"/>
              <a:pPr/>
              <a:t>16</a:t>
            </a:fld>
            <a:endParaRPr lang="en-US" altLang="ko-KR" smtClean="0"/>
          </a:p>
        </p:txBody>
      </p:sp>
      <p:sp>
        <p:nvSpPr>
          <p:cNvPr id="27652" name="Rectangle 2"/>
          <p:cNvSpPr>
            <a:spLocks noChangeArrowheads="1"/>
          </p:cNvSpPr>
          <p:nvPr/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r>
              <a:rPr lang="ko-KR" altLang="en-US" sz="440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해결</a:t>
            </a:r>
            <a:r>
              <a:rPr lang="en-US" altLang="ko-KR" sz="440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 (</a:t>
            </a:r>
            <a:r>
              <a:rPr lang="en-US" altLang="ko-KR" sz="4400" dirty="0" err="1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conti</a:t>
            </a:r>
            <a:r>
              <a:rPr lang="en-US" altLang="ko-KR" sz="440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.)</a:t>
            </a:r>
            <a:endParaRPr lang="en-US" altLang="ko-KR" sz="4400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655" name="날짜 개체 틀 6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785786" y="1643051"/>
            <a:ext cx="4643470" cy="424731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r>
              <a:rPr kumimoji="0" lang="en-US" altLang="ko-KR" sz="2000" b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Alg</a:t>
            </a:r>
            <a:r>
              <a:rPr kumimoji="0" lang="en-US" altLang="ko-KR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2000" b="1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intersect</a:t>
            </a:r>
            <a:r>
              <a:rPr lang="en-US" altLang="ko-KR" sz="2000" dirty="0" smtClean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(</a:t>
            </a:r>
            <a:r>
              <a:rPr lang="en-US" altLang="ko-KR" sz="2000" b="1" i="1" dirty="0" smtClean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A</a:t>
            </a:r>
            <a:r>
              <a:rPr lang="en-US" altLang="ko-KR" sz="2000" dirty="0" smtClean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, </a:t>
            </a:r>
            <a:r>
              <a:rPr lang="en-US" altLang="ko-KR" sz="2000" b="1" i="1" dirty="0" smtClean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B</a:t>
            </a:r>
            <a:r>
              <a:rPr lang="en-US" altLang="ko-KR" sz="2000" dirty="0" smtClean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)</a:t>
            </a:r>
            <a:endParaRPr kumimoji="0" lang="en-US" altLang="ko-KR" sz="20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r>
              <a:rPr kumimoji="0" lang="en-US" altLang="ko-KR" sz="2000" b="1" dirty="0">
                <a:latin typeface="Times New Roman" pitchFamily="18" charset="0"/>
                <a:cs typeface="Times New Roman" pitchFamily="18" charset="0"/>
              </a:rPr>
              <a:t>	input</a:t>
            </a:r>
            <a:r>
              <a:rPr kumimoji="0" lang="en-US" altLang="ko-KR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2000" dirty="0" smtClean="0">
                <a:latin typeface="Times New Roman" pitchFamily="18" charset="0"/>
                <a:cs typeface="Times New Roman" pitchFamily="18" charset="0"/>
              </a:rPr>
              <a:t>set </a:t>
            </a:r>
            <a:r>
              <a:rPr lang="en-US" altLang="ko-KR" sz="2000" b="1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ko-KR" sz="2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ko-KR" sz="2000" b="1" i="1" dirty="0" smtClean="0">
                <a:latin typeface="Times New Roman" pitchFamily="18" charset="0"/>
                <a:cs typeface="Times New Roman" pitchFamily="18" charset="0"/>
              </a:rPr>
              <a:t>B</a:t>
            </a:r>
            <a:endParaRPr kumimoji="0" lang="en-US" altLang="ko-KR" sz="2000" b="1" i="1" dirty="0" smtClean="0">
              <a:latin typeface="Times New Roman" pitchFamily="18" charset="0"/>
              <a:cs typeface="Times New Roman" pitchFamily="18" charset="0"/>
            </a:endParaRP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r>
              <a:rPr kumimoji="0" lang="en-US" altLang="ko-KR" sz="2000" b="1" dirty="0" smtClean="0">
                <a:latin typeface="Times New Roman" pitchFamily="18" charset="0"/>
                <a:cs typeface="Times New Roman" pitchFamily="18" charset="0"/>
              </a:rPr>
              <a:t>	output</a:t>
            </a:r>
            <a:r>
              <a:rPr kumimoji="0" lang="en-US" altLang="ko-KR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2000" b="1" i="1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A</a:t>
            </a:r>
            <a:r>
              <a:rPr lang="en-US" altLang="ko-KR" sz="20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∩</a:t>
            </a:r>
            <a:r>
              <a:rPr lang="en-US" altLang="ko-KR" sz="2000" b="1" i="1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B</a:t>
            </a:r>
            <a:endParaRPr kumimoji="0" lang="en-US" altLang="ko-KR" sz="2000" b="1" i="1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endParaRPr lang="en-US" altLang="ko-KR" sz="20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en-US" altLang="ko-KR" sz="20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((</a:t>
            </a:r>
            <a:r>
              <a:rPr lang="en-US" altLang="ko-KR" sz="20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 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)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|| (</a:t>
            </a:r>
            <a:r>
              <a:rPr lang="en-US" altLang="ko-KR" sz="20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B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 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))	</a:t>
            </a:r>
            <a:r>
              <a:rPr lang="en-US" altLang="ko-KR" sz="20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{base case}</a:t>
            </a:r>
            <a:endParaRPr lang="en-US" altLang="ko-KR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lvl="1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</a:t>
            </a:r>
            <a:r>
              <a:rPr lang="en-US" altLang="ko-KR" sz="20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return</a:t>
            </a:r>
            <a:r>
              <a:rPr lang="en-US" altLang="ko-KR" sz="20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</a:t>
            </a:r>
            <a:endParaRPr lang="en-US" altLang="ko-KR" sz="2000" i="1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kumimoji="0" lang="en-US" altLang="ko-KR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kumimoji="0" lang="en-US" altLang="ko-KR" sz="20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if</a:t>
            </a:r>
            <a:r>
              <a:rPr kumimoji="0" lang="en-US" altLang="ko-KR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ko-KR" sz="2000" b="1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</a:t>
            </a:r>
            <a:r>
              <a:rPr lang="en-US" altLang="ko-KR" sz="2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ko-KR" sz="2000" b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elem</a:t>
            </a:r>
            <a:r>
              <a:rPr lang="en-US" altLang="ko-KR" sz="20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 </a:t>
            </a:r>
            <a:r>
              <a:rPr lang="en-US" altLang="ko-KR" sz="2000" b="1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B</a:t>
            </a:r>
            <a:r>
              <a:rPr lang="en-US" altLang="ko-KR" sz="2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ko-KR" sz="2000" b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elem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kumimoji="0" lang="en-US" altLang="ko-KR" sz="2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r>
              <a:rPr lang="en-US" altLang="ko-KR" sz="20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</a:t>
            </a:r>
            <a:r>
              <a:rPr lang="en-US" altLang="ko-KR" sz="20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return </a:t>
            </a:r>
            <a:r>
              <a:rPr lang="en-US" altLang="ko-KR" sz="20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intersect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</a:t>
            </a:r>
            <a:r>
              <a:rPr lang="en-US" altLang="ko-KR" sz="2000" b="1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</a:t>
            </a:r>
            <a:r>
              <a:rPr lang="en-US" altLang="ko-KR" sz="2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ko-KR" sz="2000" b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next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,</a:t>
            </a:r>
            <a:r>
              <a:rPr lang="en-US" altLang="ko-KR" sz="20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B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</a:t>
            </a: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ko-KR" sz="2000" b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elseif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altLang="ko-KR" sz="2000" b="1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</a:t>
            </a:r>
            <a:r>
              <a:rPr lang="en-US" altLang="ko-KR" sz="2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ko-KR" sz="2000" b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elem</a:t>
            </a:r>
            <a:r>
              <a:rPr lang="en-US" altLang="ko-KR" sz="20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 </a:t>
            </a:r>
            <a:r>
              <a:rPr lang="en-US" altLang="ko-KR" sz="2000" b="1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B</a:t>
            </a:r>
            <a:r>
              <a:rPr lang="en-US" altLang="ko-KR" sz="2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ko-KR" sz="2000" b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elem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r>
              <a:rPr lang="en-US" altLang="ko-KR" sz="20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</a:t>
            </a:r>
            <a:r>
              <a:rPr lang="en-US" altLang="ko-KR" sz="20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return </a:t>
            </a:r>
            <a:r>
              <a:rPr lang="en-US" altLang="ko-KR" sz="20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intersect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</a:t>
            </a:r>
            <a:r>
              <a:rPr lang="en-US" altLang="ko-KR" sz="20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,</a:t>
            </a:r>
            <a:r>
              <a:rPr lang="en-US" altLang="ko-KR" sz="20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ko-KR" sz="2000" b="1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B</a:t>
            </a:r>
            <a:r>
              <a:rPr lang="en-US" altLang="ko-KR" sz="2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ko-KR" sz="2000" b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next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</a:t>
            </a: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r>
              <a:rPr lang="en-US" altLang="ko-KR" sz="20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</a:t>
            </a:r>
            <a:r>
              <a:rPr lang="en-US" altLang="ko-KR" sz="20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else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altLang="ko-KR" sz="2000" b="1" i="1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</a:t>
            </a:r>
            <a:r>
              <a:rPr lang="en-US" altLang="ko-KR" sz="2000" dirty="0" err="1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ko-KR" sz="2000" b="1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elem</a:t>
            </a:r>
            <a:r>
              <a:rPr lang="en-US" altLang="ko-KR" sz="20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ko-KR" sz="2000" dirty="0">
                <a:latin typeface="Times New Roman" pitchFamily="18" charset="0"/>
                <a:cs typeface="Times New Roman" pitchFamily="18" charset="0"/>
                <a:sym typeface="Symbol"/>
              </a:rPr>
              <a:t> </a:t>
            </a:r>
            <a:r>
              <a:rPr lang="en-US" altLang="ko-KR" sz="2000" b="1" i="1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B</a:t>
            </a:r>
            <a:r>
              <a:rPr lang="en-US" altLang="ko-KR" sz="2000" dirty="0" err="1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ko-KR" sz="2000" b="1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elem</a:t>
            </a: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}</a:t>
            </a:r>
            <a:endParaRPr lang="en-US" altLang="ko-KR" sz="2000" b="1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r>
              <a:rPr lang="en-US" altLang="ko-KR" sz="20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p 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 </a:t>
            </a:r>
            <a:r>
              <a:rPr lang="en-US" altLang="ko-KR" sz="2000" b="1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getnode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()</a:t>
            </a: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r>
              <a:rPr lang="en-US" altLang="ko-KR" sz="20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</a:t>
            </a:r>
            <a:r>
              <a:rPr lang="en-US" altLang="ko-KR" sz="2000" b="1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p</a:t>
            </a:r>
            <a:r>
              <a:rPr lang="en-US" altLang="ko-KR" sz="2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ko-KR" sz="2000" b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elem</a:t>
            </a:r>
            <a:r>
              <a:rPr lang="en-US" altLang="ko-KR" sz="20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 </a:t>
            </a:r>
            <a:r>
              <a:rPr lang="en-US" altLang="ko-KR" sz="2000" b="1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</a:t>
            </a:r>
            <a:r>
              <a:rPr lang="en-US" altLang="ko-KR" sz="2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ko-KR" sz="2000" b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elem</a:t>
            </a:r>
            <a:endParaRPr lang="en-US" altLang="ko-KR" sz="20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r>
              <a:rPr lang="en-US" altLang="ko-KR" sz="20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</a:t>
            </a:r>
            <a:r>
              <a:rPr lang="en-US" altLang="ko-KR" sz="2000" b="1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p</a:t>
            </a:r>
            <a:r>
              <a:rPr lang="en-US" altLang="ko-KR" sz="2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ko-KR" sz="2000" b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next</a:t>
            </a:r>
            <a:r>
              <a:rPr lang="en-US" altLang="ko-KR" sz="20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 </a:t>
            </a:r>
            <a:r>
              <a:rPr lang="en-US" altLang="ko-KR" sz="20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intersect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</a:t>
            </a:r>
            <a:r>
              <a:rPr lang="en-US" altLang="ko-KR" sz="2000" b="1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</a:t>
            </a:r>
            <a:r>
              <a:rPr lang="en-US" altLang="ko-KR" sz="2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ko-KR" sz="2000" b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next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,</a:t>
            </a:r>
            <a:r>
              <a:rPr lang="en-US" altLang="ko-KR" sz="20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ko-KR" sz="2000" b="1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B</a:t>
            </a:r>
            <a:r>
              <a:rPr lang="en-US" altLang="ko-KR" sz="2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ko-KR" sz="2000" b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next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</a:t>
            </a:r>
          </a:p>
          <a:p>
            <a:pPr marL="0" lvl="1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r>
              <a:rPr lang="en-US" altLang="ko-KR" sz="20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return </a:t>
            </a:r>
            <a:r>
              <a:rPr lang="en-US" altLang="ko-KR" sz="20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p</a:t>
            </a:r>
            <a:endParaRPr lang="en-US" altLang="ko-KR" sz="20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992081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바닥글 개체 틀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 smtClean="0"/>
              <a:t>집합</a:t>
            </a:r>
            <a:endParaRPr lang="en-US" altLang="ko-KR" smtClean="0"/>
          </a:p>
        </p:txBody>
      </p:sp>
      <p:sp>
        <p:nvSpPr>
          <p:cNvPr id="1028" name="슬라이드 번호 개체 틀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F69A174-9566-48FC-A26D-706A43CAB7E6}" type="slidenum">
              <a:rPr lang="en-US" altLang="ko-KR" smtClean="0"/>
              <a:pPr/>
              <a:t>17</a:t>
            </a:fld>
            <a:endParaRPr lang="en-US" altLang="ko-KR" smtClean="0"/>
          </a:p>
        </p:txBody>
      </p:sp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6842720" cy="1143000"/>
          </a:xfrm>
        </p:spPr>
        <p:txBody>
          <a:bodyPr/>
          <a:lstStyle/>
          <a:p>
            <a:pPr eaLnBrk="1" hangingPunct="1"/>
            <a:r>
              <a:rPr lang="ko-KR" altLang="en-US" dirty="0" smtClean="0">
                <a:ea typeface="맑은 고딕" pitchFamily="50" charset="-127"/>
              </a:rPr>
              <a:t>응용문제</a:t>
            </a:r>
            <a:r>
              <a:rPr lang="en-US" altLang="ko-KR" dirty="0" smtClean="0">
                <a:ea typeface="맑은 고딕" pitchFamily="50" charset="-127"/>
              </a:rPr>
              <a:t>: </a:t>
            </a:r>
            <a:r>
              <a:rPr lang="ko-KR" altLang="en-US" dirty="0" smtClean="0">
                <a:ea typeface="맑은 고딕" pitchFamily="50" charset="-127"/>
              </a:rPr>
              <a:t>정수범위로 </a:t>
            </a:r>
            <a:r>
              <a:rPr lang="ko-KR" altLang="en-US" dirty="0" err="1" smtClean="0">
                <a:ea typeface="맑은 고딕" pitchFamily="50" charset="-127"/>
              </a:rPr>
              <a:t>매핑</a:t>
            </a:r>
            <a:r>
              <a:rPr lang="ko-KR" altLang="en-US" dirty="0" smtClean="0">
                <a:ea typeface="맑은 고딕" pitchFamily="50" charset="-127"/>
              </a:rPr>
              <a:t> 가능한 집합</a:t>
            </a:r>
            <a:endParaRPr lang="en-US" altLang="ko-KR" dirty="0" smtClean="0">
              <a:ea typeface="맑은 고딕" pitchFamily="50" charset="-127"/>
            </a:endParaRPr>
          </a:p>
        </p:txBody>
      </p:sp>
      <p:sp>
        <p:nvSpPr>
          <p:cNvPr id="1030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785786" y="1571612"/>
            <a:ext cx="7715304" cy="4071966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ko-KR" sz="24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[0, </a:t>
            </a:r>
            <a:r>
              <a:rPr lang="en-US" altLang="ko-KR" sz="2400" b="1" i="1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N</a:t>
            </a:r>
            <a:r>
              <a:rPr lang="en-US" altLang="ko-KR" sz="24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– 1] </a:t>
            </a:r>
            <a:r>
              <a:rPr lang="ko-KR" altLang="en-US" sz="2400" dirty="0" smtClean="0">
                <a:ea typeface="맑은 고딕" pitchFamily="50" charset="-127"/>
              </a:rPr>
              <a:t>범위의 정수 </a:t>
            </a:r>
            <a:r>
              <a:rPr lang="en-US" altLang="ko-KR" sz="2400" dirty="0" smtClean="0">
                <a:ea typeface="맑은 고딕" pitchFamily="50" charset="-127"/>
              </a:rPr>
              <a:t>(</a:t>
            </a:r>
            <a:r>
              <a:rPr lang="ko-KR" altLang="en-US" sz="2400" dirty="0" smtClean="0">
                <a:ea typeface="맑은 고딕" pitchFamily="50" charset="-127"/>
              </a:rPr>
              <a:t>또는 정수로 </a:t>
            </a:r>
            <a:r>
              <a:rPr lang="ko-KR" altLang="en-US" sz="2400" dirty="0" err="1" smtClean="0">
                <a:ea typeface="맑은 고딕" pitchFamily="50" charset="-127"/>
              </a:rPr>
              <a:t>매핑</a:t>
            </a:r>
            <a:r>
              <a:rPr lang="ko-KR" altLang="en-US" sz="2400" dirty="0" smtClean="0">
                <a:ea typeface="맑은 고딕" pitchFamily="50" charset="-127"/>
              </a:rPr>
              <a:t> 가능한</a:t>
            </a:r>
            <a:r>
              <a:rPr lang="en-US" altLang="ko-KR" sz="2400" dirty="0" smtClean="0">
                <a:ea typeface="맑은 고딕" pitchFamily="50" charset="-127"/>
              </a:rPr>
              <a:t>) </a:t>
            </a:r>
            <a:r>
              <a:rPr lang="ko-KR" altLang="en-US" sz="2400" dirty="0" smtClean="0">
                <a:ea typeface="맑은 고딕" pitchFamily="50" charset="-127"/>
              </a:rPr>
              <a:t>원소들로 이루어진 집합이 있다</a:t>
            </a:r>
            <a:endParaRPr lang="en-US" altLang="ko-KR" sz="2000" dirty="0" smtClean="0">
              <a:ea typeface="맑은 고딕" pitchFamily="50" charset="-127"/>
            </a:endParaRPr>
          </a:p>
          <a:p>
            <a:pPr eaLnBrk="1" hangingPunct="1">
              <a:lnSpc>
                <a:spcPct val="90000"/>
              </a:lnSpc>
            </a:pPr>
            <a:r>
              <a:rPr lang="ko-KR" altLang="en-US" sz="2400" b="1" dirty="0" smtClean="0">
                <a:ea typeface="맑은 고딕" pitchFamily="50" charset="-127"/>
              </a:rPr>
              <a:t>예</a:t>
            </a:r>
            <a:endParaRPr lang="en-US" altLang="ko-KR" sz="2400" b="1" dirty="0" smtClean="0">
              <a:ea typeface="맑은 고딕" pitchFamily="50" charset="-127"/>
            </a:endParaRPr>
          </a:p>
          <a:p>
            <a:pPr lvl="1" eaLnBrk="1" hangingPunct="1">
              <a:lnSpc>
                <a:spcPct val="90000"/>
              </a:lnSpc>
            </a:pPr>
            <a:r>
              <a:rPr lang="ko-KR" altLang="en-US" sz="2000" dirty="0" err="1">
                <a:ea typeface="맑은 고딕" pitchFamily="50" charset="-127"/>
              </a:rPr>
              <a:t>정수범위</a:t>
            </a:r>
            <a:r>
              <a:rPr lang="en-US" altLang="ko-KR" sz="2000" dirty="0">
                <a:ea typeface="맑은 고딕" pitchFamily="50" charset="-127"/>
              </a:rPr>
              <a:t> 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/>
              </a:rPr>
              <a:t> 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[2007, 2018]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ko-KR" sz="18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Heat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/>
              </a:rPr>
              <a:t>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{2009, 2013, 2014, 2016, 2018}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ko-KR" sz="18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Dust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/>
              </a:rPr>
              <a:t> 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{2010, 2011, 2014, 2018}</a:t>
            </a:r>
          </a:p>
          <a:p>
            <a:pPr lvl="1" eaLnBrk="1" hangingPunct="1">
              <a:lnSpc>
                <a:spcPct val="90000"/>
              </a:lnSpc>
            </a:pPr>
            <a:r>
              <a:rPr lang="ko-KR" altLang="en-US" sz="2000" dirty="0" err="1" smtClean="0">
                <a:ea typeface="맑은 고딕" pitchFamily="50" charset="-127"/>
              </a:rPr>
              <a:t>정수범위</a:t>
            </a:r>
            <a:r>
              <a:rPr lang="ko-KR" altLang="en-US" sz="2000" dirty="0" smtClean="0">
                <a:ea typeface="맑은 고딕" pitchFamily="50" charset="-127"/>
              </a:rPr>
              <a:t> </a:t>
            </a:r>
            <a:r>
              <a:rPr lang="ko-KR" altLang="en-US" sz="2000" dirty="0" smtClean="0">
                <a:ea typeface="맑은 고딕" pitchFamily="50" charset="-127"/>
                <a:sym typeface="Symbol"/>
              </a:rPr>
              <a:t></a:t>
            </a:r>
            <a:r>
              <a:rPr lang="en-US" altLang="ko-KR" sz="2000" dirty="0" smtClean="0">
                <a:ea typeface="맑은 고딕" pitchFamily="50" charset="-127"/>
              </a:rPr>
              <a:t> [months of the year]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ko-KR" sz="1800" b="1" i="1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Lee</a:t>
            </a:r>
            <a:r>
              <a:rPr lang="en-US" altLang="ko-KR" sz="1800" dirty="0" smtClean="0">
                <a:ea typeface="맑은 고딕" pitchFamily="50" charset="-127"/>
              </a:rPr>
              <a:t> </a:t>
            </a:r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/>
              </a:rPr>
              <a:t> </a:t>
            </a:r>
            <a:r>
              <a:rPr lang="en-US" altLang="ko-KR" sz="1800" dirty="0" smtClean="0">
                <a:ea typeface="맑은 고딕" pitchFamily="50" charset="-127"/>
              </a:rPr>
              <a:t>{March, July, August, October, December} 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ko-KR" sz="1800" b="1" i="1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Sung</a:t>
            </a:r>
            <a:r>
              <a:rPr lang="en-US" altLang="ko-KR" sz="1800" dirty="0" smtClean="0">
                <a:ea typeface="맑은 고딕" pitchFamily="50" charset="-127"/>
              </a:rPr>
              <a:t> </a:t>
            </a:r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/>
              </a:rPr>
              <a:t> </a:t>
            </a:r>
            <a:r>
              <a:rPr lang="en-US" altLang="ko-KR" sz="1800" dirty="0" smtClean="0">
                <a:ea typeface="맑은 고딕" pitchFamily="50" charset="-127"/>
              </a:rPr>
              <a:t>{April, May, August, December}</a:t>
            </a:r>
            <a:endParaRPr lang="en-US" altLang="ko-KR" sz="1600" dirty="0" smtClean="0">
              <a:ea typeface="맑은 고딕" pitchFamily="50" charset="-127"/>
            </a:endParaRPr>
          </a:p>
          <a:p>
            <a:pPr eaLnBrk="1" hangingPunct="1">
              <a:lnSpc>
                <a:spcPct val="90000"/>
              </a:lnSpc>
            </a:pPr>
            <a:r>
              <a:rPr lang="ko-KR" altLang="en-US" sz="2400" b="1" dirty="0" smtClean="0">
                <a:ea typeface="맑은 고딕" pitchFamily="50" charset="-127"/>
              </a:rPr>
              <a:t>문제</a:t>
            </a:r>
            <a:r>
              <a:rPr lang="en-US" altLang="ko-KR" sz="2400" b="1" dirty="0" smtClean="0">
                <a:ea typeface="맑은 고딕" pitchFamily="50" charset="-127"/>
              </a:rPr>
              <a:t>:</a:t>
            </a:r>
            <a:r>
              <a:rPr lang="en-US" altLang="ko-KR" sz="2400" dirty="0" smtClean="0">
                <a:ea typeface="맑은 고딕" pitchFamily="50" charset="-127"/>
              </a:rPr>
              <a:t> </a:t>
            </a:r>
            <a:r>
              <a:rPr lang="ko-KR" altLang="en-US" sz="2400" dirty="0" smtClean="0">
                <a:ea typeface="맑은 고딕" pitchFamily="50" charset="-127"/>
              </a:rPr>
              <a:t>이러한 종류의 집합 </a:t>
            </a:r>
            <a:r>
              <a:rPr lang="en-US" altLang="ko-KR" sz="2400" b="1" i="1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S</a:t>
            </a:r>
            <a:r>
              <a:rPr lang="ko-KR" altLang="en-US" sz="2400" dirty="0" smtClean="0">
                <a:ea typeface="맑은 고딕" pitchFamily="50" charset="-127"/>
              </a:rPr>
              <a:t>를 표현하는 효율적인 방안을 설계하라</a:t>
            </a:r>
            <a:endParaRPr lang="en-US" altLang="ko-KR" sz="2400" dirty="0" smtClean="0">
              <a:ea typeface="맑은 고딕" pitchFamily="50" charset="-127"/>
            </a:endParaRPr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0482" name="Picture 2" descr="C:\Documents and Settings\kook\Local Settings\Temporary Internet Files\Content.IE5\8MDVLF4L\MCj04273270000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32240" y="188640"/>
            <a:ext cx="1940701" cy="137020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바닥글 개체 틀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 smtClean="0"/>
              <a:t>집합</a:t>
            </a:r>
            <a:endParaRPr lang="en-US" altLang="ko-KR" smtClean="0"/>
          </a:p>
        </p:txBody>
      </p:sp>
      <p:sp>
        <p:nvSpPr>
          <p:cNvPr id="1028" name="슬라이드 번호 개체 틀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F69A174-9566-48FC-A26D-706A43CAB7E6}" type="slidenum">
              <a:rPr lang="en-US" altLang="ko-KR" smtClean="0"/>
              <a:pPr/>
              <a:t>18</a:t>
            </a:fld>
            <a:endParaRPr lang="en-US" altLang="ko-KR" smtClean="0"/>
          </a:p>
        </p:txBody>
      </p:sp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>
                <a:ea typeface="맑은 고딕" pitchFamily="50" charset="-127"/>
              </a:rPr>
              <a:t>해결</a:t>
            </a:r>
            <a:r>
              <a:rPr lang="en-US" altLang="ko-KR" dirty="0" smtClean="0">
                <a:ea typeface="맑은 고딕" pitchFamily="50" charset="-127"/>
              </a:rPr>
              <a:t>: </a:t>
            </a:r>
            <a:r>
              <a:rPr lang="ko-KR" altLang="en-US" dirty="0" smtClean="0">
                <a:ea typeface="맑은 고딕" pitchFamily="50" charset="-127"/>
              </a:rPr>
              <a:t>비트벡터 사용</a:t>
            </a:r>
            <a:endParaRPr lang="en-US" altLang="ko-KR" dirty="0" smtClean="0">
              <a:ea typeface="맑은 고딕" pitchFamily="50" charset="-127"/>
            </a:endParaRPr>
          </a:p>
        </p:txBody>
      </p:sp>
      <p:sp>
        <p:nvSpPr>
          <p:cNvPr id="1030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785786" y="1571612"/>
            <a:ext cx="7715304" cy="2714644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 sz="2400" dirty="0" smtClean="0">
                <a:ea typeface="맑은 고딕" pitchFamily="50" charset="-127"/>
              </a:rPr>
              <a:t>이런 종류의 집합 </a:t>
            </a:r>
            <a:r>
              <a:rPr lang="en-US" altLang="ko-KR" sz="2400" b="1" i="1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S</a:t>
            </a:r>
            <a:r>
              <a:rPr lang="ko-KR" altLang="en-US" sz="2400" dirty="0" smtClean="0">
                <a:ea typeface="맑은 고딕" pitchFamily="50" charset="-127"/>
              </a:rPr>
              <a:t>를 표현하는 일반적인 방안은 </a:t>
            </a:r>
            <a:r>
              <a:rPr lang="ko-KR" altLang="en-US" sz="2400" b="1" dirty="0" smtClean="0">
                <a:ea typeface="맑은 고딕" pitchFamily="50" charset="-127"/>
              </a:rPr>
              <a:t>비트벡터</a:t>
            </a:r>
            <a:r>
              <a:rPr lang="en-US" altLang="ko-KR" sz="2400" dirty="0" smtClean="0">
                <a:ea typeface="맑은 고딕" pitchFamily="50" charset="-127"/>
              </a:rPr>
              <a:t>(</a:t>
            </a:r>
            <a:r>
              <a:rPr lang="en-US" altLang="ko-KR" sz="2400" dirty="0" err="1" smtClean="0">
                <a:ea typeface="맑은 고딕" pitchFamily="50" charset="-127"/>
              </a:rPr>
              <a:t>bitvector</a:t>
            </a:r>
            <a:r>
              <a:rPr lang="en-US" altLang="ko-KR" sz="2400" dirty="0" smtClean="0">
                <a:ea typeface="맑은 고딕" pitchFamily="50" charset="-127"/>
              </a:rPr>
              <a:t>), </a:t>
            </a:r>
            <a:r>
              <a:rPr lang="ko-KR" altLang="en-US" sz="2400" dirty="0" smtClean="0">
                <a:ea typeface="맑은 고딕" pitchFamily="50" charset="-127"/>
              </a:rPr>
              <a:t>즉</a:t>
            </a:r>
            <a:r>
              <a:rPr lang="en-US" altLang="ko-KR" sz="2400" dirty="0" smtClean="0">
                <a:ea typeface="맑은 고딕" pitchFamily="50" charset="-127"/>
              </a:rPr>
              <a:t> </a:t>
            </a:r>
            <a:r>
              <a:rPr lang="ko-KR" altLang="en-US" sz="2400" dirty="0" smtClean="0">
                <a:ea typeface="맑은 고딕" pitchFamily="50" charset="-127"/>
              </a:rPr>
              <a:t>논리벡터</a:t>
            </a:r>
            <a:r>
              <a:rPr lang="en-US" altLang="ko-KR" sz="2400" dirty="0" smtClean="0">
                <a:ea typeface="맑은 고딕" pitchFamily="50" charset="-127"/>
              </a:rPr>
              <a:t>(</a:t>
            </a:r>
            <a:r>
              <a:rPr lang="en-US" altLang="ko-KR" sz="2400" dirty="0" err="1" smtClean="0">
                <a:ea typeface="맑은 고딕" pitchFamily="50" charset="-127"/>
              </a:rPr>
              <a:t>boolean</a:t>
            </a:r>
            <a:r>
              <a:rPr lang="en-US" altLang="ko-KR" sz="2400" dirty="0" smtClean="0">
                <a:ea typeface="맑은 고딕" pitchFamily="50" charset="-127"/>
              </a:rPr>
              <a:t> vector) </a:t>
            </a:r>
            <a:r>
              <a:rPr lang="en-US" altLang="ko-KR" sz="2400" b="1" i="1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V</a:t>
            </a:r>
            <a:r>
              <a:rPr lang="ko-KR" altLang="en-US" sz="2400" dirty="0" smtClean="0">
                <a:ea typeface="맑은 고딕" pitchFamily="50" charset="-127"/>
              </a:rPr>
              <a:t>를 사용하는 것이다 </a:t>
            </a:r>
            <a:r>
              <a:rPr lang="en-US" altLang="ko-KR" sz="2400" dirty="0" smtClean="0">
                <a:ea typeface="맑은 고딕" pitchFamily="50" charset="-127"/>
              </a:rPr>
              <a:t>– </a:t>
            </a:r>
            <a:r>
              <a:rPr lang="ko-KR" altLang="en-US" sz="2400" dirty="0" smtClean="0">
                <a:ea typeface="맑은 고딕" pitchFamily="50" charset="-127"/>
              </a:rPr>
              <a:t>여기서 </a:t>
            </a:r>
            <a:r>
              <a:rPr lang="en-US" altLang="ko-KR" sz="2400" dirty="0" smtClean="0">
                <a:ea typeface="맑은 고딕" pitchFamily="50" charset="-127"/>
              </a:rPr>
              <a:t>“</a:t>
            </a:r>
            <a:r>
              <a:rPr lang="en-US" altLang="ko-KR" sz="2400" b="1" i="1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x</a:t>
            </a:r>
            <a:r>
              <a:rPr lang="ko-KR" altLang="en-US" sz="2400" dirty="0" smtClean="0">
                <a:ea typeface="맑은 고딕" pitchFamily="50" charset="-127"/>
              </a:rPr>
              <a:t>가 </a:t>
            </a:r>
            <a:r>
              <a:rPr lang="en-US" altLang="ko-KR" sz="2400" b="1" i="1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S</a:t>
            </a:r>
            <a:r>
              <a:rPr lang="ko-KR" altLang="en-US" sz="2400" dirty="0" smtClean="0">
                <a:ea typeface="맑은 고딕" pitchFamily="50" charset="-127"/>
              </a:rPr>
              <a:t>의 원소임</a:t>
            </a:r>
            <a:r>
              <a:rPr lang="en-US" altLang="ko-KR" sz="2400" dirty="0" smtClean="0">
                <a:ea typeface="맑은 고딕" pitchFamily="50" charset="-127"/>
              </a:rPr>
              <a:t>”</a:t>
            </a:r>
            <a:r>
              <a:rPr lang="ko-KR" altLang="en-US" sz="2400" dirty="0" smtClean="0">
                <a:ea typeface="맑은 고딕" pitchFamily="50" charset="-127"/>
              </a:rPr>
              <a:t>은 </a:t>
            </a:r>
            <a:r>
              <a:rPr lang="en-US" altLang="ko-KR" sz="2400" dirty="0" smtClean="0">
                <a:ea typeface="맑은 고딕" pitchFamily="50" charset="-127"/>
              </a:rPr>
              <a:t>“</a:t>
            </a:r>
            <a:r>
              <a:rPr lang="en-US" altLang="ko-KR" sz="2400" b="1" i="1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V</a:t>
            </a:r>
            <a:r>
              <a:rPr lang="en-US" altLang="ko-KR" sz="24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[</a:t>
            </a:r>
            <a:r>
              <a:rPr lang="en-US" altLang="ko-KR" sz="2400" b="1" i="1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x</a:t>
            </a:r>
            <a:r>
              <a:rPr lang="en-US" altLang="ko-KR" sz="24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] </a:t>
            </a:r>
            <a:r>
              <a:rPr lang="en-US" altLang="ko-KR" sz="24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/>
              </a:rPr>
              <a:t></a:t>
            </a:r>
            <a:r>
              <a:rPr lang="en-US" altLang="ko-KR" sz="24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</a:t>
            </a:r>
            <a:r>
              <a:rPr lang="en-US" altLang="ko-KR" sz="2400" b="1" i="1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True</a:t>
            </a:r>
            <a:r>
              <a:rPr lang="en-US" altLang="ko-KR" sz="2400" dirty="0" smtClean="0">
                <a:ea typeface="맑은 고딕" pitchFamily="50" charset="-127"/>
              </a:rPr>
              <a:t>”</a:t>
            </a:r>
            <a:r>
              <a:rPr lang="ko-KR" altLang="en-US" sz="2400" dirty="0" smtClean="0">
                <a:ea typeface="맑은 고딕" pitchFamily="50" charset="-127"/>
              </a:rPr>
              <a:t>와 동치다</a:t>
            </a:r>
            <a:endParaRPr lang="en-US" altLang="ko-KR" sz="2000" dirty="0" smtClean="0">
              <a:ea typeface="맑은 고딕" pitchFamily="50" charset="-127"/>
            </a:endParaRPr>
          </a:p>
          <a:p>
            <a:pPr eaLnBrk="1" hangingPunct="1">
              <a:lnSpc>
                <a:spcPct val="90000"/>
              </a:lnSpc>
            </a:pPr>
            <a:r>
              <a:rPr lang="ko-KR" altLang="en-US" sz="2400" b="1" dirty="0" smtClean="0">
                <a:ea typeface="맑은 고딕" pitchFamily="50" charset="-127"/>
              </a:rPr>
              <a:t>예</a:t>
            </a:r>
            <a:r>
              <a:rPr lang="en-US" altLang="ko-KR" sz="2400" b="1" dirty="0" smtClean="0">
                <a:ea typeface="맑은 고딕" pitchFamily="50" charset="-127"/>
              </a:rPr>
              <a:t>:</a:t>
            </a:r>
            <a:r>
              <a:rPr lang="en-US" altLang="ko-KR" sz="2400" dirty="0" smtClean="0">
                <a:ea typeface="맑은 고딕" pitchFamily="50" charset="-127"/>
              </a:rPr>
              <a:t> </a:t>
            </a:r>
            <a:r>
              <a:rPr lang="ko-KR" altLang="en-US" sz="2400" dirty="0" smtClean="0">
                <a:ea typeface="맑은 고딕" pitchFamily="50" charset="-127"/>
              </a:rPr>
              <a:t>정수범위</a:t>
            </a:r>
            <a:r>
              <a:rPr lang="en-US" altLang="ko-KR" sz="24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</a:t>
            </a:r>
            <a:r>
              <a:rPr lang="en-US" altLang="ko-KR" sz="24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/>
              </a:rPr>
              <a:t> </a:t>
            </a:r>
            <a:r>
              <a:rPr lang="en-US" altLang="ko-KR" sz="24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[0, 11]</a:t>
            </a:r>
            <a:endParaRPr lang="en-US" altLang="ko-KR" sz="2400" dirty="0" smtClean="0">
              <a:ea typeface="맑은 고딕" pitchFamily="50" charset="-127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ko-KR" sz="2000" b="1" i="1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S</a:t>
            </a:r>
            <a:r>
              <a:rPr lang="en-US" altLang="ko-KR" sz="2000" baseline="-250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1</a:t>
            </a:r>
            <a:r>
              <a:rPr lang="en-US" altLang="ko-KR" sz="2000" dirty="0" smtClean="0">
                <a:ea typeface="맑은 고딕" pitchFamily="50" charset="-127"/>
              </a:rPr>
              <a:t> = {March, July, August, October, December}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2000" b="1" i="1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S</a:t>
            </a:r>
            <a:r>
              <a:rPr lang="en-US" altLang="ko-KR" sz="2000" baseline="-250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2</a:t>
            </a:r>
            <a:r>
              <a:rPr lang="en-US" altLang="ko-KR" sz="2000" dirty="0" smtClean="0">
                <a:ea typeface="맑은 고딕" pitchFamily="50" charset="-127"/>
              </a:rPr>
              <a:t> = {April, May, August, December}</a:t>
            </a:r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Rectangle 90"/>
          <p:cNvSpPr>
            <a:spLocks noChangeArrowheads="1"/>
          </p:cNvSpPr>
          <p:nvPr/>
        </p:nvSpPr>
        <p:spPr bwMode="auto">
          <a:xfrm>
            <a:off x="4429119" y="4714895"/>
            <a:ext cx="500063" cy="500063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endParaRPr kumimoji="0" lang="ko-KR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90"/>
          <p:cNvSpPr>
            <a:spLocks noChangeArrowheads="1"/>
          </p:cNvSpPr>
          <p:nvPr/>
        </p:nvSpPr>
        <p:spPr bwMode="auto">
          <a:xfrm>
            <a:off x="4429119" y="4714895"/>
            <a:ext cx="500062" cy="500063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1"/>
          <a:lstStyle/>
          <a:p>
            <a:pPr algn="ctr" latinLnBrk="0"/>
            <a:r>
              <a:rPr kumimoji="0" lang="en-US" altLang="ko-KR" dirty="0" smtClean="0">
                <a:latin typeface="Times New Roman" pitchFamily="18" charset="0"/>
                <a:cs typeface="Times New Roman" pitchFamily="18" charset="0"/>
              </a:rPr>
              <a:t>0</a:t>
            </a:r>
            <a:endParaRPr kumimoji="0" lang="ko-KR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tangle 90"/>
          <p:cNvSpPr>
            <a:spLocks noChangeArrowheads="1"/>
          </p:cNvSpPr>
          <p:nvPr/>
        </p:nvSpPr>
        <p:spPr bwMode="auto">
          <a:xfrm>
            <a:off x="5429231" y="4714884"/>
            <a:ext cx="500062" cy="500063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kumimoji="0" lang="en-US" altLang="ko-KR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kumimoji="0" lang="ko-KR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tangle 90"/>
          <p:cNvSpPr>
            <a:spLocks noChangeArrowheads="1"/>
          </p:cNvSpPr>
          <p:nvPr/>
        </p:nvSpPr>
        <p:spPr bwMode="auto">
          <a:xfrm>
            <a:off x="4929168" y="4714884"/>
            <a:ext cx="500063" cy="500063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kumimoji="0" lang="en-US" altLang="ko-KR" dirty="0" smtClean="0">
                <a:latin typeface="Times New Roman" pitchFamily="18" charset="0"/>
                <a:cs typeface="Times New Roman" pitchFamily="18" charset="0"/>
              </a:rPr>
              <a:t>0</a:t>
            </a:r>
            <a:endParaRPr kumimoji="0" lang="ko-KR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Rectangle 90"/>
          <p:cNvSpPr>
            <a:spLocks noChangeArrowheads="1"/>
          </p:cNvSpPr>
          <p:nvPr/>
        </p:nvSpPr>
        <p:spPr bwMode="auto">
          <a:xfrm>
            <a:off x="3929043" y="4714884"/>
            <a:ext cx="500063" cy="500063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kumimoji="0" lang="en-US" altLang="ko-KR" dirty="0" smtClean="0">
                <a:latin typeface="Times New Roman" pitchFamily="18" charset="0"/>
                <a:cs typeface="Times New Roman" pitchFamily="18" charset="0"/>
              </a:rPr>
              <a:t>0</a:t>
            </a:r>
            <a:endParaRPr kumimoji="0" lang="ko-KR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Rectangle 90"/>
          <p:cNvSpPr>
            <a:spLocks noChangeArrowheads="1"/>
          </p:cNvSpPr>
          <p:nvPr/>
        </p:nvSpPr>
        <p:spPr bwMode="auto">
          <a:xfrm>
            <a:off x="3428981" y="4714884"/>
            <a:ext cx="500062" cy="500063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kumimoji="0" lang="en-US" altLang="ko-KR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kumimoji="0" lang="ko-KR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Rectangle 90"/>
          <p:cNvSpPr>
            <a:spLocks noChangeArrowheads="1"/>
          </p:cNvSpPr>
          <p:nvPr/>
        </p:nvSpPr>
        <p:spPr bwMode="auto">
          <a:xfrm>
            <a:off x="2928918" y="4714884"/>
            <a:ext cx="500063" cy="500063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kumimoji="0" lang="en-US" altLang="ko-KR" dirty="0" smtClean="0">
                <a:latin typeface="Times New Roman" pitchFamily="18" charset="0"/>
                <a:cs typeface="Times New Roman" pitchFamily="18" charset="0"/>
              </a:rPr>
              <a:t>0</a:t>
            </a:r>
            <a:endParaRPr kumimoji="0" lang="ko-KR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Rectangle 90"/>
          <p:cNvSpPr>
            <a:spLocks noChangeArrowheads="1"/>
          </p:cNvSpPr>
          <p:nvPr/>
        </p:nvSpPr>
        <p:spPr bwMode="auto">
          <a:xfrm>
            <a:off x="2428856" y="4714884"/>
            <a:ext cx="500062" cy="500063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kumimoji="0" lang="en-US" altLang="ko-KR" dirty="0" smtClean="0">
                <a:latin typeface="Times New Roman" pitchFamily="18" charset="0"/>
                <a:cs typeface="Times New Roman" pitchFamily="18" charset="0"/>
              </a:rPr>
              <a:t>0</a:t>
            </a:r>
            <a:endParaRPr kumimoji="0" lang="ko-KR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Rectangle 90"/>
          <p:cNvSpPr>
            <a:spLocks noChangeArrowheads="1"/>
          </p:cNvSpPr>
          <p:nvPr/>
        </p:nvSpPr>
        <p:spPr bwMode="auto">
          <a:xfrm>
            <a:off x="5929293" y="4714884"/>
            <a:ext cx="500063" cy="500063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kumimoji="0" lang="en-US" altLang="ko-KR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kumimoji="0" lang="ko-KR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Rectangle 58"/>
          <p:cNvSpPr>
            <a:spLocks noChangeArrowheads="1"/>
          </p:cNvSpPr>
          <p:nvPr/>
        </p:nvSpPr>
        <p:spPr bwMode="auto">
          <a:xfrm>
            <a:off x="1000100" y="4714884"/>
            <a:ext cx="135732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 anchorCtr="1">
            <a:spAutoFit/>
          </a:bodyPr>
          <a:lstStyle/>
          <a:p>
            <a:pPr algn="ctr" latinLnBrk="0"/>
            <a:r>
              <a:rPr kumimoji="0" lang="en-US" altLang="ko-KR" b="1" i="1" dirty="0" smtClean="0">
                <a:latin typeface="Times New Roman" pitchFamily="18" charset="0"/>
              </a:rPr>
              <a:t>A</a:t>
            </a:r>
            <a:r>
              <a:rPr kumimoji="0" lang="en-US" altLang="ko-KR" dirty="0" smtClean="0">
                <a:latin typeface="Times New Roman" pitchFamily="18" charset="0"/>
              </a:rPr>
              <a:t>[0..11]</a:t>
            </a:r>
            <a:endParaRPr kumimoji="0" lang="en-US" altLang="ko-KR" dirty="0">
              <a:latin typeface="맑은 고딕" pitchFamily="50" charset="-127"/>
            </a:endParaRPr>
          </a:p>
        </p:txBody>
      </p:sp>
      <p:sp>
        <p:nvSpPr>
          <p:cNvPr id="18" name="Rectangle 90"/>
          <p:cNvSpPr>
            <a:spLocks noChangeArrowheads="1"/>
          </p:cNvSpPr>
          <p:nvPr/>
        </p:nvSpPr>
        <p:spPr bwMode="auto">
          <a:xfrm>
            <a:off x="6429401" y="4714895"/>
            <a:ext cx="500063" cy="500063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endParaRPr kumimoji="0" lang="ko-KR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Rectangle 90"/>
          <p:cNvSpPr>
            <a:spLocks noChangeArrowheads="1"/>
          </p:cNvSpPr>
          <p:nvPr/>
        </p:nvSpPr>
        <p:spPr bwMode="auto">
          <a:xfrm>
            <a:off x="6429401" y="4714895"/>
            <a:ext cx="500062" cy="500063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1"/>
          <a:lstStyle/>
          <a:p>
            <a:pPr algn="ctr" latinLnBrk="0"/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0</a:t>
            </a:r>
            <a:endParaRPr kumimoji="0" lang="ko-KR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Rectangle 90"/>
          <p:cNvSpPr>
            <a:spLocks noChangeArrowheads="1"/>
          </p:cNvSpPr>
          <p:nvPr/>
        </p:nvSpPr>
        <p:spPr bwMode="auto">
          <a:xfrm>
            <a:off x="7429513" y="4714884"/>
            <a:ext cx="500062" cy="500063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kumimoji="0" lang="en-US" altLang="ko-KR" dirty="0" smtClean="0">
                <a:latin typeface="Times New Roman" pitchFamily="18" charset="0"/>
                <a:cs typeface="Times New Roman" pitchFamily="18" charset="0"/>
              </a:rPr>
              <a:t>0</a:t>
            </a:r>
            <a:endParaRPr kumimoji="0" lang="ko-KR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Rectangle 90"/>
          <p:cNvSpPr>
            <a:spLocks noChangeArrowheads="1"/>
          </p:cNvSpPr>
          <p:nvPr/>
        </p:nvSpPr>
        <p:spPr bwMode="auto">
          <a:xfrm>
            <a:off x="6929450" y="4714884"/>
            <a:ext cx="500063" cy="500063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kumimoji="0" lang="en-US" altLang="ko-KR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kumimoji="0" lang="ko-KR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Rectangle 90"/>
          <p:cNvSpPr>
            <a:spLocks noChangeArrowheads="1"/>
          </p:cNvSpPr>
          <p:nvPr/>
        </p:nvSpPr>
        <p:spPr bwMode="auto">
          <a:xfrm>
            <a:off x="7929575" y="4714884"/>
            <a:ext cx="500063" cy="500063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kumimoji="0" lang="en-US" altLang="ko-KR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kumimoji="0" lang="ko-KR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Rectangle 90"/>
          <p:cNvSpPr>
            <a:spLocks noChangeArrowheads="1"/>
          </p:cNvSpPr>
          <p:nvPr/>
        </p:nvSpPr>
        <p:spPr bwMode="auto">
          <a:xfrm>
            <a:off x="4929192" y="4214829"/>
            <a:ext cx="500063" cy="50006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endParaRPr kumimoji="0" lang="ko-KR" altLang="en-US" sz="18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Rectangle 90"/>
          <p:cNvSpPr>
            <a:spLocks noChangeArrowheads="1"/>
          </p:cNvSpPr>
          <p:nvPr/>
        </p:nvSpPr>
        <p:spPr bwMode="auto">
          <a:xfrm>
            <a:off x="4929192" y="4214829"/>
            <a:ext cx="500062" cy="50006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 anchor="ctr" anchorCtr="1"/>
          <a:lstStyle/>
          <a:p>
            <a:pPr algn="ctr" latinLnBrk="0"/>
            <a:r>
              <a:rPr kumimoji="0" lang="en-US" altLang="ko-KR" sz="1800" b="1" dirty="0" smtClean="0">
                <a:latin typeface="Times New Roman" pitchFamily="18" charset="0"/>
                <a:cs typeface="Times New Roman" pitchFamily="18" charset="0"/>
              </a:rPr>
              <a:t>5</a:t>
            </a:r>
            <a:endParaRPr kumimoji="0" lang="ko-KR" altLang="en-US" sz="1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Rectangle 90"/>
          <p:cNvSpPr>
            <a:spLocks noChangeArrowheads="1"/>
          </p:cNvSpPr>
          <p:nvPr/>
        </p:nvSpPr>
        <p:spPr bwMode="auto">
          <a:xfrm>
            <a:off x="5929304" y="4214818"/>
            <a:ext cx="500062" cy="50006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kumimoji="0" lang="en-US" altLang="ko-KR" sz="1800" b="1" dirty="0" smtClean="0">
                <a:latin typeface="Times New Roman" pitchFamily="18" charset="0"/>
                <a:cs typeface="Times New Roman" pitchFamily="18" charset="0"/>
              </a:rPr>
              <a:t>7</a:t>
            </a:r>
            <a:endParaRPr kumimoji="0" lang="ko-KR" altLang="en-US" sz="1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Rectangle 90"/>
          <p:cNvSpPr>
            <a:spLocks noChangeArrowheads="1"/>
          </p:cNvSpPr>
          <p:nvPr/>
        </p:nvSpPr>
        <p:spPr bwMode="auto">
          <a:xfrm>
            <a:off x="5429241" y="4214818"/>
            <a:ext cx="500063" cy="50006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kumimoji="0" lang="en-US" altLang="ko-KR" sz="1800" b="1" dirty="0" smtClean="0">
                <a:latin typeface="Times New Roman" pitchFamily="18" charset="0"/>
                <a:cs typeface="Times New Roman" pitchFamily="18" charset="0"/>
              </a:rPr>
              <a:t>6</a:t>
            </a:r>
            <a:endParaRPr kumimoji="0" lang="ko-KR" altLang="en-US" sz="1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Rectangle 90"/>
          <p:cNvSpPr>
            <a:spLocks noChangeArrowheads="1"/>
          </p:cNvSpPr>
          <p:nvPr/>
        </p:nvSpPr>
        <p:spPr bwMode="auto">
          <a:xfrm>
            <a:off x="4429116" y="4214818"/>
            <a:ext cx="500063" cy="50006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kumimoji="0" lang="en-US" altLang="ko-KR" sz="1800" b="1" dirty="0" smtClean="0">
                <a:latin typeface="Times New Roman" pitchFamily="18" charset="0"/>
                <a:cs typeface="Times New Roman" pitchFamily="18" charset="0"/>
              </a:rPr>
              <a:t>4</a:t>
            </a:r>
            <a:endParaRPr kumimoji="0" lang="ko-KR" altLang="en-US" sz="1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Rectangle 90"/>
          <p:cNvSpPr>
            <a:spLocks noChangeArrowheads="1"/>
          </p:cNvSpPr>
          <p:nvPr/>
        </p:nvSpPr>
        <p:spPr bwMode="auto">
          <a:xfrm>
            <a:off x="3929054" y="4214818"/>
            <a:ext cx="500062" cy="50006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kumimoji="0" lang="en-US" altLang="ko-KR" sz="1800" b="1" dirty="0" smtClean="0">
                <a:latin typeface="Times New Roman" pitchFamily="18" charset="0"/>
                <a:cs typeface="Times New Roman" pitchFamily="18" charset="0"/>
              </a:rPr>
              <a:t>3</a:t>
            </a:r>
            <a:endParaRPr kumimoji="0" lang="ko-KR" altLang="en-US" sz="1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Rectangle 90"/>
          <p:cNvSpPr>
            <a:spLocks noChangeArrowheads="1"/>
          </p:cNvSpPr>
          <p:nvPr/>
        </p:nvSpPr>
        <p:spPr bwMode="auto">
          <a:xfrm>
            <a:off x="3428991" y="4214818"/>
            <a:ext cx="500063" cy="50006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lang="en-US" altLang="ko-KR" sz="1800" b="1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kumimoji="0" lang="ko-KR" altLang="en-US" sz="1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Rectangle 90"/>
          <p:cNvSpPr>
            <a:spLocks noChangeArrowheads="1"/>
          </p:cNvSpPr>
          <p:nvPr/>
        </p:nvSpPr>
        <p:spPr bwMode="auto">
          <a:xfrm>
            <a:off x="2928929" y="4214818"/>
            <a:ext cx="500062" cy="50006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lang="en-US" altLang="ko-KR" sz="1800" b="1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kumimoji="0" lang="ko-KR" altLang="en-US" sz="1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Rectangle 90"/>
          <p:cNvSpPr>
            <a:spLocks noChangeArrowheads="1"/>
          </p:cNvSpPr>
          <p:nvPr/>
        </p:nvSpPr>
        <p:spPr bwMode="auto">
          <a:xfrm>
            <a:off x="6429366" y="4214818"/>
            <a:ext cx="500063" cy="50006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lang="en-US" altLang="ko-KR" sz="1800" b="1" dirty="0" smtClean="0">
                <a:latin typeface="Times New Roman" pitchFamily="18" charset="0"/>
                <a:cs typeface="Times New Roman" pitchFamily="18" charset="0"/>
              </a:rPr>
              <a:t>8</a:t>
            </a:r>
            <a:endParaRPr kumimoji="0" lang="ko-KR" altLang="en-US" sz="1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Rectangle 90"/>
          <p:cNvSpPr>
            <a:spLocks noChangeArrowheads="1"/>
          </p:cNvSpPr>
          <p:nvPr/>
        </p:nvSpPr>
        <p:spPr bwMode="auto">
          <a:xfrm>
            <a:off x="6929474" y="4214829"/>
            <a:ext cx="500063" cy="50006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endParaRPr kumimoji="0" lang="ko-KR" altLang="en-US" sz="18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Rectangle 90"/>
          <p:cNvSpPr>
            <a:spLocks noChangeArrowheads="1"/>
          </p:cNvSpPr>
          <p:nvPr/>
        </p:nvSpPr>
        <p:spPr bwMode="auto">
          <a:xfrm>
            <a:off x="6929474" y="4214829"/>
            <a:ext cx="500062" cy="50006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 anchor="ctr" anchorCtr="1"/>
          <a:lstStyle/>
          <a:p>
            <a:pPr algn="ctr" latinLnBrk="0"/>
            <a:r>
              <a:rPr lang="en-US" altLang="ko-KR" sz="1800" b="1" dirty="0" smtClean="0">
                <a:latin typeface="Times New Roman" pitchFamily="18" charset="0"/>
                <a:cs typeface="Times New Roman" pitchFamily="18" charset="0"/>
              </a:rPr>
              <a:t>9</a:t>
            </a:r>
            <a:endParaRPr kumimoji="0" lang="ko-KR" altLang="en-US" sz="1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Rectangle 90"/>
          <p:cNvSpPr>
            <a:spLocks noChangeArrowheads="1"/>
          </p:cNvSpPr>
          <p:nvPr/>
        </p:nvSpPr>
        <p:spPr bwMode="auto">
          <a:xfrm>
            <a:off x="7929586" y="4214818"/>
            <a:ext cx="500062" cy="50006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lang="en-US" altLang="ko-KR" sz="1800" b="1" dirty="0" smtClean="0">
                <a:latin typeface="Times New Roman" pitchFamily="18" charset="0"/>
                <a:cs typeface="Times New Roman" pitchFamily="18" charset="0"/>
              </a:rPr>
              <a:t>11</a:t>
            </a:r>
            <a:endParaRPr kumimoji="0" lang="ko-KR" altLang="en-US" sz="1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Rectangle 90"/>
          <p:cNvSpPr>
            <a:spLocks noChangeArrowheads="1"/>
          </p:cNvSpPr>
          <p:nvPr/>
        </p:nvSpPr>
        <p:spPr bwMode="auto">
          <a:xfrm>
            <a:off x="7429523" y="4214818"/>
            <a:ext cx="500063" cy="50006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kumimoji="0" lang="en-US" altLang="ko-KR" sz="1800" b="1" dirty="0" smtClean="0">
                <a:latin typeface="Times New Roman" pitchFamily="18" charset="0"/>
                <a:cs typeface="Times New Roman" pitchFamily="18" charset="0"/>
              </a:rPr>
              <a:t>10</a:t>
            </a:r>
            <a:endParaRPr kumimoji="0" lang="ko-KR" altLang="en-US" sz="1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Rectangle 90"/>
          <p:cNvSpPr>
            <a:spLocks noChangeArrowheads="1"/>
          </p:cNvSpPr>
          <p:nvPr/>
        </p:nvSpPr>
        <p:spPr bwMode="auto">
          <a:xfrm>
            <a:off x="2428860" y="4214818"/>
            <a:ext cx="500063" cy="50006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kumimoji="0" lang="en-US" altLang="ko-KR" sz="1800" b="1" dirty="0" smtClean="0">
                <a:latin typeface="Times New Roman" pitchFamily="18" charset="0"/>
                <a:cs typeface="Times New Roman" pitchFamily="18" charset="0"/>
              </a:rPr>
              <a:t>0</a:t>
            </a:r>
            <a:endParaRPr kumimoji="0" lang="ko-KR" altLang="en-US" sz="1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Rectangle 90"/>
          <p:cNvSpPr>
            <a:spLocks noChangeArrowheads="1"/>
          </p:cNvSpPr>
          <p:nvPr/>
        </p:nvSpPr>
        <p:spPr bwMode="auto">
          <a:xfrm>
            <a:off x="4429137" y="5429275"/>
            <a:ext cx="500063" cy="500063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endParaRPr kumimoji="0" lang="ko-KR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Rectangle 90"/>
          <p:cNvSpPr>
            <a:spLocks noChangeArrowheads="1"/>
          </p:cNvSpPr>
          <p:nvPr/>
        </p:nvSpPr>
        <p:spPr bwMode="auto">
          <a:xfrm>
            <a:off x="4429137" y="5429275"/>
            <a:ext cx="500062" cy="500063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1"/>
          <a:lstStyle/>
          <a:p>
            <a:pPr algn="ctr" latinLnBrk="0"/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kumimoji="0" lang="ko-KR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Rectangle 90"/>
          <p:cNvSpPr>
            <a:spLocks noChangeArrowheads="1"/>
          </p:cNvSpPr>
          <p:nvPr/>
        </p:nvSpPr>
        <p:spPr bwMode="auto">
          <a:xfrm>
            <a:off x="5429249" y="5429264"/>
            <a:ext cx="500062" cy="500063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0</a:t>
            </a:r>
            <a:endParaRPr kumimoji="0" lang="ko-KR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Rectangle 90"/>
          <p:cNvSpPr>
            <a:spLocks noChangeArrowheads="1"/>
          </p:cNvSpPr>
          <p:nvPr/>
        </p:nvSpPr>
        <p:spPr bwMode="auto">
          <a:xfrm>
            <a:off x="4929186" y="5429264"/>
            <a:ext cx="500063" cy="500063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kumimoji="0" lang="en-US" altLang="ko-KR" dirty="0" smtClean="0">
                <a:latin typeface="Times New Roman" pitchFamily="18" charset="0"/>
                <a:cs typeface="Times New Roman" pitchFamily="18" charset="0"/>
              </a:rPr>
              <a:t>0</a:t>
            </a:r>
            <a:endParaRPr kumimoji="0" lang="ko-KR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" name="Rectangle 90"/>
          <p:cNvSpPr>
            <a:spLocks noChangeArrowheads="1"/>
          </p:cNvSpPr>
          <p:nvPr/>
        </p:nvSpPr>
        <p:spPr bwMode="auto">
          <a:xfrm>
            <a:off x="3929061" y="5429264"/>
            <a:ext cx="500063" cy="500063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kumimoji="0" lang="ko-KR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Rectangle 90"/>
          <p:cNvSpPr>
            <a:spLocks noChangeArrowheads="1"/>
          </p:cNvSpPr>
          <p:nvPr/>
        </p:nvSpPr>
        <p:spPr bwMode="auto">
          <a:xfrm>
            <a:off x="3428999" y="5429264"/>
            <a:ext cx="500062" cy="500063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0</a:t>
            </a:r>
            <a:endParaRPr kumimoji="0" lang="ko-KR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" name="Rectangle 90"/>
          <p:cNvSpPr>
            <a:spLocks noChangeArrowheads="1"/>
          </p:cNvSpPr>
          <p:nvPr/>
        </p:nvSpPr>
        <p:spPr bwMode="auto">
          <a:xfrm>
            <a:off x="2928936" y="5429264"/>
            <a:ext cx="500063" cy="500063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kumimoji="0" lang="en-US" altLang="ko-KR" dirty="0" smtClean="0">
                <a:latin typeface="Times New Roman" pitchFamily="18" charset="0"/>
                <a:cs typeface="Times New Roman" pitchFamily="18" charset="0"/>
              </a:rPr>
              <a:t>0</a:t>
            </a:r>
            <a:endParaRPr kumimoji="0" lang="ko-KR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5" name="Rectangle 90"/>
          <p:cNvSpPr>
            <a:spLocks noChangeArrowheads="1"/>
          </p:cNvSpPr>
          <p:nvPr/>
        </p:nvSpPr>
        <p:spPr bwMode="auto">
          <a:xfrm>
            <a:off x="2428874" y="5429264"/>
            <a:ext cx="500062" cy="500063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0</a:t>
            </a:r>
            <a:endParaRPr kumimoji="0" lang="ko-KR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6" name="Rectangle 90"/>
          <p:cNvSpPr>
            <a:spLocks noChangeArrowheads="1"/>
          </p:cNvSpPr>
          <p:nvPr/>
        </p:nvSpPr>
        <p:spPr bwMode="auto">
          <a:xfrm>
            <a:off x="5929311" y="5429264"/>
            <a:ext cx="500063" cy="500063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kumimoji="0" lang="en-US" altLang="ko-KR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kumimoji="0" lang="ko-KR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" name="Rectangle 58"/>
          <p:cNvSpPr>
            <a:spLocks noChangeArrowheads="1"/>
          </p:cNvSpPr>
          <p:nvPr/>
        </p:nvSpPr>
        <p:spPr bwMode="auto">
          <a:xfrm>
            <a:off x="1000107" y="5429264"/>
            <a:ext cx="135733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 anchorCtr="1">
            <a:spAutoFit/>
          </a:bodyPr>
          <a:lstStyle/>
          <a:p>
            <a:pPr algn="ctr" latinLnBrk="0"/>
            <a:r>
              <a:rPr kumimoji="0" lang="en-US" altLang="ko-KR" b="1" i="1" dirty="0" smtClean="0">
                <a:latin typeface="Times New Roman" pitchFamily="18" charset="0"/>
              </a:rPr>
              <a:t>B</a:t>
            </a:r>
            <a:r>
              <a:rPr kumimoji="0" lang="en-US" altLang="ko-KR" dirty="0" smtClean="0">
                <a:latin typeface="Times New Roman" pitchFamily="18" charset="0"/>
              </a:rPr>
              <a:t>[0..11]</a:t>
            </a:r>
            <a:endParaRPr kumimoji="0" lang="en-US" altLang="ko-KR" dirty="0">
              <a:latin typeface="맑은 고딕" pitchFamily="50" charset="-127"/>
            </a:endParaRPr>
          </a:p>
        </p:txBody>
      </p:sp>
      <p:sp>
        <p:nvSpPr>
          <p:cNvPr id="48" name="Rectangle 90"/>
          <p:cNvSpPr>
            <a:spLocks noChangeArrowheads="1"/>
          </p:cNvSpPr>
          <p:nvPr/>
        </p:nvSpPr>
        <p:spPr bwMode="auto">
          <a:xfrm>
            <a:off x="6429419" y="5429275"/>
            <a:ext cx="500063" cy="500063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endParaRPr kumimoji="0" lang="ko-KR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9" name="Rectangle 90"/>
          <p:cNvSpPr>
            <a:spLocks noChangeArrowheads="1"/>
          </p:cNvSpPr>
          <p:nvPr/>
        </p:nvSpPr>
        <p:spPr bwMode="auto">
          <a:xfrm>
            <a:off x="6429419" y="5429275"/>
            <a:ext cx="500062" cy="500063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1"/>
          <a:lstStyle/>
          <a:p>
            <a:pPr algn="ctr" latinLnBrk="0"/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0</a:t>
            </a:r>
            <a:endParaRPr kumimoji="0" lang="ko-KR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" name="Rectangle 90"/>
          <p:cNvSpPr>
            <a:spLocks noChangeArrowheads="1"/>
          </p:cNvSpPr>
          <p:nvPr/>
        </p:nvSpPr>
        <p:spPr bwMode="auto">
          <a:xfrm>
            <a:off x="7429531" y="5429264"/>
            <a:ext cx="500062" cy="500063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kumimoji="0" lang="en-US" altLang="ko-KR" dirty="0" smtClean="0">
                <a:latin typeface="Times New Roman" pitchFamily="18" charset="0"/>
                <a:cs typeface="Times New Roman" pitchFamily="18" charset="0"/>
              </a:rPr>
              <a:t>0</a:t>
            </a:r>
            <a:endParaRPr kumimoji="0" lang="ko-KR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1" name="Rectangle 90"/>
          <p:cNvSpPr>
            <a:spLocks noChangeArrowheads="1"/>
          </p:cNvSpPr>
          <p:nvPr/>
        </p:nvSpPr>
        <p:spPr bwMode="auto">
          <a:xfrm>
            <a:off x="6929468" y="5429264"/>
            <a:ext cx="500063" cy="500063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lang="en-US" altLang="ko-KR" dirty="0" smtClean="0">
                <a:latin typeface="Times New Roman" pitchFamily="18" charset="0"/>
                <a:cs typeface="Times New Roman" pitchFamily="18" charset="0"/>
              </a:rPr>
              <a:t>0</a:t>
            </a:r>
            <a:endParaRPr kumimoji="0" lang="ko-KR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2" name="Rectangle 90"/>
          <p:cNvSpPr>
            <a:spLocks noChangeArrowheads="1"/>
          </p:cNvSpPr>
          <p:nvPr/>
        </p:nvSpPr>
        <p:spPr bwMode="auto">
          <a:xfrm>
            <a:off x="7929593" y="5429264"/>
            <a:ext cx="500063" cy="500063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kumimoji="0" lang="en-US" altLang="ko-KR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kumimoji="0" lang="ko-KR" alt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바닥글 개체 틀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 smtClean="0"/>
              <a:t>집합</a:t>
            </a:r>
            <a:endParaRPr lang="en-US" altLang="ko-KR" smtClean="0"/>
          </a:p>
        </p:txBody>
      </p:sp>
      <p:sp>
        <p:nvSpPr>
          <p:cNvPr id="1028" name="슬라이드 번호 개체 틀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F69A174-9566-48FC-A26D-706A43CAB7E6}" type="slidenum">
              <a:rPr lang="en-US" altLang="ko-KR" smtClean="0"/>
              <a:pPr/>
              <a:t>19</a:t>
            </a:fld>
            <a:endParaRPr lang="en-US" altLang="ko-KR" smtClean="0"/>
          </a:p>
        </p:txBody>
      </p:sp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>
                <a:ea typeface="맑은 고딕" pitchFamily="50" charset="-127"/>
              </a:rPr>
              <a:t>해결</a:t>
            </a:r>
            <a:r>
              <a:rPr lang="en-US" altLang="ko-KR" dirty="0" smtClean="0">
                <a:ea typeface="맑은 고딕" pitchFamily="50" charset="-127"/>
              </a:rPr>
              <a:t>: </a:t>
            </a:r>
            <a:r>
              <a:rPr lang="ko-KR" altLang="en-US" dirty="0" smtClean="0">
                <a:ea typeface="맑은 고딕" pitchFamily="50" charset="-127"/>
              </a:rPr>
              <a:t>비트벡터</a:t>
            </a:r>
            <a:r>
              <a:rPr lang="en-US" altLang="ko-KR" dirty="0" smtClean="0">
                <a:ea typeface="맑은 고딕" pitchFamily="50" charset="-127"/>
              </a:rPr>
              <a:t> </a:t>
            </a:r>
            <a:r>
              <a:rPr lang="ko-KR" altLang="en-US" dirty="0" err="1" smtClean="0">
                <a:ea typeface="맑은 고딕" pitchFamily="50" charset="-127"/>
              </a:rPr>
              <a:t>메쏘드</a:t>
            </a:r>
            <a:endParaRPr lang="en-US" altLang="ko-KR" dirty="0" smtClean="0">
              <a:ea typeface="맑은 고딕" pitchFamily="50" charset="-127"/>
            </a:endParaRPr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785786" y="1571612"/>
            <a:ext cx="3786214" cy="4500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tabLst/>
              <a:defRPr/>
            </a:pPr>
            <a:r>
              <a:rPr kumimoji="0" lang="ko-KR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일반 </a:t>
            </a:r>
            <a:r>
              <a:rPr kumimoji="0" lang="ko-KR" altLang="en-US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메쏘드</a:t>
            </a:r>
            <a:endParaRPr kumimoji="0" lang="en-US" altLang="ko-KR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tabLst/>
              <a:defRPr/>
            </a:pPr>
            <a:r>
              <a:rPr kumimoji="0" lang="en-US" altLang="ko-KR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integer </a:t>
            </a:r>
            <a:r>
              <a:rPr kumimoji="0" lang="en-US" altLang="ko-KR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size</a:t>
            </a:r>
            <a:r>
              <a:rPr kumimoji="0" lang="en-US" altLang="ko-KR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()</a:t>
            </a: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tabLst/>
              <a:defRPr/>
            </a:pPr>
            <a:r>
              <a:rPr kumimoji="0" lang="en-US" altLang="ko-KR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boolean</a:t>
            </a:r>
            <a:r>
              <a:rPr kumimoji="0" lang="en-US" altLang="ko-KR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en-US" altLang="ko-KR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isEmpty</a:t>
            </a:r>
            <a:r>
              <a:rPr kumimoji="0" lang="en-US" altLang="ko-KR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()</a:t>
            </a: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Blip>
                <a:blip r:embed="rId3"/>
              </a:buBlip>
              <a:defRPr/>
            </a:pPr>
            <a:r>
              <a:rPr kumimoji="0" lang="ko-KR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질의 </a:t>
            </a:r>
            <a:r>
              <a:rPr lang="ko-KR" altLang="en-US" kern="0" dirty="0" err="1" smtClean="0">
                <a:latin typeface="맑은 고딕" pitchFamily="50" charset="-127"/>
                <a:ea typeface="맑은 고딕" pitchFamily="50" charset="-127"/>
              </a:rPr>
              <a:t>메쏘드</a:t>
            </a:r>
            <a:endParaRPr kumimoji="0" lang="en-US" altLang="ko-KR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tabLst/>
              <a:defRPr/>
            </a:pPr>
            <a:r>
              <a:rPr kumimoji="0" lang="en-US" altLang="ko-KR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boolean</a:t>
            </a:r>
            <a:r>
              <a:rPr kumimoji="0" lang="en-US" altLang="ko-KR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en-US" altLang="ko-KR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member</a:t>
            </a:r>
            <a:r>
              <a:rPr kumimoji="0" lang="en-US" altLang="ko-KR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(e): </a:t>
            </a:r>
            <a:r>
              <a:rPr kumimoji="0" lang="ko-KR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개체</a:t>
            </a:r>
            <a:r>
              <a:rPr kumimoji="0" lang="en-US" altLang="ko-KR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en-US" altLang="ko-KR" sz="2000" b="1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e</a:t>
            </a:r>
            <a:r>
              <a:rPr kumimoji="0" lang="ko-KR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가 집합의 원소인지 여부를 반환</a:t>
            </a:r>
            <a:endParaRPr kumimoji="0" lang="en-US" altLang="ko-KR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/>
            </a:pPr>
            <a:r>
              <a:rPr kumimoji="0" lang="en-US" altLang="ko-KR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boolean</a:t>
            </a:r>
            <a:r>
              <a:rPr kumimoji="0" lang="en-US" altLang="ko-KR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en-US" altLang="ko-KR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subset</a:t>
            </a:r>
            <a:r>
              <a:rPr kumimoji="0" lang="en-US" altLang="ko-KR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(B): </a:t>
            </a:r>
            <a:r>
              <a:rPr kumimoji="0" lang="ko-KR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집합이 집합 </a:t>
            </a:r>
            <a:r>
              <a:rPr lang="en-US" altLang="ko-KR" sz="2000" b="1" i="1" kern="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B</a:t>
            </a:r>
            <a:r>
              <a:rPr kumimoji="0" lang="ko-KR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의 부분집합인지 여부를 반환</a:t>
            </a:r>
            <a:endParaRPr kumimoji="0" lang="en-US" altLang="ko-KR" sz="2000" b="1" i="1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56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4572000" y="1571612"/>
            <a:ext cx="3929090" cy="4500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Blip>
                <a:blip r:embed="rId3"/>
              </a:buBlip>
              <a:defRPr/>
            </a:pPr>
            <a:r>
              <a:rPr kumimoji="0" lang="ko-KR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갱신 </a:t>
            </a:r>
            <a:r>
              <a:rPr lang="ko-KR" altLang="en-US" kern="0" dirty="0" err="1">
                <a:latin typeface="맑은 고딕" pitchFamily="50" charset="-127"/>
                <a:ea typeface="맑은 고딕" pitchFamily="50" charset="-127"/>
              </a:rPr>
              <a:t>메</a:t>
            </a:r>
            <a:r>
              <a:rPr lang="ko-KR" altLang="en-US" kern="0" dirty="0" err="1" smtClean="0">
                <a:latin typeface="맑은 고딕" pitchFamily="50" charset="-127"/>
                <a:ea typeface="맑은 고딕" pitchFamily="50" charset="-127"/>
              </a:rPr>
              <a:t>쏘드</a:t>
            </a:r>
            <a:endParaRPr kumimoji="0" lang="en-US" altLang="ko-KR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/>
            </a:pPr>
            <a:r>
              <a:rPr kumimoji="0" lang="en-US" altLang="ko-KR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addElem</a:t>
            </a:r>
            <a:r>
              <a:rPr kumimoji="0" lang="en-US" altLang="ko-KR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(e): </a:t>
            </a:r>
            <a:r>
              <a:rPr kumimoji="0" lang="ko-KR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집합에 원소 </a:t>
            </a:r>
            <a:r>
              <a:rPr lang="en-US" altLang="ko-KR" sz="2000" b="1" i="1" kern="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e</a:t>
            </a:r>
            <a:r>
              <a:rPr lang="ko-KR" altLang="en-US" sz="2000" kern="0" dirty="0" smtClean="0">
                <a:latin typeface="맑은 고딕" pitchFamily="50" charset="-127"/>
                <a:ea typeface="맑은 고딕" pitchFamily="50" charset="-127"/>
              </a:rPr>
              <a:t>를 추가</a:t>
            </a:r>
            <a:endParaRPr kumimoji="0" lang="en-US" altLang="ko-KR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</a:pPr>
            <a:r>
              <a:rPr kumimoji="0" lang="en-US" altLang="ko-KR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removeElem</a:t>
            </a:r>
            <a:r>
              <a:rPr kumimoji="0" lang="en-US" altLang="ko-KR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(e): </a:t>
            </a:r>
            <a:r>
              <a:rPr lang="ko-KR" altLang="en-US" sz="2000" kern="0" dirty="0">
                <a:latin typeface="맑은 고딕" pitchFamily="50" charset="-127"/>
                <a:ea typeface="맑은 고딕" pitchFamily="50" charset="-127"/>
              </a:rPr>
              <a:t>집합으로부터 원소 </a:t>
            </a:r>
            <a:r>
              <a:rPr lang="en-US" altLang="ko-KR" sz="2000" b="1" i="1" kern="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e</a:t>
            </a:r>
            <a:r>
              <a:rPr lang="ko-KR" altLang="en-US" sz="2000" kern="0" dirty="0" smtClean="0">
                <a:latin typeface="맑은 고딕" pitchFamily="50" charset="-127"/>
                <a:ea typeface="맑은 고딕" pitchFamily="50" charset="-127"/>
              </a:rPr>
              <a:t>를 삭제</a:t>
            </a:r>
            <a:endParaRPr kumimoji="0" lang="en-US" altLang="ko-KR" sz="2000" b="1" i="1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  <a:p>
            <a:pPr marL="342900" lvl="0" indent="-342900">
              <a:lnSpc>
                <a:spcPct val="85000"/>
              </a:lnSpc>
              <a:spcBef>
                <a:spcPct val="20000"/>
              </a:spcBef>
              <a:buClr>
                <a:schemeClr val="hlink"/>
              </a:buClr>
              <a:buSzPct val="110000"/>
              <a:buBlip>
                <a:blip r:embed="rId3"/>
              </a:buBlip>
              <a:defRPr/>
            </a:pPr>
            <a:r>
              <a:rPr lang="ko-KR" altLang="en-US" kern="0" dirty="0" smtClean="0">
                <a:latin typeface="맑은 고딕" pitchFamily="50" charset="-127"/>
                <a:ea typeface="맑은 고딕" pitchFamily="50" charset="-127"/>
              </a:rPr>
              <a:t>예외</a:t>
            </a:r>
            <a:endParaRPr lang="en-US" altLang="ko-KR" kern="0" dirty="0" smtClean="0"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lnSpc>
                <a:spcPct val="85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/>
            </a:pPr>
            <a:r>
              <a:rPr lang="en-US" altLang="ko-KR" sz="2000" kern="0" dirty="0" err="1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emptySetException</a:t>
            </a:r>
            <a:r>
              <a:rPr lang="en-US" altLang="ko-KR" sz="2000" kern="0" dirty="0" smtClean="0">
                <a:latin typeface="맑은 고딕" pitchFamily="50" charset="-127"/>
                <a:ea typeface="맑은 고딕" pitchFamily="50" charset="-127"/>
              </a:rPr>
              <a:t>(): </a:t>
            </a:r>
            <a:r>
              <a:rPr lang="ko-KR" altLang="en-US" sz="2000" kern="0" dirty="0" smtClean="0">
                <a:latin typeface="맑은 고딕" pitchFamily="50" charset="-127"/>
                <a:ea typeface="맑은 고딕" pitchFamily="50" charset="-127"/>
              </a:rPr>
              <a:t>비어 있는 집합에 대해 삭제나 첫 원소 접근을 시도할 경우 발령</a:t>
            </a:r>
            <a:endParaRPr lang="en-US" altLang="ko-KR" sz="2000" kern="0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날짜 개체 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71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 smtClean="0"/>
              <a:t>집합</a:t>
            </a:r>
            <a:endParaRPr lang="en-US" altLang="ko-KR" dirty="0" smtClean="0"/>
          </a:p>
        </p:txBody>
      </p:sp>
      <p:sp>
        <p:nvSpPr>
          <p:cNvPr id="7172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05A3AE0-0CA1-4CB2-ACFD-B104CD15A87C}" type="slidenum">
              <a:rPr lang="en-US" altLang="ko-KR" smtClean="0"/>
              <a:pPr/>
              <a:t>2</a:t>
            </a:fld>
            <a:endParaRPr lang="en-US" altLang="ko-KR" smtClean="0"/>
          </a:p>
        </p:txBody>
      </p:sp>
      <p:sp>
        <p:nvSpPr>
          <p:cNvPr id="71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>
                <a:ea typeface="맑은 고딕" pitchFamily="50" charset="-127"/>
              </a:rPr>
              <a:t>Outline</a:t>
            </a:r>
          </a:p>
        </p:txBody>
      </p:sp>
      <p:sp>
        <p:nvSpPr>
          <p:cNvPr id="7174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85813" y="1571625"/>
            <a:ext cx="77724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ts val="575"/>
              </a:spcBef>
            </a:pPr>
            <a:r>
              <a:rPr lang="en-US" altLang="ko-KR" sz="2400" b="1" dirty="0" smtClean="0">
                <a:ea typeface="맑은 고딕" pitchFamily="50" charset="-127"/>
              </a:rPr>
              <a:t>5.1 </a:t>
            </a:r>
            <a:r>
              <a:rPr lang="ko-KR" altLang="en-US" sz="2400" b="1" dirty="0" smtClean="0">
                <a:ea typeface="맑은 고딕" pitchFamily="50" charset="-127"/>
              </a:rPr>
              <a:t>집합 </a:t>
            </a:r>
            <a:r>
              <a:rPr lang="en-US" altLang="ko-KR" sz="2400" b="1" dirty="0" smtClean="0">
                <a:ea typeface="맑은 고딕" pitchFamily="50" charset="-127"/>
              </a:rPr>
              <a:t>ADT</a:t>
            </a:r>
          </a:p>
          <a:p>
            <a:pPr eaLnBrk="1" hangingPunct="1">
              <a:lnSpc>
                <a:spcPct val="90000"/>
              </a:lnSpc>
              <a:spcBef>
                <a:spcPts val="575"/>
              </a:spcBef>
            </a:pPr>
            <a:r>
              <a:rPr lang="en-US" altLang="ko-KR" sz="2400" b="1" dirty="0" smtClean="0">
                <a:ea typeface="맑은 고딕" pitchFamily="50" charset="-127"/>
              </a:rPr>
              <a:t>5.2 </a:t>
            </a:r>
            <a:r>
              <a:rPr lang="ko-KR" altLang="en-US" sz="2400" b="1" dirty="0">
                <a:ea typeface="맑은 고딕" pitchFamily="50" charset="-127"/>
              </a:rPr>
              <a:t>집합 </a:t>
            </a:r>
            <a:r>
              <a:rPr lang="en-US" altLang="ko-KR" sz="2400" b="1" dirty="0" smtClean="0">
                <a:ea typeface="맑은 고딕" pitchFamily="50" charset="-127"/>
              </a:rPr>
              <a:t>ADT </a:t>
            </a:r>
            <a:r>
              <a:rPr lang="ko-KR" altLang="en-US" sz="2400" b="1" dirty="0" err="1" smtClean="0">
                <a:ea typeface="맑은 고딕" pitchFamily="50" charset="-127"/>
              </a:rPr>
              <a:t>메쏘드</a:t>
            </a:r>
            <a:endParaRPr lang="en-US" altLang="ko-KR" sz="2400" b="1" dirty="0">
              <a:ea typeface="맑은 고딕" pitchFamily="50" charset="-127"/>
            </a:endParaRPr>
          </a:p>
          <a:p>
            <a:pPr eaLnBrk="1" hangingPunct="1">
              <a:lnSpc>
                <a:spcPct val="90000"/>
              </a:lnSpc>
              <a:spcBef>
                <a:spcPts val="575"/>
              </a:spcBef>
            </a:pPr>
            <a:r>
              <a:rPr lang="en-US" altLang="ko-KR" sz="2400" b="1" dirty="0" smtClean="0">
                <a:ea typeface="맑은 고딕" pitchFamily="50" charset="-127"/>
              </a:rPr>
              <a:t>5.3 </a:t>
            </a:r>
            <a:r>
              <a:rPr lang="ko-KR" altLang="en-US" sz="2400" b="1" dirty="0" smtClean="0">
                <a:ea typeface="맑은 고딕" pitchFamily="50" charset="-127"/>
              </a:rPr>
              <a:t>집합 </a:t>
            </a:r>
            <a:r>
              <a:rPr lang="en-US" altLang="ko-KR" sz="2400" b="1" dirty="0" smtClean="0">
                <a:ea typeface="맑은 고딕" pitchFamily="50" charset="-127"/>
              </a:rPr>
              <a:t>ADT </a:t>
            </a:r>
            <a:r>
              <a:rPr lang="ko-KR" altLang="en-US" sz="2400" b="1" dirty="0" smtClean="0">
                <a:ea typeface="맑은 고딕" pitchFamily="50" charset="-127"/>
              </a:rPr>
              <a:t>구현</a:t>
            </a:r>
            <a:endParaRPr lang="en-US" altLang="ko-KR" sz="2400" b="1" dirty="0" smtClean="0">
              <a:ea typeface="맑은 고딕" pitchFamily="50" charset="-127"/>
            </a:endParaRPr>
          </a:p>
          <a:p>
            <a:pPr eaLnBrk="1" hangingPunct="1">
              <a:lnSpc>
                <a:spcPct val="90000"/>
              </a:lnSpc>
              <a:spcBef>
                <a:spcPts val="575"/>
              </a:spcBef>
            </a:pPr>
            <a:r>
              <a:rPr lang="en-US" altLang="ko-KR" sz="2400" b="1" dirty="0" smtClean="0">
                <a:ea typeface="맑은 고딕" pitchFamily="50" charset="-127"/>
              </a:rPr>
              <a:t>5.4 </a:t>
            </a:r>
            <a:r>
              <a:rPr lang="ko-KR" altLang="en-US" sz="2400" b="1" smtClean="0">
                <a:ea typeface="맑은 고딕" pitchFamily="50" charset="-127"/>
              </a:rPr>
              <a:t>응용문제</a:t>
            </a:r>
            <a:endParaRPr lang="en-US" altLang="ko-KR" sz="2400" b="1" dirty="0" smtClean="0"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바닥글 개체 틀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 smtClean="0"/>
              <a:t>집합</a:t>
            </a:r>
            <a:endParaRPr lang="en-US" altLang="ko-KR" smtClean="0"/>
          </a:p>
        </p:txBody>
      </p:sp>
      <p:sp>
        <p:nvSpPr>
          <p:cNvPr id="1028" name="슬라이드 번호 개체 틀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F69A174-9566-48FC-A26D-706A43CAB7E6}" type="slidenum">
              <a:rPr lang="en-US" altLang="ko-KR" smtClean="0"/>
              <a:pPr/>
              <a:t>3</a:t>
            </a:fld>
            <a:endParaRPr lang="en-US" altLang="ko-KR" smtClean="0"/>
          </a:p>
        </p:txBody>
      </p:sp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>
                <a:ea typeface="맑은 고딕" pitchFamily="50" charset="-127"/>
              </a:rPr>
              <a:t>집합</a:t>
            </a:r>
            <a:r>
              <a:rPr lang="en-US" altLang="ko-KR" smtClean="0">
                <a:ea typeface="맑은 고딕" pitchFamily="50" charset="-127"/>
              </a:rPr>
              <a:t> </a:t>
            </a:r>
            <a:r>
              <a:rPr lang="en-US" altLang="ko-KR" dirty="0" smtClean="0">
                <a:ea typeface="맑은 고딕" pitchFamily="50" charset="-127"/>
              </a:rPr>
              <a:t>ADT</a:t>
            </a:r>
          </a:p>
        </p:txBody>
      </p:sp>
      <p:sp>
        <p:nvSpPr>
          <p:cNvPr id="1030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785786" y="1571612"/>
            <a:ext cx="5572164" cy="2721484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 sz="2400" dirty="0" smtClean="0">
                <a:solidFill>
                  <a:schemeClr val="tx2"/>
                </a:solidFill>
                <a:ea typeface="맑은 고딕" pitchFamily="50" charset="-127"/>
              </a:rPr>
              <a:t>집합</a:t>
            </a:r>
            <a:r>
              <a:rPr lang="en-US" altLang="ko-KR" sz="2400" dirty="0" smtClean="0">
                <a:ea typeface="맑은 고딕" pitchFamily="50" charset="-127"/>
              </a:rPr>
              <a:t> ADT</a:t>
            </a:r>
            <a:r>
              <a:rPr lang="ko-KR" altLang="en-US" sz="2400" dirty="0" smtClean="0">
                <a:ea typeface="맑은 고딕" pitchFamily="50" charset="-127"/>
              </a:rPr>
              <a:t>는</a:t>
            </a:r>
            <a:r>
              <a:rPr lang="en-US" altLang="ko-KR" sz="2400" dirty="0" smtClean="0">
                <a:ea typeface="맑은 고딕" pitchFamily="50" charset="-127"/>
              </a:rPr>
              <a:t> </a:t>
            </a:r>
            <a:r>
              <a:rPr lang="ko-KR" altLang="en-US" sz="2400" b="1" dirty="0" smtClean="0">
                <a:ea typeface="맑은 고딕" pitchFamily="50" charset="-127"/>
              </a:rPr>
              <a:t>유일한</a:t>
            </a:r>
            <a:r>
              <a:rPr lang="ko-KR" altLang="en-US" sz="2400" dirty="0" smtClean="0">
                <a:ea typeface="맑은 고딕" pitchFamily="50" charset="-127"/>
              </a:rPr>
              <a:t> 개체들을 담는 용기를 </a:t>
            </a:r>
            <a:r>
              <a:rPr lang="ko-KR" altLang="en-US" sz="2400" dirty="0" err="1" smtClean="0">
                <a:ea typeface="맑은 고딕" pitchFamily="50" charset="-127"/>
              </a:rPr>
              <a:t>모델링한다</a:t>
            </a:r>
            <a:endParaRPr lang="en-US" altLang="ko-KR" sz="2400" dirty="0" smtClean="0">
              <a:ea typeface="맑은 고딕" pitchFamily="50" charset="-127"/>
            </a:endParaRPr>
          </a:p>
          <a:p>
            <a:pPr eaLnBrk="1" hangingPunct="1">
              <a:lnSpc>
                <a:spcPct val="90000"/>
              </a:lnSpc>
            </a:pPr>
            <a:r>
              <a:rPr lang="ko-KR" altLang="en-US" sz="2400" dirty="0" smtClean="0">
                <a:solidFill>
                  <a:schemeClr val="tx2"/>
                </a:solidFill>
                <a:ea typeface="맑은 고딕" pitchFamily="50" charset="-127"/>
              </a:rPr>
              <a:t>집합</a:t>
            </a:r>
            <a:r>
              <a:rPr lang="en-US" altLang="ko-KR" sz="2400" dirty="0" smtClean="0">
                <a:ea typeface="맑은 고딕" pitchFamily="50" charset="-127"/>
              </a:rPr>
              <a:t> ADT </a:t>
            </a:r>
            <a:r>
              <a:rPr lang="ko-KR" altLang="en-US" sz="2400" dirty="0" smtClean="0">
                <a:ea typeface="맑은 고딕" pitchFamily="50" charset="-127"/>
              </a:rPr>
              <a:t>관련 작업들의</a:t>
            </a:r>
            <a:r>
              <a:rPr lang="en-US" altLang="ko-KR" sz="2400" dirty="0" smtClean="0">
                <a:ea typeface="맑은 고딕" pitchFamily="50" charset="-127"/>
              </a:rPr>
              <a:t> </a:t>
            </a:r>
            <a:r>
              <a:rPr lang="ko-KR" altLang="en-US" sz="2400" dirty="0" smtClean="0">
                <a:ea typeface="맑은 고딕" pitchFamily="50" charset="-127"/>
              </a:rPr>
              <a:t>효율적인 구현을 위해</a:t>
            </a:r>
            <a:r>
              <a:rPr lang="en-US" altLang="ko-KR" sz="2400" dirty="0" smtClean="0">
                <a:ea typeface="맑은 고딕" pitchFamily="50" charset="-127"/>
              </a:rPr>
              <a:t>,</a:t>
            </a:r>
            <a:r>
              <a:rPr lang="ko-KR" altLang="en-US" sz="2400" dirty="0" smtClean="0">
                <a:ea typeface="맑은 고딕" pitchFamily="50" charset="-127"/>
              </a:rPr>
              <a:t> 집합을 집합 원소들의 </a:t>
            </a:r>
            <a:r>
              <a:rPr lang="ko-KR" altLang="en-US" sz="2400" b="1" dirty="0" smtClean="0">
                <a:ea typeface="맑은 고딕" pitchFamily="50" charset="-127"/>
              </a:rPr>
              <a:t>정렬된</a:t>
            </a:r>
            <a:r>
              <a:rPr lang="ko-KR" altLang="en-US" sz="2400" dirty="0" smtClean="0">
                <a:ea typeface="맑은 고딕" pitchFamily="50" charset="-127"/>
              </a:rPr>
              <a:t> 리스트로 표현함</a:t>
            </a:r>
            <a:endParaRPr lang="en-US" altLang="ko-KR" sz="2400" dirty="0" smtClean="0">
              <a:ea typeface="맑은 고딕" pitchFamily="50" charset="-127"/>
            </a:endParaRPr>
          </a:p>
        </p:txBody>
      </p:sp>
      <p:graphicFrame>
        <p:nvGraphicFramePr>
          <p:cNvPr id="1026" name="Object 5"/>
          <p:cNvGraphicFramePr>
            <a:graphicFrameLocks noChangeAspect="1"/>
          </p:cNvGraphicFramePr>
          <p:nvPr/>
        </p:nvGraphicFramePr>
        <p:xfrm>
          <a:off x="6948264" y="188640"/>
          <a:ext cx="1704828" cy="21848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3" name="Clip" r:id="rId4" imgW="1428120" imgH="1829520" progId="">
                  <p:embed/>
                </p:oleObj>
              </mc:Choice>
              <mc:Fallback>
                <p:oleObj name="Clip" r:id="rId4" imgW="1428120" imgH="1829520" progId="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48264" y="188640"/>
                        <a:ext cx="1704828" cy="218482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날짜 개체 틀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9" name="직선 연결선 8"/>
          <p:cNvCxnSpPr>
            <a:endCxn id="13" idx="2"/>
          </p:cNvCxnSpPr>
          <p:nvPr/>
        </p:nvCxnSpPr>
        <p:spPr bwMode="auto">
          <a:xfrm>
            <a:off x="7010582" y="5476383"/>
            <a:ext cx="298292" cy="114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직선 연결선 9"/>
          <p:cNvCxnSpPr>
            <a:stCxn id="14" idx="6"/>
          </p:cNvCxnSpPr>
          <p:nvPr/>
        </p:nvCxnSpPr>
        <p:spPr bwMode="auto">
          <a:xfrm>
            <a:off x="3986246" y="5476383"/>
            <a:ext cx="297722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직선 연결선 10"/>
          <p:cNvCxnSpPr/>
          <p:nvPr/>
        </p:nvCxnSpPr>
        <p:spPr bwMode="auto">
          <a:xfrm>
            <a:off x="5498414" y="5476383"/>
            <a:ext cx="297722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" name="타원 12"/>
          <p:cNvSpPr/>
          <p:nvPr/>
        </p:nvSpPr>
        <p:spPr bwMode="auto">
          <a:xfrm>
            <a:off x="7308874" y="4870300"/>
            <a:ext cx="1214446" cy="1214446"/>
          </a:xfrm>
          <a:prstGeom prst="ellips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sp>
        <p:nvSpPr>
          <p:cNvPr id="14" name="타원 13"/>
          <p:cNvSpPr/>
          <p:nvPr/>
        </p:nvSpPr>
        <p:spPr bwMode="auto">
          <a:xfrm>
            <a:off x="2771800" y="4869160"/>
            <a:ext cx="1214446" cy="1214446"/>
          </a:xfrm>
          <a:prstGeom prst="ellips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pic>
        <p:nvPicPr>
          <p:cNvPr id="15" name="Picture 7" descr="C:\Documents and Settings\kook\Local Settings\Temporary Internet Files\Content.IE5\29G0OJ18\MCj01921910000[1].wmf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843238" y="5083474"/>
            <a:ext cx="1071570" cy="849711"/>
          </a:xfrm>
          <a:prstGeom prst="rect">
            <a:avLst/>
          </a:prstGeom>
          <a:noFill/>
        </p:spPr>
      </p:pic>
      <p:pic>
        <p:nvPicPr>
          <p:cNvPr id="17" name="Picture 7" descr="C:\Documents and Settings\kook\Local Settings\Temporary Internet Files\Content.IE5\GE9ZC8NG\MCj01922430000[1].wmf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380312" y="5013176"/>
            <a:ext cx="1000132" cy="913557"/>
          </a:xfrm>
          <a:prstGeom prst="rect">
            <a:avLst/>
          </a:prstGeom>
          <a:noFill/>
        </p:spPr>
      </p:pic>
      <p:sp>
        <p:nvSpPr>
          <p:cNvPr id="43" name="타원 42"/>
          <p:cNvSpPr/>
          <p:nvPr/>
        </p:nvSpPr>
        <p:spPr bwMode="auto">
          <a:xfrm>
            <a:off x="5796136" y="4869160"/>
            <a:ext cx="1214446" cy="1214446"/>
          </a:xfrm>
          <a:prstGeom prst="ellips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pic>
        <p:nvPicPr>
          <p:cNvPr id="44" name="Picture 26" descr="C:\Documents and Settings\kook\Local Settings\Temporary Internet Files\Content.IE5\OF9DHYN4\MCj01922010000[1].wmf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939012" y="5012036"/>
            <a:ext cx="1071570" cy="939701"/>
          </a:xfrm>
          <a:prstGeom prst="rect">
            <a:avLst/>
          </a:prstGeom>
          <a:noFill/>
        </p:spPr>
      </p:pic>
      <p:sp>
        <p:nvSpPr>
          <p:cNvPr id="47" name="타원 46"/>
          <p:cNvSpPr/>
          <p:nvPr/>
        </p:nvSpPr>
        <p:spPr bwMode="auto">
          <a:xfrm>
            <a:off x="4283968" y="4869160"/>
            <a:ext cx="1214446" cy="1214446"/>
          </a:xfrm>
          <a:prstGeom prst="ellips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</a:endParaRPr>
          </a:p>
        </p:txBody>
      </p:sp>
      <p:pic>
        <p:nvPicPr>
          <p:cNvPr id="48" name="Picture 18" descr="C:\Documents and Settings\kook\Local Settings\Temporary Internet Files\Content.IE5\62K2JNDU\MCj01921950000[1].wmf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355406" y="5083474"/>
            <a:ext cx="1071570" cy="60950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바닥글 개체 틀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 smtClean="0"/>
              <a:t>집합</a:t>
            </a:r>
            <a:endParaRPr lang="en-US" altLang="ko-KR" smtClean="0"/>
          </a:p>
        </p:txBody>
      </p:sp>
      <p:sp>
        <p:nvSpPr>
          <p:cNvPr id="1028" name="슬라이드 번호 개체 틀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F69A174-9566-48FC-A26D-706A43CAB7E6}" type="slidenum">
              <a:rPr lang="en-US" altLang="ko-KR" smtClean="0"/>
              <a:pPr/>
              <a:t>4</a:t>
            </a:fld>
            <a:endParaRPr lang="en-US" altLang="ko-KR" smtClean="0"/>
          </a:p>
        </p:txBody>
      </p:sp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>
                <a:ea typeface="맑은 고딕" pitchFamily="50" charset="-127"/>
              </a:rPr>
              <a:t>집합</a:t>
            </a:r>
            <a:r>
              <a:rPr lang="en-US" altLang="ko-KR" smtClean="0">
                <a:ea typeface="맑은 고딕" pitchFamily="50" charset="-127"/>
              </a:rPr>
              <a:t> </a:t>
            </a:r>
            <a:r>
              <a:rPr lang="en-US" altLang="ko-KR" dirty="0" smtClean="0">
                <a:ea typeface="맑은 고딕" pitchFamily="50" charset="-127"/>
              </a:rPr>
              <a:t>ADT </a:t>
            </a:r>
            <a:r>
              <a:rPr lang="ko-KR" altLang="en-US" dirty="0" err="1" smtClean="0">
                <a:ea typeface="맑은 고딕" pitchFamily="50" charset="-127"/>
              </a:rPr>
              <a:t>메쏘드</a:t>
            </a:r>
            <a:endParaRPr lang="en-US" altLang="ko-KR" dirty="0" smtClean="0">
              <a:ea typeface="맑은 고딕" pitchFamily="50" charset="-127"/>
            </a:endParaRPr>
          </a:p>
        </p:txBody>
      </p:sp>
      <p:sp>
        <p:nvSpPr>
          <p:cNvPr id="1030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785786" y="1571612"/>
            <a:ext cx="4071966" cy="4429156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 sz="2400" dirty="0" smtClean="0">
                <a:ea typeface="맑은 고딕" pitchFamily="50" charset="-127"/>
              </a:rPr>
              <a:t>집합</a:t>
            </a:r>
            <a:r>
              <a:rPr lang="en-US" altLang="ko-KR" sz="2400" dirty="0" smtClean="0">
                <a:ea typeface="맑은 고딕" pitchFamily="50" charset="-127"/>
              </a:rPr>
              <a:t> </a:t>
            </a:r>
            <a:r>
              <a:rPr lang="en-US" altLang="ko-KR" sz="2400" b="1" i="1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A</a:t>
            </a:r>
            <a:r>
              <a:rPr lang="ko-KR" altLang="en-US" sz="2400" dirty="0" smtClean="0">
                <a:ea typeface="맑은 고딕" pitchFamily="50" charset="-127"/>
              </a:rPr>
              <a:t>에 관한 주요 메쏘드</a:t>
            </a:r>
            <a:endParaRPr lang="en-US" altLang="ko-KR" sz="2400" dirty="0" smtClean="0">
              <a:ea typeface="맑은 고딕" pitchFamily="50" charset="-127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ko-KR" sz="2000" dirty="0" smtClean="0">
                <a:ea typeface="맑은 고딕" pitchFamily="50" charset="-127"/>
              </a:rPr>
              <a:t>set </a:t>
            </a:r>
            <a:r>
              <a:rPr lang="en-US" altLang="ko-KR" sz="2000" dirty="0" smtClean="0">
                <a:solidFill>
                  <a:schemeClr val="tx2"/>
                </a:solidFill>
                <a:ea typeface="맑은 고딕" pitchFamily="50" charset="-127"/>
              </a:rPr>
              <a:t>union</a:t>
            </a:r>
            <a:r>
              <a:rPr lang="en-US" altLang="ko-KR" sz="2000" dirty="0" smtClean="0">
                <a:ea typeface="맑은 고딕" pitchFamily="50" charset="-127"/>
              </a:rPr>
              <a:t>(B): </a:t>
            </a:r>
            <a:r>
              <a:rPr lang="ko-KR" altLang="en-US" sz="2000" dirty="0" smtClean="0">
                <a:ea typeface="맑은 고딕" pitchFamily="50" charset="-127"/>
              </a:rPr>
              <a:t>집합 </a:t>
            </a:r>
            <a:r>
              <a:rPr lang="en-US" altLang="ko-KR" sz="2000" b="1" i="1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B</a:t>
            </a:r>
            <a:r>
              <a:rPr lang="ko-KR" altLang="en-US" sz="2000" dirty="0" smtClean="0">
                <a:ea typeface="맑은 고딕" pitchFamily="50" charset="-127"/>
              </a:rPr>
              <a:t>와의</a:t>
            </a:r>
            <a:r>
              <a:rPr lang="en-US" altLang="ko-KR" sz="2000" dirty="0" smtClean="0">
                <a:ea typeface="맑은 고딕" pitchFamily="50" charset="-127"/>
              </a:rPr>
              <a:t> </a:t>
            </a:r>
            <a:r>
              <a:rPr lang="ko-KR" altLang="en-US" sz="2000" b="1" dirty="0" smtClean="0">
                <a:ea typeface="맑은 고딕" pitchFamily="50" charset="-127"/>
              </a:rPr>
              <a:t>합집합</a:t>
            </a:r>
            <a:r>
              <a:rPr lang="ko-KR" altLang="en-US" sz="2000" dirty="0" smtClean="0">
                <a:ea typeface="맑은 고딕" pitchFamily="50" charset="-127"/>
              </a:rPr>
              <a:t>을 반환</a:t>
            </a:r>
            <a:endParaRPr lang="en-US" altLang="ko-KR" sz="2000" dirty="0" smtClean="0">
              <a:ea typeface="맑은 고딕" pitchFamily="50" charset="-127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ko-KR" sz="2000" dirty="0" smtClean="0">
                <a:ea typeface="맑은 고딕" pitchFamily="50" charset="-127"/>
              </a:rPr>
              <a:t>set </a:t>
            </a:r>
            <a:r>
              <a:rPr lang="en-US" altLang="ko-KR" sz="2000" dirty="0" smtClean="0">
                <a:solidFill>
                  <a:schemeClr val="tx2"/>
                </a:solidFill>
                <a:ea typeface="맑은 고딕" pitchFamily="50" charset="-127"/>
              </a:rPr>
              <a:t>intersect</a:t>
            </a:r>
            <a:r>
              <a:rPr lang="en-US" altLang="ko-KR" sz="2000" dirty="0" smtClean="0">
                <a:ea typeface="맑은 고딕" pitchFamily="50" charset="-127"/>
              </a:rPr>
              <a:t>(B):</a:t>
            </a:r>
            <a:r>
              <a:rPr lang="ko-KR" altLang="en-US" sz="2000" dirty="0">
                <a:ea typeface="맑은 고딕" pitchFamily="50" charset="-127"/>
              </a:rPr>
              <a:t> 집합 </a:t>
            </a:r>
            <a:r>
              <a:rPr lang="en-US" altLang="ko-KR" sz="2000" b="1" i="1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B</a:t>
            </a:r>
            <a:r>
              <a:rPr lang="ko-KR" altLang="en-US" sz="2000" dirty="0" smtClean="0">
                <a:ea typeface="맑은 고딕" pitchFamily="50" charset="-127"/>
              </a:rPr>
              <a:t>와의</a:t>
            </a:r>
            <a:r>
              <a:rPr lang="en-US" altLang="ko-KR" sz="2000" dirty="0" smtClean="0">
                <a:ea typeface="맑은 고딕" pitchFamily="50" charset="-127"/>
              </a:rPr>
              <a:t> </a:t>
            </a:r>
            <a:r>
              <a:rPr lang="ko-KR" altLang="en-US" sz="2000" b="1" dirty="0" smtClean="0">
                <a:ea typeface="맑은 고딕" pitchFamily="50" charset="-127"/>
              </a:rPr>
              <a:t>교집합</a:t>
            </a:r>
            <a:r>
              <a:rPr lang="ko-KR" altLang="en-US" sz="2000" dirty="0" smtClean="0">
                <a:ea typeface="맑은 고딕" pitchFamily="50" charset="-127"/>
              </a:rPr>
              <a:t>을 </a:t>
            </a:r>
            <a:r>
              <a:rPr lang="ko-KR" altLang="en-US" sz="2000" dirty="0">
                <a:ea typeface="맑은 고딕" pitchFamily="50" charset="-127"/>
              </a:rPr>
              <a:t>반환</a:t>
            </a:r>
            <a:endParaRPr lang="en-US" altLang="ko-KR" sz="2000" dirty="0" smtClean="0">
              <a:ea typeface="맑은 고딕" pitchFamily="50" charset="-127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ko-KR" sz="2000" dirty="0" smtClean="0">
                <a:ea typeface="맑은 고딕" pitchFamily="50" charset="-127"/>
              </a:rPr>
              <a:t>set </a:t>
            </a:r>
            <a:r>
              <a:rPr lang="en-US" altLang="ko-KR" sz="2000" dirty="0" smtClean="0">
                <a:solidFill>
                  <a:schemeClr val="tx2"/>
                </a:solidFill>
                <a:ea typeface="맑은 고딕" pitchFamily="50" charset="-127"/>
              </a:rPr>
              <a:t>subtract</a:t>
            </a:r>
            <a:r>
              <a:rPr lang="en-US" altLang="ko-KR" sz="2000" dirty="0" smtClean="0">
                <a:ea typeface="맑은 고딕" pitchFamily="50" charset="-127"/>
              </a:rPr>
              <a:t>(B): </a:t>
            </a:r>
            <a:r>
              <a:rPr lang="ko-KR" altLang="en-US" sz="2000" dirty="0">
                <a:ea typeface="맑은 고딕" pitchFamily="50" charset="-127"/>
              </a:rPr>
              <a:t>집합 </a:t>
            </a:r>
            <a:r>
              <a:rPr lang="en-US" altLang="ko-KR" sz="2000" b="1" i="1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B</a:t>
            </a:r>
            <a:r>
              <a:rPr lang="ko-KR" altLang="en-US" sz="2000" dirty="0" smtClean="0">
                <a:ea typeface="맑은 고딕" pitchFamily="50" charset="-127"/>
              </a:rPr>
              <a:t>를</a:t>
            </a:r>
            <a:r>
              <a:rPr lang="en-US" altLang="ko-KR" sz="2000" dirty="0" smtClean="0">
                <a:ea typeface="맑은 고딕" pitchFamily="50" charset="-127"/>
              </a:rPr>
              <a:t> </a:t>
            </a:r>
            <a:r>
              <a:rPr lang="ko-KR" altLang="en-US" sz="2000" dirty="0" smtClean="0">
                <a:ea typeface="맑은 고딕" pitchFamily="50" charset="-127"/>
              </a:rPr>
              <a:t>차감한 </a:t>
            </a:r>
            <a:r>
              <a:rPr lang="ko-KR" altLang="en-US" sz="2000" b="1" dirty="0" err="1" smtClean="0">
                <a:ea typeface="맑은 고딕" pitchFamily="50" charset="-127"/>
              </a:rPr>
              <a:t>차집합</a:t>
            </a:r>
            <a:r>
              <a:rPr lang="ko-KR" altLang="en-US" sz="2000" dirty="0" err="1" smtClean="0">
                <a:ea typeface="맑은 고딕" pitchFamily="50" charset="-127"/>
              </a:rPr>
              <a:t>을</a:t>
            </a:r>
            <a:r>
              <a:rPr lang="ko-KR" altLang="en-US" sz="2000" dirty="0" smtClean="0">
                <a:ea typeface="맑은 고딕" pitchFamily="50" charset="-127"/>
              </a:rPr>
              <a:t> </a:t>
            </a:r>
            <a:r>
              <a:rPr lang="ko-KR" altLang="en-US" sz="2000" dirty="0">
                <a:ea typeface="맑은 고딕" pitchFamily="50" charset="-127"/>
              </a:rPr>
              <a:t>반환</a:t>
            </a:r>
            <a:endParaRPr lang="en-US" altLang="ko-KR" sz="2000" dirty="0" smtClean="0">
              <a:ea typeface="맑은 고딕" pitchFamily="50" charset="-127"/>
            </a:endParaRPr>
          </a:p>
          <a:p>
            <a:pPr eaLnBrk="1" hangingPunct="1">
              <a:lnSpc>
                <a:spcPct val="90000"/>
              </a:lnSpc>
            </a:pPr>
            <a:r>
              <a:rPr lang="ko-KR" altLang="en-US" sz="2400" dirty="0" smtClean="0">
                <a:ea typeface="맑은 고딕" pitchFamily="50" charset="-127"/>
              </a:rPr>
              <a:t>집합 </a:t>
            </a:r>
            <a:r>
              <a:rPr lang="en-US" altLang="ko-KR" sz="2400" b="1" i="1" dirty="0" smtClean="0">
                <a:latin typeface="Times New Roman" pitchFamily="18" charset="0"/>
                <a:ea typeface="맑은 고딕" pitchFamily="50" charset="-127"/>
              </a:rPr>
              <a:t>A</a:t>
            </a:r>
            <a:r>
              <a:rPr lang="ko-KR" altLang="en-US" sz="2400" dirty="0" smtClean="0">
                <a:ea typeface="맑은 고딕" pitchFamily="50" charset="-127"/>
              </a:rPr>
              <a:t>와 </a:t>
            </a:r>
            <a:r>
              <a:rPr lang="en-US" altLang="ko-KR" sz="2400" b="1" i="1" dirty="0" smtClean="0">
                <a:latin typeface="Times New Roman" pitchFamily="18" charset="0"/>
                <a:ea typeface="맑은 고딕" pitchFamily="50" charset="-127"/>
              </a:rPr>
              <a:t>B</a:t>
            </a:r>
            <a:r>
              <a:rPr lang="ko-KR" altLang="en-US" sz="2400" dirty="0" smtClean="0">
                <a:ea typeface="맑은 고딕" pitchFamily="50" charset="-127"/>
              </a:rPr>
              <a:t>에 관한 주요 작업의 실행시간은 최대 </a:t>
            </a:r>
            <a:r>
              <a:rPr lang="en-US" altLang="ko-KR" sz="2400" b="1" dirty="0" smtClean="0">
                <a:latin typeface="Times New Roman" pitchFamily="18" charset="0"/>
                <a:ea typeface="맑은 고딕" pitchFamily="50" charset="-127"/>
              </a:rPr>
              <a:t>O</a:t>
            </a:r>
            <a:r>
              <a:rPr lang="en-US" altLang="ko-KR" sz="2400" dirty="0" smtClean="0">
                <a:latin typeface="Times New Roman" pitchFamily="18" charset="0"/>
                <a:ea typeface="맑은 고딕" pitchFamily="50" charset="-127"/>
              </a:rPr>
              <a:t>(|</a:t>
            </a:r>
            <a:r>
              <a:rPr lang="en-US" altLang="ko-KR" sz="2400" b="1" i="1" dirty="0" smtClean="0">
                <a:latin typeface="Times New Roman" pitchFamily="18" charset="0"/>
                <a:ea typeface="맑은 고딕" pitchFamily="50" charset="-127"/>
              </a:rPr>
              <a:t>A</a:t>
            </a:r>
            <a:r>
              <a:rPr lang="en-US" altLang="ko-KR" sz="2400" dirty="0" smtClean="0">
                <a:latin typeface="Times New Roman" pitchFamily="18" charset="0"/>
                <a:ea typeface="맑은 고딕" pitchFamily="50" charset="-127"/>
              </a:rPr>
              <a:t>| + |</a:t>
            </a:r>
            <a:r>
              <a:rPr lang="en-US" altLang="ko-KR" sz="2400" b="1" i="1" dirty="0" smtClean="0">
                <a:latin typeface="Times New Roman" pitchFamily="18" charset="0"/>
                <a:ea typeface="맑은 고딕" pitchFamily="50" charset="-127"/>
              </a:rPr>
              <a:t>B</a:t>
            </a:r>
            <a:r>
              <a:rPr lang="en-US" altLang="ko-KR" sz="2400" dirty="0" smtClean="0">
                <a:latin typeface="Times New Roman" pitchFamily="18" charset="0"/>
                <a:ea typeface="맑은 고딕" pitchFamily="50" charset="-127"/>
              </a:rPr>
              <a:t>|)</a:t>
            </a:r>
            <a:r>
              <a:rPr lang="ko-KR" altLang="en-US" sz="2400" dirty="0" smtClean="0">
                <a:ea typeface="맑은 고딕" pitchFamily="50" charset="-127"/>
              </a:rPr>
              <a:t>이 되어야 함</a:t>
            </a:r>
            <a:endParaRPr lang="en-US" altLang="ko-KR" sz="2400" dirty="0" smtClean="0">
              <a:latin typeface="Times New Roman" pitchFamily="18" charset="0"/>
              <a:ea typeface="맑은 고딕" pitchFamily="50" charset="-127"/>
            </a:endParaRPr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71" name="그룹 19"/>
          <p:cNvGrpSpPr>
            <a:grpSpLocks/>
          </p:cNvGrpSpPr>
          <p:nvPr/>
        </p:nvGrpSpPr>
        <p:grpSpPr bwMode="auto">
          <a:xfrm rot="217491">
            <a:off x="6130923" y="-62548"/>
            <a:ext cx="1213558" cy="1517436"/>
            <a:chOff x="3071801" y="3795908"/>
            <a:chExt cx="1213566" cy="1517776"/>
          </a:xfrm>
        </p:grpSpPr>
        <p:sp>
          <p:nvSpPr>
            <p:cNvPr id="172" name="TextBox 14"/>
            <p:cNvSpPr txBox="1">
              <a:spLocks noChangeArrowheads="1"/>
            </p:cNvSpPr>
            <p:nvPr/>
          </p:nvSpPr>
          <p:spPr bwMode="auto">
            <a:xfrm>
              <a:off x="3142359" y="3866810"/>
              <a:ext cx="1143008" cy="14468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en-US" sz="8800" b="1" dirty="0" smtClean="0">
                  <a:solidFill>
                    <a:srgbClr val="96A5E2"/>
                  </a:solidFill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∪</a:t>
              </a:r>
              <a:endParaRPr lang="ko-KR" altLang="en-US" sz="8800" dirty="0">
                <a:solidFill>
                  <a:srgbClr val="96A5E2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73" name="TextBox 16"/>
            <p:cNvSpPr txBox="1">
              <a:spLocks noChangeArrowheads="1"/>
            </p:cNvSpPr>
            <p:nvPr/>
          </p:nvSpPr>
          <p:spPr bwMode="auto">
            <a:xfrm>
              <a:off x="3071801" y="3795908"/>
              <a:ext cx="1143008" cy="14468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en-US" sz="8800" b="1" dirty="0" smtClean="0">
                  <a:solidFill>
                    <a:srgbClr val="0070C0"/>
                  </a:solidFill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∪</a:t>
              </a:r>
              <a:endParaRPr lang="ko-KR" altLang="en-US" sz="880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74" name="그룹 20"/>
          <p:cNvGrpSpPr>
            <a:grpSpLocks/>
          </p:cNvGrpSpPr>
          <p:nvPr/>
        </p:nvGrpSpPr>
        <p:grpSpPr bwMode="auto">
          <a:xfrm rot="-442837">
            <a:off x="6891763" y="-32469"/>
            <a:ext cx="1140273" cy="1524810"/>
            <a:chOff x="5002436" y="4216114"/>
            <a:chExt cx="1140279" cy="1525149"/>
          </a:xfrm>
        </p:grpSpPr>
        <p:sp>
          <p:nvSpPr>
            <p:cNvPr id="175" name="TextBox 10"/>
            <p:cNvSpPr txBox="1">
              <a:spLocks noChangeArrowheads="1"/>
            </p:cNvSpPr>
            <p:nvPr/>
          </p:nvSpPr>
          <p:spPr bwMode="auto">
            <a:xfrm>
              <a:off x="5071146" y="4294391"/>
              <a:ext cx="1071569" cy="14468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en-US" sz="8800" b="1" dirty="0" smtClean="0">
                  <a:solidFill>
                    <a:srgbClr val="96A5E2"/>
                  </a:solidFill>
                  <a:latin typeface="맑은 고딕" pitchFamily="50" charset="-127"/>
                  <a:ea typeface="맑은 고딕" pitchFamily="50" charset="-127"/>
                  <a:cs typeface="Times New Roman" pitchFamily="18" charset="0"/>
                  <a:sym typeface="Symbol" pitchFamily="18" charset="2"/>
                </a:rPr>
                <a:t>∩</a:t>
              </a:r>
              <a:endParaRPr lang="ko-KR" altLang="en-US" sz="8800" dirty="0">
                <a:solidFill>
                  <a:srgbClr val="96A5E2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76" name="TextBox 11"/>
            <p:cNvSpPr txBox="1">
              <a:spLocks noChangeArrowheads="1"/>
            </p:cNvSpPr>
            <p:nvPr/>
          </p:nvSpPr>
          <p:spPr bwMode="auto">
            <a:xfrm>
              <a:off x="5002436" y="4216114"/>
              <a:ext cx="1071570" cy="14468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en-US" sz="8800" b="1" dirty="0" smtClean="0">
                  <a:solidFill>
                    <a:srgbClr val="47AF2F"/>
                  </a:solidFill>
                  <a:latin typeface="맑은 고딕" pitchFamily="50" charset="-127"/>
                  <a:ea typeface="맑은 고딕" pitchFamily="50" charset="-127"/>
                  <a:cs typeface="Times New Roman" pitchFamily="18" charset="0"/>
                  <a:sym typeface="Symbol" pitchFamily="18" charset="2"/>
                </a:rPr>
                <a:t>∩</a:t>
              </a:r>
              <a:endParaRPr lang="ko-KR" altLang="en-US" sz="8800" dirty="0">
                <a:solidFill>
                  <a:srgbClr val="47AF2F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77" name="그룹 20"/>
          <p:cNvGrpSpPr>
            <a:grpSpLocks/>
          </p:cNvGrpSpPr>
          <p:nvPr/>
        </p:nvGrpSpPr>
        <p:grpSpPr bwMode="auto">
          <a:xfrm>
            <a:off x="7584366" y="-99392"/>
            <a:ext cx="1291140" cy="1472315"/>
            <a:chOff x="4851569" y="4268618"/>
            <a:chExt cx="1291147" cy="1472642"/>
          </a:xfrm>
        </p:grpSpPr>
        <p:sp>
          <p:nvSpPr>
            <p:cNvPr id="178" name="TextBox 10"/>
            <p:cNvSpPr txBox="1">
              <a:spLocks noChangeArrowheads="1"/>
            </p:cNvSpPr>
            <p:nvPr/>
          </p:nvSpPr>
          <p:spPr bwMode="auto">
            <a:xfrm>
              <a:off x="5071147" y="4294389"/>
              <a:ext cx="1071569" cy="14468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ko-KR" sz="8800" b="1" dirty="0" smtClean="0">
                  <a:solidFill>
                    <a:schemeClr val="bg2"/>
                  </a:solidFill>
                  <a:latin typeface="Times New Roman" pitchFamily="18" charset="0"/>
                  <a:ea typeface="맑은 고딕" pitchFamily="50" charset="-127"/>
                </a:rPr>
                <a:t>–</a:t>
              </a:r>
              <a:endParaRPr lang="ko-KR" altLang="en-US" sz="8800" b="1" dirty="0">
                <a:solidFill>
                  <a:schemeClr val="bg2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79" name="TextBox 11"/>
            <p:cNvSpPr txBox="1">
              <a:spLocks noChangeArrowheads="1"/>
            </p:cNvSpPr>
            <p:nvPr/>
          </p:nvSpPr>
          <p:spPr bwMode="auto">
            <a:xfrm>
              <a:off x="4851569" y="4268618"/>
              <a:ext cx="1071570" cy="14468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ko-KR" sz="8800" b="1" dirty="0" smtClean="0">
                  <a:latin typeface="Times New Roman" pitchFamily="18" charset="0"/>
                  <a:ea typeface="맑은 고딕" pitchFamily="50" charset="-127"/>
                </a:rPr>
                <a:t>–</a:t>
              </a:r>
              <a:endParaRPr lang="ko-KR" altLang="en-US" sz="8800" b="1" dirty="0">
                <a:solidFill>
                  <a:srgbClr val="47AF2F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88" name="자유형 187"/>
          <p:cNvSpPr/>
          <p:nvPr/>
        </p:nvSpPr>
        <p:spPr bwMode="auto">
          <a:xfrm>
            <a:off x="5796136" y="2276872"/>
            <a:ext cx="1951378" cy="1802275"/>
          </a:xfrm>
          <a:custGeom>
            <a:avLst/>
            <a:gdLst>
              <a:gd name="connsiteX0" fmla="*/ 1436914 w 2607901"/>
              <a:gd name="connsiteY0" fmla="*/ 22486 h 2408634"/>
              <a:gd name="connsiteX1" fmla="*/ 1436914 w 2607901"/>
              <a:gd name="connsiteY1" fmla="*/ 22486 h 2408634"/>
              <a:gd name="connsiteX2" fmla="*/ 1567542 w 2607901"/>
              <a:gd name="connsiteY2" fmla="*/ 5068 h 2408634"/>
              <a:gd name="connsiteX3" fmla="*/ 1994262 w 2607901"/>
              <a:gd name="connsiteY3" fmla="*/ 66028 h 2408634"/>
              <a:gd name="connsiteX4" fmla="*/ 2142308 w 2607901"/>
              <a:gd name="connsiteY4" fmla="*/ 161823 h 2408634"/>
              <a:gd name="connsiteX5" fmla="*/ 2203268 w 2607901"/>
              <a:gd name="connsiteY5" fmla="*/ 222783 h 2408634"/>
              <a:gd name="connsiteX6" fmla="*/ 2264228 w 2607901"/>
              <a:gd name="connsiteY6" fmla="*/ 318577 h 2408634"/>
              <a:gd name="connsiteX7" fmla="*/ 2299062 w 2607901"/>
              <a:gd name="connsiteY7" fmla="*/ 388246 h 2408634"/>
              <a:gd name="connsiteX8" fmla="*/ 2377440 w 2607901"/>
              <a:gd name="connsiteY8" fmla="*/ 492748 h 2408634"/>
              <a:gd name="connsiteX9" fmla="*/ 2429691 w 2607901"/>
              <a:gd name="connsiteY9" fmla="*/ 588543 h 2408634"/>
              <a:gd name="connsiteX10" fmla="*/ 2481942 w 2607901"/>
              <a:gd name="connsiteY10" fmla="*/ 666920 h 2408634"/>
              <a:gd name="connsiteX11" fmla="*/ 2516777 w 2607901"/>
              <a:gd name="connsiteY11" fmla="*/ 788840 h 2408634"/>
              <a:gd name="connsiteX12" fmla="*/ 2534194 w 2607901"/>
              <a:gd name="connsiteY12" fmla="*/ 823674 h 2408634"/>
              <a:gd name="connsiteX13" fmla="*/ 2577737 w 2607901"/>
              <a:gd name="connsiteY13" fmla="*/ 971720 h 2408634"/>
              <a:gd name="connsiteX14" fmla="*/ 2586445 w 2607901"/>
              <a:gd name="connsiteY14" fmla="*/ 1050097 h 2408634"/>
              <a:gd name="connsiteX15" fmla="*/ 2595154 w 2607901"/>
              <a:gd name="connsiteY15" fmla="*/ 1076223 h 2408634"/>
              <a:gd name="connsiteX16" fmla="*/ 2603862 w 2607901"/>
              <a:gd name="connsiteY16" fmla="*/ 1111057 h 2408634"/>
              <a:gd name="connsiteX17" fmla="*/ 2595154 w 2607901"/>
              <a:gd name="connsiteY17" fmla="*/ 1381023 h 2408634"/>
              <a:gd name="connsiteX18" fmla="*/ 2577737 w 2607901"/>
              <a:gd name="connsiteY18" fmla="*/ 1424566 h 2408634"/>
              <a:gd name="connsiteX19" fmla="*/ 2551611 w 2607901"/>
              <a:gd name="connsiteY19" fmla="*/ 1520360 h 2408634"/>
              <a:gd name="connsiteX20" fmla="*/ 2534194 w 2607901"/>
              <a:gd name="connsiteY20" fmla="*/ 1555194 h 2408634"/>
              <a:gd name="connsiteX21" fmla="*/ 2516777 w 2607901"/>
              <a:gd name="connsiteY21" fmla="*/ 1624863 h 2408634"/>
              <a:gd name="connsiteX22" fmla="*/ 2490651 w 2607901"/>
              <a:gd name="connsiteY22" fmla="*/ 1685823 h 2408634"/>
              <a:gd name="connsiteX23" fmla="*/ 2481942 w 2607901"/>
              <a:gd name="connsiteY23" fmla="*/ 1720657 h 2408634"/>
              <a:gd name="connsiteX24" fmla="*/ 2473234 w 2607901"/>
              <a:gd name="connsiteY24" fmla="*/ 1746783 h 2408634"/>
              <a:gd name="connsiteX25" fmla="*/ 2447108 w 2607901"/>
              <a:gd name="connsiteY25" fmla="*/ 1842577 h 2408634"/>
              <a:gd name="connsiteX26" fmla="*/ 2429691 w 2607901"/>
              <a:gd name="connsiteY26" fmla="*/ 1877411 h 2408634"/>
              <a:gd name="connsiteX27" fmla="*/ 2272937 w 2607901"/>
              <a:gd name="connsiteY27" fmla="*/ 2077708 h 2408634"/>
              <a:gd name="connsiteX28" fmla="*/ 2229394 w 2607901"/>
              <a:gd name="connsiteY28" fmla="*/ 2147377 h 2408634"/>
              <a:gd name="connsiteX29" fmla="*/ 2151017 w 2607901"/>
              <a:gd name="connsiteY29" fmla="*/ 2208337 h 2408634"/>
              <a:gd name="connsiteX30" fmla="*/ 2116182 w 2607901"/>
              <a:gd name="connsiteY30" fmla="*/ 2225754 h 2408634"/>
              <a:gd name="connsiteX31" fmla="*/ 2037805 w 2607901"/>
              <a:gd name="connsiteY31" fmla="*/ 2278006 h 2408634"/>
              <a:gd name="connsiteX32" fmla="*/ 1942011 w 2607901"/>
              <a:gd name="connsiteY32" fmla="*/ 2286714 h 2408634"/>
              <a:gd name="connsiteX33" fmla="*/ 1802674 w 2607901"/>
              <a:gd name="connsiteY33" fmla="*/ 2338966 h 2408634"/>
              <a:gd name="connsiteX34" fmla="*/ 1654628 w 2607901"/>
              <a:gd name="connsiteY34" fmla="*/ 2365091 h 2408634"/>
              <a:gd name="connsiteX35" fmla="*/ 1558834 w 2607901"/>
              <a:gd name="connsiteY35" fmla="*/ 2391217 h 2408634"/>
              <a:gd name="connsiteX36" fmla="*/ 1524000 w 2607901"/>
              <a:gd name="connsiteY36" fmla="*/ 2399926 h 2408634"/>
              <a:gd name="connsiteX37" fmla="*/ 1436914 w 2607901"/>
              <a:gd name="connsiteY37" fmla="*/ 2408634 h 2408634"/>
              <a:gd name="connsiteX38" fmla="*/ 1140822 w 2607901"/>
              <a:gd name="connsiteY38" fmla="*/ 2391217 h 2408634"/>
              <a:gd name="connsiteX39" fmla="*/ 1027611 w 2607901"/>
              <a:gd name="connsiteY39" fmla="*/ 2356383 h 2408634"/>
              <a:gd name="connsiteX40" fmla="*/ 957942 w 2607901"/>
              <a:gd name="connsiteY40" fmla="*/ 2347674 h 2408634"/>
              <a:gd name="connsiteX41" fmla="*/ 914400 w 2607901"/>
              <a:gd name="connsiteY41" fmla="*/ 2321548 h 2408634"/>
              <a:gd name="connsiteX42" fmla="*/ 809897 w 2607901"/>
              <a:gd name="connsiteY42" fmla="*/ 2286714 h 2408634"/>
              <a:gd name="connsiteX43" fmla="*/ 748937 w 2607901"/>
              <a:gd name="connsiteY43" fmla="*/ 2269297 h 2408634"/>
              <a:gd name="connsiteX44" fmla="*/ 696685 w 2607901"/>
              <a:gd name="connsiteY44" fmla="*/ 2243171 h 2408634"/>
              <a:gd name="connsiteX45" fmla="*/ 653142 w 2607901"/>
              <a:gd name="connsiteY45" fmla="*/ 2225754 h 2408634"/>
              <a:gd name="connsiteX46" fmla="*/ 505097 w 2607901"/>
              <a:gd name="connsiteY46" fmla="*/ 2147377 h 2408634"/>
              <a:gd name="connsiteX47" fmla="*/ 461554 w 2607901"/>
              <a:gd name="connsiteY47" fmla="*/ 2129960 h 2408634"/>
              <a:gd name="connsiteX48" fmla="*/ 391885 w 2607901"/>
              <a:gd name="connsiteY48" fmla="*/ 2077708 h 2408634"/>
              <a:gd name="connsiteX49" fmla="*/ 348342 w 2607901"/>
              <a:gd name="connsiteY49" fmla="*/ 2051583 h 2408634"/>
              <a:gd name="connsiteX50" fmla="*/ 278674 w 2607901"/>
              <a:gd name="connsiteY50" fmla="*/ 2016748 h 2408634"/>
              <a:gd name="connsiteX51" fmla="*/ 226422 w 2607901"/>
              <a:gd name="connsiteY51" fmla="*/ 1955788 h 2408634"/>
              <a:gd name="connsiteX52" fmla="*/ 182880 w 2607901"/>
              <a:gd name="connsiteY52" fmla="*/ 1842577 h 2408634"/>
              <a:gd name="connsiteX53" fmla="*/ 174171 w 2607901"/>
              <a:gd name="connsiteY53" fmla="*/ 1816451 h 2408634"/>
              <a:gd name="connsiteX54" fmla="*/ 130628 w 2607901"/>
              <a:gd name="connsiteY54" fmla="*/ 1772908 h 2408634"/>
              <a:gd name="connsiteX55" fmla="*/ 95794 w 2607901"/>
              <a:gd name="connsiteY55" fmla="*/ 1685823 h 2408634"/>
              <a:gd name="connsiteX56" fmla="*/ 87085 w 2607901"/>
              <a:gd name="connsiteY56" fmla="*/ 1650988 h 2408634"/>
              <a:gd name="connsiteX57" fmla="*/ 69668 w 2607901"/>
              <a:gd name="connsiteY57" fmla="*/ 1616154 h 2408634"/>
              <a:gd name="connsiteX58" fmla="*/ 60960 w 2607901"/>
              <a:gd name="connsiteY58" fmla="*/ 1590028 h 2408634"/>
              <a:gd name="connsiteX59" fmla="*/ 43542 w 2607901"/>
              <a:gd name="connsiteY59" fmla="*/ 1450691 h 2408634"/>
              <a:gd name="connsiteX60" fmla="*/ 8708 w 2607901"/>
              <a:gd name="connsiteY60" fmla="*/ 1346188 h 2408634"/>
              <a:gd name="connsiteX61" fmla="*/ 0 w 2607901"/>
              <a:gd name="connsiteY61" fmla="*/ 1311354 h 2408634"/>
              <a:gd name="connsiteX62" fmla="*/ 8708 w 2607901"/>
              <a:gd name="connsiteY62" fmla="*/ 1119766 h 2408634"/>
              <a:gd name="connsiteX63" fmla="*/ 26125 w 2607901"/>
              <a:gd name="connsiteY63" fmla="*/ 1032680 h 2408634"/>
              <a:gd name="connsiteX64" fmla="*/ 43542 w 2607901"/>
              <a:gd name="connsiteY64" fmla="*/ 1006554 h 2408634"/>
              <a:gd name="connsiteX65" fmla="*/ 69668 w 2607901"/>
              <a:gd name="connsiteY65" fmla="*/ 797548 h 2408634"/>
              <a:gd name="connsiteX66" fmla="*/ 87085 w 2607901"/>
              <a:gd name="connsiteY66" fmla="*/ 762714 h 2408634"/>
              <a:gd name="connsiteX67" fmla="*/ 130628 w 2607901"/>
              <a:gd name="connsiteY67" fmla="*/ 658211 h 2408634"/>
              <a:gd name="connsiteX68" fmla="*/ 174171 w 2607901"/>
              <a:gd name="connsiteY68" fmla="*/ 614668 h 2408634"/>
              <a:gd name="connsiteX69" fmla="*/ 243840 w 2607901"/>
              <a:gd name="connsiteY69" fmla="*/ 501457 h 2408634"/>
              <a:gd name="connsiteX70" fmla="*/ 269965 w 2607901"/>
              <a:gd name="connsiteY70" fmla="*/ 466623 h 2408634"/>
              <a:gd name="connsiteX71" fmla="*/ 330925 w 2607901"/>
              <a:gd name="connsiteY71" fmla="*/ 370828 h 2408634"/>
              <a:gd name="connsiteX72" fmla="*/ 339634 w 2607901"/>
              <a:gd name="connsiteY72" fmla="*/ 344703 h 2408634"/>
              <a:gd name="connsiteX73" fmla="*/ 383177 w 2607901"/>
              <a:gd name="connsiteY73" fmla="*/ 318577 h 2408634"/>
              <a:gd name="connsiteX74" fmla="*/ 452845 w 2607901"/>
              <a:gd name="connsiteY74" fmla="*/ 292451 h 2408634"/>
              <a:gd name="connsiteX75" fmla="*/ 470262 w 2607901"/>
              <a:gd name="connsiteY75" fmla="*/ 266326 h 2408634"/>
              <a:gd name="connsiteX76" fmla="*/ 566057 w 2607901"/>
              <a:gd name="connsiteY76" fmla="*/ 231491 h 2408634"/>
              <a:gd name="connsiteX77" fmla="*/ 609600 w 2607901"/>
              <a:gd name="connsiteY77" fmla="*/ 222783 h 2408634"/>
              <a:gd name="connsiteX78" fmla="*/ 644434 w 2607901"/>
              <a:gd name="connsiteY78" fmla="*/ 214074 h 2408634"/>
              <a:gd name="connsiteX79" fmla="*/ 670560 w 2607901"/>
              <a:gd name="connsiteY79" fmla="*/ 205366 h 2408634"/>
              <a:gd name="connsiteX80" fmla="*/ 722811 w 2607901"/>
              <a:gd name="connsiteY80" fmla="*/ 196657 h 2408634"/>
              <a:gd name="connsiteX81" fmla="*/ 748937 w 2607901"/>
              <a:gd name="connsiteY81" fmla="*/ 179240 h 2408634"/>
              <a:gd name="connsiteX82" fmla="*/ 792480 w 2607901"/>
              <a:gd name="connsiteY82" fmla="*/ 170531 h 2408634"/>
              <a:gd name="connsiteX83" fmla="*/ 827314 w 2607901"/>
              <a:gd name="connsiteY83" fmla="*/ 161823 h 2408634"/>
              <a:gd name="connsiteX84" fmla="*/ 914400 w 2607901"/>
              <a:gd name="connsiteY84" fmla="*/ 144406 h 2408634"/>
              <a:gd name="connsiteX85" fmla="*/ 966651 w 2607901"/>
              <a:gd name="connsiteY85" fmla="*/ 118280 h 2408634"/>
              <a:gd name="connsiteX86" fmla="*/ 992777 w 2607901"/>
              <a:gd name="connsiteY86" fmla="*/ 100863 h 2408634"/>
              <a:gd name="connsiteX87" fmla="*/ 1079862 w 2607901"/>
              <a:gd name="connsiteY87" fmla="*/ 74737 h 2408634"/>
              <a:gd name="connsiteX88" fmla="*/ 1123405 w 2607901"/>
              <a:gd name="connsiteY88" fmla="*/ 57320 h 2408634"/>
              <a:gd name="connsiteX89" fmla="*/ 1193074 w 2607901"/>
              <a:gd name="connsiteY89" fmla="*/ 39903 h 2408634"/>
              <a:gd name="connsiteX90" fmla="*/ 1219200 w 2607901"/>
              <a:gd name="connsiteY90" fmla="*/ 31194 h 2408634"/>
              <a:gd name="connsiteX91" fmla="*/ 1245325 w 2607901"/>
              <a:gd name="connsiteY91" fmla="*/ 5068 h 2408634"/>
              <a:gd name="connsiteX92" fmla="*/ 1428205 w 2607901"/>
              <a:gd name="connsiteY92" fmla="*/ 13777 h 2408634"/>
              <a:gd name="connsiteX93" fmla="*/ 1436914 w 2607901"/>
              <a:gd name="connsiteY93" fmla="*/ 22486 h 2408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2607901" h="2408634">
                <a:moveTo>
                  <a:pt x="1436914" y="22486"/>
                </a:moveTo>
                <a:lnTo>
                  <a:pt x="1436914" y="22486"/>
                </a:lnTo>
                <a:cubicBezTo>
                  <a:pt x="1480457" y="16680"/>
                  <a:pt x="1523623" y="4190"/>
                  <a:pt x="1567542" y="5068"/>
                </a:cubicBezTo>
                <a:cubicBezTo>
                  <a:pt x="1828655" y="10290"/>
                  <a:pt x="1809855" y="13341"/>
                  <a:pt x="1994262" y="66028"/>
                </a:cubicBezTo>
                <a:cubicBezTo>
                  <a:pt x="2003622" y="71788"/>
                  <a:pt x="2110093" y="132536"/>
                  <a:pt x="2142308" y="161823"/>
                </a:cubicBezTo>
                <a:cubicBezTo>
                  <a:pt x="2163571" y="181154"/>
                  <a:pt x="2190416" y="197080"/>
                  <a:pt x="2203268" y="222783"/>
                </a:cubicBezTo>
                <a:cubicBezTo>
                  <a:pt x="2286953" y="390150"/>
                  <a:pt x="2170223" y="165816"/>
                  <a:pt x="2264228" y="318577"/>
                </a:cubicBezTo>
                <a:cubicBezTo>
                  <a:pt x="2277836" y="340690"/>
                  <a:pt x="2283483" y="367475"/>
                  <a:pt x="2299062" y="388246"/>
                </a:cubicBezTo>
                <a:cubicBezTo>
                  <a:pt x="2325188" y="423080"/>
                  <a:pt x="2357968" y="453802"/>
                  <a:pt x="2377440" y="492748"/>
                </a:cubicBezTo>
                <a:cubicBezTo>
                  <a:pt x="2397276" y="532421"/>
                  <a:pt x="2405593" y="552396"/>
                  <a:pt x="2429691" y="588543"/>
                </a:cubicBezTo>
                <a:cubicBezTo>
                  <a:pt x="2502241" y="697367"/>
                  <a:pt x="2406054" y="540437"/>
                  <a:pt x="2481942" y="666920"/>
                </a:cubicBezTo>
                <a:cubicBezTo>
                  <a:pt x="2492951" y="710954"/>
                  <a:pt x="2500121" y="747200"/>
                  <a:pt x="2516777" y="788840"/>
                </a:cubicBezTo>
                <a:cubicBezTo>
                  <a:pt x="2521598" y="800893"/>
                  <a:pt x="2528388" y="812063"/>
                  <a:pt x="2534194" y="823674"/>
                </a:cubicBezTo>
                <a:cubicBezTo>
                  <a:pt x="2564111" y="943343"/>
                  <a:pt x="2546985" y="894839"/>
                  <a:pt x="2577737" y="971720"/>
                </a:cubicBezTo>
                <a:cubicBezTo>
                  <a:pt x="2580640" y="997846"/>
                  <a:pt x="2582124" y="1024168"/>
                  <a:pt x="2586445" y="1050097"/>
                </a:cubicBezTo>
                <a:cubicBezTo>
                  <a:pt x="2587954" y="1059152"/>
                  <a:pt x="2592632" y="1067396"/>
                  <a:pt x="2595154" y="1076223"/>
                </a:cubicBezTo>
                <a:cubicBezTo>
                  <a:pt x="2598442" y="1087731"/>
                  <a:pt x="2600959" y="1099446"/>
                  <a:pt x="2603862" y="1111057"/>
                </a:cubicBezTo>
                <a:cubicBezTo>
                  <a:pt x="2600959" y="1201046"/>
                  <a:pt x="2602631" y="1291299"/>
                  <a:pt x="2595154" y="1381023"/>
                </a:cubicBezTo>
                <a:cubicBezTo>
                  <a:pt x="2593856" y="1396601"/>
                  <a:pt x="2582680" y="1409736"/>
                  <a:pt x="2577737" y="1424566"/>
                </a:cubicBezTo>
                <a:cubicBezTo>
                  <a:pt x="2543749" y="1526529"/>
                  <a:pt x="2607901" y="1365563"/>
                  <a:pt x="2551611" y="1520360"/>
                </a:cubicBezTo>
                <a:cubicBezTo>
                  <a:pt x="2547175" y="1532560"/>
                  <a:pt x="2538299" y="1542878"/>
                  <a:pt x="2534194" y="1555194"/>
                </a:cubicBezTo>
                <a:cubicBezTo>
                  <a:pt x="2526624" y="1577903"/>
                  <a:pt x="2526207" y="1602861"/>
                  <a:pt x="2516777" y="1624863"/>
                </a:cubicBezTo>
                <a:cubicBezTo>
                  <a:pt x="2508068" y="1645183"/>
                  <a:pt x="2498206" y="1665047"/>
                  <a:pt x="2490651" y="1685823"/>
                </a:cubicBezTo>
                <a:cubicBezTo>
                  <a:pt x="2486561" y="1697071"/>
                  <a:pt x="2485230" y="1709149"/>
                  <a:pt x="2481942" y="1720657"/>
                </a:cubicBezTo>
                <a:cubicBezTo>
                  <a:pt x="2479420" y="1729483"/>
                  <a:pt x="2475756" y="1737957"/>
                  <a:pt x="2473234" y="1746783"/>
                </a:cubicBezTo>
                <a:cubicBezTo>
                  <a:pt x="2464141" y="1778607"/>
                  <a:pt x="2457574" y="1811178"/>
                  <a:pt x="2447108" y="1842577"/>
                </a:cubicBezTo>
                <a:cubicBezTo>
                  <a:pt x="2443003" y="1854893"/>
                  <a:pt x="2436571" y="1866402"/>
                  <a:pt x="2429691" y="1877411"/>
                </a:cubicBezTo>
                <a:cubicBezTo>
                  <a:pt x="2343571" y="2015202"/>
                  <a:pt x="2380467" y="1953634"/>
                  <a:pt x="2272937" y="2077708"/>
                </a:cubicBezTo>
                <a:cubicBezTo>
                  <a:pt x="2198594" y="2163490"/>
                  <a:pt x="2289461" y="2063283"/>
                  <a:pt x="2229394" y="2147377"/>
                </a:cubicBezTo>
                <a:cubicBezTo>
                  <a:pt x="2211995" y="2171736"/>
                  <a:pt x="2173526" y="2194832"/>
                  <a:pt x="2151017" y="2208337"/>
                </a:cubicBezTo>
                <a:cubicBezTo>
                  <a:pt x="2139885" y="2215016"/>
                  <a:pt x="2127238" y="2218950"/>
                  <a:pt x="2116182" y="2225754"/>
                </a:cubicBezTo>
                <a:cubicBezTo>
                  <a:pt x="2089441" y="2242210"/>
                  <a:pt x="2067441" y="2267633"/>
                  <a:pt x="2037805" y="2278006"/>
                </a:cubicBezTo>
                <a:cubicBezTo>
                  <a:pt x="2007542" y="2288598"/>
                  <a:pt x="1973942" y="2283811"/>
                  <a:pt x="1942011" y="2286714"/>
                </a:cubicBezTo>
                <a:cubicBezTo>
                  <a:pt x="1883545" y="2312699"/>
                  <a:pt x="1862130" y="2326579"/>
                  <a:pt x="1802674" y="2338966"/>
                </a:cubicBezTo>
                <a:cubicBezTo>
                  <a:pt x="1753616" y="2349186"/>
                  <a:pt x="1702167" y="2349244"/>
                  <a:pt x="1654628" y="2365091"/>
                </a:cubicBezTo>
                <a:cubicBezTo>
                  <a:pt x="1605791" y="2381371"/>
                  <a:pt x="1637412" y="2371572"/>
                  <a:pt x="1558834" y="2391217"/>
                </a:cubicBezTo>
                <a:cubicBezTo>
                  <a:pt x="1547223" y="2394120"/>
                  <a:pt x="1535909" y="2398735"/>
                  <a:pt x="1524000" y="2399926"/>
                </a:cubicBezTo>
                <a:lnTo>
                  <a:pt x="1436914" y="2408634"/>
                </a:lnTo>
                <a:lnTo>
                  <a:pt x="1140822" y="2391217"/>
                </a:lnTo>
                <a:cubicBezTo>
                  <a:pt x="1050111" y="2384414"/>
                  <a:pt x="1125652" y="2382527"/>
                  <a:pt x="1027611" y="2356383"/>
                </a:cubicBezTo>
                <a:cubicBezTo>
                  <a:pt x="1004997" y="2350353"/>
                  <a:pt x="981165" y="2350577"/>
                  <a:pt x="957942" y="2347674"/>
                </a:cubicBezTo>
                <a:cubicBezTo>
                  <a:pt x="943428" y="2338965"/>
                  <a:pt x="930051" y="2327993"/>
                  <a:pt x="914400" y="2321548"/>
                </a:cubicBezTo>
                <a:cubicBezTo>
                  <a:pt x="880447" y="2307567"/>
                  <a:pt x="844911" y="2297771"/>
                  <a:pt x="809897" y="2286714"/>
                </a:cubicBezTo>
                <a:cubicBezTo>
                  <a:pt x="789745" y="2280350"/>
                  <a:pt x="768661" y="2276883"/>
                  <a:pt x="748937" y="2269297"/>
                </a:cubicBezTo>
                <a:cubicBezTo>
                  <a:pt x="730762" y="2262307"/>
                  <a:pt x="714413" y="2251229"/>
                  <a:pt x="696685" y="2243171"/>
                </a:cubicBezTo>
                <a:cubicBezTo>
                  <a:pt x="682454" y="2236702"/>
                  <a:pt x="667124" y="2232745"/>
                  <a:pt x="653142" y="2225754"/>
                </a:cubicBezTo>
                <a:cubicBezTo>
                  <a:pt x="603200" y="2200783"/>
                  <a:pt x="556941" y="2168114"/>
                  <a:pt x="505097" y="2147377"/>
                </a:cubicBezTo>
                <a:cubicBezTo>
                  <a:pt x="490583" y="2141571"/>
                  <a:pt x="474867" y="2138153"/>
                  <a:pt x="461554" y="2129960"/>
                </a:cubicBezTo>
                <a:cubicBezTo>
                  <a:pt x="436831" y="2114746"/>
                  <a:pt x="416777" y="2092643"/>
                  <a:pt x="391885" y="2077708"/>
                </a:cubicBezTo>
                <a:cubicBezTo>
                  <a:pt x="377371" y="2069000"/>
                  <a:pt x="363245" y="2059608"/>
                  <a:pt x="348342" y="2051583"/>
                </a:cubicBezTo>
                <a:cubicBezTo>
                  <a:pt x="325482" y="2039273"/>
                  <a:pt x="297034" y="2035107"/>
                  <a:pt x="278674" y="2016748"/>
                </a:cubicBezTo>
                <a:cubicBezTo>
                  <a:pt x="242284" y="1980360"/>
                  <a:pt x="259937" y="2000476"/>
                  <a:pt x="226422" y="1955788"/>
                </a:cubicBezTo>
                <a:cubicBezTo>
                  <a:pt x="210935" y="1878347"/>
                  <a:pt x="227294" y="1940288"/>
                  <a:pt x="182880" y="1842577"/>
                </a:cubicBezTo>
                <a:cubicBezTo>
                  <a:pt x="179081" y="1834220"/>
                  <a:pt x="179679" y="1823795"/>
                  <a:pt x="174171" y="1816451"/>
                </a:cubicBezTo>
                <a:cubicBezTo>
                  <a:pt x="161855" y="1800030"/>
                  <a:pt x="145142" y="1787422"/>
                  <a:pt x="130628" y="1772908"/>
                </a:cubicBezTo>
                <a:cubicBezTo>
                  <a:pt x="117086" y="1741311"/>
                  <a:pt x="104766" y="1717226"/>
                  <a:pt x="95794" y="1685823"/>
                </a:cubicBezTo>
                <a:cubicBezTo>
                  <a:pt x="92506" y="1674314"/>
                  <a:pt x="91288" y="1662195"/>
                  <a:pt x="87085" y="1650988"/>
                </a:cubicBezTo>
                <a:cubicBezTo>
                  <a:pt x="82527" y="1638833"/>
                  <a:pt x="74782" y="1628086"/>
                  <a:pt x="69668" y="1616154"/>
                </a:cubicBezTo>
                <a:cubicBezTo>
                  <a:pt x="66052" y="1607717"/>
                  <a:pt x="63863" y="1598737"/>
                  <a:pt x="60960" y="1590028"/>
                </a:cubicBezTo>
                <a:cubicBezTo>
                  <a:pt x="55154" y="1543582"/>
                  <a:pt x="53350" y="1496459"/>
                  <a:pt x="43542" y="1450691"/>
                </a:cubicBezTo>
                <a:cubicBezTo>
                  <a:pt x="35848" y="1414788"/>
                  <a:pt x="17613" y="1381810"/>
                  <a:pt x="8708" y="1346188"/>
                </a:cubicBezTo>
                <a:lnTo>
                  <a:pt x="0" y="1311354"/>
                </a:lnTo>
                <a:cubicBezTo>
                  <a:pt x="2903" y="1247491"/>
                  <a:pt x="2741" y="1183416"/>
                  <a:pt x="8708" y="1119766"/>
                </a:cubicBezTo>
                <a:cubicBezTo>
                  <a:pt x="11471" y="1090292"/>
                  <a:pt x="9704" y="1057312"/>
                  <a:pt x="26125" y="1032680"/>
                </a:cubicBezTo>
                <a:lnTo>
                  <a:pt x="43542" y="1006554"/>
                </a:lnTo>
                <a:cubicBezTo>
                  <a:pt x="49451" y="935644"/>
                  <a:pt x="52296" y="867037"/>
                  <a:pt x="69668" y="797548"/>
                </a:cubicBezTo>
                <a:cubicBezTo>
                  <a:pt x="72817" y="784954"/>
                  <a:pt x="82264" y="774767"/>
                  <a:pt x="87085" y="762714"/>
                </a:cubicBezTo>
                <a:cubicBezTo>
                  <a:pt x="103153" y="722543"/>
                  <a:pt x="104254" y="694476"/>
                  <a:pt x="130628" y="658211"/>
                </a:cubicBezTo>
                <a:cubicBezTo>
                  <a:pt x="142701" y="641611"/>
                  <a:pt x="163987" y="632490"/>
                  <a:pt x="174171" y="614668"/>
                </a:cubicBezTo>
                <a:cubicBezTo>
                  <a:pt x="207516" y="556313"/>
                  <a:pt x="206643" y="554595"/>
                  <a:pt x="243840" y="501457"/>
                </a:cubicBezTo>
                <a:cubicBezTo>
                  <a:pt x="252163" y="489567"/>
                  <a:pt x="262173" y="478868"/>
                  <a:pt x="269965" y="466623"/>
                </a:cubicBezTo>
                <a:cubicBezTo>
                  <a:pt x="343532" y="351018"/>
                  <a:pt x="271204" y="450460"/>
                  <a:pt x="330925" y="370828"/>
                </a:cubicBezTo>
                <a:cubicBezTo>
                  <a:pt x="333828" y="362120"/>
                  <a:pt x="333143" y="351194"/>
                  <a:pt x="339634" y="344703"/>
                </a:cubicBezTo>
                <a:cubicBezTo>
                  <a:pt x="351603" y="332734"/>
                  <a:pt x="368823" y="327548"/>
                  <a:pt x="383177" y="318577"/>
                </a:cubicBezTo>
                <a:cubicBezTo>
                  <a:pt x="425387" y="292195"/>
                  <a:pt x="393708" y="304279"/>
                  <a:pt x="452845" y="292451"/>
                </a:cubicBezTo>
                <a:cubicBezTo>
                  <a:pt x="458651" y="283743"/>
                  <a:pt x="462861" y="273727"/>
                  <a:pt x="470262" y="266326"/>
                </a:cubicBezTo>
                <a:cubicBezTo>
                  <a:pt x="494940" y="241648"/>
                  <a:pt x="535096" y="237683"/>
                  <a:pt x="566057" y="231491"/>
                </a:cubicBezTo>
                <a:cubicBezTo>
                  <a:pt x="580571" y="228588"/>
                  <a:pt x="595151" y="225994"/>
                  <a:pt x="609600" y="222783"/>
                </a:cubicBezTo>
                <a:cubicBezTo>
                  <a:pt x="621284" y="220187"/>
                  <a:pt x="632926" y="217362"/>
                  <a:pt x="644434" y="214074"/>
                </a:cubicBezTo>
                <a:cubicBezTo>
                  <a:pt x="653260" y="211552"/>
                  <a:pt x="661599" y="207357"/>
                  <a:pt x="670560" y="205366"/>
                </a:cubicBezTo>
                <a:cubicBezTo>
                  <a:pt x="687797" y="201536"/>
                  <a:pt x="705394" y="199560"/>
                  <a:pt x="722811" y="196657"/>
                </a:cubicBezTo>
                <a:cubicBezTo>
                  <a:pt x="731520" y="190851"/>
                  <a:pt x="739137" y="182915"/>
                  <a:pt x="748937" y="179240"/>
                </a:cubicBezTo>
                <a:cubicBezTo>
                  <a:pt x="762796" y="174043"/>
                  <a:pt x="778031" y="173742"/>
                  <a:pt x="792480" y="170531"/>
                </a:cubicBezTo>
                <a:cubicBezTo>
                  <a:pt x="804164" y="167935"/>
                  <a:pt x="815611" y="164331"/>
                  <a:pt x="827314" y="161823"/>
                </a:cubicBezTo>
                <a:cubicBezTo>
                  <a:pt x="856260" y="155620"/>
                  <a:pt x="885371" y="150212"/>
                  <a:pt x="914400" y="144406"/>
                </a:cubicBezTo>
                <a:cubicBezTo>
                  <a:pt x="989256" y="94498"/>
                  <a:pt x="894554" y="154327"/>
                  <a:pt x="966651" y="118280"/>
                </a:cubicBezTo>
                <a:cubicBezTo>
                  <a:pt x="976013" y="113599"/>
                  <a:pt x="983008" y="104620"/>
                  <a:pt x="992777" y="100863"/>
                </a:cubicBezTo>
                <a:cubicBezTo>
                  <a:pt x="1021063" y="89984"/>
                  <a:pt x="1051111" y="84321"/>
                  <a:pt x="1079862" y="74737"/>
                </a:cubicBezTo>
                <a:cubicBezTo>
                  <a:pt x="1094692" y="69794"/>
                  <a:pt x="1108464" y="61917"/>
                  <a:pt x="1123405" y="57320"/>
                </a:cubicBezTo>
                <a:cubicBezTo>
                  <a:pt x="1146284" y="50280"/>
                  <a:pt x="1170365" y="47473"/>
                  <a:pt x="1193074" y="39903"/>
                </a:cubicBezTo>
                <a:lnTo>
                  <a:pt x="1219200" y="31194"/>
                </a:lnTo>
                <a:cubicBezTo>
                  <a:pt x="1227908" y="22485"/>
                  <a:pt x="1233052" y="6091"/>
                  <a:pt x="1245325" y="5068"/>
                </a:cubicBezTo>
                <a:cubicBezTo>
                  <a:pt x="1306143" y="0"/>
                  <a:pt x="1367218" y="11518"/>
                  <a:pt x="1428205" y="13777"/>
                </a:cubicBezTo>
                <a:cubicBezTo>
                  <a:pt x="1445610" y="14422"/>
                  <a:pt x="1435463" y="21035"/>
                  <a:pt x="1436914" y="22486"/>
                </a:cubicBezTo>
                <a:close/>
              </a:path>
            </a:pathLst>
          </a:custGeom>
          <a:solidFill>
            <a:srgbClr val="FF0000">
              <a:alpha val="1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grpSp>
        <p:nvGrpSpPr>
          <p:cNvPr id="14" name="그룹 16"/>
          <p:cNvGrpSpPr/>
          <p:nvPr/>
        </p:nvGrpSpPr>
        <p:grpSpPr>
          <a:xfrm>
            <a:off x="6156176" y="2564904"/>
            <a:ext cx="1197744" cy="1149021"/>
            <a:chOff x="3417364" y="695252"/>
            <a:chExt cx="1273449" cy="1233576"/>
          </a:xfrm>
        </p:grpSpPr>
        <p:sp>
          <p:nvSpPr>
            <p:cNvPr id="85" name="Freeform 18"/>
            <p:cNvSpPr>
              <a:spLocks/>
            </p:cNvSpPr>
            <p:nvPr/>
          </p:nvSpPr>
          <p:spPr bwMode="auto">
            <a:xfrm>
              <a:off x="4381796" y="1814192"/>
              <a:ext cx="132080" cy="114635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12" y="12"/>
                </a:cxn>
                <a:cxn ang="0">
                  <a:pos x="26" y="16"/>
                </a:cxn>
                <a:cxn ang="0">
                  <a:pos x="40" y="24"/>
                </a:cxn>
                <a:cxn ang="0">
                  <a:pos x="54" y="34"/>
                </a:cxn>
                <a:cxn ang="0">
                  <a:pos x="60" y="40"/>
                </a:cxn>
                <a:cxn ang="0">
                  <a:pos x="66" y="48"/>
                </a:cxn>
                <a:cxn ang="0">
                  <a:pos x="70" y="58"/>
                </a:cxn>
                <a:cxn ang="0">
                  <a:pos x="74" y="68"/>
                </a:cxn>
                <a:cxn ang="0">
                  <a:pos x="76" y="78"/>
                </a:cxn>
                <a:cxn ang="0">
                  <a:pos x="74" y="92"/>
                </a:cxn>
                <a:cxn ang="0">
                  <a:pos x="104" y="92"/>
                </a:cxn>
                <a:cxn ang="0">
                  <a:pos x="104" y="92"/>
                </a:cxn>
                <a:cxn ang="0">
                  <a:pos x="106" y="82"/>
                </a:cxn>
                <a:cxn ang="0">
                  <a:pos x="106" y="70"/>
                </a:cxn>
                <a:cxn ang="0">
                  <a:pos x="104" y="56"/>
                </a:cxn>
                <a:cxn ang="0">
                  <a:pos x="98" y="42"/>
                </a:cxn>
                <a:cxn ang="0">
                  <a:pos x="88" y="26"/>
                </a:cxn>
                <a:cxn ang="0">
                  <a:pos x="80" y="18"/>
                </a:cxn>
                <a:cxn ang="0">
                  <a:pos x="72" y="12"/>
                </a:cxn>
                <a:cxn ang="0">
                  <a:pos x="62" y="6"/>
                </a:cxn>
                <a:cxn ang="0">
                  <a:pos x="50" y="0"/>
                </a:cxn>
                <a:cxn ang="0">
                  <a:pos x="0" y="8"/>
                </a:cxn>
              </a:cxnLst>
              <a:rect l="0" t="0" r="r" b="b"/>
              <a:pathLst>
                <a:path w="106" h="92">
                  <a:moveTo>
                    <a:pt x="0" y="8"/>
                  </a:moveTo>
                  <a:lnTo>
                    <a:pt x="0" y="8"/>
                  </a:lnTo>
                  <a:lnTo>
                    <a:pt x="12" y="12"/>
                  </a:lnTo>
                  <a:lnTo>
                    <a:pt x="26" y="16"/>
                  </a:lnTo>
                  <a:lnTo>
                    <a:pt x="40" y="24"/>
                  </a:lnTo>
                  <a:lnTo>
                    <a:pt x="54" y="34"/>
                  </a:lnTo>
                  <a:lnTo>
                    <a:pt x="60" y="40"/>
                  </a:lnTo>
                  <a:lnTo>
                    <a:pt x="66" y="48"/>
                  </a:lnTo>
                  <a:lnTo>
                    <a:pt x="70" y="58"/>
                  </a:lnTo>
                  <a:lnTo>
                    <a:pt x="74" y="68"/>
                  </a:lnTo>
                  <a:lnTo>
                    <a:pt x="76" y="78"/>
                  </a:lnTo>
                  <a:lnTo>
                    <a:pt x="74" y="92"/>
                  </a:lnTo>
                  <a:lnTo>
                    <a:pt x="104" y="92"/>
                  </a:lnTo>
                  <a:lnTo>
                    <a:pt x="104" y="92"/>
                  </a:lnTo>
                  <a:lnTo>
                    <a:pt x="106" y="82"/>
                  </a:lnTo>
                  <a:lnTo>
                    <a:pt x="106" y="70"/>
                  </a:lnTo>
                  <a:lnTo>
                    <a:pt x="104" y="56"/>
                  </a:lnTo>
                  <a:lnTo>
                    <a:pt x="98" y="42"/>
                  </a:lnTo>
                  <a:lnTo>
                    <a:pt x="88" y="26"/>
                  </a:lnTo>
                  <a:lnTo>
                    <a:pt x="80" y="18"/>
                  </a:lnTo>
                  <a:lnTo>
                    <a:pt x="72" y="12"/>
                  </a:lnTo>
                  <a:lnTo>
                    <a:pt x="62" y="6"/>
                  </a:lnTo>
                  <a:lnTo>
                    <a:pt x="50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C5864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86" name="Freeform 19"/>
            <p:cNvSpPr>
              <a:spLocks/>
            </p:cNvSpPr>
            <p:nvPr/>
          </p:nvSpPr>
          <p:spPr bwMode="auto">
            <a:xfrm>
              <a:off x="4379304" y="1233539"/>
              <a:ext cx="72270" cy="498415"/>
            </a:xfrm>
            <a:custGeom>
              <a:avLst/>
              <a:gdLst/>
              <a:ahLst/>
              <a:cxnLst>
                <a:cxn ang="0">
                  <a:pos x="8" y="212"/>
                </a:cxn>
                <a:cxn ang="0">
                  <a:pos x="8" y="212"/>
                </a:cxn>
                <a:cxn ang="0">
                  <a:pos x="14" y="270"/>
                </a:cxn>
                <a:cxn ang="0">
                  <a:pos x="16" y="326"/>
                </a:cxn>
                <a:cxn ang="0">
                  <a:pos x="18" y="390"/>
                </a:cxn>
                <a:cxn ang="0">
                  <a:pos x="26" y="396"/>
                </a:cxn>
                <a:cxn ang="0">
                  <a:pos x="26" y="400"/>
                </a:cxn>
                <a:cxn ang="0">
                  <a:pos x="28" y="398"/>
                </a:cxn>
                <a:cxn ang="0">
                  <a:pos x="30" y="400"/>
                </a:cxn>
                <a:cxn ang="0">
                  <a:pos x="30" y="396"/>
                </a:cxn>
                <a:cxn ang="0">
                  <a:pos x="40" y="390"/>
                </a:cxn>
                <a:cxn ang="0">
                  <a:pos x="40" y="390"/>
                </a:cxn>
                <a:cxn ang="0">
                  <a:pos x="42" y="326"/>
                </a:cxn>
                <a:cxn ang="0">
                  <a:pos x="44" y="270"/>
                </a:cxn>
                <a:cxn ang="0">
                  <a:pos x="50" y="212"/>
                </a:cxn>
                <a:cxn ang="0">
                  <a:pos x="50" y="212"/>
                </a:cxn>
                <a:cxn ang="0">
                  <a:pos x="56" y="156"/>
                </a:cxn>
                <a:cxn ang="0">
                  <a:pos x="58" y="128"/>
                </a:cxn>
                <a:cxn ang="0">
                  <a:pos x="58" y="100"/>
                </a:cxn>
                <a:cxn ang="0">
                  <a:pos x="58" y="72"/>
                </a:cxn>
                <a:cxn ang="0">
                  <a:pos x="54" y="46"/>
                </a:cxn>
                <a:cxn ang="0">
                  <a:pos x="48" y="22"/>
                </a:cxn>
                <a:cxn ang="0">
                  <a:pos x="40" y="0"/>
                </a:cxn>
                <a:cxn ang="0">
                  <a:pos x="18" y="0"/>
                </a:cxn>
                <a:cxn ang="0">
                  <a:pos x="18" y="0"/>
                </a:cxn>
                <a:cxn ang="0">
                  <a:pos x="10" y="22"/>
                </a:cxn>
                <a:cxn ang="0">
                  <a:pos x="4" y="46"/>
                </a:cxn>
                <a:cxn ang="0">
                  <a:pos x="0" y="72"/>
                </a:cxn>
                <a:cxn ang="0">
                  <a:pos x="0" y="100"/>
                </a:cxn>
                <a:cxn ang="0">
                  <a:pos x="0" y="128"/>
                </a:cxn>
                <a:cxn ang="0">
                  <a:pos x="0" y="156"/>
                </a:cxn>
                <a:cxn ang="0">
                  <a:pos x="8" y="212"/>
                </a:cxn>
              </a:cxnLst>
              <a:rect l="0" t="0" r="r" b="b"/>
              <a:pathLst>
                <a:path w="58" h="400">
                  <a:moveTo>
                    <a:pt x="8" y="212"/>
                  </a:moveTo>
                  <a:lnTo>
                    <a:pt x="8" y="212"/>
                  </a:lnTo>
                  <a:lnTo>
                    <a:pt x="14" y="270"/>
                  </a:lnTo>
                  <a:lnTo>
                    <a:pt x="16" y="326"/>
                  </a:lnTo>
                  <a:lnTo>
                    <a:pt x="18" y="390"/>
                  </a:lnTo>
                  <a:lnTo>
                    <a:pt x="26" y="396"/>
                  </a:lnTo>
                  <a:lnTo>
                    <a:pt x="26" y="400"/>
                  </a:lnTo>
                  <a:lnTo>
                    <a:pt x="28" y="398"/>
                  </a:lnTo>
                  <a:lnTo>
                    <a:pt x="30" y="400"/>
                  </a:lnTo>
                  <a:lnTo>
                    <a:pt x="30" y="396"/>
                  </a:lnTo>
                  <a:lnTo>
                    <a:pt x="40" y="390"/>
                  </a:lnTo>
                  <a:lnTo>
                    <a:pt x="40" y="390"/>
                  </a:lnTo>
                  <a:lnTo>
                    <a:pt x="42" y="326"/>
                  </a:lnTo>
                  <a:lnTo>
                    <a:pt x="44" y="270"/>
                  </a:lnTo>
                  <a:lnTo>
                    <a:pt x="50" y="212"/>
                  </a:lnTo>
                  <a:lnTo>
                    <a:pt x="50" y="212"/>
                  </a:lnTo>
                  <a:lnTo>
                    <a:pt x="56" y="156"/>
                  </a:lnTo>
                  <a:lnTo>
                    <a:pt x="58" y="128"/>
                  </a:lnTo>
                  <a:lnTo>
                    <a:pt x="58" y="100"/>
                  </a:lnTo>
                  <a:lnTo>
                    <a:pt x="58" y="72"/>
                  </a:lnTo>
                  <a:lnTo>
                    <a:pt x="54" y="46"/>
                  </a:lnTo>
                  <a:lnTo>
                    <a:pt x="48" y="22"/>
                  </a:lnTo>
                  <a:lnTo>
                    <a:pt x="40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0" y="22"/>
                  </a:lnTo>
                  <a:lnTo>
                    <a:pt x="4" y="46"/>
                  </a:lnTo>
                  <a:lnTo>
                    <a:pt x="0" y="72"/>
                  </a:lnTo>
                  <a:lnTo>
                    <a:pt x="0" y="100"/>
                  </a:lnTo>
                  <a:lnTo>
                    <a:pt x="0" y="128"/>
                  </a:lnTo>
                  <a:lnTo>
                    <a:pt x="0" y="156"/>
                  </a:lnTo>
                  <a:lnTo>
                    <a:pt x="8" y="212"/>
                  </a:lnTo>
                  <a:close/>
                </a:path>
              </a:pathLst>
            </a:custGeom>
            <a:solidFill>
              <a:srgbClr val="D29E6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87" name="Freeform 20"/>
            <p:cNvSpPr>
              <a:spLocks/>
            </p:cNvSpPr>
            <p:nvPr/>
          </p:nvSpPr>
          <p:spPr bwMode="auto">
            <a:xfrm>
              <a:off x="4379304" y="1233539"/>
              <a:ext cx="72270" cy="498415"/>
            </a:xfrm>
            <a:custGeom>
              <a:avLst/>
              <a:gdLst/>
              <a:ahLst/>
              <a:cxnLst>
                <a:cxn ang="0">
                  <a:pos x="8" y="212"/>
                </a:cxn>
                <a:cxn ang="0">
                  <a:pos x="8" y="212"/>
                </a:cxn>
                <a:cxn ang="0">
                  <a:pos x="14" y="270"/>
                </a:cxn>
                <a:cxn ang="0">
                  <a:pos x="16" y="326"/>
                </a:cxn>
                <a:cxn ang="0">
                  <a:pos x="18" y="390"/>
                </a:cxn>
                <a:cxn ang="0">
                  <a:pos x="26" y="396"/>
                </a:cxn>
                <a:cxn ang="0">
                  <a:pos x="26" y="400"/>
                </a:cxn>
                <a:cxn ang="0">
                  <a:pos x="28" y="398"/>
                </a:cxn>
                <a:cxn ang="0">
                  <a:pos x="30" y="400"/>
                </a:cxn>
                <a:cxn ang="0">
                  <a:pos x="30" y="396"/>
                </a:cxn>
                <a:cxn ang="0">
                  <a:pos x="40" y="390"/>
                </a:cxn>
                <a:cxn ang="0">
                  <a:pos x="40" y="390"/>
                </a:cxn>
                <a:cxn ang="0">
                  <a:pos x="42" y="326"/>
                </a:cxn>
                <a:cxn ang="0">
                  <a:pos x="44" y="270"/>
                </a:cxn>
                <a:cxn ang="0">
                  <a:pos x="50" y="212"/>
                </a:cxn>
                <a:cxn ang="0">
                  <a:pos x="50" y="212"/>
                </a:cxn>
                <a:cxn ang="0">
                  <a:pos x="56" y="156"/>
                </a:cxn>
                <a:cxn ang="0">
                  <a:pos x="58" y="128"/>
                </a:cxn>
                <a:cxn ang="0">
                  <a:pos x="58" y="100"/>
                </a:cxn>
                <a:cxn ang="0">
                  <a:pos x="58" y="72"/>
                </a:cxn>
                <a:cxn ang="0">
                  <a:pos x="54" y="46"/>
                </a:cxn>
                <a:cxn ang="0">
                  <a:pos x="48" y="22"/>
                </a:cxn>
                <a:cxn ang="0">
                  <a:pos x="40" y="0"/>
                </a:cxn>
                <a:cxn ang="0">
                  <a:pos x="18" y="0"/>
                </a:cxn>
                <a:cxn ang="0">
                  <a:pos x="18" y="0"/>
                </a:cxn>
                <a:cxn ang="0">
                  <a:pos x="10" y="22"/>
                </a:cxn>
                <a:cxn ang="0">
                  <a:pos x="4" y="46"/>
                </a:cxn>
                <a:cxn ang="0">
                  <a:pos x="0" y="72"/>
                </a:cxn>
                <a:cxn ang="0">
                  <a:pos x="0" y="100"/>
                </a:cxn>
                <a:cxn ang="0">
                  <a:pos x="0" y="128"/>
                </a:cxn>
                <a:cxn ang="0">
                  <a:pos x="0" y="156"/>
                </a:cxn>
                <a:cxn ang="0">
                  <a:pos x="8" y="212"/>
                </a:cxn>
              </a:cxnLst>
              <a:rect l="0" t="0" r="r" b="b"/>
              <a:pathLst>
                <a:path w="58" h="400">
                  <a:moveTo>
                    <a:pt x="8" y="212"/>
                  </a:moveTo>
                  <a:lnTo>
                    <a:pt x="8" y="212"/>
                  </a:lnTo>
                  <a:lnTo>
                    <a:pt x="14" y="270"/>
                  </a:lnTo>
                  <a:lnTo>
                    <a:pt x="16" y="326"/>
                  </a:lnTo>
                  <a:lnTo>
                    <a:pt x="18" y="390"/>
                  </a:lnTo>
                  <a:lnTo>
                    <a:pt x="26" y="396"/>
                  </a:lnTo>
                  <a:lnTo>
                    <a:pt x="26" y="400"/>
                  </a:lnTo>
                  <a:lnTo>
                    <a:pt x="28" y="398"/>
                  </a:lnTo>
                  <a:lnTo>
                    <a:pt x="30" y="400"/>
                  </a:lnTo>
                  <a:lnTo>
                    <a:pt x="30" y="396"/>
                  </a:lnTo>
                  <a:lnTo>
                    <a:pt x="40" y="390"/>
                  </a:lnTo>
                  <a:lnTo>
                    <a:pt x="40" y="390"/>
                  </a:lnTo>
                  <a:lnTo>
                    <a:pt x="42" y="326"/>
                  </a:lnTo>
                  <a:lnTo>
                    <a:pt x="44" y="270"/>
                  </a:lnTo>
                  <a:lnTo>
                    <a:pt x="50" y="212"/>
                  </a:lnTo>
                  <a:lnTo>
                    <a:pt x="50" y="212"/>
                  </a:lnTo>
                  <a:lnTo>
                    <a:pt x="56" y="156"/>
                  </a:lnTo>
                  <a:lnTo>
                    <a:pt x="58" y="128"/>
                  </a:lnTo>
                  <a:lnTo>
                    <a:pt x="58" y="100"/>
                  </a:lnTo>
                  <a:lnTo>
                    <a:pt x="58" y="72"/>
                  </a:lnTo>
                  <a:lnTo>
                    <a:pt x="54" y="46"/>
                  </a:lnTo>
                  <a:lnTo>
                    <a:pt x="48" y="22"/>
                  </a:lnTo>
                  <a:lnTo>
                    <a:pt x="40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0" y="22"/>
                  </a:lnTo>
                  <a:lnTo>
                    <a:pt x="4" y="46"/>
                  </a:lnTo>
                  <a:lnTo>
                    <a:pt x="0" y="72"/>
                  </a:lnTo>
                  <a:lnTo>
                    <a:pt x="0" y="100"/>
                  </a:lnTo>
                  <a:lnTo>
                    <a:pt x="0" y="128"/>
                  </a:lnTo>
                  <a:lnTo>
                    <a:pt x="0" y="156"/>
                  </a:lnTo>
                  <a:lnTo>
                    <a:pt x="8" y="212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88" name="Freeform 21"/>
            <p:cNvSpPr>
              <a:spLocks/>
            </p:cNvSpPr>
            <p:nvPr/>
          </p:nvSpPr>
          <p:spPr bwMode="auto">
            <a:xfrm>
              <a:off x="4391764" y="1721986"/>
              <a:ext cx="49841" cy="64794"/>
            </a:xfrm>
            <a:custGeom>
              <a:avLst/>
              <a:gdLst/>
              <a:ahLst/>
              <a:cxnLst>
                <a:cxn ang="0">
                  <a:pos x="0" y="26"/>
                </a:cxn>
                <a:cxn ang="0">
                  <a:pos x="0" y="26"/>
                </a:cxn>
                <a:cxn ang="0">
                  <a:pos x="2" y="16"/>
                </a:cxn>
                <a:cxn ang="0">
                  <a:pos x="6" y="8"/>
                </a:cxn>
                <a:cxn ang="0">
                  <a:pos x="12" y="2"/>
                </a:cxn>
                <a:cxn ang="0">
                  <a:pos x="20" y="0"/>
                </a:cxn>
                <a:cxn ang="0">
                  <a:pos x="20" y="0"/>
                </a:cxn>
                <a:cxn ang="0">
                  <a:pos x="28" y="2"/>
                </a:cxn>
                <a:cxn ang="0">
                  <a:pos x="34" y="8"/>
                </a:cxn>
                <a:cxn ang="0">
                  <a:pos x="38" y="16"/>
                </a:cxn>
                <a:cxn ang="0">
                  <a:pos x="40" y="26"/>
                </a:cxn>
                <a:cxn ang="0">
                  <a:pos x="40" y="26"/>
                </a:cxn>
                <a:cxn ang="0">
                  <a:pos x="38" y="36"/>
                </a:cxn>
                <a:cxn ang="0">
                  <a:pos x="34" y="46"/>
                </a:cxn>
                <a:cxn ang="0">
                  <a:pos x="28" y="50"/>
                </a:cxn>
                <a:cxn ang="0">
                  <a:pos x="20" y="52"/>
                </a:cxn>
                <a:cxn ang="0">
                  <a:pos x="20" y="52"/>
                </a:cxn>
                <a:cxn ang="0">
                  <a:pos x="12" y="50"/>
                </a:cxn>
                <a:cxn ang="0">
                  <a:pos x="6" y="46"/>
                </a:cxn>
                <a:cxn ang="0">
                  <a:pos x="2" y="36"/>
                </a:cxn>
                <a:cxn ang="0">
                  <a:pos x="0" y="26"/>
                </a:cxn>
              </a:cxnLst>
              <a:rect l="0" t="0" r="r" b="b"/>
              <a:pathLst>
                <a:path w="40" h="52">
                  <a:moveTo>
                    <a:pt x="0" y="26"/>
                  </a:moveTo>
                  <a:lnTo>
                    <a:pt x="0" y="26"/>
                  </a:lnTo>
                  <a:lnTo>
                    <a:pt x="2" y="16"/>
                  </a:lnTo>
                  <a:lnTo>
                    <a:pt x="6" y="8"/>
                  </a:lnTo>
                  <a:lnTo>
                    <a:pt x="12" y="2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8" y="2"/>
                  </a:lnTo>
                  <a:lnTo>
                    <a:pt x="34" y="8"/>
                  </a:lnTo>
                  <a:lnTo>
                    <a:pt x="38" y="16"/>
                  </a:lnTo>
                  <a:lnTo>
                    <a:pt x="40" y="26"/>
                  </a:lnTo>
                  <a:lnTo>
                    <a:pt x="40" y="26"/>
                  </a:lnTo>
                  <a:lnTo>
                    <a:pt x="38" y="36"/>
                  </a:lnTo>
                  <a:lnTo>
                    <a:pt x="34" y="46"/>
                  </a:lnTo>
                  <a:lnTo>
                    <a:pt x="28" y="50"/>
                  </a:lnTo>
                  <a:lnTo>
                    <a:pt x="20" y="52"/>
                  </a:lnTo>
                  <a:lnTo>
                    <a:pt x="20" y="52"/>
                  </a:lnTo>
                  <a:lnTo>
                    <a:pt x="12" y="50"/>
                  </a:lnTo>
                  <a:lnTo>
                    <a:pt x="6" y="46"/>
                  </a:lnTo>
                  <a:lnTo>
                    <a:pt x="2" y="36"/>
                  </a:lnTo>
                  <a:lnTo>
                    <a:pt x="0" y="26"/>
                  </a:lnTo>
                  <a:close/>
                </a:path>
              </a:pathLst>
            </a:custGeom>
            <a:solidFill>
              <a:srgbClr val="D29E6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89" name="Freeform 22"/>
            <p:cNvSpPr>
              <a:spLocks/>
            </p:cNvSpPr>
            <p:nvPr/>
          </p:nvSpPr>
          <p:spPr bwMode="auto">
            <a:xfrm>
              <a:off x="4391764" y="1721986"/>
              <a:ext cx="49841" cy="64794"/>
            </a:xfrm>
            <a:custGeom>
              <a:avLst/>
              <a:gdLst/>
              <a:ahLst/>
              <a:cxnLst>
                <a:cxn ang="0">
                  <a:pos x="0" y="26"/>
                </a:cxn>
                <a:cxn ang="0">
                  <a:pos x="0" y="26"/>
                </a:cxn>
                <a:cxn ang="0">
                  <a:pos x="2" y="16"/>
                </a:cxn>
                <a:cxn ang="0">
                  <a:pos x="6" y="8"/>
                </a:cxn>
                <a:cxn ang="0">
                  <a:pos x="12" y="2"/>
                </a:cxn>
                <a:cxn ang="0">
                  <a:pos x="20" y="0"/>
                </a:cxn>
                <a:cxn ang="0">
                  <a:pos x="20" y="0"/>
                </a:cxn>
                <a:cxn ang="0">
                  <a:pos x="28" y="2"/>
                </a:cxn>
                <a:cxn ang="0">
                  <a:pos x="34" y="8"/>
                </a:cxn>
                <a:cxn ang="0">
                  <a:pos x="38" y="16"/>
                </a:cxn>
                <a:cxn ang="0">
                  <a:pos x="40" y="26"/>
                </a:cxn>
                <a:cxn ang="0">
                  <a:pos x="40" y="26"/>
                </a:cxn>
                <a:cxn ang="0">
                  <a:pos x="38" y="36"/>
                </a:cxn>
                <a:cxn ang="0">
                  <a:pos x="34" y="46"/>
                </a:cxn>
                <a:cxn ang="0">
                  <a:pos x="28" y="50"/>
                </a:cxn>
                <a:cxn ang="0">
                  <a:pos x="20" y="52"/>
                </a:cxn>
                <a:cxn ang="0">
                  <a:pos x="20" y="52"/>
                </a:cxn>
                <a:cxn ang="0">
                  <a:pos x="12" y="50"/>
                </a:cxn>
                <a:cxn ang="0">
                  <a:pos x="6" y="46"/>
                </a:cxn>
                <a:cxn ang="0">
                  <a:pos x="2" y="36"/>
                </a:cxn>
                <a:cxn ang="0">
                  <a:pos x="0" y="26"/>
                </a:cxn>
              </a:cxnLst>
              <a:rect l="0" t="0" r="r" b="b"/>
              <a:pathLst>
                <a:path w="40" h="52">
                  <a:moveTo>
                    <a:pt x="0" y="26"/>
                  </a:moveTo>
                  <a:lnTo>
                    <a:pt x="0" y="26"/>
                  </a:lnTo>
                  <a:lnTo>
                    <a:pt x="2" y="16"/>
                  </a:lnTo>
                  <a:lnTo>
                    <a:pt x="6" y="8"/>
                  </a:lnTo>
                  <a:lnTo>
                    <a:pt x="12" y="2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8" y="2"/>
                  </a:lnTo>
                  <a:lnTo>
                    <a:pt x="34" y="8"/>
                  </a:lnTo>
                  <a:lnTo>
                    <a:pt x="38" y="16"/>
                  </a:lnTo>
                  <a:lnTo>
                    <a:pt x="40" y="26"/>
                  </a:lnTo>
                  <a:lnTo>
                    <a:pt x="40" y="26"/>
                  </a:lnTo>
                  <a:lnTo>
                    <a:pt x="38" y="36"/>
                  </a:lnTo>
                  <a:lnTo>
                    <a:pt x="34" y="46"/>
                  </a:lnTo>
                  <a:lnTo>
                    <a:pt x="28" y="50"/>
                  </a:lnTo>
                  <a:lnTo>
                    <a:pt x="20" y="52"/>
                  </a:lnTo>
                  <a:lnTo>
                    <a:pt x="20" y="52"/>
                  </a:lnTo>
                  <a:lnTo>
                    <a:pt x="12" y="50"/>
                  </a:lnTo>
                  <a:lnTo>
                    <a:pt x="6" y="46"/>
                  </a:lnTo>
                  <a:lnTo>
                    <a:pt x="2" y="36"/>
                  </a:lnTo>
                  <a:lnTo>
                    <a:pt x="0" y="26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90" name="Freeform 23"/>
            <p:cNvSpPr>
              <a:spLocks/>
            </p:cNvSpPr>
            <p:nvPr/>
          </p:nvSpPr>
          <p:spPr bwMode="auto">
            <a:xfrm>
              <a:off x="4379304" y="1151301"/>
              <a:ext cx="67286" cy="87223"/>
            </a:xfrm>
            <a:custGeom>
              <a:avLst/>
              <a:gdLst/>
              <a:ahLst/>
              <a:cxnLst>
                <a:cxn ang="0">
                  <a:pos x="0" y="36"/>
                </a:cxn>
                <a:cxn ang="0">
                  <a:pos x="0" y="36"/>
                </a:cxn>
                <a:cxn ang="0">
                  <a:pos x="2" y="22"/>
                </a:cxn>
                <a:cxn ang="0">
                  <a:pos x="8" y="10"/>
                </a:cxn>
                <a:cxn ang="0">
                  <a:pos x="16" y="4"/>
                </a:cxn>
                <a:cxn ang="0">
                  <a:pos x="22" y="2"/>
                </a:cxn>
                <a:cxn ang="0">
                  <a:pos x="28" y="0"/>
                </a:cxn>
                <a:cxn ang="0">
                  <a:pos x="28" y="0"/>
                </a:cxn>
                <a:cxn ang="0">
                  <a:pos x="32" y="2"/>
                </a:cxn>
                <a:cxn ang="0">
                  <a:pos x="38" y="4"/>
                </a:cxn>
                <a:cxn ang="0">
                  <a:pos x="46" y="10"/>
                </a:cxn>
                <a:cxn ang="0">
                  <a:pos x="52" y="22"/>
                </a:cxn>
                <a:cxn ang="0">
                  <a:pos x="54" y="36"/>
                </a:cxn>
                <a:cxn ang="0">
                  <a:pos x="54" y="36"/>
                </a:cxn>
                <a:cxn ang="0">
                  <a:pos x="52" y="50"/>
                </a:cxn>
                <a:cxn ang="0">
                  <a:pos x="46" y="60"/>
                </a:cxn>
                <a:cxn ang="0">
                  <a:pos x="38" y="68"/>
                </a:cxn>
                <a:cxn ang="0">
                  <a:pos x="32" y="70"/>
                </a:cxn>
                <a:cxn ang="0">
                  <a:pos x="28" y="70"/>
                </a:cxn>
                <a:cxn ang="0">
                  <a:pos x="28" y="70"/>
                </a:cxn>
                <a:cxn ang="0">
                  <a:pos x="22" y="70"/>
                </a:cxn>
                <a:cxn ang="0">
                  <a:pos x="16" y="68"/>
                </a:cxn>
                <a:cxn ang="0">
                  <a:pos x="8" y="60"/>
                </a:cxn>
                <a:cxn ang="0">
                  <a:pos x="2" y="50"/>
                </a:cxn>
                <a:cxn ang="0">
                  <a:pos x="0" y="36"/>
                </a:cxn>
              </a:cxnLst>
              <a:rect l="0" t="0" r="r" b="b"/>
              <a:pathLst>
                <a:path w="54" h="70">
                  <a:moveTo>
                    <a:pt x="0" y="36"/>
                  </a:moveTo>
                  <a:lnTo>
                    <a:pt x="0" y="36"/>
                  </a:lnTo>
                  <a:lnTo>
                    <a:pt x="2" y="22"/>
                  </a:lnTo>
                  <a:lnTo>
                    <a:pt x="8" y="10"/>
                  </a:lnTo>
                  <a:lnTo>
                    <a:pt x="16" y="4"/>
                  </a:lnTo>
                  <a:lnTo>
                    <a:pt x="22" y="2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32" y="2"/>
                  </a:lnTo>
                  <a:lnTo>
                    <a:pt x="38" y="4"/>
                  </a:lnTo>
                  <a:lnTo>
                    <a:pt x="46" y="10"/>
                  </a:lnTo>
                  <a:lnTo>
                    <a:pt x="52" y="22"/>
                  </a:lnTo>
                  <a:lnTo>
                    <a:pt x="54" y="36"/>
                  </a:lnTo>
                  <a:lnTo>
                    <a:pt x="54" y="36"/>
                  </a:lnTo>
                  <a:lnTo>
                    <a:pt x="52" y="50"/>
                  </a:lnTo>
                  <a:lnTo>
                    <a:pt x="46" y="60"/>
                  </a:lnTo>
                  <a:lnTo>
                    <a:pt x="38" y="68"/>
                  </a:lnTo>
                  <a:lnTo>
                    <a:pt x="32" y="70"/>
                  </a:lnTo>
                  <a:lnTo>
                    <a:pt x="28" y="70"/>
                  </a:lnTo>
                  <a:lnTo>
                    <a:pt x="28" y="70"/>
                  </a:lnTo>
                  <a:lnTo>
                    <a:pt x="22" y="70"/>
                  </a:lnTo>
                  <a:lnTo>
                    <a:pt x="16" y="68"/>
                  </a:lnTo>
                  <a:lnTo>
                    <a:pt x="8" y="60"/>
                  </a:lnTo>
                  <a:lnTo>
                    <a:pt x="2" y="50"/>
                  </a:lnTo>
                  <a:lnTo>
                    <a:pt x="0" y="36"/>
                  </a:lnTo>
                  <a:close/>
                </a:path>
              </a:pathLst>
            </a:custGeom>
            <a:solidFill>
              <a:srgbClr val="D29E6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91" name="Freeform 24"/>
            <p:cNvSpPr>
              <a:spLocks/>
            </p:cNvSpPr>
            <p:nvPr/>
          </p:nvSpPr>
          <p:spPr bwMode="auto">
            <a:xfrm>
              <a:off x="4379304" y="1151301"/>
              <a:ext cx="67286" cy="87223"/>
            </a:xfrm>
            <a:custGeom>
              <a:avLst/>
              <a:gdLst/>
              <a:ahLst/>
              <a:cxnLst>
                <a:cxn ang="0">
                  <a:pos x="0" y="36"/>
                </a:cxn>
                <a:cxn ang="0">
                  <a:pos x="0" y="36"/>
                </a:cxn>
                <a:cxn ang="0">
                  <a:pos x="2" y="22"/>
                </a:cxn>
                <a:cxn ang="0">
                  <a:pos x="8" y="10"/>
                </a:cxn>
                <a:cxn ang="0">
                  <a:pos x="16" y="4"/>
                </a:cxn>
                <a:cxn ang="0">
                  <a:pos x="22" y="2"/>
                </a:cxn>
                <a:cxn ang="0">
                  <a:pos x="28" y="0"/>
                </a:cxn>
                <a:cxn ang="0">
                  <a:pos x="28" y="0"/>
                </a:cxn>
                <a:cxn ang="0">
                  <a:pos x="32" y="2"/>
                </a:cxn>
                <a:cxn ang="0">
                  <a:pos x="38" y="4"/>
                </a:cxn>
                <a:cxn ang="0">
                  <a:pos x="46" y="10"/>
                </a:cxn>
                <a:cxn ang="0">
                  <a:pos x="52" y="22"/>
                </a:cxn>
                <a:cxn ang="0">
                  <a:pos x="54" y="36"/>
                </a:cxn>
                <a:cxn ang="0">
                  <a:pos x="54" y="36"/>
                </a:cxn>
                <a:cxn ang="0">
                  <a:pos x="52" y="50"/>
                </a:cxn>
                <a:cxn ang="0">
                  <a:pos x="46" y="60"/>
                </a:cxn>
                <a:cxn ang="0">
                  <a:pos x="38" y="68"/>
                </a:cxn>
                <a:cxn ang="0">
                  <a:pos x="32" y="70"/>
                </a:cxn>
                <a:cxn ang="0">
                  <a:pos x="28" y="70"/>
                </a:cxn>
                <a:cxn ang="0">
                  <a:pos x="28" y="70"/>
                </a:cxn>
                <a:cxn ang="0">
                  <a:pos x="22" y="70"/>
                </a:cxn>
                <a:cxn ang="0">
                  <a:pos x="16" y="68"/>
                </a:cxn>
                <a:cxn ang="0">
                  <a:pos x="8" y="60"/>
                </a:cxn>
                <a:cxn ang="0">
                  <a:pos x="2" y="50"/>
                </a:cxn>
                <a:cxn ang="0">
                  <a:pos x="0" y="36"/>
                </a:cxn>
              </a:cxnLst>
              <a:rect l="0" t="0" r="r" b="b"/>
              <a:pathLst>
                <a:path w="54" h="70">
                  <a:moveTo>
                    <a:pt x="0" y="36"/>
                  </a:moveTo>
                  <a:lnTo>
                    <a:pt x="0" y="36"/>
                  </a:lnTo>
                  <a:lnTo>
                    <a:pt x="2" y="22"/>
                  </a:lnTo>
                  <a:lnTo>
                    <a:pt x="8" y="10"/>
                  </a:lnTo>
                  <a:lnTo>
                    <a:pt x="16" y="4"/>
                  </a:lnTo>
                  <a:lnTo>
                    <a:pt x="22" y="2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32" y="2"/>
                  </a:lnTo>
                  <a:lnTo>
                    <a:pt x="38" y="4"/>
                  </a:lnTo>
                  <a:lnTo>
                    <a:pt x="46" y="10"/>
                  </a:lnTo>
                  <a:lnTo>
                    <a:pt x="52" y="22"/>
                  </a:lnTo>
                  <a:lnTo>
                    <a:pt x="54" y="36"/>
                  </a:lnTo>
                  <a:lnTo>
                    <a:pt x="54" y="36"/>
                  </a:lnTo>
                  <a:lnTo>
                    <a:pt x="52" y="50"/>
                  </a:lnTo>
                  <a:lnTo>
                    <a:pt x="46" y="60"/>
                  </a:lnTo>
                  <a:lnTo>
                    <a:pt x="38" y="68"/>
                  </a:lnTo>
                  <a:lnTo>
                    <a:pt x="32" y="70"/>
                  </a:lnTo>
                  <a:lnTo>
                    <a:pt x="28" y="70"/>
                  </a:lnTo>
                  <a:lnTo>
                    <a:pt x="28" y="70"/>
                  </a:lnTo>
                  <a:lnTo>
                    <a:pt x="22" y="70"/>
                  </a:lnTo>
                  <a:lnTo>
                    <a:pt x="16" y="68"/>
                  </a:lnTo>
                  <a:lnTo>
                    <a:pt x="8" y="60"/>
                  </a:lnTo>
                  <a:lnTo>
                    <a:pt x="2" y="50"/>
                  </a:lnTo>
                  <a:lnTo>
                    <a:pt x="0" y="36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92" name="Freeform 25"/>
            <p:cNvSpPr>
              <a:spLocks/>
            </p:cNvSpPr>
            <p:nvPr/>
          </p:nvSpPr>
          <p:spPr bwMode="auto">
            <a:xfrm>
              <a:off x="3736349" y="1335714"/>
              <a:ext cx="174445" cy="149524"/>
            </a:xfrm>
            <a:custGeom>
              <a:avLst/>
              <a:gdLst/>
              <a:ahLst/>
              <a:cxnLst>
                <a:cxn ang="0">
                  <a:pos x="140" y="94"/>
                </a:cxn>
                <a:cxn ang="0">
                  <a:pos x="140" y="94"/>
                </a:cxn>
                <a:cxn ang="0">
                  <a:pos x="136" y="82"/>
                </a:cxn>
                <a:cxn ang="0">
                  <a:pos x="130" y="70"/>
                </a:cxn>
                <a:cxn ang="0">
                  <a:pos x="122" y="54"/>
                </a:cxn>
                <a:cxn ang="0">
                  <a:pos x="112" y="38"/>
                </a:cxn>
                <a:cxn ang="0">
                  <a:pos x="98" y="22"/>
                </a:cxn>
                <a:cxn ang="0">
                  <a:pos x="82" y="8"/>
                </a:cxn>
                <a:cxn ang="0">
                  <a:pos x="72" y="4"/>
                </a:cxn>
                <a:cxn ang="0">
                  <a:pos x="62" y="0"/>
                </a:cxn>
                <a:cxn ang="0">
                  <a:pos x="62" y="0"/>
                </a:cxn>
                <a:cxn ang="0">
                  <a:pos x="54" y="6"/>
                </a:cxn>
                <a:cxn ang="0">
                  <a:pos x="46" y="12"/>
                </a:cxn>
                <a:cxn ang="0">
                  <a:pos x="36" y="24"/>
                </a:cxn>
                <a:cxn ang="0">
                  <a:pos x="26" y="38"/>
                </a:cxn>
                <a:cxn ang="0">
                  <a:pos x="16" y="56"/>
                </a:cxn>
                <a:cxn ang="0">
                  <a:pos x="8" y="76"/>
                </a:cxn>
                <a:cxn ang="0">
                  <a:pos x="0" y="102"/>
                </a:cxn>
                <a:cxn ang="0">
                  <a:pos x="0" y="102"/>
                </a:cxn>
                <a:cxn ang="0">
                  <a:pos x="18" y="108"/>
                </a:cxn>
                <a:cxn ang="0">
                  <a:pos x="36" y="114"/>
                </a:cxn>
                <a:cxn ang="0">
                  <a:pos x="58" y="118"/>
                </a:cxn>
                <a:cxn ang="0">
                  <a:pos x="82" y="120"/>
                </a:cxn>
                <a:cxn ang="0">
                  <a:pos x="94" y="120"/>
                </a:cxn>
                <a:cxn ang="0">
                  <a:pos x="104" y="118"/>
                </a:cxn>
                <a:cxn ang="0">
                  <a:pos x="114" y="116"/>
                </a:cxn>
                <a:cxn ang="0">
                  <a:pos x="124" y="110"/>
                </a:cxn>
                <a:cxn ang="0">
                  <a:pos x="132" y="104"/>
                </a:cxn>
                <a:cxn ang="0">
                  <a:pos x="140" y="94"/>
                </a:cxn>
              </a:cxnLst>
              <a:rect l="0" t="0" r="r" b="b"/>
              <a:pathLst>
                <a:path w="140" h="120">
                  <a:moveTo>
                    <a:pt x="140" y="94"/>
                  </a:moveTo>
                  <a:lnTo>
                    <a:pt x="140" y="94"/>
                  </a:lnTo>
                  <a:lnTo>
                    <a:pt x="136" y="82"/>
                  </a:lnTo>
                  <a:lnTo>
                    <a:pt x="130" y="70"/>
                  </a:lnTo>
                  <a:lnTo>
                    <a:pt x="122" y="54"/>
                  </a:lnTo>
                  <a:lnTo>
                    <a:pt x="112" y="38"/>
                  </a:lnTo>
                  <a:lnTo>
                    <a:pt x="98" y="22"/>
                  </a:lnTo>
                  <a:lnTo>
                    <a:pt x="82" y="8"/>
                  </a:lnTo>
                  <a:lnTo>
                    <a:pt x="72" y="4"/>
                  </a:lnTo>
                  <a:lnTo>
                    <a:pt x="62" y="0"/>
                  </a:lnTo>
                  <a:lnTo>
                    <a:pt x="62" y="0"/>
                  </a:lnTo>
                  <a:lnTo>
                    <a:pt x="54" y="6"/>
                  </a:lnTo>
                  <a:lnTo>
                    <a:pt x="46" y="12"/>
                  </a:lnTo>
                  <a:lnTo>
                    <a:pt x="36" y="24"/>
                  </a:lnTo>
                  <a:lnTo>
                    <a:pt x="26" y="38"/>
                  </a:lnTo>
                  <a:lnTo>
                    <a:pt x="16" y="56"/>
                  </a:lnTo>
                  <a:lnTo>
                    <a:pt x="8" y="76"/>
                  </a:lnTo>
                  <a:lnTo>
                    <a:pt x="0" y="102"/>
                  </a:lnTo>
                  <a:lnTo>
                    <a:pt x="0" y="102"/>
                  </a:lnTo>
                  <a:lnTo>
                    <a:pt x="18" y="108"/>
                  </a:lnTo>
                  <a:lnTo>
                    <a:pt x="36" y="114"/>
                  </a:lnTo>
                  <a:lnTo>
                    <a:pt x="58" y="118"/>
                  </a:lnTo>
                  <a:lnTo>
                    <a:pt x="82" y="120"/>
                  </a:lnTo>
                  <a:lnTo>
                    <a:pt x="94" y="120"/>
                  </a:lnTo>
                  <a:lnTo>
                    <a:pt x="104" y="118"/>
                  </a:lnTo>
                  <a:lnTo>
                    <a:pt x="114" y="116"/>
                  </a:lnTo>
                  <a:lnTo>
                    <a:pt x="124" y="110"/>
                  </a:lnTo>
                  <a:lnTo>
                    <a:pt x="132" y="104"/>
                  </a:lnTo>
                  <a:lnTo>
                    <a:pt x="140" y="94"/>
                  </a:lnTo>
                  <a:close/>
                </a:path>
              </a:pathLst>
            </a:custGeom>
            <a:solidFill>
              <a:srgbClr val="C2167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93" name="Freeform 26"/>
            <p:cNvSpPr>
              <a:spLocks/>
            </p:cNvSpPr>
            <p:nvPr/>
          </p:nvSpPr>
          <p:spPr bwMode="auto">
            <a:xfrm>
              <a:off x="3736349" y="1335714"/>
              <a:ext cx="174445" cy="149524"/>
            </a:xfrm>
            <a:custGeom>
              <a:avLst/>
              <a:gdLst/>
              <a:ahLst/>
              <a:cxnLst>
                <a:cxn ang="0">
                  <a:pos x="140" y="94"/>
                </a:cxn>
                <a:cxn ang="0">
                  <a:pos x="140" y="94"/>
                </a:cxn>
                <a:cxn ang="0">
                  <a:pos x="136" y="82"/>
                </a:cxn>
                <a:cxn ang="0">
                  <a:pos x="130" y="70"/>
                </a:cxn>
                <a:cxn ang="0">
                  <a:pos x="122" y="54"/>
                </a:cxn>
                <a:cxn ang="0">
                  <a:pos x="112" y="38"/>
                </a:cxn>
                <a:cxn ang="0">
                  <a:pos x="98" y="22"/>
                </a:cxn>
                <a:cxn ang="0">
                  <a:pos x="82" y="8"/>
                </a:cxn>
                <a:cxn ang="0">
                  <a:pos x="72" y="4"/>
                </a:cxn>
                <a:cxn ang="0">
                  <a:pos x="62" y="0"/>
                </a:cxn>
                <a:cxn ang="0">
                  <a:pos x="62" y="0"/>
                </a:cxn>
                <a:cxn ang="0">
                  <a:pos x="54" y="6"/>
                </a:cxn>
                <a:cxn ang="0">
                  <a:pos x="46" y="12"/>
                </a:cxn>
                <a:cxn ang="0">
                  <a:pos x="36" y="24"/>
                </a:cxn>
                <a:cxn ang="0">
                  <a:pos x="26" y="38"/>
                </a:cxn>
                <a:cxn ang="0">
                  <a:pos x="16" y="56"/>
                </a:cxn>
                <a:cxn ang="0">
                  <a:pos x="8" y="76"/>
                </a:cxn>
                <a:cxn ang="0">
                  <a:pos x="0" y="102"/>
                </a:cxn>
                <a:cxn ang="0">
                  <a:pos x="0" y="102"/>
                </a:cxn>
                <a:cxn ang="0">
                  <a:pos x="18" y="108"/>
                </a:cxn>
                <a:cxn ang="0">
                  <a:pos x="36" y="114"/>
                </a:cxn>
                <a:cxn ang="0">
                  <a:pos x="58" y="118"/>
                </a:cxn>
                <a:cxn ang="0">
                  <a:pos x="82" y="120"/>
                </a:cxn>
                <a:cxn ang="0">
                  <a:pos x="94" y="120"/>
                </a:cxn>
                <a:cxn ang="0">
                  <a:pos x="104" y="118"/>
                </a:cxn>
                <a:cxn ang="0">
                  <a:pos x="114" y="116"/>
                </a:cxn>
                <a:cxn ang="0">
                  <a:pos x="124" y="110"/>
                </a:cxn>
                <a:cxn ang="0">
                  <a:pos x="132" y="104"/>
                </a:cxn>
                <a:cxn ang="0">
                  <a:pos x="140" y="94"/>
                </a:cxn>
              </a:cxnLst>
              <a:rect l="0" t="0" r="r" b="b"/>
              <a:pathLst>
                <a:path w="140" h="120">
                  <a:moveTo>
                    <a:pt x="140" y="94"/>
                  </a:moveTo>
                  <a:lnTo>
                    <a:pt x="140" y="94"/>
                  </a:lnTo>
                  <a:lnTo>
                    <a:pt x="136" y="82"/>
                  </a:lnTo>
                  <a:lnTo>
                    <a:pt x="130" y="70"/>
                  </a:lnTo>
                  <a:lnTo>
                    <a:pt x="122" y="54"/>
                  </a:lnTo>
                  <a:lnTo>
                    <a:pt x="112" y="38"/>
                  </a:lnTo>
                  <a:lnTo>
                    <a:pt x="98" y="22"/>
                  </a:lnTo>
                  <a:lnTo>
                    <a:pt x="82" y="8"/>
                  </a:lnTo>
                  <a:lnTo>
                    <a:pt x="72" y="4"/>
                  </a:lnTo>
                  <a:lnTo>
                    <a:pt x="62" y="0"/>
                  </a:lnTo>
                  <a:lnTo>
                    <a:pt x="62" y="0"/>
                  </a:lnTo>
                  <a:lnTo>
                    <a:pt x="54" y="6"/>
                  </a:lnTo>
                  <a:lnTo>
                    <a:pt x="46" y="12"/>
                  </a:lnTo>
                  <a:lnTo>
                    <a:pt x="36" y="24"/>
                  </a:lnTo>
                  <a:lnTo>
                    <a:pt x="26" y="38"/>
                  </a:lnTo>
                  <a:lnTo>
                    <a:pt x="16" y="56"/>
                  </a:lnTo>
                  <a:lnTo>
                    <a:pt x="8" y="76"/>
                  </a:lnTo>
                  <a:lnTo>
                    <a:pt x="0" y="102"/>
                  </a:lnTo>
                  <a:lnTo>
                    <a:pt x="0" y="102"/>
                  </a:lnTo>
                  <a:lnTo>
                    <a:pt x="18" y="108"/>
                  </a:lnTo>
                  <a:lnTo>
                    <a:pt x="36" y="114"/>
                  </a:lnTo>
                  <a:lnTo>
                    <a:pt x="58" y="118"/>
                  </a:lnTo>
                  <a:lnTo>
                    <a:pt x="82" y="120"/>
                  </a:lnTo>
                  <a:lnTo>
                    <a:pt x="94" y="120"/>
                  </a:lnTo>
                  <a:lnTo>
                    <a:pt x="104" y="118"/>
                  </a:lnTo>
                  <a:lnTo>
                    <a:pt x="114" y="116"/>
                  </a:lnTo>
                  <a:lnTo>
                    <a:pt x="124" y="110"/>
                  </a:lnTo>
                  <a:lnTo>
                    <a:pt x="132" y="104"/>
                  </a:lnTo>
                  <a:lnTo>
                    <a:pt x="140" y="94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94" name="Freeform 27"/>
            <p:cNvSpPr>
              <a:spLocks/>
            </p:cNvSpPr>
            <p:nvPr/>
          </p:nvSpPr>
          <p:spPr bwMode="auto">
            <a:xfrm>
              <a:off x="3504586" y="1480255"/>
              <a:ext cx="351382" cy="211826"/>
            </a:xfrm>
            <a:custGeom>
              <a:avLst/>
              <a:gdLst/>
              <a:ahLst/>
              <a:cxnLst>
                <a:cxn ang="0">
                  <a:pos x="282" y="2"/>
                </a:cxn>
                <a:cxn ang="0">
                  <a:pos x="282" y="2"/>
                </a:cxn>
                <a:cxn ang="0">
                  <a:pos x="274" y="0"/>
                </a:cxn>
                <a:cxn ang="0">
                  <a:pos x="252" y="0"/>
                </a:cxn>
                <a:cxn ang="0">
                  <a:pos x="220" y="2"/>
                </a:cxn>
                <a:cxn ang="0">
                  <a:pos x="180" y="8"/>
                </a:cxn>
                <a:cxn ang="0">
                  <a:pos x="158" y="14"/>
                </a:cxn>
                <a:cxn ang="0">
                  <a:pos x="134" y="20"/>
                </a:cxn>
                <a:cxn ang="0">
                  <a:pos x="112" y="28"/>
                </a:cxn>
                <a:cxn ang="0">
                  <a:pos x="88" y="40"/>
                </a:cxn>
                <a:cxn ang="0">
                  <a:pos x="64" y="54"/>
                </a:cxn>
                <a:cxn ang="0">
                  <a:pos x="42" y="70"/>
                </a:cxn>
                <a:cxn ang="0">
                  <a:pos x="20" y="88"/>
                </a:cxn>
                <a:cxn ang="0">
                  <a:pos x="0" y="110"/>
                </a:cxn>
                <a:cxn ang="0">
                  <a:pos x="0" y="110"/>
                </a:cxn>
                <a:cxn ang="0">
                  <a:pos x="4" y="114"/>
                </a:cxn>
                <a:cxn ang="0">
                  <a:pos x="10" y="124"/>
                </a:cxn>
                <a:cxn ang="0">
                  <a:pos x="18" y="142"/>
                </a:cxn>
                <a:cxn ang="0">
                  <a:pos x="20" y="156"/>
                </a:cxn>
                <a:cxn ang="0">
                  <a:pos x="22" y="170"/>
                </a:cxn>
                <a:cxn ang="0">
                  <a:pos x="22" y="170"/>
                </a:cxn>
                <a:cxn ang="0">
                  <a:pos x="24" y="166"/>
                </a:cxn>
                <a:cxn ang="0">
                  <a:pos x="32" y="150"/>
                </a:cxn>
                <a:cxn ang="0">
                  <a:pos x="48" y="128"/>
                </a:cxn>
                <a:cxn ang="0">
                  <a:pos x="58" y="116"/>
                </a:cxn>
                <a:cxn ang="0">
                  <a:pos x="72" y="102"/>
                </a:cxn>
                <a:cxn ang="0">
                  <a:pos x="88" y="88"/>
                </a:cxn>
                <a:cxn ang="0">
                  <a:pos x="106" y="74"/>
                </a:cxn>
                <a:cxn ang="0">
                  <a:pos x="128" y="60"/>
                </a:cxn>
                <a:cxn ang="0">
                  <a:pos x="152" y="46"/>
                </a:cxn>
                <a:cxn ang="0">
                  <a:pos x="178" y="34"/>
                </a:cxn>
                <a:cxn ang="0">
                  <a:pos x="210" y="22"/>
                </a:cxn>
                <a:cxn ang="0">
                  <a:pos x="244" y="10"/>
                </a:cxn>
                <a:cxn ang="0">
                  <a:pos x="282" y="2"/>
                </a:cxn>
              </a:cxnLst>
              <a:rect l="0" t="0" r="r" b="b"/>
              <a:pathLst>
                <a:path w="282" h="170">
                  <a:moveTo>
                    <a:pt x="282" y="2"/>
                  </a:moveTo>
                  <a:lnTo>
                    <a:pt x="282" y="2"/>
                  </a:lnTo>
                  <a:lnTo>
                    <a:pt x="274" y="0"/>
                  </a:lnTo>
                  <a:lnTo>
                    <a:pt x="252" y="0"/>
                  </a:lnTo>
                  <a:lnTo>
                    <a:pt x="220" y="2"/>
                  </a:lnTo>
                  <a:lnTo>
                    <a:pt x="180" y="8"/>
                  </a:lnTo>
                  <a:lnTo>
                    <a:pt x="158" y="14"/>
                  </a:lnTo>
                  <a:lnTo>
                    <a:pt x="134" y="20"/>
                  </a:lnTo>
                  <a:lnTo>
                    <a:pt x="112" y="28"/>
                  </a:lnTo>
                  <a:lnTo>
                    <a:pt x="88" y="40"/>
                  </a:lnTo>
                  <a:lnTo>
                    <a:pt x="64" y="54"/>
                  </a:lnTo>
                  <a:lnTo>
                    <a:pt x="42" y="70"/>
                  </a:lnTo>
                  <a:lnTo>
                    <a:pt x="20" y="88"/>
                  </a:lnTo>
                  <a:lnTo>
                    <a:pt x="0" y="110"/>
                  </a:lnTo>
                  <a:lnTo>
                    <a:pt x="0" y="110"/>
                  </a:lnTo>
                  <a:lnTo>
                    <a:pt x="4" y="114"/>
                  </a:lnTo>
                  <a:lnTo>
                    <a:pt x="10" y="124"/>
                  </a:lnTo>
                  <a:lnTo>
                    <a:pt x="18" y="142"/>
                  </a:lnTo>
                  <a:lnTo>
                    <a:pt x="20" y="156"/>
                  </a:lnTo>
                  <a:lnTo>
                    <a:pt x="22" y="170"/>
                  </a:lnTo>
                  <a:lnTo>
                    <a:pt x="22" y="170"/>
                  </a:lnTo>
                  <a:lnTo>
                    <a:pt x="24" y="166"/>
                  </a:lnTo>
                  <a:lnTo>
                    <a:pt x="32" y="150"/>
                  </a:lnTo>
                  <a:lnTo>
                    <a:pt x="48" y="128"/>
                  </a:lnTo>
                  <a:lnTo>
                    <a:pt x="58" y="116"/>
                  </a:lnTo>
                  <a:lnTo>
                    <a:pt x="72" y="102"/>
                  </a:lnTo>
                  <a:lnTo>
                    <a:pt x="88" y="88"/>
                  </a:lnTo>
                  <a:lnTo>
                    <a:pt x="106" y="74"/>
                  </a:lnTo>
                  <a:lnTo>
                    <a:pt x="128" y="60"/>
                  </a:lnTo>
                  <a:lnTo>
                    <a:pt x="152" y="46"/>
                  </a:lnTo>
                  <a:lnTo>
                    <a:pt x="178" y="34"/>
                  </a:lnTo>
                  <a:lnTo>
                    <a:pt x="210" y="22"/>
                  </a:lnTo>
                  <a:lnTo>
                    <a:pt x="244" y="10"/>
                  </a:lnTo>
                  <a:lnTo>
                    <a:pt x="282" y="2"/>
                  </a:lnTo>
                  <a:close/>
                </a:path>
              </a:pathLst>
            </a:custGeom>
            <a:solidFill>
              <a:srgbClr val="C2167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95" name="Freeform 28"/>
            <p:cNvSpPr>
              <a:spLocks/>
            </p:cNvSpPr>
            <p:nvPr/>
          </p:nvSpPr>
          <p:spPr bwMode="auto">
            <a:xfrm>
              <a:off x="3504586" y="1480255"/>
              <a:ext cx="351382" cy="211826"/>
            </a:xfrm>
            <a:custGeom>
              <a:avLst/>
              <a:gdLst/>
              <a:ahLst/>
              <a:cxnLst>
                <a:cxn ang="0">
                  <a:pos x="282" y="2"/>
                </a:cxn>
                <a:cxn ang="0">
                  <a:pos x="282" y="2"/>
                </a:cxn>
                <a:cxn ang="0">
                  <a:pos x="274" y="0"/>
                </a:cxn>
                <a:cxn ang="0">
                  <a:pos x="252" y="0"/>
                </a:cxn>
                <a:cxn ang="0">
                  <a:pos x="220" y="2"/>
                </a:cxn>
                <a:cxn ang="0">
                  <a:pos x="180" y="8"/>
                </a:cxn>
                <a:cxn ang="0">
                  <a:pos x="158" y="14"/>
                </a:cxn>
                <a:cxn ang="0">
                  <a:pos x="134" y="20"/>
                </a:cxn>
                <a:cxn ang="0">
                  <a:pos x="112" y="28"/>
                </a:cxn>
                <a:cxn ang="0">
                  <a:pos x="88" y="40"/>
                </a:cxn>
                <a:cxn ang="0">
                  <a:pos x="64" y="54"/>
                </a:cxn>
                <a:cxn ang="0">
                  <a:pos x="42" y="70"/>
                </a:cxn>
                <a:cxn ang="0">
                  <a:pos x="20" y="88"/>
                </a:cxn>
                <a:cxn ang="0">
                  <a:pos x="0" y="110"/>
                </a:cxn>
                <a:cxn ang="0">
                  <a:pos x="0" y="110"/>
                </a:cxn>
                <a:cxn ang="0">
                  <a:pos x="4" y="114"/>
                </a:cxn>
                <a:cxn ang="0">
                  <a:pos x="10" y="124"/>
                </a:cxn>
                <a:cxn ang="0">
                  <a:pos x="18" y="142"/>
                </a:cxn>
                <a:cxn ang="0">
                  <a:pos x="20" y="156"/>
                </a:cxn>
                <a:cxn ang="0">
                  <a:pos x="22" y="170"/>
                </a:cxn>
                <a:cxn ang="0">
                  <a:pos x="22" y="170"/>
                </a:cxn>
                <a:cxn ang="0">
                  <a:pos x="24" y="166"/>
                </a:cxn>
                <a:cxn ang="0">
                  <a:pos x="32" y="150"/>
                </a:cxn>
                <a:cxn ang="0">
                  <a:pos x="48" y="128"/>
                </a:cxn>
                <a:cxn ang="0">
                  <a:pos x="58" y="116"/>
                </a:cxn>
                <a:cxn ang="0">
                  <a:pos x="72" y="102"/>
                </a:cxn>
                <a:cxn ang="0">
                  <a:pos x="88" y="88"/>
                </a:cxn>
                <a:cxn ang="0">
                  <a:pos x="106" y="74"/>
                </a:cxn>
                <a:cxn ang="0">
                  <a:pos x="128" y="60"/>
                </a:cxn>
                <a:cxn ang="0">
                  <a:pos x="152" y="46"/>
                </a:cxn>
                <a:cxn ang="0">
                  <a:pos x="178" y="34"/>
                </a:cxn>
                <a:cxn ang="0">
                  <a:pos x="210" y="22"/>
                </a:cxn>
                <a:cxn ang="0">
                  <a:pos x="244" y="10"/>
                </a:cxn>
                <a:cxn ang="0">
                  <a:pos x="282" y="2"/>
                </a:cxn>
              </a:cxnLst>
              <a:rect l="0" t="0" r="r" b="b"/>
              <a:pathLst>
                <a:path w="282" h="170">
                  <a:moveTo>
                    <a:pt x="282" y="2"/>
                  </a:moveTo>
                  <a:lnTo>
                    <a:pt x="282" y="2"/>
                  </a:lnTo>
                  <a:lnTo>
                    <a:pt x="274" y="0"/>
                  </a:lnTo>
                  <a:lnTo>
                    <a:pt x="252" y="0"/>
                  </a:lnTo>
                  <a:lnTo>
                    <a:pt x="220" y="2"/>
                  </a:lnTo>
                  <a:lnTo>
                    <a:pt x="180" y="8"/>
                  </a:lnTo>
                  <a:lnTo>
                    <a:pt x="158" y="14"/>
                  </a:lnTo>
                  <a:lnTo>
                    <a:pt x="134" y="20"/>
                  </a:lnTo>
                  <a:lnTo>
                    <a:pt x="112" y="28"/>
                  </a:lnTo>
                  <a:lnTo>
                    <a:pt x="88" y="40"/>
                  </a:lnTo>
                  <a:lnTo>
                    <a:pt x="64" y="54"/>
                  </a:lnTo>
                  <a:lnTo>
                    <a:pt x="42" y="70"/>
                  </a:lnTo>
                  <a:lnTo>
                    <a:pt x="20" y="88"/>
                  </a:lnTo>
                  <a:lnTo>
                    <a:pt x="0" y="110"/>
                  </a:lnTo>
                  <a:lnTo>
                    <a:pt x="0" y="110"/>
                  </a:lnTo>
                  <a:lnTo>
                    <a:pt x="4" y="114"/>
                  </a:lnTo>
                  <a:lnTo>
                    <a:pt x="10" y="124"/>
                  </a:lnTo>
                  <a:lnTo>
                    <a:pt x="18" y="142"/>
                  </a:lnTo>
                  <a:lnTo>
                    <a:pt x="20" y="156"/>
                  </a:lnTo>
                  <a:lnTo>
                    <a:pt x="22" y="170"/>
                  </a:lnTo>
                  <a:lnTo>
                    <a:pt x="22" y="170"/>
                  </a:lnTo>
                  <a:lnTo>
                    <a:pt x="24" y="166"/>
                  </a:lnTo>
                  <a:lnTo>
                    <a:pt x="32" y="150"/>
                  </a:lnTo>
                  <a:lnTo>
                    <a:pt x="48" y="128"/>
                  </a:lnTo>
                  <a:lnTo>
                    <a:pt x="58" y="116"/>
                  </a:lnTo>
                  <a:lnTo>
                    <a:pt x="72" y="102"/>
                  </a:lnTo>
                  <a:lnTo>
                    <a:pt x="88" y="88"/>
                  </a:lnTo>
                  <a:lnTo>
                    <a:pt x="106" y="74"/>
                  </a:lnTo>
                  <a:lnTo>
                    <a:pt x="128" y="60"/>
                  </a:lnTo>
                  <a:lnTo>
                    <a:pt x="152" y="46"/>
                  </a:lnTo>
                  <a:lnTo>
                    <a:pt x="178" y="34"/>
                  </a:lnTo>
                  <a:lnTo>
                    <a:pt x="210" y="22"/>
                  </a:lnTo>
                  <a:lnTo>
                    <a:pt x="244" y="10"/>
                  </a:lnTo>
                  <a:lnTo>
                    <a:pt x="282" y="2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96" name="Freeform 29"/>
            <p:cNvSpPr>
              <a:spLocks/>
            </p:cNvSpPr>
            <p:nvPr/>
          </p:nvSpPr>
          <p:spPr bwMode="auto">
            <a:xfrm>
              <a:off x="4092715" y="1151301"/>
              <a:ext cx="231763" cy="309017"/>
            </a:xfrm>
            <a:custGeom>
              <a:avLst/>
              <a:gdLst/>
              <a:ahLst/>
              <a:cxnLst>
                <a:cxn ang="0">
                  <a:pos x="6" y="2"/>
                </a:cxn>
                <a:cxn ang="0">
                  <a:pos x="6" y="2"/>
                </a:cxn>
                <a:cxn ang="0">
                  <a:pos x="10" y="0"/>
                </a:cxn>
                <a:cxn ang="0">
                  <a:pos x="16" y="0"/>
                </a:cxn>
                <a:cxn ang="0">
                  <a:pos x="22" y="0"/>
                </a:cxn>
                <a:cxn ang="0">
                  <a:pos x="30" y="4"/>
                </a:cxn>
                <a:cxn ang="0">
                  <a:pos x="38" y="8"/>
                </a:cxn>
                <a:cxn ang="0">
                  <a:pos x="46" y="18"/>
                </a:cxn>
                <a:cxn ang="0">
                  <a:pos x="54" y="30"/>
                </a:cxn>
                <a:cxn ang="0">
                  <a:pos x="54" y="30"/>
                </a:cxn>
                <a:cxn ang="0">
                  <a:pos x="62" y="48"/>
                </a:cxn>
                <a:cxn ang="0">
                  <a:pos x="74" y="66"/>
                </a:cxn>
                <a:cxn ang="0">
                  <a:pos x="102" y="104"/>
                </a:cxn>
                <a:cxn ang="0">
                  <a:pos x="130" y="136"/>
                </a:cxn>
                <a:cxn ang="0">
                  <a:pos x="146" y="154"/>
                </a:cxn>
                <a:cxn ang="0">
                  <a:pos x="186" y="166"/>
                </a:cxn>
                <a:cxn ang="0">
                  <a:pos x="186" y="166"/>
                </a:cxn>
                <a:cxn ang="0">
                  <a:pos x="186" y="174"/>
                </a:cxn>
                <a:cxn ang="0">
                  <a:pos x="186" y="190"/>
                </a:cxn>
                <a:cxn ang="0">
                  <a:pos x="184" y="214"/>
                </a:cxn>
                <a:cxn ang="0">
                  <a:pos x="180" y="228"/>
                </a:cxn>
                <a:cxn ang="0">
                  <a:pos x="174" y="242"/>
                </a:cxn>
                <a:cxn ang="0">
                  <a:pos x="174" y="242"/>
                </a:cxn>
                <a:cxn ang="0">
                  <a:pos x="172" y="244"/>
                </a:cxn>
                <a:cxn ang="0">
                  <a:pos x="168" y="246"/>
                </a:cxn>
                <a:cxn ang="0">
                  <a:pos x="162" y="248"/>
                </a:cxn>
                <a:cxn ang="0">
                  <a:pos x="152" y="244"/>
                </a:cxn>
                <a:cxn ang="0">
                  <a:pos x="142" y="236"/>
                </a:cxn>
                <a:cxn ang="0">
                  <a:pos x="130" y="226"/>
                </a:cxn>
                <a:cxn ang="0">
                  <a:pos x="118" y="214"/>
                </a:cxn>
                <a:cxn ang="0">
                  <a:pos x="90" y="184"/>
                </a:cxn>
                <a:cxn ang="0">
                  <a:pos x="62" y="152"/>
                </a:cxn>
                <a:cxn ang="0">
                  <a:pos x="38" y="120"/>
                </a:cxn>
                <a:cxn ang="0">
                  <a:pos x="8" y="76"/>
                </a:cxn>
                <a:cxn ang="0">
                  <a:pos x="8" y="76"/>
                </a:cxn>
                <a:cxn ang="0">
                  <a:pos x="2" y="66"/>
                </a:cxn>
                <a:cxn ang="0">
                  <a:pos x="0" y="54"/>
                </a:cxn>
                <a:cxn ang="0">
                  <a:pos x="0" y="42"/>
                </a:cxn>
                <a:cxn ang="0">
                  <a:pos x="0" y="30"/>
                </a:cxn>
                <a:cxn ang="0">
                  <a:pos x="4" y="10"/>
                </a:cxn>
                <a:cxn ang="0">
                  <a:pos x="6" y="2"/>
                </a:cxn>
              </a:cxnLst>
              <a:rect l="0" t="0" r="r" b="b"/>
              <a:pathLst>
                <a:path w="186" h="248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lnTo>
                    <a:pt x="16" y="0"/>
                  </a:lnTo>
                  <a:lnTo>
                    <a:pt x="22" y="0"/>
                  </a:lnTo>
                  <a:lnTo>
                    <a:pt x="30" y="4"/>
                  </a:lnTo>
                  <a:lnTo>
                    <a:pt x="38" y="8"/>
                  </a:lnTo>
                  <a:lnTo>
                    <a:pt x="46" y="18"/>
                  </a:lnTo>
                  <a:lnTo>
                    <a:pt x="54" y="30"/>
                  </a:lnTo>
                  <a:lnTo>
                    <a:pt x="54" y="30"/>
                  </a:lnTo>
                  <a:lnTo>
                    <a:pt x="62" y="48"/>
                  </a:lnTo>
                  <a:lnTo>
                    <a:pt x="74" y="66"/>
                  </a:lnTo>
                  <a:lnTo>
                    <a:pt x="102" y="104"/>
                  </a:lnTo>
                  <a:lnTo>
                    <a:pt x="130" y="136"/>
                  </a:lnTo>
                  <a:lnTo>
                    <a:pt x="146" y="154"/>
                  </a:lnTo>
                  <a:lnTo>
                    <a:pt x="186" y="166"/>
                  </a:lnTo>
                  <a:lnTo>
                    <a:pt x="186" y="166"/>
                  </a:lnTo>
                  <a:lnTo>
                    <a:pt x="186" y="174"/>
                  </a:lnTo>
                  <a:lnTo>
                    <a:pt x="186" y="190"/>
                  </a:lnTo>
                  <a:lnTo>
                    <a:pt x="184" y="214"/>
                  </a:lnTo>
                  <a:lnTo>
                    <a:pt x="180" y="228"/>
                  </a:lnTo>
                  <a:lnTo>
                    <a:pt x="174" y="242"/>
                  </a:lnTo>
                  <a:lnTo>
                    <a:pt x="174" y="242"/>
                  </a:lnTo>
                  <a:lnTo>
                    <a:pt x="172" y="244"/>
                  </a:lnTo>
                  <a:lnTo>
                    <a:pt x="168" y="246"/>
                  </a:lnTo>
                  <a:lnTo>
                    <a:pt x="162" y="248"/>
                  </a:lnTo>
                  <a:lnTo>
                    <a:pt x="152" y="244"/>
                  </a:lnTo>
                  <a:lnTo>
                    <a:pt x="142" y="236"/>
                  </a:lnTo>
                  <a:lnTo>
                    <a:pt x="130" y="226"/>
                  </a:lnTo>
                  <a:lnTo>
                    <a:pt x="118" y="214"/>
                  </a:lnTo>
                  <a:lnTo>
                    <a:pt x="90" y="184"/>
                  </a:lnTo>
                  <a:lnTo>
                    <a:pt x="62" y="152"/>
                  </a:lnTo>
                  <a:lnTo>
                    <a:pt x="38" y="120"/>
                  </a:lnTo>
                  <a:lnTo>
                    <a:pt x="8" y="76"/>
                  </a:lnTo>
                  <a:lnTo>
                    <a:pt x="8" y="76"/>
                  </a:lnTo>
                  <a:lnTo>
                    <a:pt x="2" y="66"/>
                  </a:lnTo>
                  <a:lnTo>
                    <a:pt x="0" y="54"/>
                  </a:lnTo>
                  <a:lnTo>
                    <a:pt x="0" y="42"/>
                  </a:lnTo>
                  <a:lnTo>
                    <a:pt x="0" y="30"/>
                  </a:lnTo>
                  <a:lnTo>
                    <a:pt x="4" y="10"/>
                  </a:lnTo>
                  <a:lnTo>
                    <a:pt x="6" y="2"/>
                  </a:lnTo>
                  <a:close/>
                </a:path>
              </a:pathLst>
            </a:custGeom>
            <a:solidFill>
              <a:srgbClr val="FDBF8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97" name="Freeform 30"/>
            <p:cNvSpPr>
              <a:spLocks/>
            </p:cNvSpPr>
            <p:nvPr/>
          </p:nvSpPr>
          <p:spPr bwMode="auto">
            <a:xfrm>
              <a:off x="4092715" y="1151301"/>
              <a:ext cx="231763" cy="309017"/>
            </a:xfrm>
            <a:custGeom>
              <a:avLst/>
              <a:gdLst/>
              <a:ahLst/>
              <a:cxnLst>
                <a:cxn ang="0">
                  <a:pos x="6" y="2"/>
                </a:cxn>
                <a:cxn ang="0">
                  <a:pos x="6" y="2"/>
                </a:cxn>
                <a:cxn ang="0">
                  <a:pos x="10" y="0"/>
                </a:cxn>
                <a:cxn ang="0">
                  <a:pos x="16" y="0"/>
                </a:cxn>
                <a:cxn ang="0">
                  <a:pos x="22" y="0"/>
                </a:cxn>
                <a:cxn ang="0">
                  <a:pos x="30" y="4"/>
                </a:cxn>
                <a:cxn ang="0">
                  <a:pos x="38" y="8"/>
                </a:cxn>
                <a:cxn ang="0">
                  <a:pos x="46" y="18"/>
                </a:cxn>
                <a:cxn ang="0">
                  <a:pos x="54" y="30"/>
                </a:cxn>
                <a:cxn ang="0">
                  <a:pos x="54" y="30"/>
                </a:cxn>
                <a:cxn ang="0">
                  <a:pos x="62" y="48"/>
                </a:cxn>
                <a:cxn ang="0">
                  <a:pos x="74" y="66"/>
                </a:cxn>
                <a:cxn ang="0">
                  <a:pos x="102" y="104"/>
                </a:cxn>
                <a:cxn ang="0">
                  <a:pos x="130" y="136"/>
                </a:cxn>
                <a:cxn ang="0">
                  <a:pos x="146" y="154"/>
                </a:cxn>
                <a:cxn ang="0">
                  <a:pos x="186" y="166"/>
                </a:cxn>
                <a:cxn ang="0">
                  <a:pos x="186" y="166"/>
                </a:cxn>
                <a:cxn ang="0">
                  <a:pos x="186" y="174"/>
                </a:cxn>
                <a:cxn ang="0">
                  <a:pos x="186" y="190"/>
                </a:cxn>
                <a:cxn ang="0">
                  <a:pos x="184" y="214"/>
                </a:cxn>
                <a:cxn ang="0">
                  <a:pos x="180" y="228"/>
                </a:cxn>
                <a:cxn ang="0">
                  <a:pos x="174" y="242"/>
                </a:cxn>
                <a:cxn ang="0">
                  <a:pos x="174" y="242"/>
                </a:cxn>
                <a:cxn ang="0">
                  <a:pos x="172" y="244"/>
                </a:cxn>
                <a:cxn ang="0">
                  <a:pos x="168" y="246"/>
                </a:cxn>
                <a:cxn ang="0">
                  <a:pos x="162" y="248"/>
                </a:cxn>
                <a:cxn ang="0">
                  <a:pos x="152" y="244"/>
                </a:cxn>
                <a:cxn ang="0">
                  <a:pos x="142" y="236"/>
                </a:cxn>
                <a:cxn ang="0">
                  <a:pos x="130" y="226"/>
                </a:cxn>
                <a:cxn ang="0">
                  <a:pos x="118" y="214"/>
                </a:cxn>
                <a:cxn ang="0">
                  <a:pos x="90" y="184"/>
                </a:cxn>
                <a:cxn ang="0">
                  <a:pos x="62" y="152"/>
                </a:cxn>
                <a:cxn ang="0">
                  <a:pos x="38" y="120"/>
                </a:cxn>
                <a:cxn ang="0">
                  <a:pos x="8" y="76"/>
                </a:cxn>
                <a:cxn ang="0">
                  <a:pos x="8" y="76"/>
                </a:cxn>
                <a:cxn ang="0">
                  <a:pos x="2" y="66"/>
                </a:cxn>
                <a:cxn ang="0">
                  <a:pos x="0" y="54"/>
                </a:cxn>
                <a:cxn ang="0">
                  <a:pos x="0" y="42"/>
                </a:cxn>
                <a:cxn ang="0">
                  <a:pos x="0" y="30"/>
                </a:cxn>
                <a:cxn ang="0">
                  <a:pos x="4" y="10"/>
                </a:cxn>
                <a:cxn ang="0">
                  <a:pos x="6" y="2"/>
                </a:cxn>
              </a:cxnLst>
              <a:rect l="0" t="0" r="r" b="b"/>
              <a:pathLst>
                <a:path w="186" h="248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lnTo>
                    <a:pt x="16" y="0"/>
                  </a:lnTo>
                  <a:lnTo>
                    <a:pt x="22" y="0"/>
                  </a:lnTo>
                  <a:lnTo>
                    <a:pt x="30" y="4"/>
                  </a:lnTo>
                  <a:lnTo>
                    <a:pt x="38" y="8"/>
                  </a:lnTo>
                  <a:lnTo>
                    <a:pt x="46" y="18"/>
                  </a:lnTo>
                  <a:lnTo>
                    <a:pt x="54" y="30"/>
                  </a:lnTo>
                  <a:lnTo>
                    <a:pt x="54" y="30"/>
                  </a:lnTo>
                  <a:lnTo>
                    <a:pt x="62" y="48"/>
                  </a:lnTo>
                  <a:lnTo>
                    <a:pt x="74" y="66"/>
                  </a:lnTo>
                  <a:lnTo>
                    <a:pt x="102" y="104"/>
                  </a:lnTo>
                  <a:lnTo>
                    <a:pt x="130" y="136"/>
                  </a:lnTo>
                  <a:lnTo>
                    <a:pt x="146" y="154"/>
                  </a:lnTo>
                  <a:lnTo>
                    <a:pt x="186" y="166"/>
                  </a:lnTo>
                  <a:lnTo>
                    <a:pt x="186" y="166"/>
                  </a:lnTo>
                  <a:lnTo>
                    <a:pt x="186" y="174"/>
                  </a:lnTo>
                  <a:lnTo>
                    <a:pt x="186" y="190"/>
                  </a:lnTo>
                  <a:lnTo>
                    <a:pt x="184" y="214"/>
                  </a:lnTo>
                  <a:lnTo>
                    <a:pt x="180" y="228"/>
                  </a:lnTo>
                  <a:lnTo>
                    <a:pt x="174" y="242"/>
                  </a:lnTo>
                  <a:lnTo>
                    <a:pt x="174" y="242"/>
                  </a:lnTo>
                  <a:lnTo>
                    <a:pt x="172" y="244"/>
                  </a:lnTo>
                  <a:lnTo>
                    <a:pt x="168" y="246"/>
                  </a:lnTo>
                  <a:lnTo>
                    <a:pt x="162" y="248"/>
                  </a:lnTo>
                  <a:lnTo>
                    <a:pt x="152" y="244"/>
                  </a:lnTo>
                  <a:lnTo>
                    <a:pt x="142" y="236"/>
                  </a:lnTo>
                  <a:lnTo>
                    <a:pt x="130" y="226"/>
                  </a:lnTo>
                  <a:lnTo>
                    <a:pt x="118" y="214"/>
                  </a:lnTo>
                  <a:lnTo>
                    <a:pt x="90" y="184"/>
                  </a:lnTo>
                  <a:lnTo>
                    <a:pt x="62" y="152"/>
                  </a:lnTo>
                  <a:lnTo>
                    <a:pt x="38" y="120"/>
                  </a:lnTo>
                  <a:lnTo>
                    <a:pt x="8" y="76"/>
                  </a:lnTo>
                  <a:lnTo>
                    <a:pt x="8" y="76"/>
                  </a:lnTo>
                  <a:lnTo>
                    <a:pt x="2" y="66"/>
                  </a:lnTo>
                  <a:lnTo>
                    <a:pt x="0" y="54"/>
                  </a:lnTo>
                  <a:lnTo>
                    <a:pt x="0" y="42"/>
                  </a:lnTo>
                  <a:lnTo>
                    <a:pt x="0" y="30"/>
                  </a:lnTo>
                  <a:lnTo>
                    <a:pt x="4" y="10"/>
                  </a:lnTo>
                  <a:lnTo>
                    <a:pt x="6" y="2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98" name="Freeform 31"/>
            <p:cNvSpPr>
              <a:spLocks/>
            </p:cNvSpPr>
            <p:nvPr/>
          </p:nvSpPr>
          <p:spPr bwMode="auto">
            <a:xfrm>
              <a:off x="4242240" y="1088999"/>
              <a:ext cx="82238" cy="284096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24" y="0"/>
                </a:cxn>
                <a:cxn ang="0">
                  <a:pos x="44" y="100"/>
                </a:cxn>
                <a:cxn ang="0">
                  <a:pos x="60" y="174"/>
                </a:cxn>
                <a:cxn ang="0">
                  <a:pos x="66" y="216"/>
                </a:cxn>
                <a:cxn ang="0">
                  <a:pos x="66" y="216"/>
                </a:cxn>
                <a:cxn ang="0">
                  <a:pos x="66" y="224"/>
                </a:cxn>
                <a:cxn ang="0">
                  <a:pos x="62" y="228"/>
                </a:cxn>
                <a:cxn ang="0">
                  <a:pos x="56" y="228"/>
                </a:cxn>
                <a:cxn ang="0">
                  <a:pos x="48" y="228"/>
                </a:cxn>
                <a:cxn ang="0">
                  <a:pos x="40" y="228"/>
                </a:cxn>
                <a:cxn ang="0">
                  <a:pos x="34" y="224"/>
                </a:cxn>
                <a:cxn ang="0">
                  <a:pos x="26" y="220"/>
                </a:cxn>
                <a:cxn ang="0">
                  <a:pos x="22" y="214"/>
                </a:cxn>
                <a:cxn ang="0">
                  <a:pos x="22" y="214"/>
                </a:cxn>
                <a:cxn ang="0">
                  <a:pos x="16" y="208"/>
                </a:cxn>
                <a:cxn ang="0">
                  <a:pos x="16" y="202"/>
                </a:cxn>
                <a:cxn ang="0">
                  <a:pos x="16" y="192"/>
                </a:cxn>
                <a:cxn ang="0">
                  <a:pos x="16" y="170"/>
                </a:cxn>
                <a:cxn ang="0">
                  <a:pos x="16" y="170"/>
                </a:cxn>
                <a:cxn ang="0">
                  <a:pos x="14" y="124"/>
                </a:cxn>
                <a:cxn ang="0">
                  <a:pos x="12" y="78"/>
                </a:cxn>
                <a:cxn ang="0">
                  <a:pos x="12" y="78"/>
                </a:cxn>
                <a:cxn ang="0">
                  <a:pos x="8" y="54"/>
                </a:cxn>
                <a:cxn ang="0">
                  <a:pos x="6" y="34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0" y="10"/>
                </a:cxn>
                <a:cxn ang="0">
                  <a:pos x="4" y="8"/>
                </a:cxn>
                <a:cxn ang="0">
                  <a:pos x="12" y="4"/>
                </a:cxn>
                <a:cxn ang="0">
                  <a:pos x="24" y="0"/>
                </a:cxn>
              </a:cxnLst>
              <a:rect l="0" t="0" r="r" b="b"/>
              <a:pathLst>
                <a:path w="66" h="228">
                  <a:moveTo>
                    <a:pt x="24" y="0"/>
                  </a:moveTo>
                  <a:lnTo>
                    <a:pt x="24" y="0"/>
                  </a:lnTo>
                  <a:lnTo>
                    <a:pt x="44" y="100"/>
                  </a:lnTo>
                  <a:lnTo>
                    <a:pt x="60" y="174"/>
                  </a:lnTo>
                  <a:lnTo>
                    <a:pt x="66" y="216"/>
                  </a:lnTo>
                  <a:lnTo>
                    <a:pt x="66" y="216"/>
                  </a:lnTo>
                  <a:lnTo>
                    <a:pt x="66" y="224"/>
                  </a:lnTo>
                  <a:lnTo>
                    <a:pt x="62" y="228"/>
                  </a:lnTo>
                  <a:lnTo>
                    <a:pt x="56" y="228"/>
                  </a:lnTo>
                  <a:lnTo>
                    <a:pt x="48" y="228"/>
                  </a:lnTo>
                  <a:lnTo>
                    <a:pt x="40" y="228"/>
                  </a:lnTo>
                  <a:lnTo>
                    <a:pt x="34" y="224"/>
                  </a:lnTo>
                  <a:lnTo>
                    <a:pt x="26" y="220"/>
                  </a:lnTo>
                  <a:lnTo>
                    <a:pt x="22" y="214"/>
                  </a:lnTo>
                  <a:lnTo>
                    <a:pt x="22" y="214"/>
                  </a:lnTo>
                  <a:lnTo>
                    <a:pt x="16" y="208"/>
                  </a:lnTo>
                  <a:lnTo>
                    <a:pt x="16" y="202"/>
                  </a:lnTo>
                  <a:lnTo>
                    <a:pt x="16" y="192"/>
                  </a:lnTo>
                  <a:lnTo>
                    <a:pt x="16" y="170"/>
                  </a:lnTo>
                  <a:lnTo>
                    <a:pt x="16" y="170"/>
                  </a:lnTo>
                  <a:lnTo>
                    <a:pt x="14" y="124"/>
                  </a:lnTo>
                  <a:lnTo>
                    <a:pt x="12" y="78"/>
                  </a:lnTo>
                  <a:lnTo>
                    <a:pt x="12" y="78"/>
                  </a:lnTo>
                  <a:lnTo>
                    <a:pt x="8" y="54"/>
                  </a:lnTo>
                  <a:lnTo>
                    <a:pt x="6" y="34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0"/>
                  </a:lnTo>
                  <a:lnTo>
                    <a:pt x="4" y="8"/>
                  </a:lnTo>
                  <a:lnTo>
                    <a:pt x="12" y="4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FDBF8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99" name="Freeform 32"/>
            <p:cNvSpPr>
              <a:spLocks/>
            </p:cNvSpPr>
            <p:nvPr/>
          </p:nvSpPr>
          <p:spPr bwMode="auto">
            <a:xfrm>
              <a:off x="4242240" y="1088999"/>
              <a:ext cx="82238" cy="284096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24" y="0"/>
                </a:cxn>
                <a:cxn ang="0">
                  <a:pos x="44" y="100"/>
                </a:cxn>
                <a:cxn ang="0">
                  <a:pos x="60" y="174"/>
                </a:cxn>
                <a:cxn ang="0">
                  <a:pos x="66" y="216"/>
                </a:cxn>
                <a:cxn ang="0">
                  <a:pos x="66" y="216"/>
                </a:cxn>
                <a:cxn ang="0">
                  <a:pos x="66" y="224"/>
                </a:cxn>
                <a:cxn ang="0">
                  <a:pos x="62" y="228"/>
                </a:cxn>
                <a:cxn ang="0">
                  <a:pos x="56" y="228"/>
                </a:cxn>
                <a:cxn ang="0">
                  <a:pos x="48" y="228"/>
                </a:cxn>
                <a:cxn ang="0">
                  <a:pos x="40" y="228"/>
                </a:cxn>
                <a:cxn ang="0">
                  <a:pos x="34" y="224"/>
                </a:cxn>
                <a:cxn ang="0">
                  <a:pos x="26" y="220"/>
                </a:cxn>
                <a:cxn ang="0">
                  <a:pos x="22" y="214"/>
                </a:cxn>
                <a:cxn ang="0">
                  <a:pos x="22" y="214"/>
                </a:cxn>
                <a:cxn ang="0">
                  <a:pos x="16" y="208"/>
                </a:cxn>
                <a:cxn ang="0">
                  <a:pos x="16" y="202"/>
                </a:cxn>
                <a:cxn ang="0">
                  <a:pos x="16" y="192"/>
                </a:cxn>
                <a:cxn ang="0">
                  <a:pos x="16" y="170"/>
                </a:cxn>
                <a:cxn ang="0">
                  <a:pos x="16" y="170"/>
                </a:cxn>
                <a:cxn ang="0">
                  <a:pos x="14" y="124"/>
                </a:cxn>
                <a:cxn ang="0">
                  <a:pos x="12" y="78"/>
                </a:cxn>
                <a:cxn ang="0">
                  <a:pos x="12" y="78"/>
                </a:cxn>
                <a:cxn ang="0">
                  <a:pos x="8" y="54"/>
                </a:cxn>
                <a:cxn ang="0">
                  <a:pos x="6" y="34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0" y="10"/>
                </a:cxn>
                <a:cxn ang="0">
                  <a:pos x="4" y="8"/>
                </a:cxn>
                <a:cxn ang="0">
                  <a:pos x="12" y="4"/>
                </a:cxn>
                <a:cxn ang="0">
                  <a:pos x="24" y="0"/>
                </a:cxn>
              </a:cxnLst>
              <a:rect l="0" t="0" r="r" b="b"/>
              <a:pathLst>
                <a:path w="66" h="228">
                  <a:moveTo>
                    <a:pt x="24" y="0"/>
                  </a:moveTo>
                  <a:lnTo>
                    <a:pt x="24" y="0"/>
                  </a:lnTo>
                  <a:lnTo>
                    <a:pt x="44" y="100"/>
                  </a:lnTo>
                  <a:lnTo>
                    <a:pt x="60" y="174"/>
                  </a:lnTo>
                  <a:lnTo>
                    <a:pt x="66" y="216"/>
                  </a:lnTo>
                  <a:lnTo>
                    <a:pt x="66" y="216"/>
                  </a:lnTo>
                  <a:lnTo>
                    <a:pt x="66" y="224"/>
                  </a:lnTo>
                  <a:lnTo>
                    <a:pt x="62" y="228"/>
                  </a:lnTo>
                  <a:lnTo>
                    <a:pt x="56" y="228"/>
                  </a:lnTo>
                  <a:lnTo>
                    <a:pt x="48" y="228"/>
                  </a:lnTo>
                  <a:lnTo>
                    <a:pt x="40" y="228"/>
                  </a:lnTo>
                  <a:lnTo>
                    <a:pt x="34" y="224"/>
                  </a:lnTo>
                  <a:lnTo>
                    <a:pt x="26" y="220"/>
                  </a:lnTo>
                  <a:lnTo>
                    <a:pt x="22" y="214"/>
                  </a:lnTo>
                  <a:lnTo>
                    <a:pt x="22" y="214"/>
                  </a:lnTo>
                  <a:lnTo>
                    <a:pt x="16" y="208"/>
                  </a:lnTo>
                  <a:lnTo>
                    <a:pt x="16" y="202"/>
                  </a:lnTo>
                  <a:lnTo>
                    <a:pt x="16" y="192"/>
                  </a:lnTo>
                  <a:lnTo>
                    <a:pt x="16" y="170"/>
                  </a:lnTo>
                  <a:lnTo>
                    <a:pt x="16" y="170"/>
                  </a:lnTo>
                  <a:lnTo>
                    <a:pt x="14" y="124"/>
                  </a:lnTo>
                  <a:lnTo>
                    <a:pt x="12" y="78"/>
                  </a:lnTo>
                  <a:lnTo>
                    <a:pt x="12" y="78"/>
                  </a:lnTo>
                  <a:lnTo>
                    <a:pt x="8" y="54"/>
                  </a:lnTo>
                  <a:lnTo>
                    <a:pt x="6" y="34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0"/>
                  </a:lnTo>
                  <a:lnTo>
                    <a:pt x="4" y="8"/>
                  </a:lnTo>
                  <a:lnTo>
                    <a:pt x="12" y="4"/>
                  </a:lnTo>
                  <a:lnTo>
                    <a:pt x="24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00" name="Freeform 33"/>
            <p:cNvSpPr>
              <a:spLocks/>
            </p:cNvSpPr>
            <p:nvPr/>
          </p:nvSpPr>
          <p:spPr bwMode="auto">
            <a:xfrm>
              <a:off x="3893350" y="834808"/>
              <a:ext cx="224286" cy="500907"/>
            </a:xfrm>
            <a:custGeom>
              <a:avLst/>
              <a:gdLst/>
              <a:ahLst/>
              <a:cxnLst>
                <a:cxn ang="0">
                  <a:pos x="180" y="98"/>
                </a:cxn>
                <a:cxn ang="0">
                  <a:pos x="180" y="98"/>
                </a:cxn>
                <a:cxn ang="0">
                  <a:pos x="168" y="120"/>
                </a:cxn>
                <a:cxn ang="0">
                  <a:pos x="148" y="166"/>
                </a:cxn>
                <a:cxn ang="0">
                  <a:pos x="138" y="192"/>
                </a:cxn>
                <a:cxn ang="0">
                  <a:pos x="132" y="216"/>
                </a:cxn>
                <a:cxn ang="0">
                  <a:pos x="130" y="226"/>
                </a:cxn>
                <a:cxn ang="0">
                  <a:pos x="130" y="234"/>
                </a:cxn>
                <a:cxn ang="0">
                  <a:pos x="132" y="242"/>
                </a:cxn>
                <a:cxn ang="0">
                  <a:pos x="138" y="246"/>
                </a:cxn>
                <a:cxn ang="0">
                  <a:pos x="138" y="246"/>
                </a:cxn>
                <a:cxn ang="0">
                  <a:pos x="146" y="252"/>
                </a:cxn>
                <a:cxn ang="0">
                  <a:pos x="154" y="262"/>
                </a:cxn>
                <a:cxn ang="0">
                  <a:pos x="158" y="272"/>
                </a:cxn>
                <a:cxn ang="0">
                  <a:pos x="160" y="284"/>
                </a:cxn>
                <a:cxn ang="0">
                  <a:pos x="160" y="296"/>
                </a:cxn>
                <a:cxn ang="0">
                  <a:pos x="158" y="310"/>
                </a:cxn>
                <a:cxn ang="0">
                  <a:pos x="152" y="336"/>
                </a:cxn>
                <a:cxn ang="0">
                  <a:pos x="144" y="362"/>
                </a:cxn>
                <a:cxn ang="0">
                  <a:pos x="134" y="382"/>
                </a:cxn>
                <a:cxn ang="0">
                  <a:pos x="124" y="402"/>
                </a:cxn>
                <a:cxn ang="0">
                  <a:pos x="124" y="402"/>
                </a:cxn>
                <a:cxn ang="0">
                  <a:pos x="110" y="386"/>
                </a:cxn>
                <a:cxn ang="0">
                  <a:pos x="76" y="346"/>
                </a:cxn>
                <a:cxn ang="0">
                  <a:pos x="54" y="322"/>
                </a:cxn>
                <a:cxn ang="0">
                  <a:pos x="34" y="294"/>
                </a:cxn>
                <a:cxn ang="0">
                  <a:pos x="16" y="264"/>
                </a:cxn>
                <a:cxn ang="0">
                  <a:pos x="0" y="236"/>
                </a:cxn>
                <a:cxn ang="0">
                  <a:pos x="0" y="236"/>
                </a:cxn>
                <a:cxn ang="0">
                  <a:pos x="10" y="236"/>
                </a:cxn>
                <a:cxn ang="0">
                  <a:pos x="18" y="236"/>
                </a:cxn>
                <a:cxn ang="0">
                  <a:pos x="30" y="232"/>
                </a:cxn>
                <a:cxn ang="0">
                  <a:pos x="42" y="224"/>
                </a:cxn>
                <a:cxn ang="0">
                  <a:pos x="52" y="210"/>
                </a:cxn>
                <a:cxn ang="0">
                  <a:pos x="58" y="202"/>
                </a:cxn>
                <a:cxn ang="0">
                  <a:pos x="62" y="192"/>
                </a:cxn>
                <a:cxn ang="0">
                  <a:pos x="66" y="178"/>
                </a:cxn>
                <a:cxn ang="0">
                  <a:pos x="70" y="164"/>
                </a:cxn>
                <a:cxn ang="0">
                  <a:pos x="70" y="164"/>
                </a:cxn>
                <a:cxn ang="0">
                  <a:pos x="74" y="132"/>
                </a:cxn>
                <a:cxn ang="0">
                  <a:pos x="80" y="88"/>
                </a:cxn>
                <a:cxn ang="0">
                  <a:pos x="82" y="64"/>
                </a:cxn>
                <a:cxn ang="0">
                  <a:pos x="82" y="42"/>
                </a:cxn>
                <a:cxn ang="0">
                  <a:pos x="82" y="22"/>
                </a:cxn>
                <a:cxn ang="0">
                  <a:pos x="78" y="6"/>
                </a:cxn>
                <a:cxn ang="0">
                  <a:pos x="78" y="6"/>
                </a:cxn>
                <a:cxn ang="0">
                  <a:pos x="78" y="2"/>
                </a:cxn>
                <a:cxn ang="0">
                  <a:pos x="80" y="0"/>
                </a:cxn>
                <a:cxn ang="0">
                  <a:pos x="84" y="2"/>
                </a:cxn>
                <a:cxn ang="0">
                  <a:pos x="90" y="6"/>
                </a:cxn>
                <a:cxn ang="0">
                  <a:pos x="106" y="20"/>
                </a:cxn>
                <a:cxn ang="0">
                  <a:pos x="124" y="40"/>
                </a:cxn>
                <a:cxn ang="0">
                  <a:pos x="162" y="80"/>
                </a:cxn>
                <a:cxn ang="0">
                  <a:pos x="180" y="98"/>
                </a:cxn>
              </a:cxnLst>
              <a:rect l="0" t="0" r="r" b="b"/>
              <a:pathLst>
                <a:path w="180" h="402">
                  <a:moveTo>
                    <a:pt x="180" y="98"/>
                  </a:moveTo>
                  <a:lnTo>
                    <a:pt x="180" y="98"/>
                  </a:lnTo>
                  <a:lnTo>
                    <a:pt x="168" y="120"/>
                  </a:lnTo>
                  <a:lnTo>
                    <a:pt x="148" y="166"/>
                  </a:lnTo>
                  <a:lnTo>
                    <a:pt x="138" y="192"/>
                  </a:lnTo>
                  <a:lnTo>
                    <a:pt x="132" y="216"/>
                  </a:lnTo>
                  <a:lnTo>
                    <a:pt x="130" y="226"/>
                  </a:lnTo>
                  <a:lnTo>
                    <a:pt x="130" y="234"/>
                  </a:lnTo>
                  <a:lnTo>
                    <a:pt x="132" y="242"/>
                  </a:lnTo>
                  <a:lnTo>
                    <a:pt x="138" y="246"/>
                  </a:lnTo>
                  <a:lnTo>
                    <a:pt x="138" y="246"/>
                  </a:lnTo>
                  <a:lnTo>
                    <a:pt x="146" y="252"/>
                  </a:lnTo>
                  <a:lnTo>
                    <a:pt x="154" y="262"/>
                  </a:lnTo>
                  <a:lnTo>
                    <a:pt x="158" y="272"/>
                  </a:lnTo>
                  <a:lnTo>
                    <a:pt x="160" y="284"/>
                  </a:lnTo>
                  <a:lnTo>
                    <a:pt x="160" y="296"/>
                  </a:lnTo>
                  <a:lnTo>
                    <a:pt x="158" y="310"/>
                  </a:lnTo>
                  <a:lnTo>
                    <a:pt x="152" y="336"/>
                  </a:lnTo>
                  <a:lnTo>
                    <a:pt x="144" y="362"/>
                  </a:lnTo>
                  <a:lnTo>
                    <a:pt x="134" y="382"/>
                  </a:lnTo>
                  <a:lnTo>
                    <a:pt x="124" y="402"/>
                  </a:lnTo>
                  <a:lnTo>
                    <a:pt x="124" y="402"/>
                  </a:lnTo>
                  <a:lnTo>
                    <a:pt x="110" y="386"/>
                  </a:lnTo>
                  <a:lnTo>
                    <a:pt x="76" y="346"/>
                  </a:lnTo>
                  <a:lnTo>
                    <a:pt x="54" y="322"/>
                  </a:lnTo>
                  <a:lnTo>
                    <a:pt x="34" y="294"/>
                  </a:lnTo>
                  <a:lnTo>
                    <a:pt x="16" y="264"/>
                  </a:lnTo>
                  <a:lnTo>
                    <a:pt x="0" y="236"/>
                  </a:lnTo>
                  <a:lnTo>
                    <a:pt x="0" y="236"/>
                  </a:lnTo>
                  <a:lnTo>
                    <a:pt x="10" y="236"/>
                  </a:lnTo>
                  <a:lnTo>
                    <a:pt x="18" y="236"/>
                  </a:lnTo>
                  <a:lnTo>
                    <a:pt x="30" y="232"/>
                  </a:lnTo>
                  <a:lnTo>
                    <a:pt x="42" y="224"/>
                  </a:lnTo>
                  <a:lnTo>
                    <a:pt x="52" y="210"/>
                  </a:lnTo>
                  <a:lnTo>
                    <a:pt x="58" y="202"/>
                  </a:lnTo>
                  <a:lnTo>
                    <a:pt x="62" y="192"/>
                  </a:lnTo>
                  <a:lnTo>
                    <a:pt x="66" y="178"/>
                  </a:lnTo>
                  <a:lnTo>
                    <a:pt x="70" y="164"/>
                  </a:lnTo>
                  <a:lnTo>
                    <a:pt x="70" y="164"/>
                  </a:lnTo>
                  <a:lnTo>
                    <a:pt x="74" y="132"/>
                  </a:lnTo>
                  <a:lnTo>
                    <a:pt x="80" y="88"/>
                  </a:lnTo>
                  <a:lnTo>
                    <a:pt x="82" y="64"/>
                  </a:lnTo>
                  <a:lnTo>
                    <a:pt x="82" y="42"/>
                  </a:lnTo>
                  <a:lnTo>
                    <a:pt x="82" y="22"/>
                  </a:lnTo>
                  <a:lnTo>
                    <a:pt x="78" y="6"/>
                  </a:lnTo>
                  <a:lnTo>
                    <a:pt x="78" y="6"/>
                  </a:lnTo>
                  <a:lnTo>
                    <a:pt x="78" y="2"/>
                  </a:lnTo>
                  <a:lnTo>
                    <a:pt x="80" y="0"/>
                  </a:lnTo>
                  <a:lnTo>
                    <a:pt x="84" y="2"/>
                  </a:lnTo>
                  <a:lnTo>
                    <a:pt x="90" y="6"/>
                  </a:lnTo>
                  <a:lnTo>
                    <a:pt x="106" y="20"/>
                  </a:lnTo>
                  <a:lnTo>
                    <a:pt x="124" y="40"/>
                  </a:lnTo>
                  <a:lnTo>
                    <a:pt x="162" y="80"/>
                  </a:lnTo>
                  <a:lnTo>
                    <a:pt x="180" y="98"/>
                  </a:lnTo>
                  <a:close/>
                </a:path>
              </a:pathLst>
            </a:custGeom>
            <a:solidFill>
              <a:srgbClr val="FDBF8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01" name="Freeform 34"/>
            <p:cNvSpPr>
              <a:spLocks/>
            </p:cNvSpPr>
            <p:nvPr/>
          </p:nvSpPr>
          <p:spPr bwMode="auto">
            <a:xfrm>
              <a:off x="3893350" y="834808"/>
              <a:ext cx="224286" cy="500907"/>
            </a:xfrm>
            <a:custGeom>
              <a:avLst/>
              <a:gdLst/>
              <a:ahLst/>
              <a:cxnLst>
                <a:cxn ang="0">
                  <a:pos x="180" y="98"/>
                </a:cxn>
                <a:cxn ang="0">
                  <a:pos x="180" y="98"/>
                </a:cxn>
                <a:cxn ang="0">
                  <a:pos x="168" y="120"/>
                </a:cxn>
                <a:cxn ang="0">
                  <a:pos x="148" y="166"/>
                </a:cxn>
                <a:cxn ang="0">
                  <a:pos x="138" y="192"/>
                </a:cxn>
                <a:cxn ang="0">
                  <a:pos x="132" y="216"/>
                </a:cxn>
                <a:cxn ang="0">
                  <a:pos x="130" y="226"/>
                </a:cxn>
                <a:cxn ang="0">
                  <a:pos x="130" y="234"/>
                </a:cxn>
                <a:cxn ang="0">
                  <a:pos x="132" y="242"/>
                </a:cxn>
                <a:cxn ang="0">
                  <a:pos x="138" y="246"/>
                </a:cxn>
                <a:cxn ang="0">
                  <a:pos x="138" y="246"/>
                </a:cxn>
                <a:cxn ang="0">
                  <a:pos x="146" y="252"/>
                </a:cxn>
                <a:cxn ang="0">
                  <a:pos x="154" y="262"/>
                </a:cxn>
                <a:cxn ang="0">
                  <a:pos x="158" y="272"/>
                </a:cxn>
                <a:cxn ang="0">
                  <a:pos x="160" y="284"/>
                </a:cxn>
                <a:cxn ang="0">
                  <a:pos x="160" y="296"/>
                </a:cxn>
                <a:cxn ang="0">
                  <a:pos x="158" y="310"/>
                </a:cxn>
                <a:cxn ang="0">
                  <a:pos x="152" y="336"/>
                </a:cxn>
                <a:cxn ang="0">
                  <a:pos x="144" y="362"/>
                </a:cxn>
                <a:cxn ang="0">
                  <a:pos x="134" y="382"/>
                </a:cxn>
                <a:cxn ang="0">
                  <a:pos x="124" y="402"/>
                </a:cxn>
                <a:cxn ang="0">
                  <a:pos x="124" y="402"/>
                </a:cxn>
                <a:cxn ang="0">
                  <a:pos x="110" y="386"/>
                </a:cxn>
                <a:cxn ang="0">
                  <a:pos x="76" y="346"/>
                </a:cxn>
                <a:cxn ang="0">
                  <a:pos x="54" y="322"/>
                </a:cxn>
                <a:cxn ang="0">
                  <a:pos x="34" y="294"/>
                </a:cxn>
                <a:cxn ang="0">
                  <a:pos x="16" y="264"/>
                </a:cxn>
                <a:cxn ang="0">
                  <a:pos x="0" y="236"/>
                </a:cxn>
                <a:cxn ang="0">
                  <a:pos x="0" y="236"/>
                </a:cxn>
                <a:cxn ang="0">
                  <a:pos x="10" y="236"/>
                </a:cxn>
                <a:cxn ang="0">
                  <a:pos x="18" y="236"/>
                </a:cxn>
                <a:cxn ang="0">
                  <a:pos x="30" y="232"/>
                </a:cxn>
                <a:cxn ang="0">
                  <a:pos x="42" y="224"/>
                </a:cxn>
                <a:cxn ang="0">
                  <a:pos x="52" y="210"/>
                </a:cxn>
                <a:cxn ang="0">
                  <a:pos x="58" y="202"/>
                </a:cxn>
                <a:cxn ang="0">
                  <a:pos x="62" y="192"/>
                </a:cxn>
                <a:cxn ang="0">
                  <a:pos x="66" y="178"/>
                </a:cxn>
                <a:cxn ang="0">
                  <a:pos x="70" y="164"/>
                </a:cxn>
                <a:cxn ang="0">
                  <a:pos x="70" y="164"/>
                </a:cxn>
                <a:cxn ang="0">
                  <a:pos x="74" y="132"/>
                </a:cxn>
                <a:cxn ang="0">
                  <a:pos x="80" y="88"/>
                </a:cxn>
                <a:cxn ang="0">
                  <a:pos x="82" y="64"/>
                </a:cxn>
                <a:cxn ang="0">
                  <a:pos x="82" y="42"/>
                </a:cxn>
                <a:cxn ang="0">
                  <a:pos x="82" y="22"/>
                </a:cxn>
                <a:cxn ang="0">
                  <a:pos x="78" y="6"/>
                </a:cxn>
                <a:cxn ang="0">
                  <a:pos x="78" y="6"/>
                </a:cxn>
                <a:cxn ang="0">
                  <a:pos x="78" y="2"/>
                </a:cxn>
                <a:cxn ang="0">
                  <a:pos x="80" y="0"/>
                </a:cxn>
                <a:cxn ang="0">
                  <a:pos x="84" y="2"/>
                </a:cxn>
                <a:cxn ang="0">
                  <a:pos x="90" y="6"/>
                </a:cxn>
                <a:cxn ang="0">
                  <a:pos x="106" y="20"/>
                </a:cxn>
                <a:cxn ang="0">
                  <a:pos x="124" y="40"/>
                </a:cxn>
                <a:cxn ang="0">
                  <a:pos x="162" y="80"/>
                </a:cxn>
                <a:cxn ang="0">
                  <a:pos x="180" y="98"/>
                </a:cxn>
              </a:cxnLst>
              <a:rect l="0" t="0" r="r" b="b"/>
              <a:pathLst>
                <a:path w="180" h="402">
                  <a:moveTo>
                    <a:pt x="180" y="98"/>
                  </a:moveTo>
                  <a:lnTo>
                    <a:pt x="180" y="98"/>
                  </a:lnTo>
                  <a:lnTo>
                    <a:pt x="168" y="120"/>
                  </a:lnTo>
                  <a:lnTo>
                    <a:pt x="148" y="166"/>
                  </a:lnTo>
                  <a:lnTo>
                    <a:pt x="138" y="192"/>
                  </a:lnTo>
                  <a:lnTo>
                    <a:pt x="132" y="216"/>
                  </a:lnTo>
                  <a:lnTo>
                    <a:pt x="130" y="226"/>
                  </a:lnTo>
                  <a:lnTo>
                    <a:pt x="130" y="234"/>
                  </a:lnTo>
                  <a:lnTo>
                    <a:pt x="132" y="242"/>
                  </a:lnTo>
                  <a:lnTo>
                    <a:pt x="138" y="246"/>
                  </a:lnTo>
                  <a:lnTo>
                    <a:pt x="138" y="246"/>
                  </a:lnTo>
                  <a:lnTo>
                    <a:pt x="146" y="252"/>
                  </a:lnTo>
                  <a:lnTo>
                    <a:pt x="154" y="262"/>
                  </a:lnTo>
                  <a:lnTo>
                    <a:pt x="158" y="272"/>
                  </a:lnTo>
                  <a:lnTo>
                    <a:pt x="160" y="284"/>
                  </a:lnTo>
                  <a:lnTo>
                    <a:pt x="160" y="296"/>
                  </a:lnTo>
                  <a:lnTo>
                    <a:pt x="158" y="310"/>
                  </a:lnTo>
                  <a:lnTo>
                    <a:pt x="152" y="336"/>
                  </a:lnTo>
                  <a:lnTo>
                    <a:pt x="144" y="362"/>
                  </a:lnTo>
                  <a:lnTo>
                    <a:pt x="134" y="382"/>
                  </a:lnTo>
                  <a:lnTo>
                    <a:pt x="124" y="402"/>
                  </a:lnTo>
                  <a:lnTo>
                    <a:pt x="124" y="402"/>
                  </a:lnTo>
                  <a:lnTo>
                    <a:pt x="110" y="386"/>
                  </a:lnTo>
                  <a:lnTo>
                    <a:pt x="76" y="346"/>
                  </a:lnTo>
                  <a:lnTo>
                    <a:pt x="54" y="322"/>
                  </a:lnTo>
                  <a:lnTo>
                    <a:pt x="34" y="294"/>
                  </a:lnTo>
                  <a:lnTo>
                    <a:pt x="16" y="264"/>
                  </a:lnTo>
                  <a:lnTo>
                    <a:pt x="0" y="236"/>
                  </a:lnTo>
                  <a:lnTo>
                    <a:pt x="0" y="236"/>
                  </a:lnTo>
                  <a:lnTo>
                    <a:pt x="10" y="236"/>
                  </a:lnTo>
                  <a:lnTo>
                    <a:pt x="18" y="236"/>
                  </a:lnTo>
                  <a:lnTo>
                    <a:pt x="30" y="232"/>
                  </a:lnTo>
                  <a:lnTo>
                    <a:pt x="42" y="224"/>
                  </a:lnTo>
                  <a:lnTo>
                    <a:pt x="52" y="210"/>
                  </a:lnTo>
                  <a:lnTo>
                    <a:pt x="58" y="202"/>
                  </a:lnTo>
                  <a:lnTo>
                    <a:pt x="62" y="192"/>
                  </a:lnTo>
                  <a:lnTo>
                    <a:pt x="66" y="178"/>
                  </a:lnTo>
                  <a:lnTo>
                    <a:pt x="70" y="164"/>
                  </a:lnTo>
                  <a:lnTo>
                    <a:pt x="70" y="164"/>
                  </a:lnTo>
                  <a:lnTo>
                    <a:pt x="74" y="132"/>
                  </a:lnTo>
                  <a:lnTo>
                    <a:pt x="80" y="88"/>
                  </a:lnTo>
                  <a:lnTo>
                    <a:pt x="82" y="64"/>
                  </a:lnTo>
                  <a:lnTo>
                    <a:pt x="82" y="42"/>
                  </a:lnTo>
                  <a:lnTo>
                    <a:pt x="82" y="22"/>
                  </a:lnTo>
                  <a:lnTo>
                    <a:pt x="78" y="6"/>
                  </a:lnTo>
                  <a:lnTo>
                    <a:pt x="78" y="6"/>
                  </a:lnTo>
                  <a:lnTo>
                    <a:pt x="78" y="2"/>
                  </a:lnTo>
                  <a:lnTo>
                    <a:pt x="80" y="0"/>
                  </a:lnTo>
                  <a:lnTo>
                    <a:pt x="84" y="2"/>
                  </a:lnTo>
                  <a:lnTo>
                    <a:pt x="90" y="6"/>
                  </a:lnTo>
                  <a:lnTo>
                    <a:pt x="106" y="20"/>
                  </a:lnTo>
                  <a:lnTo>
                    <a:pt x="124" y="40"/>
                  </a:lnTo>
                  <a:lnTo>
                    <a:pt x="162" y="80"/>
                  </a:lnTo>
                  <a:lnTo>
                    <a:pt x="180" y="98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02" name="Freeform 35"/>
            <p:cNvSpPr>
              <a:spLocks/>
            </p:cNvSpPr>
            <p:nvPr/>
          </p:nvSpPr>
          <p:spPr bwMode="auto">
            <a:xfrm>
              <a:off x="3908302" y="760046"/>
              <a:ext cx="286588" cy="296557"/>
            </a:xfrm>
            <a:custGeom>
              <a:avLst/>
              <a:gdLst/>
              <a:ahLst/>
              <a:cxnLst>
                <a:cxn ang="0">
                  <a:pos x="152" y="8"/>
                </a:cxn>
                <a:cxn ang="0">
                  <a:pos x="176" y="24"/>
                </a:cxn>
                <a:cxn ang="0">
                  <a:pos x="196" y="42"/>
                </a:cxn>
                <a:cxn ang="0">
                  <a:pos x="210" y="68"/>
                </a:cxn>
                <a:cxn ang="0">
                  <a:pos x="212" y="84"/>
                </a:cxn>
                <a:cxn ang="0">
                  <a:pos x="214" y="118"/>
                </a:cxn>
                <a:cxn ang="0">
                  <a:pos x="212" y="128"/>
                </a:cxn>
                <a:cxn ang="0">
                  <a:pos x="216" y="142"/>
                </a:cxn>
                <a:cxn ang="0">
                  <a:pos x="224" y="152"/>
                </a:cxn>
                <a:cxn ang="0">
                  <a:pos x="230" y="158"/>
                </a:cxn>
                <a:cxn ang="0">
                  <a:pos x="230" y="164"/>
                </a:cxn>
                <a:cxn ang="0">
                  <a:pos x="220" y="172"/>
                </a:cxn>
                <a:cxn ang="0">
                  <a:pos x="218" y="174"/>
                </a:cxn>
                <a:cxn ang="0">
                  <a:pos x="222" y="182"/>
                </a:cxn>
                <a:cxn ang="0">
                  <a:pos x="220" y="188"/>
                </a:cxn>
                <a:cxn ang="0">
                  <a:pos x="216" y="194"/>
                </a:cxn>
                <a:cxn ang="0">
                  <a:pos x="218" y="198"/>
                </a:cxn>
                <a:cxn ang="0">
                  <a:pos x="214" y="206"/>
                </a:cxn>
                <a:cxn ang="0">
                  <a:pos x="210" y="208"/>
                </a:cxn>
                <a:cxn ang="0">
                  <a:pos x="206" y="214"/>
                </a:cxn>
                <a:cxn ang="0">
                  <a:pos x="208" y="220"/>
                </a:cxn>
                <a:cxn ang="0">
                  <a:pos x="206" y="234"/>
                </a:cxn>
                <a:cxn ang="0">
                  <a:pos x="200" y="238"/>
                </a:cxn>
                <a:cxn ang="0">
                  <a:pos x="178" y="238"/>
                </a:cxn>
                <a:cxn ang="0">
                  <a:pos x="146" y="234"/>
                </a:cxn>
                <a:cxn ang="0">
                  <a:pos x="108" y="222"/>
                </a:cxn>
                <a:cxn ang="0">
                  <a:pos x="68" y="198"/>
                </a:cxn>
                <a:cxn ang="0">
                  <a:pos x="48" y="182"/>
                </a:cxn>
                <a:cxn ang="0">
                  <a:pos x="16" y="140"/>
                </a:cxn>
                <a:cxn ang="0">
                  <a:pos x="6" y="116"/>
                </a:cxn>
                <a:cxn ang="0">
                  <a:pos x="0" y="92"/>
                </a:cxn>
                <a:cxn ang="0">
                  <a:pos x="2" y="66"/>
                </a:cxn>
                <a:cxn ang="0">
                  <a:pos x="12" y="44"/>
                </a:cxn>
                <a:cxn ang="0">
                  <a:pos x="32" y="22"/>
                </a:cxn>
                <a:cxn ang="0">
                  <a:pos x="42" y="14"/>
                </a:cxn>
                <a:cxn ang="0">
                  <a:pos x="60" y="6"/>
                </a:cxn>
                <a:cxn ang="0">
                  <a:pos x="90" y="0"/>
                </a:cxn>
                <a:cxn ang="0">
                  <a:pos x="126" y="2"/>
                </a:cxn>
                <a:cxn ang="0">
                  <a:pos x="152" y="8"/>
                </a:cxn>
              </a:cxnLst>
              <a:rect l="0" t="0" r="r" b="b"/>
              <a:pathLst>
                <a:path w="230" h="238">
                  <a:moveTo>
                    <a:pt x="152" y="8"/>
                  </a:moveTo>
                  <a:lnTo>
                    <a:pt x="152" y="8"/>
                  </a:lnTo>
                  <a:lnTo>
                    <a:pt x="160" y="12"/>
                  </a:lnTo>
                  <a:lnTo>
                    <a:pt x="176" y="24"/>
                  </a:lnTo>
                  <a:lnTo>
                    <a:pt x="186" y="32"/>
                  </a:lnTo>
                  <a:lnTo>
                    <a:pt x="196" y="42"/>
                  </a:lnTo>
                  <a:lnTo>
                    <a:pt x="204" y="54"/>
                  </a:lnTo>
                  <a:lnTo>
                    <a:pt x="210" y="68"/>
                  </a:lnTo>
                  <a:lnTo>
                    <a:pt x="210" y="68"/>
                  </a:lnTo>
                  <a:lnTo>
                    <a:pt x="212" y="84"/>
                  </a:lnTo>
                  <a:lnTo>
                    <a:pt x="214" y="100"/>
                  </a:lnTo>
                  <a:lnTo>
                    <a:pt x="214" y="118"/>
                  </a:lnTo>
                  <a:lnTo>
                    <a:pt x="214" y="118"/>
                  </a:lnTo>
                  <a:lnTo>
                    <a:pt x="212" y="128"/>
                  </a:lnTo>
                  <a:lnTo>
                    <a:pt x="214" y="136"/>
                  </a:lnTo>
                  <a:lnTo>
                    <a:pt x="216" y="142"/>
                  </a:lnTo>
                  <a:lnTo>
                    <a:pt x="218" y="146"/>
                  </a:lnTo>
                  <a:lnTo>
                    <a:pt x="224" y="152"/>
                  </a:lnTo>
                  <a:lnTo>
                    <a:pt x="230" y="158"/>
                  </a:lnTo>
                  <a:lnTo>
                    <a:pt x="230" y="158"/>
                  </a:lnTo>
                  <a:lnTo>
                    <a:pt x="230" y="160"/>
                  </a:lnTo>
                  <a:lnTo>
                    <a:pt x="230" y="164"/>
                  </a:lnTo>
                  <a:lnTo>
                    <a:pt x="226" y="168"/>
                  </a:lnTo>
                  <a:lnTo>
                    <a:pt x="220" y="172"/>
                  </a:lnTo>
                  <a:lnTo>
                    <a:pt x="220" y="172"/>
                  </a:lnTo>
                  <a:lnTo>
                    <a:pt x="218" y="174"/>
                  </a:lnTo>
                  <a:lnTo>
                    <a:pt x="218" y="178"/>
                  </a:lnTo>
                  <a:lnTo>
                    <a:pt x="222" y="182"/>
                  </a:lnTo>
                  <a:lnTo>
                    <a:pt x="222" y="182"/>
                  </a:lnTo>
                  <a:lnTo>
                    <a:pt x="220" y="188"/>
                  </a:lnTo>
                  <a:lnTo>
                    <a:pt x="218" y="190"/>
                  </a:lnTo>
                  <a:lnTo>
                    <a:pt x="216" y="194"/>
                  </a:lnTo>
                  <a:lnTo>
                    <a:pt x="216" y="194"/>
                  </a:lnTo>
                  <a:lnTo>
                    <a:pt x="218" y="198"/>
                  </a:lnTo>
                  <a:lnTo>
                    <a:pt x="216" y="202"/>
                  </a:lnTo>
                  <a:lnTo>
                    <a:pt x="214" y="206"/>
                  </a:lnTo>
                  <a:lnTo>
                    <a:pt x="214" y="206"/>
                  </a:lnTo>
                  <a:lnTo>
                    <a:pt x="210" y="208"/>
                  </a:lnTo>
                  <a:lnTo>
                    <a:pt x="208" y="210"/>
                  </a:lnTo>
                  <a:lnTo>
                    <a:pt x="206" y="214"/>
                  </a:lnTo>
                  <a:lnTo>
                    <a:pt x="206" y="214"/>
                  </a:lnTo>
                  <a:lnTo>
                    <a:pt x="208" y="220"/>
                  </a:lnTo>
                  <a:lnTo>
                    <a:pt x="208" y="228"/>
                  </a:lnTo>
                  <a:lnTo>
                    <a:pt x="206" y="234"/>
                  </a:lnTo>
                  <a:lnTo>
                    <a:pt x="202" y="238"/>
                  </a:lnTo>
                  <a:lnTo>
                    <a:pt x="200" y="238"/>
                  </a:lnTo>
                  <a:lnTo>
                    <a:pt x="200" y="238"/>
                  </a:lnTo>
                  <a:lnTo>
                    <a:pt x="178" y="238"/>
                  </a:lnTo>
                  <a:lnTo>
                    <a:pt x="162" y="236"/>
                  </a:lnTo>
                  <a:lnTo>
                    <a:pt x="146" y="234"/>
                  </a:lnTo>
                  <a:lnTo>
                    <a:pt x="126" y="228"/>
                  </a:lnTo>
                  <a:lnTo>
                    <a:pt x="108" y="222"/>
                  </a:lnTo>
                  <a:lnTo>
                    <a:pt x="88" y="212"/>
                  </a:lnTo>
                  <a:lnTo>
                    <a:pt x="68" y="198"/>
                  </a:lnTo>
                  <a:lnTo>
                    <a:pt x="68" y="198"/>
                  </a:lnTo>
                  <a:lnTo>
                    <a:pt x="48" y="182"/>
                  </a:lnTo>
                  <a:lnTo>
                    <a:pt x="30" y="162"/>
                  </a:lnTo>
                  <a:lnTo>
                    <a:pt x="16" y="140"/>
                  </a:lnTo>
                  <a:lnTo>
                    <a:pt x="10" y="128"/>
                  </a:lnTo>
                  <a:lnTo>
                    <a:pt x="6" y="116"/>
                  </a:lnTo>
                  <a:lnTo>
                    <a:pt x="2" y="104"/>
                  </a:lnTo>
                  <a:lnTo>
                    <a:pt x="0" y="92"/>
                  </a:lnTo>
                  <a:lnTo>
                    <a:pt x="0" y="80"/>
                  </a:lnTo>
                  <a:lnTo>
                    <a:pt x="2" y="66"/>
                  </a:lnTo>
                  <a:lnTo>
                    <a:pt x="6" y="54"/>
                  </a:lnTo>
                  <a:lnTo>
                    <a:pt x="12" y="44"/>
                  </a:lnTo>
                  <a:lnTo>
                    <a:pt x="20" y="32"/>
                  </a:lnTo>
                  <a:lnTo>
                    <a:pt x="32" y="22"/>
                  </a:lnTo>
                  <a:lnTo>
                    <a:pt x="32" y="22"/>
                  </a:lnTo>
                  <a:lnTo>
                    <a:pt x="42" y="14"/>
                  </a:lnTo>
                  <a:lnTo>
                    <a:pt x="50" y="10"/>
                  </a:lnTo>
                  <a:lnTo>
                    <a:pt x="60" y="6"/>
                  </a:lnTo>
                  <a:lnTo>
                    <a:pt x="70" y="2"/>
                  </a:lnTo>
                  <a:lnTo>
                    <a:pt x="90" y="0"/>
                  </a:lnTo>
                  <a:lnTo>
                    <a:pt x="110" y="0"/>
                  </a:lnTo>
                  <a:lnTo>
                    <a:pt x="126" y="2"/>
                  </a:lnTo>
                  <a:lnTo>
                    <a:pt x="140" y="6"/>
                  </a:lnTo>
                  <a:lnTo>
                    <a:pt x="152" y="8"/>
                  </a:lnTo>
                  <a:close/>
                </a:path>
              </a:pathLst>
            </a:custGeom>
            <a:solidFill>
              <a:srgbClr val="FDBF8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03" name="Freeform 36"/>
            <p:cNvSpPr>
              <a:spLocks/>
            </p:cNvSpPr>
            <p:nvPr/>
          </p:nvSpPr>
          <p:spPr bwMode="auto">
            <a:xfrm>
              <a:off x="3908302" y="760046"/>
              <a:ext cx="286588" cy="296557"/>
            </a:xfrm>
            <a:custGeom>
              <a:avLst/>
              <a:gdLst/>
              <a:ahLst/>
              <a:cxnLst>
                <a:cxn ang="0">
                  <a:pos x="152" y="8"/>
                </a:cxn>
                <a:cxn ang="0">
                  <a:pos x="176" y="24"/>
                </a:cxn>
                <a:cxn ang="0">
                  <a:pos x="196" y="42"/>
                </a:cxn>
                <a:cxn ang="0">
                  <a:pos x="210" y="68"/>
                </a:cxn>
                <a:cxn ang="0">
                  <a:pos x="212" y="84"/>
                </a:cxn>
                <a:cxn ang="0">
                  <a:pos x="214" y="118"/>
                </a:cxn>
                <a:cxn ang="0">
                  <a:pos x="212" y="128"/>
                </a:cxn>
                <a:cxn ang="0">
                  <a:pos x="216" y="142"/>
                </a:cxn>
                <a:cxn ang="0">
                  <a:pos x="224" y="152"/>
                </a:cxn>
                <a:cxn ang="0">
                  <a:pos x="230" y="158"/>
                </a:cxn>
                <a:cxn ang="0">
                  <a:pos x="230" y="164"/>
                </a:cxn>
                <a:cxn ang="0">
                  <a:pos x="220" y="172"/>
                </a:cxn>
                <a:cxn ang="0">
                  <a:pos x="218" y="174"/>
                </a:cxn>
                <a:cxn ang="0">
                  <a:pos x="222" y="182"/>
                </a:cxn>
                <a:cxn ang="0">
                  <a:pos x="220" y="188"/>
                </a:cxn>
                <a:cxn ang="0">
                  <a:pos x="216" y="194"/>
                </a:cxn>
                <a:cxn ang="0">
                  <a:pos x="218" y="198"/>
                </a:cxn>
                <a:cxn ang="0">
                  <a:pos x="214" y="206"/>
                </a:cxn>
                <a:cxn ang="0">
                  <a:pos x="210" y="208"/>
                </a:cxn>
                <a:cxn ang="0">
                  <a:pos x="206" y="214"/>
                </a:cxn>
                <a:cxn ang="0">
                  <a:pos x="208" y="220"/>
                </a:cxn>
                <a:cxn ang="0">
                  <a:pos x="206" y="234"/>
                </a:cxn>
                <a:cxn ang="0">
                  <a:pos x="200" y="238"/>
                </a:cxn>
                <a:cxn ang="0">
                  <a:pos x="178" y="238"/>
                </a:cxn>
                <a:cxn ang="0">
                  <a:pos x="146" y="234"/>
                </a:cxn>
                <a:cxn ang="0">
                  <a:pos x="108" y="222"/>
                </a:cxn>
                <a:cxn ang="0">
                  <a:pos x="68" y="198"/>
                </a:cxn>
                <a:cxn ang="0">
                  <a:pos x="48" y="182"/>
                </a:cxn>
                <a:cxn ang="0">
                  <a:pos x="16" y="140"/>
                </a:cxn>
                <a:cxn ang="0">
                  <a:pos x="6" y="116"/>
                </a:cxn>
                <a:cxn ang="0">
                  <a:pos x="0" y="92"/>
                </a:cxn>
                <a:cxn ang="0">
                  <a:pos x="2" y="66"/>
                </a:cxn>
                <a:cxn ang="0">
                  <a:pos x="12" y="44"/>
                </a:cxn>
                <a:cxn ang="0">
                  <a:pos x="32" y="22"/>
                </a:cxn>
                <a:cxn ang="0">
                  <a:pos x="42" y="14"/>
                </a:cxn>
                <a:cxn ang="0">
                  <a:pos x="60" y="6"/>
                </a:cxn>
                <a:cxn ang="0">
                  <a:pos x="90" y="0"/>
                </a:cxn>
                <a:cxn ang="0">
                  <a:pos x="126" y="2"/>
                </a:cxn>
                <a:cxn ang="0">
                  <a:pos x="152" y="8"/>
                </a:cxn>
              </a:cxnLst>
              <a:rect l="0" t="0" r="r" b="b"/>
              <a:pathLst>
                <a:path w="230" h="238">
                  <a:moveTo>
                    <a:pt x="152" y="8"/>
                  </a:moveTo>
                  <a:lnTo>
                    <a:pt x="152" y="8"/>
                  </a:lnTo>
                  <a:lnTo>
                    <a:pt x="160" y="12"/>
                  </a:lnTo>
                  <a:lnTo>
                    <a:pt x="176" y="24"/>
                  </a:lnTo>
                  <a:lnTo>
                    <a:pt x="186" y="32"/>
                  </a:lnTo>
                  <a:lnTo>
                    <a:pt x="196" y="42"/>
                  </a:lnTo>
                  <a:lnTo>
                    <a:pt x="204" y="54"/>
                  </a:lnTo>
                  <a:lnTo>
                    <a:pt x="210" y="68"/>
                  </a:lnTo>
                  <a:lnTo>
                    <a:pt x="210" y="68"/>
                  </a:lnTo>
                  <a:lnTo>
                    <a:pt x="212" y="84"/>
                  </a:lnTo>
                  <a:lnTo>
                    <a:pt x="214" y="100"/>
                  </a:lnTo>
                  <a:lnTo>
                    <a:pt x="214" y="118"/>
                  </a:lnTo>
                  <a:lnTo>
                    <a:pt x="214" y="118"/>
                  </a:lnTo>
                  <a:lnTo>
                    <a:pt x="212" y="128"/>
                  </a:lnTo>
                  <a:lnTo>
                    <a:pt x="214" y="136"/>
                  </a:lnTo>
                  <a:lnTo>
                    <a:pt x="216" y="142"/>
                  </a:lnTo>
                  <a:lnTo>
                    <a:pt x="218" y="146"/>
                  </a:lnTo>
                  <a:lnTo>
                    <a:pt x="224" y="152"/>
                  </a:lnTo>
                  <a:lnTo>
                    <a:pt x="230" y="158"/>
                  </a:lnTo>
                  <a:lnTo>
                    <a:pt x="230" y="158"/>
                  </a:lnTo>
                  <a:lnTo>
                    <a:pt x="230" y="160"/>
                  </a:lnTo>
                  <a:lnTo>
                    <a:pt x="230" y="164"/>
                  </a:lnTo>
                  <a:lnTo>
                    <a:pt x="226" y="168"/>
                  </a:lnTo>
                  <a:lnTo>
                    <a:pt x="220" y="172"/>
                  </a:lnTo>
                  <a:lnTo>
                    <a:pt x="220" y="172"/>
                  </a:lnTo>
                  <a:lnTo>
                    <a:pt x="218" y="174"/>
                  </a:lnTo>
                  <a:lnTo>
                    <a:pt x="218" y="178"/>
                  </a:lnTo>
                  <a:lnTo>
                    <a:pt x="222" y="182"/>
                  </a:lnTo>
                  <a:lnTo>
                    <a:pt x="222" y="182"/>
                  </a:lnTo>
                  <a:lnTo>
                    <a:pt x="220" y="188"/>
                  </a:lnTo>
                  <a:lnTo>
                    <a:pt x="218" y="190"/>
                  </a:lnTo>
                  <a:lnTo>
                    <a:pt x="216" y="194"/>
                  </a:lnTo>
                  <a:lnTo>
                    <a:pt x="216" y="194"/>
                  </a:lnTo>
                  <a:lnTo>
                    <a:pt x="218" y="198"/>
                  </a:lnTo>
                  <a:lnTo>
                    <a:pt x="216" y="202"/>
                  </a:lnTo>
                  <a:lnTo>
                    <a:pt x="214" y="206"/>
                  </a:lnTo>
                  <a:lnTo>
                    <a:pt x="214" y="206"/>
                  </a:lnTo>
                  <a:lnTo>
                    <a:pt x="210" y="208"/>
                  </a:lnTo>
                  <a:lnTo>
                    <a:pt x="208" y="210"/>
                  </a:lnTo>
                  <a:lnTo>
                    <a:pt x="206" y="214"/>
                  </a:lnTo>
                  <a:lnTo>
                    <a:pt x="206" y="214"/>
                  </a:lnTo>
                  <a:lnTo>
                    <a:pt x="208" y="220"/>
                  </a:lnTo>
                  <a:lnTo>
                    <a:pt x="208" y="228"/>
                  </a:lnTo>
                  <a:lnTo>
                    <a:pt x="206" y="234"/>
                  </a:lnTo>
                  <a:lnTo>
                    <a:pt x="202" y="238"/>
                  </a:lnTo>
                  <a:lnTo>
                    <a:pt x="200" y="238"/>
                  </a:lnTo>
                  <a:lnTo>
                    <a:pt x="200" y="238"/>
                  </a:lnTo>
                  <a:lnTo>
                    <a:pt x="178" y="238"/>
                  </a:lnTo>
                  <a:lnTo>
                    <a:pt x="162" y="236"/>
                  </a:lnTo>
                  <a:lnTo>
                    <a:pt x="146" y="234"/>
                  </a:lnTo>
                  <a:lnTo>
                    <a:pt x="126" y="228"/>
                  </a:lnTo>
                  <a:lnTo>
                    <a:pt x="108" y="222"/>
                  </a:lnTo>
                  <a:lnTo>
                    <a:pt x="88" y="212"/>
                  </a:lnTo>
                  <a:lnTo>
                    <a:pt x="68" y="198"/>
                  </a:lnTo>
                  <a:lnTo>
                    <a:pt x="68" y="198"/>
                  </a:lnTo>
                  <a:lnTo>
                    <a:pt x="48" y="182"/>
                  </a:lnTo>
                  <a:lnTo>
                    <a:pt x="30" y="162"/>
                  </a:lnTo>
                  <a:lnTo>
                    <a:pt x="16" y="140"/>
                  </a:lnTo>
                  <a:lnTo>
                    <a:pt x="10" y="128"/>
                  </a:lnTo>
                  <a:lnTo>
                    <a:pt x="6" y="116"/>
                  </a:lnTo>
                  <a:lnTo>
                    <a:pt x="2" y="104"/>
                  </a:lnTo>
                  <a:lnTo>
                    <a:pt x="0" y="92"/>
                  </a:lnTo>
                  <a:lnTo>
                    <a:pt x="0" y="80"/>
                  </a:lnTo>
                  <a:lnTo>
                    <a:pt x="2" y="66"/>
                  </a:lnTo>
                  <a:lnTo>
                    <a:pt x="6" y="54"/>
                  </a:lnTo>
                  <a:lnTo>
                    <a:pt x="12" y="44"/>
                  </a:lnTo>
                  <a:lnTo>
                    <a:pt x="20" y="32"/>
                  </a:lnTo>
                  <a:lnTo>
                    <a:pt x="32" y="22"/>
                  </a:lnTo>
                  <a:lnTo>
                    <a:pt x="32" y="22"/>
                  </a:lnTo>
                  <a:lnTo>
                    <a:pt x="42" y="14"/>
                  </a:lnTo>
                  <a:lnTo>
                    <a:pt x="50" y="10"/>
                  </a:lnTo>
                  <a:lnTo>
                    <a:pt x="60" y="6"/>
                  </a:lnTo>
                  <a:lnTo>
                    <a:pt x="70" y="2"/>
                  </a:lnTo>
                  <a:lnTo>
                    <a:pt x="90" y="0"/>
                  </a:lnTo>
                  <a:lnTo>
                    <a:pt x="110" y="0"/>
                  </a:lnTo>
                  <a:lnTo>
                    <a:pt x="126" y="2"/>
                  </a:lnTo>
                  <a:lnTo>
                    <a:pt x="140" y="6"/>
                  </a:lnTo>
                  <a:lnTo>
                    <a:pt x="152" y="8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04" name="Freeform 37"/>
            <p:cNvSpPr>
              <a:spLocks/>
            </p:cNvSpPr>
            <p:nvPr/>
          </p:nvSpPr>
          <p:spPr bwMode="auto">
            <a:xfrm>
              <a:off x="4147541" y="986824"/>
              <a:ext cx="37381" cy="32397"/>
            </a:xfrm>
            <a:custGeom>
              <a:avLst/>
              <a:gdLst/>
              <a:ahLst/>
              <a:cxnLst>
                <a:cxn ang="0">
                  <a:pos x="30" y="0"/>
                </a:cxn>
                <a:cxn ang="0">
                  <a:pos x="30" y="0"/>
                </a:cxn>
                <a:cxn ang="0">
                  <a:pos x="28" y="0"/>
                </a:cxn>
                <a:cxn ang="0">
                  <a:pos x="22" y="4"/>
                </a:cxn>
                <a:cxn ang="0">
                  <a:pos x="22" y="4"/>
                </a:cxn>
                <a:cxn ang="0">
                  <a:pos x="12" y="10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6" y="20"/>
                </a:cxn>
                <a:cxn ang="0">
                  <a:pos x="12" y="24"/>
                </a:cxn>
                <a:cxn ang="0">
                  <a:pos x="18" y="26"/>
                </a:cxn>
                <a:cxn ang="0">
                  <a:pos x="18" y="26"/>
                </a:cxn>
                <a:cxn ang="0">
                  <a:pos x="22" y="24"/>
                </a:cxn>
                <a:cxn ang="0">
                  <a:pos x="26" y="22"/>
                </a:cxn>
                <a:cxn ang="0">
                  <a:pos x="26" y="16"/>
                </a:cxn>
                <a:cxn ang="0">
                  <a:pos x="26" y="12"/>
                </a:cxn>
                <a:cxn ang="0">
                  <a:pos x="26" y="12"/>
                </a:cxn>
                <a:cxn ang="0">
                  <a:pos x="28" y="8"/>
                </a:cxn>
                <a:cxn ang="0">
                  <a:pos x="30" y="4"/>
                </a:cxn>
                <a:cxn ang="0">
                  <a:pos x="30" y="0"/>
                </a:cxn>
              </a:cxnLst>
              <a:rect l="0" t="0" r="r" b="b"/>
              <a:pathLst>
                <a:path w="30" h="26">
                  <a:moveTo>
                    <a:pt x="30" y="0"/>
                  </a:moveTo>
                  <a:lnTo>
                    <a:pt x="30" y="0"/>
                  </a:lnTo>
                  <a:lnTo>
                    <a:pt x="28" y="0"/>
                  </a:lnTo>
                  <a:lnTo>
                    <a:pt x="22" y="4"/>
                  </a:lnTo>
                  <a:lnTo>
                    <a:pt x="22" y="4"/>
                  </a:lnTo>
                  <a:lnTo>
                    <a:pt x="12" y="10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6" y="20"/>
                  </a:lnTo>
                  <a:lnTo>
                    <a:pt x="12" y="24"/>
                  </a:lnTo>
                  <a:lnTo>
                    <a:pt x="18" y="26"/>
                  </a:lnTo>
                  <a:lnTo>
                    <a:pt x="18" y="26"/>
                  </a:lnTo>
                  <a:lnTo>
                    <a:pt x="22" y="24"/>
                  </a:lnTo>
                  <a:lnTo>
                    <a:pt x="26" y="22"/>
                  </a:lnTo>
                  <a:lnTo>
                    <a:pt x="26" y="16"/>
                  </a:lnTo>
                  <a:lnTo>
                    <a:pt x="26" y="12"/>
                  </a:lnTo>
                  <a:lnTo>
                    <a:pt x="26" y="12"/>
                  </a:lnTo>
                  <a:lnTo>
                    <a:pt x="28" y="8"/>
                  </a:lnTo>
                  <a:lnTo>
                    <a:pt x="30" y="4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FB867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05" name="Freeform 38"/>
            <p:cNvSpPr>
              <a:spLocks/>
            </p:cNvSpPr>
            <p:nvPr/>
          </p:nvSpPr>
          <p:spPr bwMode="auto">
            <a:xfrm>
              <a:off x="4147541" y="986824"/>
              <a:ext cx="37381" cy="32397"/>
            </a:xfrm>
            <a:custGeom>
              <a:avLst/>
              <a:gdLst/>
              <a:ahLst/>
              <a:cxnLst>
                <a:cxn ang="0">
                  <a:pos x="30" y="0"/>
                </a:cxn>
                <a:cxn ang="0">
                  <a:pos x="30" y="0"/>
                </a:cxn>
                <a:cxn ang="0">
                  <a:pos x="28" y="0"/>
                </a:cxn>
                <a:cxn ang="0">
                  <a:pos x="22" y="4"/>
                </a:cxn>
                <a:cxn ang="0">
                  <a:pos x="22" y="4"/>
                </a:cxn>
                <a:cxn ang="0">
                  <a:pos x="12" y="10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6" y="20"/>
                </a:cxn>
                <a:cxn ang="0">
                  <a:pos x="12" y="24"/>
                </a:cxn>
                <a:cxn ang="0">
                  <a:pos x="18" y="26"/>
                </a:cxn>
                <a:cxn ang="0">
                  <a:pos x="18" y="26"/>
                </a:cxn>
                <a:cxn ang="0">
                  <a:pos x="22" y="24"/>
                </a:cxn>
                <a:cxn ang="0">
                  <a:pos x="26" y="22"/>
                </a:cxn>
                <a:cxn ang="0">
                  <a:pos x="26" y="16"/>
                </a:cxn>
                <a:cxn ang="0">
                  <a:pos x="26" y="12"/>
                </a:cxn>
                <a:cxn ang="0">
                  <a:pos x="26" y="12"/>
                </a:cxn>
                <a:cxn ang="0">
                  <a:pos x="28" y="8"/>
                </a:cxn>
                <a:cxn ang="0">
                  <a:pos x="30" y="4"/>
                </a:cxn>
                <a:cxn ang="0">
                  <a:pos x="30" y="0"/>
                </a:cxn>
              </a:cxnLst>
              <a:rect l="0" t="0" r="r" b="b"/>
              <a:pathLst>
                <a:path w="30" h="26">
                  <a:moveTo>
                    <a:pt x="30" y="0"/>
                  </a:moveTo>
                  <a:lnTo>
                    <a:pt x="30" y="0"/>
                  </a:lnTo>
                  <a:lnTo>
                    <a:pt x="28" y="0"/>
                  </a:lnTo>
                  <a:lnTo>
                    <a:pt x="22" y="4"/>
                  </a:lnTo>
                  <a:lnTo>
                    <a:pt x="22" y="4"/>
                  </a:lnTo>
                  <a:lnTo>
                    <a:pt x="12" y="10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6" y="20"/>
                  </a:lnTo>
                  <a:lnTo>
                    <a:pt x="12" y="24"/>
                  </a:lnTo>
                  <a:lnTo>
                    <a:pt x="18" y="26"/>
                  </a:lnTo>
                  <a:lnTo>
                    <a:pt x="18" y="26"/>
                  </a:lnTo>
                  <a:lnTo>
                    <a:pt x="22" y="24"/>
                  </a:lnTo>
                  <a:lnTo>
                    <a:pt x="26" y="22"/>
                  </a:lnTo>
                  <a:lnTo>
                    <a:pt x="26" y="16"/>
                  </a:lnTo>
                  <a:lnTo>
                    <a:pt x="26" y="12"/>
                  </a:lnTo>
                  <a:lnTo>
                    <a:pt x="26" y="12"/>
                  </a:lnTo>
                  <a:lnTo>
                    <a:pt x="28" y="8"/>
                  </a:lnTo>
                  <a:lnTo>
                    <a:pt x="30" y="4"/>
                  </a:lnTo>
                  <a:lnTo>
                    <a:pt x="3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06" name="Freeform 39"/>
            <p:cNvSpPr>
              <a:spLocks/>
            </p:cNvSpPr>
            <p:nvPr/>
          </p:nvSpPr>
          <p:spPr bwMode="auto">
            <a:xfrm>
              <a:off x="4147541" y="986824"/>
              <a:ext cx="37381" cy="17445"/>
            </a:xfrm>
            <a:custGeom>
              <a:avLst/>
              <a:gdLst/>
              <a:ahLst/>
              <a:cxnLst>
                <a:cxn ang="0">
                  <a:pos x="0" y="12"/>
                </a:cxn>
                <a:cxn ang="0">
                  <a:pos x="0" y="12"/>
                </a:cxn>
                <a:cxn ang="0">
                  <a:pos x="4" y="14"/>
                </a:cxn>
                <a:cxn ang="0">
                  <a:pos x="14" y="14"/>
                </a:cxn>
                <a:cxn ang="0">
                  <a:pos x="14" y="14"/>
                </a:cxn>
                <a:cxn ang="0">
                  <a:pos x="22" y="12"/>
                </a:cxn>
                <a:cxn ang="0">
                  <a:pos x="26" y="12"/>
                </a:cxn>
                <a:cxn ang="0">
                  <a:pos x="26" y="12"/>
                </a:cxn>
                <a:cxn ang="0">
                  <a:pos x="28" y="8"/>
                </a:cxn>
                <a:cxn ang="0">
                  <a:pos x="30" y="4"/>
                </a:cxn>
                <a:cxn ang="0">
                  <a:pos x="30" y="0"/>
                </a:cxn>
                <a:cxn ang="0">
                  <a:pos x="30" y="0"/>
                </a:cxn>
                <a:cxn ang="0">
                  <a:pos x="28" y="0"/>
                </a:cxn>
                <a:cxn ang="0">
                  <a:pos x="22" y="2"/>
                </a:cxn>
                <a:cxn ang="0">
                  <a:pos x="22" y="2"/>
                </a:cxn>
                <a:cxn ang="0">
                  <a:pos x="10" y="10"/>
                </a:cxn>
                <a:cxn ang="0">
                  <a:pos x="4" y="12"/>
                </a:cxn>
                <a:cxn ang="0">
                  <a:pos x="0" y="12"/>
                </a:cxn>
              </a:cxnLst>
              <a:rect l="0" t="0" r="r" b="b"/>
              <a:pathLst>
                <a:path w="30" h="14">
                  <a:moveTo>
                    <a:pt x="0" y="12"/>
                  </a:moveTo>
                  <a:lnTo>
                    <a:pt x="0" y="12"/>
                  </a:lnTo>
                  <a:lnTo>
                    <a:pt x="4" y="14"/>
                  </a:lnTo>
                  <a:lnTo>
                    <a:pt x="14" y="14"/>
                  </a:lnTo>
                  <a:lnTo>
                    <a:pt x="14" y="14"/>
                  </a:lnTo>
                  <a:lnTo>
                    <a:pt x="22" y="12"/>
                  </a:lnTo>
                  <a:lnTo>
                    <a:pt x="26" y="12"/>
                  </a:lnTo>
                  <a:lnTo>
                    <a:pt x="26" y="12"/>
                  </a:lnTo>
                  <a:lnTo>
                    <a:pt x="28" y="8"/>
                  </a:lnTo>
                  <a:lnTo>
                    <a:pt x="30" y="4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28" y="0"/>
                  </a:lnTo>
                  <a:lnTo>
                    <a:pt x="22" y="2"/>
                  </a:lnTo>
                  <a:lnTo>
                    <a:pt x="22" y="2"/>
                  </a:lnTo>
                  <a:lnTo>
                    <a:pt x="10" y="10"/>
                  </a:lnTo>
                  <a:lnTo>
                    <a:pt x="4" y="12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FB7B6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07" name="Freeform 40"/>
            <p:cNvSpPr>
              <a:spLocks/>
            </p:cNvSpPr>
            <p:nvPr/>
          </p:nvSpPr>
          <p:spPr bwMode="auto">
            <a:xfrm>
              <a:off x="4147541" y="986824"/>
              <a:ext cx="37381" cy="17445"/>
            </a:xfrm>
            <a:custGeom>
              <a:avLst/>
              <a:gdLst/>
              <a:ahLst/>
              <a:cxnLst>
                <a:cxn ang="0">
                  <a:pos x="0" y="12"/>
                </a:cxn>
                <a:cxn ang="0">
                  <a:pos x="0" y="12"/>
                </a:cxn>
                <a:cxn ang="0">
                  <a:pos x="4" y="14"/>
                </a:cxn>
                <a:cxn ang="0">
                  <a:pos x="14" y="14"/>
                </a:cxn>
                <a:cxn ang="0">
                  <a:pos x="14" y="14"/>
                </a:cxn>
                <a:cxn ang="0">
                  <a:pos x="22" y="12"/>
                </a:cxn>
                <a:cxn ang="0">
                  <a:pos x="26" y="12"/>
                </a:cxn>
                <a:cxn ang="0">
                  <a:pos x="26" y="12"/>
                </a:cxn>
                <a:cxn ang="0">
                  <a:pos x="28" y="8"/>
                </a:cxn>
                <a:cxn ang="0">
                  <a:pos x="30" y="4"/>
                </a:cxn>
                <a:cxn ang="0">
                  <a:pos x="30" y="0"/>
                </a:cxn>
                <a:cxn ang="0">
                  <a:pos x="30" y="0"/>
                </a:cxn>
                <a:cxn ang="0">
                  <a:pos x="28" y="0"/>
                </a:cxn>
                <a:cxn ang="0">
                  <a:pos x="22" y="2"/>
                </a:cxn>
                <a:cxn ang="0">
                  <a:pos x="22" y="2"/>
                </a:cxn>
                <a:cxn ang="0">
                  <a:pos x="10" y="10"/>
                </a:cxn>
                <a:cxn ang="0">
                  <a:pos x="4" y="12"/>
                </a:cxn>
                <a:cxn ang="0">
                  <a:pos x="0" y="12"/>
                </a:cxn>
              </a:cxnLst>
              <a:rect l="0" t="0" r="r" b="b"/>
              <a:pathLst>
                <a:path w="30" h="14">
                  <a:moveTo>
                    <a:pt x="0" y="12"/>
                  </a:moveTo>
                  <a:lnTo>
                    <a:pt x="0" y="12"/>
                  </a:lnTo>
                  <a:lnTo>
                    <a:pt x="4" y="14"/>
                  </a:lnTo>
                  <a:lnTo>
                    <a:pt x="14" y="14"/>
                  </a:lnTo>
                  <a:lnTo>
                    <a:pt x="14" y="14"/>
                  </a:lnTo>
                  <a:lnTo>
                    <a:pt x="22" y="12"/>
                  </a:lnTo>
                  <a:lnTo>
                    <a:pt x="26" y="12"/>
                  </a:lnTo>
                  <a:lnTo>
                    <a:pt x="26" y="12"/>
                  </a:lnTo>
                  <a:lnTo>
                    <a:pt x="28" y="8"/>
                  </a:lnTo>
                  <a:lnTo>
                    <a:pt x="30" y="4"/>
                  </a:lnTo>
                  <a:lnTo>
                    <a:pt x="30" y="0"/>
                  </a:lnTo>
                  <a:lnTo>
                    <a:pt x="30" y="0"/>
                  </a:lnTo>
                  <a:lnTo>
                    <a:pt x="28" y="0"/>
                  </a:lnTo>
                  <a:lnTo>
                    <a:pt x="22" y="2"/>
                  </a:lnTo>
                  <a:lnTo>
                    <a:pt x="22" y="2"/>
                  </a:lnTo>
                  <a:lnTo>
                    <a:pt x="10" y="10"/>
                  </a:lnTo>
                  <a:lnTo>
                    <a:pt x="4" y="12"/>
                  </a:lnTo>
                  <a:lnTo>
                    <a:pt x="0" y="12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08" name="Freeform 41"/>
            <p:cNvSpPr>
              <a:spLocks/>
            </p:cNvSpPr>
            <p:nvPr/>
          </p:nvSpPr>
          <p:spPr bwMode="auto">
            <a:xfrm>
              <a:off x="4237256" y="986824"/>
              <a:ext cx="39873" cy="124604"/>
            </a:xfrm>
            <a:custGeom>
              <a:avLst/>
              <a:gdLst/>
              <a:ahLst/>
              <a:cxnLst>
                <a:cxn ang="0">
                  <a:pos x="4" y="94"/>
                </a:cxn>
                <a:cxn ang="0">
                  <a:pos x="4" y="94"/>
                </a:cxn>
                <a:cxn ang="0">
                  <a:pos x="2" y="90"/>
                </a:cxn>
                <a:cxn ang="0">
                  <a:pos x="0" y="84"/>
                </a:cxn>
                <a:cxn ang="0">
                  <a:pos x="0" y="74"/>
                </a:cxn>
                <a:cxn ang="0">
                  <a:pos x="0" y="74"/>
                </a:cxn>
                <a:cxn ang="0">
                  <a:pos x="4" y="62"/>
                </a:cxn>
                <a:cxn ang="0">
                  <a:pos x="10" y="48"/>
                </a:cxn>
                <a:cxn ang="0">
                  <a:pos x="22" y="18"/>
                </a:cxn>
                <a:cxn ang="0">
                  <a:pos x="22" y="18"/>
                </a:cxn>
                <a:cxn ang="0">
                  <a:pos x="26" y="2"/>
                </a:cxn>
                <a:cxn ang="0">
                  <a:pos x="26" y="0"/>
                </a:cxn>
                <a:cxn ang="0">
                  <a:pos x="26" y="0"/>
                </a:cxn>
                <a:cxn ang="0">
                  <a:pos x="28" y="2"/>
                </a:cxn>
                <a:cxn ang="0">
                  <a:pos x="30" y="6"/>
                </a:cxn>
                <a:cxn ang="0">
                  <a:pos x="32" y="12"/>
                </a:cxn>
                <a:cxn ang="0">
                  <a:pos x="32" y="12"/>
                </a:cxn>
                <a:cxn ang="0">
                  <a:pos x="30" y="20"/>
                </a:cxn>
                <a:cxn ang="0">
                  <a:pos x="26" y="28"/>
                </a:cxn>
                <a:cxn ang="0">
                  <a:pos x="24" y="36"/>
                </a:cxn>
                <a:cxn ang="0">
                  <a:pos x="22" y="42"/>
                </a:cxn>
                <a:cxn ang="0">
                  <a:pos x="22" y="42"/>
                </a:cxn>
                <a:cxn ang="0">
                  <a:pos x="22" y="46"/>
                </a:cxn>
                <a:cxn ang="0">
                  <a:pos x="24" y="52"/>
                </a:cxn>
                <a:cxn ang="0">
                  <a:pos x="26" y="58"/>
                </a:cxn>
                <a:cxn ang="0">
                  <a:pos x="26" y="66"/>
                </a:cxn>
                <a:cxn ang="0">
                  <a:pos x="26" y="66"/>
                </a:cxn>
                <a:cxn ang="0">
                  <a:pos x="24" y="76"/>
                </a:cxn>
                <a:cxn ang="0">
                  <a:pos x="20" y="86"/>
                </a:cxn>
                <a:cxn ang="0">
                  <a:pos x="16" y="96"/>
                </a:cxn>
                <a:cxn ang="0">
                  <a:pos x="12" y="100"/>
                </a:cxn>
                <a:cxn ang="0">
                  <a:pos x="12" y="100"/>
                </a:cxn>
                <a:cxn ang="0">
                  <a:pos x="8" y="98"/>
                </a:cxn>
                <a:cxn ang="0">
                  <a:pos x="6" y="98"/>
                </a:cxn>
                <a:cxn ang="0">
                  <a:pos x="4" y="94"/>
                </a:cxn>
              </a:cxnLst>
              <a:rect l="0" t="0" r="r" b="b"/>
              <a:pathLst>
                <a:path w="32" h="100">
                  <a:moveTo>
                    <a:pt x="4" y="94"/>
                  </a:moveTo>
                  <a:lnTo>
                    <a:pt x="4" y="94"/>
                  </a:lnTo>
                  <a:lnTo>
                    <a:pt x="2" y="90"/>
                  </a:lnTo>
                  <a:lnTo>
                    <a:pt x="0" y="84"/>
                  </a:lnTo>
                  <a:lnTo>
                    <a:pt x="0" y="74"/>
                  </a:lnTo>
                  <a:lnTo>
                    <a:pt x="0" y="74"/>
                  </a:lnTo>
                  <a:lnTo>
                    <a:pt x="4" y="62"/>
                  </a:lnTo>
                  <a:lnTo>
                    <a:pt x="10" y="48"/>
                  </a:lnTo>
                  <a:lnTo>
                    <a:pt x="22" y="18"/>
                  </a:lnTo>
                  <a:lnTo>
                    <a:pt x="22" y="18"/>
                  </a:lnTo>
                  <a:lnTo>
                    <a:pt x="26" y="2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8" y="2"/>
                  </a:lnTo>
                  <a:lnTo>
                    <a:pt x="30" y="6"/>
                  </a:lnTo>
                  <a:lnTo>
                    <a:pt x="32" y="12"/>
                  </a:lnTo>
                  <a:lnTo>
                    <a:pt x="32" y="12"/>
                  </a:lnTo>
                  <a:lnTo>
                    <a:pt x="30" y="20"/>
                  </a:lnTo>
                  <a:lnTo>
                    <a:pt x="26" y="28"/>
                  </a:lnTo>
                  <a:lnTo>
                    <a:pt x="24" y="36"/>
                  </a:lnTo>
                  <a:lnTo>
                    <a:pt x="22" y="42"/>
                  </a:lnTo>
                  <a:lnTo>
                    <a:pt x="22" y="42"/>
                  </a:lnTo>
                  <a:lnTo>
                    <a:pt x="22" y="46"/>
                  </a:lnTo>
                  <a:lnTo>
                    <a:pt x="24" y="52"/>
                  </a:lnTo>
                  <a:lnTo>
                    <a:pt x="26" y="58"/>
                  </a:lnTo>
                  <a:lnTo>
                    <a:pt x="26" y="66"/>
                  </a:lnTo>
                  <a:lnTo>
                    <a:pt x="26" y="66"/>
                  </a:lnTo>
                  <a:lnTo>
                    <a:pt x="24" y="76"/>
                  </a:lnTo>
                  <a:lnTo>
                    <a:pt x="20" y="86"/>
                  </a:lnTo>
                  <a:lnTo>
                    <a:pt x="16" y="96"/>
                  </a:lnTo>
                  <a:lnTo>
                    <a:pt x="12" y="100"/>
                  </a:lnTo>
                  <a:lnTo>
                    <a:pt x="12" y="100"/>
                  </a:lnTo>
                  <a:lnTo>
                    <a:pt x="8" y="98"/>
                  </a:lnTo>
                  <a:lnTo>
                    <a:pt x="6" y="98"/>
                  </a:lnTo>
                  <a:lnTo>
                    <a:pt x="4" y="94"/>
                  </a:lnTo>
                  <a:close/>
                </a:path>
              </a:pathLst>
            </a:custGeom>
            <a:solidFill>
              <a:srgbClr val="FDBF8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09" name="Freeform 42"/>
            <p:cNvSpPr>
              <a:spLocks/>
            </p:cNvSpPr>
            <p:nvPr/>
          </p:nvSpPr>
          <p:spPr bwMode="auto">
            <a:xfrm>
              <a:off x="4237256" y="986824"/>
              <a:ext cx="39873" cy="124604"/>
            </a:xfrm>
            <a:custGeom>
              <a:avLst/>
              <a:gdLst/>
              <a:ahLst/>
              <a:cxnLst>
                <a:cxn ang="0">
                  <a:pos x="4" y="94"/>
                </a:cxn>
                <a:cxn ang="0">
                  <a:pos x="4" y="94"/>
                </a:cxn>
                <a:cxn ang="0">
                  <a:pos x="2" y="90"/>
                </a:cxn>
                <a:cxn ang="0">
                  <a:pos x="0" y="84"/>
                </a:cxn>
                <a:cxn ang="0">
                  <a:pos x="0" y="74"/>
                </a:cxn>
                <a:cxn ang="0">
                  <a:pos x="0" y="74"/>
                </a:cxn>
                <a:cxn ang="0">
                  <a:pos x="4" y="62"/>
                </a:cxn>
                <a:cxn ang="0">
                  <a:pos x="10" y="48"/>
                </a:cxn>
                <a:cxn ang="0">
                  <a:pos x="22" y="18"/>
                </a:cxn>
                <a:cxn ang="0">
                  <a:pos x="22" y="18"/>
                </a:cxn>
                <a:cxn ang="0">
                  <a:pos x="26" y="2"/>
                </a:cxn>
                <a:cxn ang="0">
                  <a:pos x="26" y="0"/>
                </a:cxn>
                <a:cxn ang="0">
                  <a:pos x="26" y="0"/>
                </a:cxn>
                <a:cxn ang="0">
                  <a:pos x="28" y="2"/>
                </a:cxn>
                <a:cxn ang="0">
                  <a:pos x="30" y="6"/>
                </a:cxn>
                <a:cxn ang="0">
                  <a:pos x="32" y="12"/>
                </a:cxn>
                <a:cxn ang="0">
                  <a:pos x="32" y="12"/>
                </a:cxn>
                <a:cxn ang="0">
                  <a:pos x="30" y="20"/>
                </a:cxn>
                <a:cxn ang="0">
                  <a:pos x="26" y="28"/>
                </a:cxn>
                <a:cxn ang="0">
                  <a:pos x="24" y="36"/>
                </a:cxn>
                <a:cxn ang="0">
                  <a:pos x="22" y="42"/>
                </a:cxn>
                <a:cxn ang="0">
                  <a:pos x="22" y="42"/>
                </a:cxn>
                <a:cxn ang="0">
                  <a:pos x="22" y="46"/>
                </a:cxn>
                <a:cxn ang="0">
                  <a:pos x="24" y="52"/>
                </a:cxn>
                <a:cxn ang="0">
                  <a:pos x="26" y="58"/>
                </a:cxn>
                <a:cxn ang="0">
                  <a:pos x="26" y="66"/>
                </a:cxn>
                <a:cxn ang="0">
                  <a:pos x="26" y="66"/>
                </a:cxn>
                <a:cxn ang="0">
                  <a:pos x="24" y="76"/>
                </a:cxn>
                <a:cxn ang="0">
                  <a:pos x="20" y="86"/>
                </a:cxn>
                <a:cxn ang="0">
                  <a:pos x="16" y="96"/>
                </a:cxn>
                <a:cxn ang="0">
                  <a:pos x="12" y="100"/>
                </a:cxn>
                <a:cxn ang="0">
                  <a:pos x="12" y="100"/>
                </a:cxn>
                <a:cxn ang="0">
                  <a:pos x="8" y="98"/>
                </a:cxn>
                <a:cxn ang="0">
                  <a:pos x="6" y="98"/>
                </a:cxn>
                <a:cxn ang="0">
                  <a:pos x="4" y="94"/>
                </a:cxn>
              </a:cxnLst>
              <a:rect l="0" t="0" r="r" b="b"/>
              <a:pathLst>
                <a:path w="32" h="100">
                  <a:moveTo>
                    <a:pt x="4" y="94"/>
                  </a:moveTo>
                  <a:lnTo>
                    <a:pt x="4" y="94"/>
                  </a:lnTo>
                  <a:lnTo>
                    <a:pt x="2" y="90"/>
                  </a:lnTo>
                  <a:lnTo>
                    <a:pt x="0" y="84"/>
                  </a:lnTo>
                  <a:lnTo>
                    <a:pt x="0" y="74"/>
                  </a:lnTo>
                  <a:lnTo>
                    <a:pt x="0" y="74"/>
                  </a:lnTo>
                  <a:lnTo>
                    <a:pt x="4" y="62"/>
                  </a:lnTo>
                  <a:lnTo>
                    <a:pt x="10" y="48"/>
                  </a:lnTo>
                  <a:lnTo>
                    <a:pt x="22" y="18"/>
                  </a:lnTo>
                  <a:lnTo>
                    <a:pt x="22" y="18"/>
                  </a:lnTo>
                  <a:lnTo>
                    <a:pt x="26" y="2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8" y="2"/>
                  </a:lnTo>
                  <a:lnTo>
                    <a:pt x="30" y="6"/>
                  </a:lnTo>
                  <a:lnTo>
                    <a:pt x="32" y="12"/>
                  </a:lnTo>
                  <a:lnTo>
                    <a:pt x="32" y="12"/>
                  </a:lnTo>
                  <a:lnTo>
                    <a:pt x="30" y="20"/>
                  </a:lnTo>
                  <a:lnTo>
                    <a:pt x="26" y="28"/>
                  </a:lnTo>
                  <a:lnTo>
                    <a:pt x="24" y="36"/>
                  </a:lnTo>
                  <a:lnTo>
                    <a:pt x="22" y="42"/>
                  </a:lnTo>
                  <a:lnTo>
                    <a:pt x="22" y="42"/>
                  </a:lnTo>
                  <a:lnTo>
                    <a:pt x="22" y="46"/>
                  </a:lnTo>
                  <a:lnTo>
                    <a:pt x="24" y="52"/>
                  </a:lnTo>
                  <a:lnTo>
                    <a:pt x="26" y="58"/>
                  </a:lnTo>
                  <a:lnTo>
                    <a:pt x="26" y="66"/>
                  </a:lnTo>
                  <a:lnTo>
                    <a:pt x="26" y="66"/>
                  </a:lnTo>
                  <a:lnTo>
                    <a:pt x="24" y="76"/>
                  </a:lnTo>
                  <a:lnTo>
                    <a:pt x="20" y="86"/>
                  </a:lnTo>
                  <a:lnTo>
                    <a:pt x="16" y="96"/>
                  </a:lnTo>
                  <a:lnTo>
                    <a:pt x="12" y="100"/>
                  </a:lnTo>
                  <a:lnTo>
                    <a:pt x="12" y="100"/>
                  </a:lnTo>
                  <a:lnTo>
                    <a:pt x="8" y="98"/>
                  </a:lnTo>
                  <a:lnTo>
                    <a:pt x="6" y="98"/>
                  </a:lnTo>
                  <a:lnTo>
                    <a:pt x="4" y="94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10" name="Freeform 43"/>
            <p:cNvSpPr>
              <a:spLocks/>
            </p:cNvSpPr>
            <p:nvPr/>
          </p:nvSpPr>
          <p:spPr bwMode="auto">
            <a:xfrm>
              <a:off x="4247224" y="954427"/>
              <a:ext cx="124604" cy="161985"/>
            </a:xfrm>
            <a:custGeom>
              <a:avLst/>
              <a:gdLst/>
              <a:ahLst/>
              <a:cxnLst>
                <a:cxn ang="0">
                  <a:pos x="10" y="76"/>
                </a:cxn>
                <a:cxn ang="0">
                  <a:pos x="22" y="74"/>
                </a:cxn>
                <a:cxn ang="0">
                  <a:pos x="30" y="66"/>
                </a:cxn>
                <a:cxn ang="0">
                  <a:pos x="40" y="56"/>
                </a:cxn>
                <a:cxn ang="0">
                  <a:pos x="42" y="48"/>
                </a:cxn>
                <a:cxn ang="0">
                  <a:pos x="50" y="34"/>
                </a:cxn>
                <a:cxn ang="0">
                  <a:pos x="42" y="20"/>
                </a:cxn>
                <a:cxn ang="0">
                  <a:pos x="36" y="14"/>
                </a:cxn>
                <a:cxn ang="0">
                  <a:pos x="32" y="0"/>
                </a:cxn>
                <a:cxn ang="0">
                  <a:pos x="38" y="6"/>
                </a:cxn>
                <a:cxn ang="0">
                  <a:pos x="48" y="16"/>
                </a:cxn>
                <a:cxn ang="0">
                  <a:pos x="56" y="28"/>
                </a:cxn>
                <a:cxn ang="0">
                  <a:pos x="46" y="62"/>
                </a:cxn>
                <a:cxn ang="0">
                  <a:pos x="54" y="72"/>
                </a:cxn>
                <a:cxn ang="0">
                  <a:pos x="58" y="78"/>
                </a:cxn>
                <a:cxn ang="0">
                  <a:pos x="60" y="82"/>
                </a:cxn>
                <a:cxn ang="0">
                  <a:pos x="66" y="76"/>
                </a:cxn>
                <a:cxn ang="0">
                  <a:pos x="80" y="64"/>
                </a:cxn>
                <a:cxn ang="0">
                  <a:pos x="88" y="46"/>
                </a:cxn>
                <a:cxn ang="0">
                  <a:pos x="94" y="38"/>
                </a:cxn>
                <a:cxn ang="0">
                  <a:pos x="98" y="34"/>
                </a:cxn>
                <a:cxn ang="0">
                  <a:pos x="100" y="38"/>
                </a:cxn>
                <a:cxn ang="0">
                  <a:pos x="98" y="42"/>
                </a:cxn>
                <a:cxn ang="0">
                  <a:pos x="86" y="68"/>
                </a:cxn>
                <a:cxn ang="0">
                  <a:pos x="68" y="88"/>
                </a:cxn>
                <a:cxn ang="0">
                  <a:pos x="60" y="94"/>
                </a:cxn>
                <a:cxn ang="0">
                  <a:pos x="48" y="100"/>
                </a:cxn>
                <a:cxn ang="0">
                  <a:pos x="16" y="122"/>
                </a:cxn>
                <a:cxn ang="0">
                  <a:pos x="10" y="128"/>
                </a:cxn>
                <a:cxn ang="0">
                  <a:pos x="6" y="130"/>
                </a:cxn>
                <a:cxn ang="0">
                  <a:pos x="0" y="118"/>
                </a:cxn>
                <a:cxn ang="0">
                  <a:pos x="2" y="108"/>
                </a:cxn>
                <a:cxn ang="0">
                  <a:pos x="10" y="76"/>
                </a:cxn>
              </a:cxnLst>
              <a:rect l="0" t="0" r="r" b="b"/>
              <a:pathLst>
                <a:path w="100" h="130">
                  <a:moveTo>
                    <a:pt x="10" y="76"/>
                  </a:moveTo>
                  <a:lnTo>
                    <a:pt x="10" y="76"/>
                  </a:lnTo>
                  <a:lnTo>
                    <a:pt x="16" y="74"/>
                  </a:lnTo>
                  <a:lnTo>
                    <a:pt x="22" y="74"/>
                  </a:lnTo>
                  <a:lnTo>
                    <a:pt x="22" y="74"/>
                  </a:lnTo>
                  <a:lnTo>
                    <a:pt x="30" y="66"/>
                  </a:lnTo>
                  <a:lnTo>
                    <a:pt x="34" y="62"/>
                  </a:lnTo>
                  <a:lnTo>
                    <a:pt x="40" y="56"/>
                  </a:lnTo>
                  <a:lnTo>
                    <a:pt x="40" y="56"/>
                  </a:lnTo>
                  <a:lnTo>
                    <a:pt x="42" y="48"/>
                  </a:lnTo>
                  <a:lnTo>
                    <a:pt x="46" y="42"/>
                  </a:lnTo>
                  <a:lnTo>
                    <a:pt x="50" y="34"/>
                  </a:lnTo>
                  <a:lnTo>
                    <a:pt x="50" y="34"/>
                  </a:lnTo>
                  <a:lnTo>
                    <a:pt x="42" y="20"/>
                  </a:lnTo>
                  <a:lnTo>
                    <a:pt x="42" y="20"/>
                  </a:lnTo>
                  <a:lnTo>
                    <a:pt x="36" y="14"/>
                  </a:lnTo>
                  <a:lnTo>
                    <a:pt x="32" y="6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38" y="6"/>
                  </a:lnTo>
                  <a:lnTo>
                    <a:pt x="48" y="16"/>
                  </a:lnTo>
                  <a:lnTo>
                    <a:pt x="48" y="16"/>
                  </a:lnTo>
                  <a:lnTo>
                    <a:pt x="52" y="22"/>
                  </a:lnTo>
                  <a:lnTo>
                    <a:pt x="56" y="28"/>
                  </a:lnTo>
                  <a:lnTo>
                    <a:pt x="60" y="36"/>
                  </a:lnTo>
                  <a:lnTo>
                    <a:pt x="46" y="62"/>
                  </a:lnTo>
                  <a:lnTo>
                    <a:pt x="46" y="62"/>
                  </a:lnTo>
                  <a:lnTo>
                    <a:pt x="54" y="72"/>
                  </a:lnTo>
                  <a:lnTo>
                    <a:pt x="54" y="72"/>
                  </a:lnTo>
                  <a:lnTo>
                    <a:pt x="58" y="78"/>
                  </a:lnTo>
                  <a:lnTo>
                    <a:pt x="60" y="82"/>
                  </a:lnTo>
                  <a:lnTo>
                    <a:pt x="60" y="82"/>
                  </a:lnTo>
                  <a:lnTo>
                    <a:pt x="62" y="80"/>
                  </a:lnTo>
                  <a:lnTo>
                    <a:pt x="66" y="76"/>
                  </a:lnTo>
                  <a:lnTo>
                    <a:pt x="72" y="70"/>
                  </a:lnTo>
                  <a:lnTo>
                    <a:pt x="80" y="64"/>
                  </a:lnTo>
                  <a:lnTo>
                    <a:pt x="80" y="64"/>
                  </a:lnTo>
                  <a:lnTo>
                    <a:pt x="88" y="46"/>
                  </a:lnTo>
                  <a:lnTo>
                    <a:pt x="88" y="46"/>
                  </a:lnTo>
                  <a:lnTo>
                    <a:pt x="94" y="38"/>
                  </a:lnTo>
                  <a:lnTo>
                    <a:pt x="98" y="34"/>
                  </a:lnTo>
                  <a:lnTo>
                    <a:pt x="98" y="34"/>
                  </a:lnTo>
                  <a:lnTo>
                    <a:pt x="100" y="36"/>
                  </a:lnTo>
                  <a:lnTo>
                    <a:pt x="100" y="38"/>
                  </a:lnTo>
                  <a:lnTo>
                    <a:pt x="98" y="42"/>
                  </a:lnTo>
                  <a:lnTo>
                    <a:pt x="98" y="42"/>
                  </a:lnTo>
                  <a:lnTo>
                    <a:pt x="90" y="56"/>
                  </a:lnTo>
                  <a:lnTo>
                    <a:pt x="86" y="68"/>
                  </a:lnTo>
                  <a:lnTo>
                    <a:pt x="86" y="68"/>
                  </a:lnTo>
                  <a:lnTo>
                    <a:pt x="68" y="88"/>
                  </a:lnTo>
                  <a:lnTo>
                    <a:pt x="68" y="88"/>
                  </a:lnTo>
                  <a:lnTo>
                    <a:pt x="60" y="94"/>
                  </a:lnTo>
                  <a:lnTo>
                    <a:pt x="48" y="100"/>
                  </a:lnTo>
                  <a:lnTo>
                    <a:pt x="48" y="100"/>
                  </a:lnTo>
                  <a:lnTo>
                    <a:pt x="28" y="114"/>
                  </a:lnTo>
                  <a:lnTo>
                    <a:pt x="16" y="122"/>
                  </a:lnTo>
                  <a:lnTo>
                    <a:pt x="10" y="128"/>
                  </a:lnTo>
                  <a:lnTo>
                    <a:pt x="10" y="128"/>
                  </a:lnTo>
                  <a:lnTo>
                    <a:pt x="8" y="130"/>
                  </a:lnTo>
                  <a:lnTo>
                    <a:pt x="6" y="130"/>
                  </a:lnTo>
                  <a:lnTo>
                    <a:pt x="4" y="126"/>
                  </a:lnTo>
                  <a:lnTo>
                    <a:pt x="0" y="118"/>
                  </a:lnTo>
                  <a:lnTo>
                    <a:pt x="0" y="118"/>
                  </a:lnTo>
                  <a:lnTo>
                    <a:pt x="2" y="108"/>
                  </a:lnTo>
                  <a:lnTo>
                    <a:pt x="6" y="94"/>
                  </a:lnTo>
                  <a:lnTo>
                    <a:pt x="10" y="76"/>
                  </a:lnTo>
                  <a:close/>
                </a:path>
              </a:pathLst>
            </a:custGeom>
            <a:solidFill>
              <a:srgbClr val="FDBF8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11" name="Freeform 44"/>
            <p:cNvSpPr>
              <a:spLocks/>
            </p:cNvSpPr>
            <p:nvPr/>
          </p:nvSpPr>
          <p:spPr bwMode="auto">
            <a:xfrm>
              <a:off x="4247224" y="954427"/>
              <a:ext cx="124604" cy="161985"/>
            </a:xfrm>
            <a:custGeom>
              <a:avLst/>
              <a:gdLst/>
              <a:ahLst/>
              <a:cxnLst>
                <a:cxn ang="0">
                  <a:pos x="10" y="76"/>
                </a:cxn>
                <a:cxn ang="0">
                  <a:pos x="22" y="74"/>
                </a:cxn>
                <a:cxn ang="0">
                  <a:pos x="30" y="66"/>
                </a:cxn>
                <a:cxn ang="0">
                  <a:pos x="40" y="56"/>
                </a:cxn>
                <a:cxn ang="0">
                  <a:pos x="42" y="48"/>
                </a:cxn>
                <a:cxn ang="0">
                  <a:pos x="50" y="34"/>
                </a:cxn>
                <a:cxn ang="0">
                  <a:pos x="42" y="20"/>
                </a:cxn>
                <a:cxn ang="0">
                  <a:pos x="36" y="14"/>
                </a:cxn>
                <a:cxn ang="0">
                  <a:pos x="32" y="0"/>
                </a:cxn>
                <a:cxn ang="0">
                  <a:pos x="38" y="6"/>
                </a:cxn>
                <a:cxn ang="0">
                  <a:pos x="48" y="16"/>
                </a:cxn>
                <a:cxn ang="0">
                  <a:pos x="56" y="28"/>
                </a:cxn>
                <a:cxn ang="0">
                  <a:pos x="46" y="62"/>
                </a:cxn>
                <a:cxn ang="0">
                  <a:pos x="54" y="72"/>
                </a:cxn>
                <a:cxn ang="0">
                  <a:pos x="58" y="78"/>
                </a:cxn>
                <a:cxn ang="0">
                  <a:pos x="60" y="82"/>
                </a:cxn>
                <a:cxn ang="0">
                  <a:pos x="66" y="76"/>
                </a:cxn>
                <a:cxn ang="0">
                  <a:pos x="80" y="64"/>
                </a:cxn>
                <a:cxn ang="0">
                  <a:pos x="88" y="46"/>
                </a:cxn>
                <a:cxn ang="0">
                  <a:pos x="94" y="38"/>
                </a:cxn>
                <a:cxn ang="0">
                  <a:pos x="98" y="34"/>
                </a:cxn>
                <a:cxn ang="0">
                  <a:pos x="100" y="38"/>
                </a:cxn>
                <a:cxn ang="0">
                  <a:pos x="98" y="42"/>
                </a:cxn>
                <a:cxn ang="0">
                  <a:pos x="86" y="68"/>
                </a:cxn>
                <a:cxn ang="0">
                  <a:pos x="68" y="88"/>
                </a:cxn>
                <a:cxn ang="0">
                  <a:pos x="60" y="94"/>
                </a:cxn>
                <a:cxn ang="0">
                  <a:pos x="48" y="100"/>
                </a:cxn>
                <a:cxn ang="0">
                  <a:pos x="16" y="122"/>
                </a:cxn>
                <a:cxn ang="0">
                  <a:pos x="10" y="128"/>
                </a:cxn>
                <a:cxn ang="0">
                  <a:pos x="6" y="130"/>
                </a:cxn>
                <a:cxn ang="0">
                  <a:pos x="0" y="118"/>
                </a:cxn>
                <a:cxn ang="0">
                  <a:pos x="2" y="108"/>
                </a:cxn>
                <a:cxn ang="0">
                  <a:pos x="10" y="76"/>
                </a:cxn>
              </a:cxnLst>
              <a:rect l="0" t="0" r="r" b="b"/>
              <a:pathLst>
                <a:path w="100" h="130">
                  <a:moveTo>
                    <a:pt x="10" y="76"/>
                  </a:moveTo>
                  <a:lnTo>
                    <a:pt x="10" y="76"/>
                  </a:lnTo>
                  <a:lnTo>
                    <a:pt x="16" y="74"/>
                  </a:lnTo>
                  <a:lnTo>
                    <a:pt x="22" y="74"/>
                  </a:lnTo>
                  <a:lnTo>
                    <a:pt x="22" y="74"/>
                  </a:lnTo>
                  <a:lnTo>
                    <a:pt x="30" y="66"/>
                  </a:lnTo>
                  <a:lnTo>
                    <a:pt x="34" y="62"/>
                  </a:lnTo>
                  <a:lnTo>
                    <a:pt x="40" y="56"/>
                  </a:lnTo>
                  <a:lnTo>
                    <a:pt x="40" y="56"/>
                  </a:lnTo>
                  <a:lnTo>
                    <a:pt x="42" y="48"/>
                  </a:lnTo>
                  <a:lnTo>
                    <a:pt x="46" y="42"/>
                  </a:lnTo>
                  <a:lnTo>
                    <a:pt x="50" y="34"/>
                  </a:lnTo>
                  <a:lnTo>
                    <a:pt x="50" y="34"/>
                  </a:lnTo>
                  <a:lnTo>
                    <a:pt x="42" y="20"/>
                  </a:lnTo>
                  <a:lnTo>
                    <a:pt x="42" y="20"/>
                  </a:lnTo>
                  <a:lnTo>
                    <a:pt x="36" y="14"/>
                  </a:lnTo>
                  <a:lnTo>
                    <a:pt x="32" y="6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38" y="6"/>
                  </a:lnTo>
                  <a:lnTo>
                    <a:pt x="48" y="16"/>
                  </a:lnTo>
                  <a:lnTo>
                    <a:pt x="48" y="16"/>
                  </a:lnTo>
                  <a:lnTo>
                    <a:pt x="52" y="22"/>
                  </a:lnTo>
                  <a:lnTo>
                    <a:pt x="56" y="28"/>
                  </a:lnTo>
                  <a:lnTo>
                    <a:pt x="60" y="36"/>
                  </a:lnTo>
                  <a:lnTo>
                    <a:pt x="46" y="62"/>
                  </a:lnTo>
                  <a:lnTo>
                    <a:pt x="46" y="62"/>
                  </a:lnTo>
                  <a:lnTo>
                    <a:pt x="54" y="72"/>
                  </a:lnTo>
                  <a:lnTo>
                    <a:pt x="54" y="72"/>
                  </a:lnTo>
                  <a:lnTo>
                    <a:pt x="58" y="78"/>
                  </a:lnTo>
                  <a:lnTo>
                    <a:pt x="60" y="82"/>
                  </a:lnTo>
                  <a:lnTo>
                    <a:pt x="60" y="82"/>
                  </a:lnTo>
                  <a:lnTo>
                    <a:pt x="62" y="80"/>
                  </a:lnTo>
                  <a:lnTo>
                    <a:pt x="66" y="76"/>
                  </a:lnTo>
                  <a:lnTo>
                    <a:pt x="72" y="70"/>
                  </a:lnTo>
                  <a:lnTo>
                    <a:pt x="80" y="64"/>
                  </a:lnTo>
                  <a:lnTo>
                    <a:pt x="80" y="64"/>
                  </a:lnTo>
                  <a:lnTo>
                    <a:pt x="88" y="46"/>
                  </a:lnTo>
                  <a:lnTo>
                    <a:pt x="88" y="46"/>
                  </a:lnTo>
                  <a:lnTo>
                    <a:pt x="94" y="38"/>
                  </a:lnTo>
                  <a:lnTo>
                    <a:pt x="98" y="34"/>
                  </a:lnTo>
                  <a:lnTo>
                    <a:pt x="98" y="34"/>
                  </a:lnTo>
                  <a:lnTo>
                    <a:pt x="100" y="36"/>
                  </a:lnTo>
                  <a:lnTo>
                    <a:pt x="100" y="38"/>
                  </a:lnTo>
                  <a:lnTo>
                    <a:pt x="98" y="42"/>
                  </a:lnTo>
                  <a:lnTo>
                    <a:pt x="98" y="42"/>
                  </a:lnTo>
                  <a:lnTo>
                    <a:pt x="90" y="56"/>
                  </a:lnTo>
                  <a:lnTo>
                    <a:pt x="86" y="68"/>
                  </a:lnTo>
                  <a:lnTo>
                    <a:pt x="86" y="68"/>
                  </a:lnTo>
                  <a:lnTo>
                    <a:pt x="68" y="88"/>
                  </a:lnTo>
                  <a:lnTo>
                    <a:pt x="68" y="88"/>
                  </a:lnTo>
                  <a:lnTo>
                    <a:pt x="60" y="94"/>
                  </a:lnTo>
                  <a:lnTo>
                    <a:pt x="48" y="100"/>
                  </a:lnTo>
                  <a:lnTo>
                    <a:pt x="48" y="100"/>
                  </a:lnTo>
                  <a:lnTo>
                    <a:pt x="28" y="114"/>
                  </a:lnTo>
                  <a:lnTo>
                    <a:pt x="16" y="122"/>
                  </a:lnTo>
                  <a:lnTo>
                    <a:pt x="10" y="128"/>
                  </a:lnTo>
                  <a:lnTo>
                    <a:pt x="10" y="128"/>
                  </a:lnTo>
                  <a:lnTo>
                    <a:pt x="8" y="130"/>
                  </a:lnTo>
                  <a:lnTo>
                    <a:pt x="6" y="130"/>
                  </a:lnTo>
                  <a:lnTo>
                    <a:pt x="4" y="126"/>
                  </a:lnTo>
                  <a:lnTo>
                    <a:pt x="0" y="118"/>
                  </a:lnTo>
                  <a:lnTo>
                    <a:pt x="0" y="118"/>
                  </a:lnTo>
                  <a:lnTo>
                    <a:pt x="2" y="108"/>
                  </a:lnTo>
                  <a:lnTo>
                    <a:pt x="6" y="94"/>
                  </a:lnTo>
                  <a:lnTo>
                    <a:pt x="10" y="76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12" name="Freeform 45"/>
            <p:cNvSpPr>
              <a:spLocks/>
            </p:cNvSpPr>
            <p:nvPr/>
          </p:nvSpPr>
          <p:spPr bwMode="auto">
            <a:xfrm>
              <a:off x="4292081" y="986824"/>
              <a:ext cx="47349" cy="79746"/>
            </a:xfrm>
            <a:custGeom>
              <a:avLst/>
              <a:gdLst/>
              <a:ahLst/>
              <a:cxnLst>
                <a:cxn ang="0">
                  <a:pos x="16" y="64"/>
                </a:cxn>
                <a:cxn ang="0">
                  <a:pos x="16" y="64"/>
                </a:cxn>
                <a:cxn ang="0">
                  <a:pos x="20" y="62"/>
                </a:cxn>
                <a:cxn ang="0">
                  <a:pos x="26" y="58"/>
                </a:cxn>
                <a:cxn ang="0">
                  <a:pos x="28" y="52"/>
                </a:cxn>
                <a:cxn ang="0">
                  <a:pos x="28" y="52"/>
                </a:cxn>
                <a:cxn ang="0">
                  <a:pos x="30" y="46"/>
                </a:cxn>
                <a:cxn ang="0">
                  <a:pos x="34" y="40"/>
                </a:cxn>
                <a:cxn ang="0">
                  <a:pos x="38" y="32"/>
                </a:cxn>
                <a:cxn ang="0">
                  <a:pos x="38" y="32"/>
                </a:cxn>
                <a:cxn ang="0">
                  <a:pos x="38" y="30"/>
                </a:cxn>
                <a:cxn ang="0">
                  <a:pos x="38" y="26"/>
                </a:cxn>
                <a:cxn ang="0">
                  <a:pos x="36" y="24"/>
                </a:cxn>
                <a:cxn ang="0">
                  <a:pos x="32" y="20"/>
                </a:cxn>
                <a:cxn ang="0">
                  <a:pos x="32" y="20"/>
                </a:cxn>
                <a:cxn ang="0">
                  <a:pos x="18" y="12"/>
                </a:cxn>
                <a:cxn ang="0">
                  <a:pos x="10" y="8"/>
                </a:cxn>
                <a:cxn ang="0">
                  <a:pos x="4" y="2"/>
                </a:cxn>
                <a:cxn ang="0">
                  <a:pos x="4" y="2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2" y="8"/>
                </a:cxn>
                <a:cxn ang="0">
                  <a:pos x="4" y="12"/>
                </a:cxn>
                <a:cxn ang="0">
                  <a:pos x="4" y="12"/>
                </a:cxn>
                <a:cxn ang="0">
                  <a:pos x="16" y="22"/>
                </a:cxn>
                <a:cxn ang="0">
                  <a:pos x="24" y="26"/>
                </a:cxn>
                <a:cxn ang="0">
                  <a:pos x="24" y="26"/>
                </a:cxn>
                <a:cxn ang="0">
                  <a:pos x="20" y="36"/>
                </a:cxn>
                <a:cxn ang="0">
                  <a:pos x="18" y="44"/>
                </a:cxn>
                <a:cxn ang="0">
                  <a:pos x="14" y="48"/>
                </a:cxn>
                <a:cxn ang="0">
                  <a:pos x="14" y="48"/>
                </a:cxn>
                <a:cxn ang="0">
                  <a:pos x="14" y="52"/>
                </a:cxn>
                <a:cxn ang="0">
                  <a:pos x="14" y="58"/>
                </a:cxn>
                <a:cxn ang="0">
                  <a:pos x="16" y="64"/>
                </a:cxn>
              </a:cxnLst>
              <a:rect l="0" t="0" r="r" b="b"/>
              <a:pathLst>
                <a:path w="38" h="64">
                  <a:moveTo>
                    <a:pt x="16" y="64"/>
                  </a:moveTo>
                  <a:lnTo>
                    <a:pt x="16" y="64"/>
                  </a:lnTo>
                  <a:lnTo>
                    <a:pt x="20" y="62"/>
                  </a:lnTo>
                  <a:lnTo>
                    <a:pt x="26" y="58"/>
                  </a:lnTo>
                  <a:lnTo>
                    <a:pt x="28" y="52"/>
                  </a:lnTo>
                  <a:lnTo>
                    <a:pt x="28" y="52"/>
                  </a:lnTo>
                  <a:lnTo>
                    <a:pt x="30" y="46"/>
                  </a:lnTo>
                  <a:lnTo>
                    <a:pt x="34" y="40"/>
                  </a:lnTo>
                  <a:lnTo>
                    <a:pt x="38" y="32"/>
                  </a:lnTo>
                  <a:lnTo>
                    <a:pt x="38" y="32"/>
                  </a:lnTo>
                  <a:lnTo>
                    <a:pt x="38" y="30"/>
                  </a:lnTo>
                  <a:lnTo>
                    <a:pt x="38" y="26"/>
                  </a:lnTo>
                  <a:lnTo>
                    <a:pt x="36" y="24"/>
                  </a:lnTo>
                  <a:lnTo>
                    <a:pt x="32" y="20"/>
                  </a:lnTo>
                  <a:lnTo>
                    <a:pt x="32" y="20"/>
                  </a:lnTo>
                  <a:lnTo>
                    <a:pt x="18" y="12"/>
                  </a:lnTo>
                  <a:lnTo>
                    <a:pt x="10" y="8"/>
                  </a:lnTo>
                  <a:lnTo>
                    <a:pt x="4" y="2"/>
                  </a:lnTo>
                  <a:lnTo>
                    <a:pt x="4" y="2"/>
                  </a:lnTo>
                  <a:lnTo>
                    <a:pt x="0" y="0"/>
                  </a:lnTo>
                  <a:lnTo>
                    <a:pt x="0" y="2"/>
                  </a:lnTo>
                  <a:lnTo>
                    <a:pt x="2" y="8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16" y="22"/>
                  </a:lnTo>
                  <a:lnTo>
                    <a:pt x="24" y="26"/>
                  </a:lnTo>
                  <a:lnTo>
                    <a:pt x="24" y="26"/>
                  </a:lnTo>
                  <a:lnTo>
                    <a:pt x="20" y="36"/>
                  </a:lnTo>
                  <a:lnTo>
                    <a:pt x="18" y="44"/>
                  </a:lnTo>
                  <a:lnTo>
                    <a:pt x="14" y="48"/>
                  </a:lnTo>
                  <a:lnTo>
                    <a:pt x="14" y="48"/>
                  </a:lnTo>
                  <a:lnTo>
                    <a:pt x="14" y="52"/>
                  </a:lnTo>
                  <a:lnTo>
                    <a:pt x="14" y="58"/>
                  </a:lnTo>
                  <a:lnTo>
                    <a:pt x="16" y="64"/>
                  </a:lnTo>
                  <a:close/>
                </a:path>
              </a:pathLst>
            </a:custGeom>
            <a:solidFill>
              <a:srgbClr val="FDBF8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13" name="Freeform 46"/>
            <p:cNvSpPr>
              <a:spLocks/>
            </p:cNvSpPr>
            <p:nvPr/>
          </p:nvSpPr>
          <p:spPr bwMode="auto">
            <a:xfrm>
              <a:off x="4292081" y="986824"/>
              <a:ext cx="47349" cy="79746"/>
            </a:xfrm>
            <a:custGeom>
              <a:avLst/>
              <a:gdLst/>
              <a:ahLst/>
              <a:cxnLst>
                <a:cxn ang="0">
                  <a:pos x="16" y="64"/>
                </a:cxn>
                <a:cxn ang="0">
                  <a:pos x="16" y="64"/>
                </a:cxn>
                <a:cxn ang="0">
                  <a:pos x="20" y="62"/>
                </a:cxn>
                <a:cxn ang="0">
                  <a:pos x="26" y="58"/>
                </a:cxn>
                <a:cxn ang="0">
                  <a:pos x="28" y="52"/>
                </a:cxn>
                <a:cxn ang="0">
                  <a:pos x="28" y="52"/>
                </a:cxn>
                <a:cxn ang="0">
                  <a:pos x="30" y="46"/>
                </a:cxn>
                <a:cxn ang="0">
                  <a:pos x="34" y="40"/>
                </a:cxn>
                <a:cxn ang="0">
                  <a:pos x="38" y="32"/>
                </a:cxn>
                <a:cxn ang="0">
                  <a:pos x="38" y="32"/>
                </a:cxn>
                <a:cxn ang="0">
                  <a:pos x="38" y="30"/>
                </a:cxn>
                <a:cxn ang="0">
                  <a:pos x="38" y="26"/>
                </a:cxn>
                <a:cxn ang="0">
                  <a:pos x="36" y="24"/>
                </a:cxn>
                <a:cxn ang="0">
                  <a:pos x="32" y="20"/>
                </a:cxn>
                <a:cxn ang="0">
                  <a:pos x="32" y="20"/>
                </a:cxn>
                <a:cxn ang="0">
                  <a:pos x="18" y="12"/>
                </a:cxn>
                <a:cxn ang="0">
                  <a:pos x="10" y="8"/>
                </a:cxn>
                <a:cxn ang="0">
                  <a:pos x="4" y="2"/>
                </a:cxn>
                <a:cxn ang="0">
                  <a:pos x="4" y="2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2" y="8"/>
                </a:cxn>
                <a:cxn ang="0">
                  <a:pos x="4" y="12"/>
                </a:cxn>
                <a:cxn ang="0">
                  <a:pos x="4" y="12"/>
                </a:cxn>
                <a:cxn ang="0">
                  <a:pos x="16" y="22"/>
                </a:cxn>
                <a:cxn ang="0">
                  <a:pos x="24" y="26"/>
                </a:cxn>
                <a:cxn ang="0">
                  <a:pos x="24" y="26"/>
                </a:cxn>
                <a:cxn ang="0">
                  <a:pos x="20" y="36"/>
                </a:cxn>
                <a:cxn ang="0">
                  <a:pos x="18" y="44"/>
                </a:cxn>
                <a:cxn ang="0">
                  <a:pos x="14" y="48"/>
                </a:cxn>
                <a:cxn ang="0">
                  <a:pos x="14" y="48"/>
                </a:cxn>
                <a:cxn ang="0">
                  <a:pos x="14" y="52"/>
                </a:cxn>
                <a:cxn ang="0">
                  <a:pos x="14" y="58"/>
                </a:cxn>
                <a:cxn ang="0">
                  <a:pos x="16" y="64"/>
                </a:cxn>
              </a:cxnLst>
              <a:rect l="0" t="0" r="r" b="b"/>
              <a:pathLst>
                <a:path w="38" h="64">
                  <a:moveTo>
                    <a:pt x="16" y="64"/>
                  </a:moveTo>
                  <a:lnTo>
                    <a:pt x="16" y="64"/>
                  </a:lnTo>
                  <a:lnTo>
                    <a:pt x="20" y="62"/>
                  </a:lnTo>
                  <a:lnTo>
                    <a:pt x="26" y="58"/>
                  </a:lnTo>
                  <a:lnTo>
                    <a:pt x="28" y="52"/>
                  </a:lnTo>
                  <a:lnTo>
                    <a:pt x="28" y="52"/>
                  </a:lnTo>
                  <a:lnTo>
                    <a:pt x="30" y="46"/>
                  </a:lnTo>
                  <a:lnTo>
                    <a:pt x="34" y="40"/>
                  </a:lnTo>
                  <a:lnTo>
                    <a:pt x="38" y="32"/>
                  </a:lnTo>
                  <a:lnTo>
                    <a:pt x="38" y="32"/>
                  </a:lnTo>
                  <a:lnTo>
                    <a:pt x="38" y="30"/>
                  </a:lnTo>
                  <a:lnTo>
                    <a:pt x="38" y="26"/>
                  </a:lnTo>
                  <a:lnTo>
                    <a:pt x="36" y="24"/>
                  </a:lnTo>
                  <a:lnTo>
                    <a:pt x="32" y="20"/>
                  </a:lnTo>
                  <a:lnTo>
                    <a:pt x="32" y="20"/>
                  </a:lnTo>
                  <a:lnTo>
                    <a:pt x="18" y="12"/>
                  </a:lnTo>
                  <a:lnTo>
                    <a:pt x="10" y="8"/>
                  </a:lnTo>
                  <a:lnTo>
                    <a:pt x="4" y="2"/>
                  </a:lnTo>
                  <a:lnTo>
                    <a:pt x="4" y="2"/>
                  </a:lnTo>
                  <a:lnTo>
                    <a:pt x="0" y="0"/>
                  </a:lnTo>
                  <a:lnTo>
                    <a:pt x="0" y="2"/>
                  </a:lnTo>
                  <a:lnTo>
                    <a:pt x="2" y="8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16" y="22"/>
                  </a:lnTo>
                  <a:lnTo>
                    <a:pt x="24" y="26"/>
                  </a:lnTo>
                  <a:lnTo>
                    <a:pt x="24" y="26"/>
                  </a:lnTo>
                  <a:lnTo>
                    <a:pt x="20" y="36"/>
                  </a:lnTo>
                  <a:lnTo>
                    <a:pt x="18" y="44"/>
                  </a:lnTo>
                  <a:lnTo>
                    <a:pt x="14" y="48"/>
                  </a:lnTo>
                  <a:lnTo>
                    <a:pt x="14" y="48"/>
                  </a:lnTo>
                  <a:lnTo>
                    <a:pt x="14" y="52"/>
                  </a:lnTo>
                  <a:lnTo>
                    <a:pt x="14" y="58"/>
                  </a:lnTo>
                  <a:lnTo>
                    <a:pt x="16" y="64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14" name="Freeform 47"/>
            <p:cNvSpPr>
              <a:spLocks/>
            </p:cNvSpPr>
            <p:nvPr/>
          </p:nvSpPr>
          <p:spPr bwMode="auto">
            <a:xfrm>
              <a:off x="4282113" y="981840"/>
              <a:ext cx="47349" cy="82238"/>
            </a:xfrm>
            <a:custGeom>
              <a:avLst/>
              <a:gdLst/>
              <a:ahLst/>
              <a:cxnLst>
                <a:cxn ang="0">
                  <a:pos x="16" y="66"/>
                </a:cxn>
                <a:cxn ang="0">
                  <a:pos x="16" y="66"/>
                </a:cxn>
                <a:cxn ang="0">
                  <a:pos x="20" y="62"/>
                </a:cxn>
                <a:cxn ang="0">
                  <a:pos x="24" y="58"/>
                </a:cxn>
                <a:cxn ang="0">
                  <a:pos x="28" y="52"/>
                </a:cxn>
                <a:cxn ang="0">
                  <a:pos x="28" y="52"/>
                </a:cxn>
                <a:cxn ang="0">
                  <a:pos x="30" y="46"/>
                </a:cxn>
                <a:cxn ang="0">
                  <a:pos x="32" y="42"/>
                </a:cxn>
                <a:cxn ang="0">
                  <a:pos x="38" y="34"/>
                </a:cxn>
                <a:cxn ang="0">
                  <a:pos x="38" y="34"/>
                </a:cxn>
                <a:cxn ang="0">
                  <a:pos x="38" y="30"/>
                </a:cxn>
                <a:cxn ang="0">
                  <a:pos x="38" y="26"/>
                </a:cxn>
                <a:cxn ang="0">
                  <a:pos x="36" y="24"/>
                </a:cxn>
                <a:cxn ang="0">
                  <a:pos x="32" y="22"/>
                </a:cxn>
                <a:cxn ang="0">
                  <a:pos x="32" y="22"/>
                </a:cxn>
                <a:cxn ang="0">
                  <a:pos x="18" y="14"/>
                </a:cxn>
                <a:cxn ang="0">
                  <a:pos x="10" y="8"/>
                </a:cxn>
                <a:cxn ang="0">
                  <a:pos x="4" y="2"/>
                </a:cxn>
                <a:cxn ang="0">
                  <a:pos x="4" y="2"/>
                </a:cxn>
                <a:cxn ang="0">
                  <a:pos x="0" y="0"/>
                </a:cxn>
                <a:cxn ang="0">
                  <a:pos x="0" y="4"/>
                </a:cxn>
                <a:cxn ang="0">
                  <a:pos x="2" y="8"/>
                </a:cxn>
                <a:cxn ang="0">
                  <a:pos x="4" y="12"/>
                </a:cxn>
                <a:cxn ang="0">
                  <a:pos x="4" y="12"/>
                </a:cxn>
                <a:cxn ang="0">
                  <a:pos x="16" y="22"/>
                </a:cxn>
                <a:cxn ang="0">
                  <a:pos x="24" y="28"/>
                </a:cxn>
                <a:cxn ang="0">
                  <a:pos x="24" y="28"/>
                </a:cxn>
                <a:cxn ang="0">
                  <a:pos x="20" y="36"/>
                </a:cxn>
                <a:cxn ang="0">
                  <a:pos x="18" y="44"/>
                </a:cxn>
                <a:cxn ang="0">
                  <a:pos x="14" y="48"/>
                </a:cxn>
                <a:cxn ang="0">
                  <a:pos x="14" y="48"/>
                </a:cxn>
                <a:cxn ang="0">
                  <a:pos x="12" y="52"/>
                </a:cxn>
                <a:cxn ang="0">
                  <a:pos x="14" y="58"/>
                </a:cxn>
                <a:cxn ang="0">
                  <a:pos x="16" y="66"/>
                </a:cxn>
              </a:cxnLst>
              <a:rect l="0" t="0" r="r" b="b"/>
              <a:pathLst>
                <a:path w="38" h="66">
                  <a:moveTo>
                    <a:pt x="16" y="66"/>
                  </a:moveTo>
                  <a:lnTo>
                    <a:pt x="16" y="66"/>
                  </a:lnTo>
                  <a:lnTo>
                    <a:pt x="20" y="62"/>
                  </a:lnTo>
                  <a:lnTo>
                    <a:pt x="24" y="58"/>
                  </a:lnTo>
                  <a:lnTo>
                    <a:pt x="28" y="52"/>
                  </a:lnTo>
                  <a:lnTo>
                    <a:pt x="28" y="52"/>
                  </a:lnTo>
                  <a:lnTo>
                    <a:pt x="30" y="46"/>
                  </a:lnTo>
                  <a:lnTo>
                    <a:pt x="32" y="42"/>
                  </a:lnTo>
                  <a:lnTo>
                    <a:pt x="38" y="34"/>
                  </a:lnTo>
                  <a:lnTo>
                    <a:pt x="38" y="34"/>
                  </a:lnTo>
                  <a:lnTo>
                    <a:pt x="38" y="30"/>
                  </a:lnTo>
                  <a:lnTo>
                    <a:pt x="38" y="26"/>
                  </a:lnTo>
                  <a:lnTo>
                    <a:pt x="36" y="24"/>
                  </a:lnTo>
                  <a:lnTo>
                    <a:pt x="32" y="22"/>
                  </a:lnTo>
                  <a:lnTo>
                    <a:pt x="32" y="22"/>
                  </a:lnTo>
                  <a:lnTo>
                    <a:pt x="18" y="14"/>
                  </a:lnTo>
                  <a:lnTo>
                    <a:pt x="10" y="8"/>
                  </a:lnTo>
                  <a:lnTo>
                    <a:pt x="4" y="2"/>
                  </a:lnTo>
                  <a:lnTo>
                    <a:pt x="4" y="2"/>
                  </a:lnTo>
                  <a:lnTo>
                    <a:pt x="0" y="0"/>
                  </a:lnTo>
                  <a:lnTo>
                    <a:pt x="0" y="4"/>
                  </a:lnTo>
                  <a:lnTo>
                    <a:pt x="2" y="8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16" y="22"/>
                  </a:lnTo>
                  <a:lnTo>
                    <a:pt x="24" y="28"/>
                  </a:lnTo>
                  <a:lnTo>
                    <a:pt x="24" y="28"/>
                  </a:lnTo>
                  <a:lnTo>
                    <a:pt x="20" y="36"/>
                  </a:lnTo>
                  <a:lnTo>
                    <a:pt x="18" y="44"/>
                  </a:lnTo>
                  <a:lnTo>
                    <a:pt x="14" y="48"/>
                  </a:lnTo>
                  <a:lnTo>
                    <a:pt x="14" y="48"/>
                  </a:lnTo>
                  <a:lnTo>
                    <a:pt x="12" y="52"/>
                  </a:lnTo>
                  <a:lnTo>
                    <a:pt x="14" y="58"/>
                  </a:lnTo>
                  <a:lnTo>
                    <a:pt x="16" y="66"/>
                  </a:lnTo>
                  <a:close/>
                </a:path>
              </a:pathLst>
            </a:custGeom>
            <a:solidFill>
              <a:srgbClr val="FDBF8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15" name="Freeform 48"/>
            <p:cNvSpPr>
              <a:spLocks/>
            </p:cNvSpPr>
            <p:nvPr/>
          </p:nvSpPr>
          <p:spPr bwMode="auto">
            <a:xfrm>
              <a:off x="4282113" y="981840"/>
              <a:ext cx="47349" cy="82238"/>
            </a:xfrm>
            <a:custGeom>
              <a:avLst/>
              <a:gdLst/>
              <a:ahLst/>
              <a:cxnLst>
                <a:cxn ang="0">
                  <a:pos x="16" y="66"/>
                </a:cxn>
                <a:cxn ang="0">
                  <a:pos x="16" y="66"/>
                </a:cxn>
                <a:cxn ang="0">
                  <a:pos x="20" y="62"/>
                </a:cxn>
                <a:cxn ang="0">
                  <a:pos x="24" y="58"/>
                </a:cxn>
                <a:cxn ang="0">
                  <a:pos x="28" y="52"/>
                </a:cxn>
                <a:cxn ang="0">
                  <a:pos x="28" y="52"/>
                </a:cxn>
                <a:cxn ang="0">
                  <a:pos x="30" y="46"/>
                </a:cxn>
                <a:cxn ang="0">
                  <a:pos x="32" y="42"/>
                </a:cxn>
                <a:cxn ang="0">
                  <a:pos x="38" y="34"/>
                </a:cxn>
                <a:cxn ang="0">
                  <a:pos x="38" y="34"/>
                </a:cxn>
                <a:cxn ang="0">
                  <a:pos x="38" y="30"/>
                </a:cxn>
                <a:cxn ang="0">
                  <a:pos x="38" y="26"/>
                </a:cxn>
                <a:cxn ang="0">
                  <a:pos x="36" y="24"/>
                </a:cxn>
                <a:cxn ang="0">
                  <a:pos x="32" y="22"/>
                </a:cxn>
                <a:cxn ang="0">
                  <a:pos x="32" y="22"/>
                </a:cxn>
                <a:cxn ang="0">
                  <a:pos x="18" y="14"/>
                </a:cxn>
                <a:cxn ang="0">
                  <a:pos x="10" y="8"/>
                </a:cxn>
                <a:cxn ang="0">
                  <a:pos x="4" y="2"/>
                </a:cxn>
                <a:cxn ang="0">
                  <a:pos x="4" y="2"/>
                </a:cxn>
                <a:cxn ang="0">
                  <a:pos x="0" y="0"/>
                </a:cxn>
                <a:cxn ang="0">
                  <a:pos x="0" y="4"/>
                </a:cxn>
                <a:cxn ang="0">
                  <a:pos x="2" y="8"/>
                </a:cxn>
                <a:cxn ang="0">
                  <a:pos x="4" y="12"/>
                </a:cxn>
                <a:cxn ang="0">
                  <a:pos x="4" y="12"/>
                </a:cxn>
                <a:cxn ang="0">
                  <a:pos x="16" y="22"/>
                </a:cxn>
                <a:cxn ang="0">
                  <a:pos x="24" y="28"/>
                </a:cxn>
                <a:cxn ang="0">
                  <a:pos x="24" y="28"/>
                </a:cxn>
                <a:cxn ang="0">
                  <a:pos x="20" y="36"/>
                </a:cxn>
                <a:cxn ang="0">
                  <a:pos x="18" y="44"/>
                </a:cxn>
                <a:cxn ang="0">
                  <a:pos x="14" y="48"/>
                </a:cxn>
                <a:cxn ang="0">
                  <a:pos x="14" y="48"/>
                </a:cxn>
                <a:cxn ang="0">
                  <a:pos x="12" y="52"/>
                </a:cxn>
                <a:cxn ang="0">
                  <a:pos x="14" y="58"/>
                </a:cxn>
                <a:cxn ang="0">
                  <a:pos x="16" y="66"/>
                </a:cxn>
              </a:cxnLst>
              <a:rect l="0" t="0" r="r" b="b"/>
              <a:pathLst>
                <a:path w="38" h="66">
                  <a:moveTo>
                    <a:pt x="16" y="66"/>
                  </a:moveTo>
                  <a:lnTo>
                    <a:pt x="16" y="66"/>
                  </a:lnTo>
                  <a:lnTo>
                    <a:pt x="20" y="62"/>
                  </a:lnTo>
                  <a:lnTo>
                    <a:pt x="24" y="58"/>
                  </a:lnTo>
                  <a:lnTo>
                    <a:pt x="28" y="52"/>
                  </a:lnTo>
                  <a:lnTo>
                    <a:pt x="28" y="52"/>
                  </a:lnTo>
                  <a:lnTo>
                    <a:pt x="30" y="46"/>
                  </a:lnTo>
                  <a:lnTo>
                    <a:pt x="32" y="42"/>
                  </a:lnTo>
                  <a:lnTo>
                    <a:pt x="38" y="34"/>
                  </a:lnTo>
                  <a:lnTo>
                    <a:pt x="38" y="34"/>
                  </a:lnTo>
                  <a:lnTo>
                    <a:pt x="38" y="30"/>
                  </a:lnTo>
                  <a:lnTo>
                    <a:pt x="38" y="26"/>
                  </a:lnTo>
                  <a:lnTo>
                    <a:pt x="36" y="24"/>
                  </a:lnTo>
                  <a:lnTo>
                    <a:pt x="32" y="22"/>
                  </a:lnTo>
                  <a:lnTo>
                    <a:pt x="32" y="22"/>
                  </a:lnTo>
                  <a:lnTo>
                    <a:pt x="18" y="14"/>
                  </a:lnTo>
                  <a:lnTo>
                    <a:pt x="10" y="8"/>
                  </a:lnTo>
                  <a:lnTo>
                    <a:pt x="4" y="2"/>
                  </a:lnTo>
                  <a:lnTo>
                    <a:pt x="4" y="2"/>
                  </a:lnTo>
                  <a:lnTo>
                    <a:pt x="0" y="0"/>
                  </a:lnTo>
                  <a:lnTo>
                    <a:pt x="0" y="4"/>
                  </a:lnTo>
                  <a:lnTo>
                    <a:pt x="2" y="8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16" y="22"/>
                  </a:lnTo>
                  <a:lnTo>
                    <a:pt x="24" y="28"/>
                  </a:lnTo>
                  <a:lnTo>
                    <a:pt x="24" y="28"/>
                  </a:lnTo>
                  <a:lnTo>
                    <a:pt x="20" y="36"/>
                  </a:lnTo>
                  <a:lnTo>
                    <a:pt x="18" y="44"/>
                  </a:lnTo>
                  <a:lnTo>
                    <a:pt x="14" y="48"/>
                  </a:lnTo>
                  <a:lnTo>
                    <a:pt x="14" y="48"/>
                  </a:lnTo>
                  <a:lnTo>
                    <a:pt x="12" y="52"/>
                  </a:lnTo>
                  <a:lnTo>
                    <a:pt x="14" y="58"/>
                  </a:lnTo>
                  <a:lnTo>
                    <a:pt x="16" y="66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16" name="Freeform 49"/>
            <p:cNvSpPr>
              <a:spLocks/>
            </p:cNvSpPr>
            <p:nvPr/>
          </p:nvSpPr>
          <p:spPr bwMode="auto">
            <a:xfrm>
              <a:off x="4264668" y="966888"/>
              <a:ext cx="39873" cy="54826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10" y="0"/>
                </a:cxn>
                <a:cxn ang="0">
                  <a:pos x="6" y="0"/>
                </a:cxn>
                <a:cxn ang="0">
                  <a:pos x="2" y="4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10" y="22"/>
                </a:cxn>
                <a:cxn ang="0">
                  <a:pos x="20" y="34"/>
                </a:cxn>
                <a:cxn ang="0">
                  <a:pos x="28" y="44"/>
                </a:cxn>
                <a:cxn ang="0">
                  <a:pos x="28" y="44"/>
                </a:cxn>
                <a:cxn ang="0">
                  <a:pos x="30" y="42"/>
                </a:cxn>
                <a:cxn ang="0">
                  <a:pos x="32" y="40"/>
                </a:cxn>
                <a:cxn ang="0">
                  <a:pos x="32" y="40"/>
                </a:cxn>
                <a:cxn ang="0">
                  <a:pos x="28" y="28"/>
                </a:cxn>
                <a:cxn ang="0">
                  <a:pos x="20" y="14"/>
                </a:cxn>
                <a:cxn ang="0">
                  <a:pos x="10" y="0"/>
                </a:cxn>
              </a:cxnLst>
              <a:rect l="0" t="0" r="r" b="b"/>
              <a:pathLst>
                <a:path w="32" h="44">
                  <a:moveTo>
                    <a:pt x="10" y="0"/>
                  </a:moveTo>
                  <a:lnTo>
                    <a:pt x="10" y="0"/>
                  </a:lnTo>
                  <a:lnTo>
                    <a:pt x="6" y="0"/>
                  </a:lnTo>
                  <a:lnTo>
                    <a:pt x="2" y="4"/>
                  </a:lnTo>
                  <a:lnTo>
                    <a:pt x="0" y="8"/>
                  </a:lnTo>
                  <a:lnTo>
                    <a:pt x="0" y="8"/>
                  </a:lnTo>
                  <a:lnTo>
                    <a:pt x="10" y="22"/>
                  </a:lnTo>
                  <a:lnTo>
                    <a:pt x="20" y="34"/>
                  </a:lnTo>
                  <a:lnTo>
                    <a:pt x="28" y="44"/>
                  </a:lnTo>
                  <a:lnTo>
                    <a:pt x="28" y="44"/>
                  </a:lnTo>
                  <a:lnTo>
                    <a:pt x="30" y="42"/>
                  </a:lnTo>
                  <a:lnTo>
                    <a:pt x="32" y="40"/>
                  </a:lnTo>
                  <a:lnTo>
                    <a:pt x="32" y="40"/>
                  </a:lnTo>
                  <a:lnTo>
                    <a:pt x="28" y="28"/>
                  </a:lnTo>
                  <a:lnTo>
                    <a:pt x="20" y="14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17" name="Freeform 50"/>
            <p:cNvSpPr>
              <a:spLocks/>
            </p:cNvSpPr>
            <p:nvPr/>
          </p:nvSpPr>
          <p:spPr bwMode="auto">
            <a:xfrm>
              <a:off x="4264668" y="966888"/>
              <a:ext cx="39873" cy="54826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10" y="0"/>
                </a:cxn>
                <a:cxn ang="0">
                  <a:pos x="6" y="0"/>
                </a:cxn>
                <a:cxn ang="0">
                  <a:pos x="2" y="4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10" y="22"/>
                </a:cxn>
                <a:cxn ang="0">
                  <a:pos x="20" y="34"/>
                </a:cxn>
                <a:cxn ang="0">
                  <a:pos x="28" y="44"/>
                </a:cxn>
                <a:cxn ang="0">
                  <a:pos x="28" y="44"/>
                </a:cxn>
                <a:cxn ang="0">
                  <a:pos x="30" y="42"/>
                </a:cxn>
                <a:cxn ang="0">
                  <a:pos x="32" y="40"/>
                </a:cxn>
                <a:cxn ang="0">
                  <a:pos x="32" y="40"/>
                </a:cxn>
                <a:cxn ang="0">
                  <a:pos x="28" y="28"/>
                </a:cxn>
                <a:cxn ang="0">
                  <a:pos x="20" y="14"/>
                </a:cxn>
                <a:cxn ang="0">
                  <a:pos x="10" y="0"/>
                </a:cxn>
              </a:cxnLst>
              <a:rect l="0" t="0" r="r" b="b"/>
              <a:pathLst>
                <a:path w="32" h="44">
                  <a:moveTo>
                    <a:pt x="10" y="0"/>
                  </a:moveTo>
                  <a:lnTo>
                    <a:pt x="10" y="0"/>
                  </a:lnTo>
                  <a:lnTo>
                    <a:pt x="6" y="0"/>
                  </a:lnTo>
                  <a:lnTo>
                    <a:pt x="2" y="4"/>
                  </a:lnTo>
                  <a:lnTo>
                    <a:pt x="0" y="8"/>
                  </a:lnTo>
                  <a:lnTo>
                    <a:pt x="0" y="8"/>
                  </a:lnTo>
                  <a:lnTo>
                    <a:pt x="10" y="22"/>
                  </a:lnTo>
                  <a:lnTo>
                    <a:pt x="20" y="34"/>
                  </a:lnTo>
                  <a:lnTo>
                    <a:pt x="28" y="44"/>
                  </a:lnTo>
                  <a:lnTo>
                    <a:pt x="28" y="44"/>
                  </a:lnTo>
                  <a:lnTo>
                    <a:pt x="30" y="42"/>
                  </a:lnTo>
                  <a:lnTo>
                    <a:pt x="32" y="40"/>
                  </a:lnTo>
                  <a:lnTo>
                    <a:pt x="32" y="40"/>
                  </a:lnTo>
                  <a:lnTo>
                    <a:pt x="28" y="28"/>
                  </a:lnTo>
                  <a:lnTo>
                    <a:pt x="20" y="14"/>
                  </a:lnTo>
                  <a:lnTo>
                    <a:pt x="1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18" name="Freeform 51"/>
            <p:cNvSpPr>
              <a:spLocks/>
            </p:cNvSpPr>
            <p:nvPr/>
          </p:nvSpPr>
          <p:spPr bwMode="auto">
            <a:xfrm>
              <a:off x="4232271" y="927014"/>
              <a:ext cx="42365" cy="49841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2"/>
                </a:cxn>
                <a:cxn ang="0">
                  <a:pos x="32" y="40"/>
                </a:cxn>
                <a:cxn ang="0">
                  <a:pos x="32" y="40"/>
                </a:cxn>
                <a:cxn ang="0">
                  <a:pos x="32" y="40"/>
                </a:cxn>
                <a:cxn ang="0">
                  <a:pos x="34" y="40"/>
                </a:cxn>
                <a:cxn ang="0">
                  <a:pos x="34" y="40"/>
                </a:cxn>
                <a:cxn ang="0">
                  <a:pos x="18" y="2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2"/>
                </a:cxn>
              </a:cxnLst>
              <a:rect l="0" t="0" r="r" b="b"/>
              <a:pathLst>
                <a:path w="34" h="40">
                  <a:moveTo>
                    <a:pt x="0" y="2"/>
                  </a:moveTo>
                  <a:lnTo>
                    <a:pt x="0" y="2"/>
                  </a:lnTo>
                  <a:lnTo>
                    <a:pt x="32" y="40"/>
                  </a:lnTo>
                  <a:lnTo>
                    <a:pt x="32" y="40"/>
                  </a:lnTo>
                  <a:lnTo>
                    <a:pt x="32" y="40"/>
                  </a:lnTo>
                  <a:lnTo>
                    <a:pt x="34" y="40"/>
                  </a:lnTo>
                  <a:lnTo>
                    <a:pt x="34" y="40"/>
                  </a:lnTo>
                  <a:lnTo>
                    <a:pt x="18" y="2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19" name="Freeform 52"/>
            <p:cNvSpPr>
              <a:spLocks/>
            </p:cNvSpPr>
            <p:nvPr/>
          </p:nvSpPr>
          <p:spPr bwMode="auto">
            <a:xfrm>
              <a:off x="4232271" y="927014"/>
              <a:ext cx="42365" cy="49841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0" y="2"/>
                </a:cxn>
                <a:cxn ang="0">
                  <a:pos x="32" y="40"/>
                </a:cxn>
                <a:cxn ang="0">
                  <a:pos x="32" y="40"/>
                </a:cxn>
                <a:cxn ang="0">
                  <a:pos x="32" y="40"/>
                </a:cxn>
                <a:cxn ang="0">
                  <a:pos x="34" y="40"/>
                </a:cxn>
                <a:cxn ang="0">
                  <a:pos x="34" y="40"/>
                </a:cxn>
                <a:cxn ang="0">
                  <a:pos x="18" y="2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2"/>
                </a:cxn>
              </a:cxnLst>
              <a:rect l="0" t="0" r="r" b="b"/>
              <a:pathLst>
                <a:path w="34" h="40">
                  <a:moveTo>
                    <a:pt x="0" y="2"/>
                  </a:moveTo>
                  <a:lnTo>
                    <a:pt x="0" y="2"/>
                  </a:lnTo>
                  <a:lnTo>
                    <a:pt x="32" y="40"/>
                  </a:lnTo>
                  <a:lnTo>
                    <a:pt x="32" y="40"/>
                  </a:lnTo>
                  <a:lnTo>
                    <a:pt x="32" y="40"/>
                  </a:lnTo>
                  <a:lnTo>
                    <a:pt x="34" y="40"/>
                  </a:lnTo>
                  <a:lnTo>
                    <a:pt x="34" y="40"/>
                  </a:lnTo>
                  <a:lnTo>
                    <a:pt x="18" y="2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20" name="Freeform 53"/>
            <p:cNvSpPr>
              <a:spLocks/>
            </p:cNvSpPr>
            <p:nvPr/>
          </p:nvSpPr>
          <p:spPr bwMode="auto">
            <a:xfrm>
              <a:off x="4227287" y="922030"/>
              <a:ext cx="22429" cy="24921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0"/>
                </a:cxn>
                <a:cxn ang="0">
                  <a:pos x="2" y="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2" y="6"/>
                </a:cxn>
                <a:cxn ang="0">
                  <a:pos x="4" y="8"/>
                </a:cxn>
                <a:cxn ang="0">
                  <a:pos x="4" y="10"/>
                </a:cxn>
                <a:cxn ang="0">
                  <a:pos x="4" y="10"/>
                </a:cxn>
                <a:cxn ang="0">
                  <a:pos x="6" y="10"/>
                </a:cxn>
                <a:cxn ang="0">
                  <a:pos x="8" y="12"/>
                </a:cxn>
                <a:cxn ang="0">
                  <a:pos x="6" y="14"/>
                </a:cxn>
                <a:cxn ang="0">
                  <a:pos x="6" y="14"/>
                </a:cxn>
                <a:cxn ang="0">
                  <a:pos x="10" y="14"/>
                </a:cxn>
                <a:cxn ang="0">
                  <a:pos x="10" y="16"/>
                </a:cxn>
                <a:cxn ang="0">
                  <a:pos x="10" y="18"/>
                </a:cxn>
                <a:cxn ang="0">
                  <a:pos x="10" y="18"/>
                </a:cxn>
                <a:cxn ang="0">
                  <a:pos x="12" y="18"/>
                </a:cxn>
                <a:cxn ang="0">
                  <a:pos x="14" y="18"/>
                </a:cxn>
                <a:cxn ang="0">
                  <a:pos x="14" y="20"/>
                </a:cxn>
                <a:cxn ang="0">
                  <a:pos x="14" y="20"/>
                </a:cxn>
                <a:cxn ang="0">
                  <a:pos x="16" y="18"/>
                </a:cxn>
                <a:cxn ang="0">
                  <a:pos x="18" y="14"/>
                </a:cxn>
                <a:cxn ang="0">
                  <a:pos x="18" y="14"/>
                </a:cxn>
                <a:cxn ang="0">
                  <a:pos x="16" y="14"/>
                </a:cxn>
                <a:cxn ang="0">
                  <a:pos x="16" y="12"/>
                </a:cxn>
                <a:cxn ang="0">
                  <a:pos x="16" y="12"/>
                </a:cxn>
                <a:cxn ang="0">
                  <a:pos x="16" y="12"/>
                </a:cxn>
                <a:cxn ang="0">
                  <a:pos x="14" y="10"/>
                </a:cxn>
                <a:cxn ang="0">
                  <a:pos x="14" y="8"/>
                </a:cxn>
                <a:cxn ang="0">
                  <a:pos x="14" y="8"/>
                </a:cxn>
                <a:cxn ang="0">
                  <a:pos x="12" y="6"/>
                </a:cxn>
                <a:cxn ang="0">
                  <a:pos x="10" y="6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8" y="4"/>
                </a:cxn>
                <a:cxn ang="0">
                  <a:pos x="6" y="2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2" y="0"/>
                </a:cxn>
              </a:cxnLst>
              <a:rect l="0" t="0" r="r" b="b"/>
              <a:pathLst>
                <a:path w="18" h="20">
                  <a:moveTo>
                    <a:pt x="2" y="0"/>
                  </a:moveTo>
                  <a:lnTo>
                    <a:pt x="2" y="0"/>
                  </a:lnTo>
                  <a:lnTo>
                    <a:pt x="2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6"/>
                  </a:lnTo>
                  <a:lnTo>
                    <a:pt x="4" y="8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6" y="10"/>
                  </a:lnTo>
                  <a:lnTo>
                    <a:pt x="8" y="12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10" y="14"/>
                  </a:lnTo>
                  <a:lnTo>
                    <a:pt x="10" y="16"/>
                  </a:lnTo>
                  <a:lnTo>
                    <a:pt x="10" y="18"/>
                  </a:lnTo>
                  <a:lnTo>
                    <a:pt x="10" y="18"/>
                  </a:lnTo>
                  <a:lnTo>
                    <a:pt x="12" y="18"/>
                  </a:lnTo>
                  <a:lnTo>
                    <a:pt x="14" y="18"/>
                  </a:lnTo>
                  <a:lnTo>
                    <a:pt x="14" y="20"/>
                  </a:lnTo>
                  <a:lnTo>
                    <a:pt x="14" y="20"/>
                  </a:lnTo>
                  <a:lnTo>
                    <a:pt x="16" y="18"/>
                  </a:lnTo>
                  <a:lnTo>
                    <a:pt x="18" y="14"/>
                  </a:lnTo>
                  <a:lnTo>
                    <a:pt x="18" y="14"/>
                  </a:lnTo>
                  <a:lnTo>
                    <a:pt x="16" y="14"/>
                  </a:lnTo>
                  <a:lnTo>
                    <a:pt x="16" y="12"/>
                  </a:lnTo>
                  <a:lnTo>
                    <a:pt x="16" y="12"/>
                  </a:lnTo>
                  <a:lnTo>
                    <a:pt x="16" y="12"/>
                  </a:lnTo>
                  <a:lnTo>
                    <a:pt x="14" y="10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12" y="6"/>
                  </a:lnTo>
                  <a:lnTo>
                    <a:pt x="10" y="6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8" y="4"/>
                  </a:lnTo>
                  <a:lnTo>
                    <a:pt x="6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21" name="Freeform 54"/>
            <p:cNvSpPr>
              <a:spLocks/>
            </p:cNvSpPr>
            <p:nvPr/>
          </p:nvSpPr>
          <p:spPr bwMode="auto">
            <a:xfrm>
              <a:off x="4227287" y="922030"/>
              <a:ext cx="22429" cy="24921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" y="0"/>
                </a:cxn>
                <a:cxn ang="0">
                  <a:pos x="2" y="2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2" y="6"/>
                </a:cxn>
                <a:cxn ang="0">
                  <a:pos x="4" y="8"/>
                </a:cxn>
                <a:cxn ang="0">
                  <a:pos x="4" y="10"/>
                </a:cxn>
                <a:cxn ang="0">
                  <a:pos x="4" y="10"/>
                </a:cxn>
                <a:cxn ang="0">
                  <a:pos x="6" y="10"/>
                </a:cxn>
                <a:cxn ang="0">
                  <a:pos x="8" y="12"/>
                </a:cxn>
                <a:cxn ang="0">
                  <a:pos x="6" y="14"/>
                </a:cxn>
                <a:cxn ang="0">
                  <a:pos x="6" y="14"/>
                </a:cxn>
                <a:cxn ang="0">
                  <a:pos x="10" y="14"/>
                </a:cxn>
                <a:cxn ang="0">
                  <a:pos x="10" y="16"/>
                </a:cxn>
                <a:cxn ang="0">
                  <a:pos x="10" y="18"/>
                </a:cxn>
                <a:cxn ang="0">
                  <a:pos x="10" y="18"/>
                </a:cxn>
                <a:cxn ang="0">
                  <a:pos x="12" y="18"/>
                </a:cxn>
                <a:cxn ang="0">
                  <a:pos x="14" y="18"/>
                </a:cxn>
                <a:cxn ang="0">
                  <a:pos x="14" y="20"/>
                </a:cxn>
                <a:cxn ang="0">
                  <a:pos x="14" y="20"/>
                </a:cxn>
                <a:cxn ang="0">
                  <a:pos x="16" y="18"/>
                </a:cxn>
                <a:cxn ang="0">
                  <a:pos x="18" y="14"/>
                </a:cxn>
                <a:cxn ang="0">
                  <a:pos x="18" y="14"/>
                </a:cxn>
                <a:cxn ang="0">
                  <a:pos x="16" y="14"/>
                </a:cxn>
                <a:cxn ang="0">
                  <a:pos x="16" y="12"/>
                </a:cxn>
                <a:cxn ang="0">
                  <a:pos x="16" y="12"/>
                </a:cxn>
                <a:cxn ang="0">
                  <a:pos x="16" y="12"/>
                </a:cxn>
                <a:cxn ang="0">
                  <a:pos x="14" y="10"/>
                </a:cxn>
                <a:cxn ang="0">
                  <a:pos x="14" y="8"/>
                </a:cxn>
                <a:cxn ang="0">
                  <a:pos x="14" y="8"/>
                </a:cxn>
                <a:cxn ang="0">
                  <a:pos x="12" y="6"/>
                </a:cxn>
                <a:cxn ang="0">
                  <a:pos x="10" y="6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8" y="4"/>
                </a:cxn>
                <a:cxn ang="0">
                  <a:pos x="6" y="2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2" y="0"/>
                </a:cxn>
              </a:cxnLst>
              <a:rect l="0" t="0" r="r" b="b"/>
              <a:pathLst>
                <a:path w="18" h="20">
                  <a:moveTo>
                    <a:pt x="2" y="0"/>
                  </a:moveTo>
                  <a:lnTo>
                    <a:pt x="2" y="0"/>
                  </a:lnTo>
                  <a:lnTo>
                    <a:pt x="2" y="2"/>
                  </a:lnTo>
                  <a:lnTo>
                    <a:pt x="0" y="6"/>
                  </a:lnTo>
                  <a:lnTo>
                    <a:pt x="0" y="6"/>
                  </a:lnTo>
                  <a:lnTo>
                    <a:pt x="2" y="6"/>
                  </a:lnTo>
                  <a:lnTo>
                    <a:pt x="4" y="8"/>
                  </a:lnTo>
                  <a:lnTo>
                    <a:pt x="4" y="10"/>
                  </a:lnTo>
                  <a:lnTo>
                    <a:pt x="4" y="10"/>
                  </a:lnTo>
                  <a:lnTo>
                    <a:pt x="6" y="10"/>
                  </a:lnTo>
                  <a:lnTo>
                    <a:pt x="8" y="12"/>
                  </a:lnTo>
                  <a:lnTo>
                    <a:pt x="6" y="14"/>
                  </a:lnTo>
                  <a:lnTo>
                    <a:pt x="6" y="14"/>
                  </a:lnTo>
                  <a:lnTo>
                    <a:pt x="10" y="14"/>
                  </a:lnTo>
                  <a:lnTo>
                    <a:pt x="10" y="16"/>
                  </a:lnTo>
                  <a:lnTo>
                    <a:pt x="10" y="18"/>
                  </a:lnTo>
                  <a:lnTo>
                    <a:pt x="10" y="18"/>
                  </a:lnTo>
                  <a:lnTo>
                    <a:pt x="12" y="18"/>
                  </a:lnTo>
                  <a:lnTo>
                    <a:pt x="14" y="18"/>
                  </a:lnTo>
                  <a:lnTo>
                    <a:pt x="14" y="20"/>
                  </a:lnTo>
                  <a:lnTo>
                    <a:pt x="14" y="20"/>
                  </a:lnTo>
                  <a:lnTo>
                    <a:pt x="16" y="18"/>
                  </a:lnTo>
                  <a:lnTo>
                    <a:pt x="18" y="14"/>
                  </a:lnTo>
                  <a:lnTo>
                    <a:pt x="18" y="14"/>
                  </a:lnTo>
                  <a:lnTo>
                    <a:pt x="16" y="14"/>
                  </a:lnTo>
                  <a:lnTo>
                    <a:pt x="16" y="12"/>
                  </a:lnTo>
                  <a:lnTo>
                    <a:pt x="16" y="12"/>
                  </a:lnTo>
                  <a:lnTo>
                    <a:pt x="16" y="12"/>
                  </a:lnTo>
                  <a:lnTo>
                    <a:pt x="14" y="10"/>
                  </a:lnTo>
                  <a:lnTo>
                    <a:pt x="14" y="8"/>
                  </a:lnTo>
                  <a:lnTo>
                    <a:pt x="14" y="8"/>
                  </a:lnTo>
                  <a:lnTo>
                    <a:pt x="12" y="6"/>
                  </a:lnTo>
                  <a:lnTo>
                    <a:pt x="10" y="6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8" y="4"/>
                  </a:lnTo>
                  <a:lnTo>
                    <a:pt x="6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2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22" name="Freeform 55"/>
            <p:cNvSpPr>
              <a:spLocks/>
            </p:cNvSpPr>
            <p:nvPr/>
          </p:nvSpPr>
          <p:spPr bwMode="auto">
            <a:xfrm>
              <a:off x="4125112" y="924522"/>
              <a:ext cx="47349" cy="9968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24" y="0"/>
                </a:cxn>
                <a:cxn ang="0">
                  <a:pos x="24" y="0"/>
                </a:cxn>
                <a:cxn ang="0">
                  <a:pos x="28" y="4"/>
                </a:cxn>
                <a:cxn ang="0">
                  <a:pos x="32" y="4"/>
                </a:cxn>
                <a:cxn ang="0">
                  <a:pos x="38" y="2"/>
                </a:cxn>
                <a:cxn ang="0">
                  <a:pos x="38" y="2"/>
                </a:cxn>
                <a:cxn ang="0">
                  <a:pos x="38" y="4"/>
                </a:cxn>
                <a:cxn ang="0">
                  <a:pos x="32" y="6"/>
                </a:cxn>
                <a:cxn ang="0">
                  <a:pos x="20" y="8"/>
                </a:cxn>
                <a:cxn ang="0">
                  <a:pos x="0" y="8"/>
                </a:cxn>
              </a:cxnLst>
              <a:rect l="0" t="0" r="r" b="b"/>
              <a:pathLst>
                <a:path w="38" h="8">
                  <a:moveTo>
                    <a:pt x="0" y="8"/>
                  </a:moveTo>
                  <a:lnTo>
                    <a:pt x="0" y="8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8" y="4"/>
                  </a:lnTo>
                  <a:lnTo>
                    <a:pt x="32" y="4"/>
                  </a:lnTo>
                  <a:lnTo>
                    <a:pt x="38" y="2"/>
                  </a:lnTo>
                  <a:lnTo>
                    <a:pt x="38" y="2"/>
                  </a:lnTo>
                  <a:lnTo>
                    <a:pt x="38" y="4"/>
                  </a:lnTo>
                  <a:lnTo>
                    <a:pt x="32" y="6"/>
                  </a:lnTo>
                  <a:lnTo>
                    <a:pt x="20" y="8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23" name="Freeform 56"/>
            <p:cNvSpPr>
              <a:spLocks/>
            </p:cNvSpPr>
            <p:nvPr/>
          </p:nvSpPr>
          <p:spPr bwMode="auto">
            <a:xfrm>
              <a:off x="4125112" y="924522"/>
              <a:ext cx="47349" cy="9968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24" y="0"/>
                </a:cxn>
                <a:cxn ang="0">
                  <a:pos x="24" y="0"/>
                </a:cxn>
                <a:cxn ang="0">
                  <a:pos x="28" y="4"/>
                </a:cxn>
                <a:cxn ang="0">
                  <a:pos x="32" y="4"/>
                </a:cxn>
                <a:cxn ang="0">
                  <a:pos x="38" y="2"/>
                </a:cxn>
                <a:cxn ang="0">
                  <a:pos x="38" y="2"/>
                </a:cxn>
                <a:cxn ang="0">
                  <a:pos x="38" y="4"/>
                </a:cxn>
                <a:cxn ang="0">
                  <a:pos x="32" y="6"/>
                </a:cxn>
                <a:cxn ang="0">
                  <a:pos x="20" y="8"/>
                </a:cxn>
                <a:cxn ang="0">
                  <a:pos x="0" y="8"/>
                </a:cxn>
              </a:cxnLst>
              <a:rect l="0" t="0" r="r" b="b"/>
              <a:pathLst>
                <a:path w="38" h="8">
                  <a:moveTo>
                    <a:pt x="0" y="8"/>
                  </a:moveTo>
                  <a:lnTo>
                    <a:pt x="0" y="8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8" y="4"/>
                  </a:lnTo>
                  <a:lnTo>
                    <a:pt x="32" y="4"/>
                  </a:lnTo>
                  <a:lnTo>
                    <a:pt x="38" y="2"/>
                  </a:lnTo>
                  <a:lnTo>
                    <a:pt x="38" y="2"/>
                  </a:lnTo>
                  <a:lnTo>
                    <a:pt x="38" y="4"/>
                  </a:lnTo>
                  <a:lnTo>
                    <a:pt x="32" y="6"/>
                  </a:lnTo>
                  <a:lnTo>
                    <a:pt x="20" y="8"/>
                  </a:lnTo>
                  <a:lnTo>
                    <a:pt x="0" y="8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24" name="Freeform 57"/>
            <p:cNvSpPr>
              <a:spLocks/>
            </p:cNvSpPr>
            <p:nvPr/>
          </p:nvSpPr>
          <p:spPr bwMode="auto">
            <a:xfrm>
              <a:off x="3833540" y="1111428"/>
              <a:ext cx="316493" cy="229271"/>
            </a:xfrm>
            <a:custGeom>
              <a:avLst/>
              <a:gdLst/>
              <a:ahLst/>
              <a:cxnLst>
                <a:cxn ang="0">
                  <a:pos x="176" y="16"/>
                </a:cxn>
                <a:cxn ang="0">
                  <a:pos x="176" y="16"/>
                </a:cxn>
                <a:cxn ang="0">
                  <a:pos x="178" y="18"/>
                </a:cxn>
                <a:cxn ang="0">
                  <a:pos x="182" y="22"/>
                </a:cxn>
                <a:cxn ang="0">
                  <a:pos x="190" y="26"/>
                </a:cxn>
                <a:cxn ang="0">
                  <a:pos x="202" y="28"/>
                </a:cxn>
                <a:cxn ang="0">
                  <a:pos x="202" y="28"/>
                </a:cxn>
                <a:cxn ang="0">
                  <a:pos x="216" y="28"/>
                </a:cxn>
                <a:cxn ang="0">
                  <a:pos x="226" y="30"/>
                </a:cxn>
                <a:cxn ang="0">
                  <a:pos x="236" y="34"/>
                </a:cxn>
                <a:cxn ang="0">
                  <a:pos x="244" y="40"/>
                </a:cxn>
                <a:cxn ang="0">
                  <a:pos x="250" y="46"/>
                </a:cxn>
                <a:cxn ang="0">
                  <a:pos x="254" y="54"/>
                </a:cxn>
                <a:cxn ang="0">
                  <a:pos x="254" y="64"/>
                </a:cxn>
                <a:cxn ang="0">
                  <a:pos x="252" y="74"/>
                </a:cxn>
                <a:cxn ang="0">
                  <a:pos x="252" y="74"/>
                </a:cxn>
                <a:cxn ang="0">
                  <a:pos x="246" y="98"/>
                </a:cxn>
                <a:cxn ang="0">
                  <a:pos x="240" y="124"/>
                </a:cxn>
                <a:cxn ang="0">
                  <a:pos x="236" y="148"/>
                </a:cxn>
                <a:cxn ang="0">
                  <a:pos x="236" y="170"/>
                </a:cxn>
                <a:cxn ang="0">
                  <a:pos x="236" y="170"/>
                </a:cxn>
                <a:cxn ang="0">
                  <a:pos x="218" y="174"/>
                </a:cxn>
                <a:cxn ang="0">
                  <a:pos x="200" y="180"/>
                </a:cxn>
                <a:cxn ang="0">
                  <a:pos x="174" y="182"/>
                </a:cxn>
                <a:cxn ang="0">
                  <a:pos x="142" y="184"/>
                </a:cxn>
                <a:cxn ang="0">
                  <a:pos x="106" y="182"/>
                </a:cxn>
                <a:cxn ang="0">
                  <a:pos x="88" y="180"/>
                </a:cxn>
                <a:cxn ang="0">
                  <a:pos x="68" y="176"/>
                </a:cxn>
                <a:cxn ang="0">
                  <a:pos x="46" y="172"/>
                </a:cxn>
                <a:cxn ang="0">
                  <a:pos x="24" y="164"/>
                </a:cxn>
                <a:cxn ang="0">
                  <a:pos x="24" y="164"/>
                </a:cxn>
                <a:cxn ang="0">
                  <a:pos x="12" y="128"/>
                </a:cxn>
                <a:cxn ang="0">
                  <a:pos x="4" y="96"/>
                </a:cxn>
                <a:cxn ang="0">
                  <a:pos x="0" y="82"/>
                </a:cxn>
                <a:cxn ang="0">
                  <a:pos x="0" y="70"/>
                </a:cxn>
                <a:cxn ang="0">
                  <a:pos x="0" y="70"/>
                </a:cxn>
                <a:cxn ang="0">
                  <a:pos x="2" y="52"/>
                </a:cxn>
                <a:cxn ang="0">
                  <a:pos x="2" y="42"/>
                </a:cxn>
                <a:cxn ang="0">
                  <a:pos x="4" y="34"/>
                </a:cxn>
                <a:cxn ang="0">
                  <a:pos x="8" y="26"/>
                </a:cxn>
                <a:cxn ang="0">
                  <a:pos x="14" y="20"/>
                </a:cxn>
                <a:cxn ang="0">
                  <a:pos x="24" y="16"/>
                </a:cxn>
                <a:cxn ang="0">
                  <a:pos x="36" y="14"/>
                </a:cxn>
                <a:cxn ang="0">
                  <a:pos x="36" y="14"/>
                </a:cxn>
                <a:cxn ang="0">
                  <a:pos x="50" y="14"/>
                </a:cxn>
                <a:cxn ang="0">
                  <a:pos x="66" y="12"/>
                </a:cxn>
                <a:cxn ang="0">
                  <a:pos x="92" y="8"/>
                </a:cxn>
                <a:cxn ang="0">
                  <a:pos x="120" y="0"/>
                </a:cxn>
                <a:cxn ang="0">
                  <a:pos x="176" y="16"/>
                </a:cxn>
              </a:cxnLst>
              <a:rect l="0" t="0" r="r" b="b"/>
              <a:pathLst>
                <a:path w="254" h="184">
                  <a:moveTo>
                    <a:pt x="176" y="16"/>
                  </a:moveTo>
                  <a:lnTo>
                    <a:pt x="176" y="16"/>
                  </a:lnTo>
                  <a:lnTo>
                    <a:pt x="178" y="18"/>
                  </a:lnTo>
                  <a:lnTo>
                    <a:pt x="182" y="22"/>
                  </a:lnTo>
                  <a:lnTo>
                    <a:pt x="190" y="26"/>
                  </a:lnTo>
                  <a:lnTo>
                    <a:pt x="202" y="28"/>
                  </a:lnTo>
                  <a:lnTo>
                    <a:pt x="202" y="28"/>
                  </a:lnTo>
                  <a:lnTo>
                    <a:pt x="216" y="28"/>
                  </a:lnTo>
                  <a:lnTo>
                    <a:pt x="226" y="30"/>
                  </a:lnTo>
                  <a:lnTo>
                    <a:pt x="236" y="34"/>
                  </a:lnTo>
                  <a:lnTo>
                    <a:pt x="244" y="40"/>
                  </a:lnTo>
                  <a:lnTo>
                    <a:pt x="250" y="46"/>
                  </a:lnTo>
                  <a:lnTo>
                    <a:pt x="254" y="54"/>
                  </a:lnTo>
                  <a:lnTo>
                    <a:pt x="254" y="64"/>
                  </a:lnTo>
                  <a:lnTo>
                    <a:pt x="252" y="74"/>
                  </a:lnTo>
                  <a:lnTo>
                    <a:pt x="252" y="74"/>
                  </a:lnTo>
                  <a:lnTo>
                    <a:pt x="246" y="98"/>
                  </a:lnTo>
                  <a:lnTo>
                    <a:pt x="240" y="124"/>
                  </a:lnTo>
                  <a:lnTo>
                    <a:pt x="236" y="148"/>
                  </a:lnTo>
                  <a:lnTo>
                    <a:pt x="236" y="170"/>
                  </a:lnTo>
                  <a:lnTo>
                    <a:pt x="236" y="170"/>
                  </a:lnTo>
                  <a:lnTo>
                    <a:pt x="218" y="174"/>
                  </a:lnTo>
                  <a:lnTo>
                    <a:pt x="200" y="180"/>
                  </a:lnTo>
                  <a:lnTo>
                    <a:pt x="174" y="182"/>
                  </a:lnTo>
                  <a:lnTo>
                    <a:pt x="142" y="184"/>
                  </a:lnTo>
                  <a:lnTo>
                    <a:pt x="106" y="182"/>
                  </a:lnTo>
                  <a:lnTo>
                    <a:pt x="88" y="180"/>
                  </a:lnTo>
                  <a:lnTo>
                    <a:pt x="68" y="176"/>
                  </a:lnTo>
                  <a:lnTo>
                    <a:pt x="46" y="172"/>
                  </a:lnTo>
                  <a:lnTo>
                    <a:pt x="24" y="164"/>
                  </a:lnTo>
                  <a:lnTo>
                    <a:pt x="24" y="164"/>
                  </a:lnTo>
                  <a:lnTo>
                    <a:pt x="12" y="128"/>
                  </a:lnTo>
                  <a:lnTo>
                    <a:pt x="4" y="96"/>
                  </a:lnTo>
                  <a:lnTo>
                    <a:pt x="0" y="82"/>
                  </a:lnTo>
                  <a:lnTo>
                    <a:pt x="0" y="70"/>
                  </a:lnTo>
                  <a:lnTo>
                    <a:pt x="0" y="70"/>
                  </a:lnTo>
                  <a:lnTo>
                    <a:pt x="2" y="52"/>
                  </a:lnTo>
                  <a:lnTo>
                    <a:pt x="2" y="42"/>
                  </a:lnTo>
                  <a:lnTo>
                    <a:pt x="4" y="34"/>
                  </a:lnTo>
                  <a:lnTo>
                    <a:pt x="8" y="26"/>
                  </a:lnTo>
                  <a:lnTo>
                    <a:pt x="14" y="20"/>
                  </a:lnTo>
                  <a:lnTo>
                    <a:pt x="24" y="16"/>
                  </a:lnTo>
                  <a:lnTo>
                    <a:pt x="36" y="14"/>
                  </a:lnTo>
                  <a:lnTo>
                    <a:pt x="36" y="14"/>
                  </a:lnTo>
                  <a:lnTo>
                    <a:pt x="50" y="14"/>
                  </a:lnTo>
                  <a:lnTo>
                    <a:pt x="66" y="12"/>
                  </a:lnTo>
                  <a:lnTo>
                    <a:pt x="92" y="8"/>
                  </a:lnTo>
                  <a:lnTo>
                    <a:pt x="120" y="0"/>
                  </a:lnTo>
                  <a:lnTo>
                    <a:pt x="176" y="16"/>
                  </a:lnTo>
                  <a:close/>
                </a:path>
              </a:pathLst>
            </a:custGeom>
            <a:solidFill>
              <a:srgbClr val="FDBF8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25" name="Freeform 58"/>
            <p:cNvSpPr>
              <a:spLocks/>
            </p:cNvSpPr>
            <p:nvPr/>
          </p:nvSpPr>
          <p:spPr bwMode="auto">
            <a:xfrm>
              <a:off x="3848492" y="1241016"/>
              <a:ext cx="286588" cy="281604"/>
            </a:xfrm>
            <a:custGeom>
              <a:avLst/>
              <a:gdLst/>
              <a:ahLst/>
              <a:cxnLst>
                <a:cxn ang="0">
                  <a:pos x="6" y="36"/>
                </a:cxn>
                <a:cxn ang="0">
                  <a:pos x="6" y="36"/>
                </a:cxn>
                <a:cxn ang="0">
                  <a:pos x="24" y="26"/>
                </a:cxn>
                <a:cxn ang="0">
                  <a:pos x="44" y="20"/>
                </a:cxn>
                <a:cxn ang="0">
                  <a:pos x="70" y="12"/>
                </a:cxn>
                <a:cxn ang="0">
                  <a:pos x="102" y="4"/>
                </a:cxn>
                <a:cxn ang="0">
                  <a:pos x="136" y="0"/>
                </a:cxn>
                <a:cxn ang="0">
                  <a:pos x="156" y="0"/>
                </a:cxn>
                <a:cxn ang="0">
                  <a:pos x="176" y="0"/>
                </a:cxn>
                <a:cxn ang="0">
                  <a:pos x="196" y="2"/>
                </a:cxn>
                <a:cxn ang="0">
                  <a:pos x="216" y="6"/>
                </a:cxn>
                <a:cxn ang="0">
                  <a:pos x="216" y="6"/>
                </a:cxn>
                <a:cxn ang="0">
                  <a:pos x="224" y="34"/>
                </a:cxn>
                <a:cxn ang="0">
                  <a:pos x="230" y="58"/>
                </a:cxn>
                <a:cxn ang="0">
                  <a:pos x="230" y="68"/>
                </a:cxn>
                <a:cxn ang="0">
                  <a:pos x="230" y="76"/>
                </a:cxn>
                <a:cxn ang="0">
                  <a:pos x="230" y="76"/>
                </a:cxn>
                <a:cxn ang="0">
                  <a:pos x="228" y="84"/>
                </a:cxn>
                <a:cxn ang="0">
                  <a:pos x="220" y="94"/>
                </a:cxn>
                <a:cxn ang="0">
                  <a:pos x="198" y="120"/>
                </a:cxn>
                <a:cxn ang="0">
                  <a:pos x="184" y="138"/>
                </a:cxn>
                <a:cxn ang="0">
                  <a:pos x="170" y="162"/>
                </a:cxn>
                <a:cxn ang="0">
                  <a:pos x="156" y="190"/>
                </a:cxn>
                <a:cxn ang="0">
                  <a:pos x="144" y="226"/>
                </a:cxn>
                <a:cxn ang="0">
                  <a:pos x="144" y="226"/>
                </a:cxn>
                <a:cxn ang="0">
                  <a:pos x="130" y="226"/>
                </a:cxn>
                <a:cxn ang="0">
                  <a:pos x="114" y="226"/>
                </a:cxn>
                <a:cxn ang="0">
                  <a:pos x="92" y="224"/>
                </a:cxn>
                <a:cxn ang="0">
                  <a:pos x="70" y="220"/>
                </a:cxn>
                <a:cxn ang="0">
                  <a:pos x="46" y="212"/>
                </a:cxn>
                <a:cxn ang="0">
                  <a:pos x="22" y="200"/>
                </a:cxn>
                <a:cxn ang="0">
                  <a:pos x="10" y="192"/>
                </a:cxn>
                <a:cxn ang="0">
                  <a:pos x="0" y="184"/>
                </a:cxn>
                <a:cxn ang="0">
                  <a:pos x="0" y="184"/>
                </a:cxn>
                <a:cxn ang="0">
                  <a:pos x="2" y="182"/>
                </a:cxn>
                <a:cxn ang="0">
                  <a:pos x="8" y="178"/>
                </a:cxn>
                <a:cxn ang="0">
                  <a:pos x="16" y="172"/>
                </a:cxn>
                <a:cxn ang="0">
                  <a:pos x="24" y="158"/>
                </a:cxn>
                <a:cxn ang="0">
                  <a:pos x="26" y="150"/>
                </a:cxn>
                <a:cxn ang="0">
                  <a:pos x="28" y="140"/>
                </a:cxn>
                <a:cxn ang="0">
                  <a:pos x="30" y="126"/>
                </a:cxn>
                <a:cxn ang="0">
                  <a:pos x="30" y="112"/>
                </a:cxn>
                <a:cxn ang="0">
                  <a:pos x="26" y="96"/>
                </a:cxn>
                <a:cxn ang="0">
                  <a:pos x="22" y="78"/>
                </a:cxn>
                <a:cxn ang="0">
                  <a:pos x="16" y="58"/>
                </a:cxn>
                <a:cxn ang="0">
                  <a:pos x="6" y="36"/>
                </a:cxn>
              </a:cxnLst>
              <a:rect l="0" t="0" r="r" b="b"/>
              <a:pathLst>
                <a:path w="230" h="226">
                  <a:moveTo>
                    <a:pt x="6" y="36"/>
                  </a:moveTo>
                  <a:lnTo>
                    <a:pt x="6" y="36"/>
                  </a:lnTo>
                  <a:lnTo>
                    <a:pt x="24" y="26"/>
                  </a:lnTo>
                  <a:lnTo>
                    <a:pt x="44" y="20"/>
                  </a:lnTo>
                  <a:lnTo>
                    <a:pt x="70" y="12"/>
                  </a:lnTo>
                  <a:lnTo>
                    <a:pt x="102" y="4"/>
                  </a:lnTo>
                  <a:lnTo>
                    <a:pt x="136" y="0"/>
                  </a:lnTo>
                  <a:lnTo>
                    <a:pt x="156" y="0"/>
                  </a:lnTo>
                  <a:lnTo>
                    <a:pt x="176" y="0"/>
                  </a:lnTo>
                  <a:lnTo>
                    <a:pt x="196" y="2"/>
                  </a:lnTo>
                  <a:lnTo>
                    <a:pt x="216" y="6"/>
                  </a:lnTo>
                  <a:lnTo>
                    <a:pt x="216" y="6"/>
                  </a:lnTo>
                  <a:lnTo>
                    <a:pt x="224" y="34"/>
                  </a:lnTo>
                  <a:lnTo>
                    <a:pt x="230" y="58"/>
                  </a:lnTo>
                  <a:lnTo>
                    <a:pt x="230" y="68"/>
                  </a:lnTo>
                  <a:lnTo>
                    <a:pt x="230" y="76"/>
                  </a:lnTo>
                  <a:lnTo>
                    <a:pt x="230" y="76"/>
                  </a:lnTo>
                  <a:lnTo>
                    <a:pt x="228" y="84"/>
                  </a:lnTo>
                  <a:lnTo>
                    <a:pt x="220" y="94"/>
                  </a:lnTo>
                  <a:lnTo>
                    <a:pt x="198" y="120"/>
                  </a:lnTo>
                  <a:lnTo>
                    <a:pt x="184" y="138"/>
                  </a:lnTo>
                  <a:lnTo>
                    <a:pt x="170" y="162"/>
                  </a:lnTo>
                  <a:lnTo>
                    <a:pt x="156" y="190"/>
                  </a:lnTo>
                  <a:lnTo>
                    <a:pt x="144" y="226"/>
                  </a:lnTo>
                  <a:lnTo>
                    <a:pt x="144" y="226"/>
                  </a:lnTo>
                  <a:lnTo>
                    <a:pt x="130" y="226"/>
                  </a:lnTo>
                  <a:lnTo>
                    <a:pt x="114" y="226"/>
                  </a:lnTo>
                  <a:lnTo>
                    <a:pt x="92" y="224"/>
                  </a:lnTo>
                  <a:lnTo>
                    <a:pt x="70" y="220"/>
                  </a:lnTo>
                  <a:lnTo>
                    <a:pt x="46" y="212"/>
                  </a:lnTo>
                  <a:lnTo>
                    <a:pt x="22" y="200"/>
                  </a:lnTo>
                  <a:lnTo>
                    <a:pt x="10" y="192"/>
                  </a:lnTo>
                  <a:lnTo>
                    <a:pt x="0" y="184"/>
                  </a:lnTo>
                  <a:lnTo>
                    <a:pt x="0" y="184"/>
                  </a:lnTo>
                  <a:lnTo>
                    <a:pt x="2" y="182"/>
                  </a:lnTo>
                  <a:lnTo>
                    <a:pt x="8" y="178"/>
                  </a:lnTo>
                  <a:lnTo>
                    <a:pt x="16" y="172"/>
                  </a:lnTo>
                  <a:lnTo>
                    <a:pt x="24" y="158"/>
                  </a:lnTo>
                  <a:lnTo>
                    <a:pt x="26" y="150"/>
                  </a:lnTo>
                  <a:lnTo>
                    <a:pt x="28" y="140"/>
                  </a:lnTo>
                  <a:lnTo>
                    <a:pt x="30" y="126"/>
                  </a:lnTo>
                  <a:lnTo>
                    <a:pt x="30" y="112"/>
                  </a:lnTo>
                  <a:lnTo>
                    <a:pt x="26" y="96"/>
                  </a:lnTo>
                  <a:lnTo>
                    <a:pt x="22" y="78"/>
                  </a:lnTo>
                  <a:lnTo>
                    <a:pt x="16" y="58"/>
                  </a:lnTo>
                  <a:lnTo>
                    <a:pt x="6" y="36"/>
                  </a:lnTo>
                  <a:close/>
                </a:path>
              </a:pathLst>
            </a:custGeom>
            <a:solidFill>
              <a:srgbClr val="E9499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26" name="Freeform 59"/>
            <p:cNvSpPr>
              <a:spLocks/>
            </p:cNvSpPr>
            <p:nvPr/>
          </p:nvSpPr>
          <p:spPr bwMode="auto">
            <a:xfrm>
              <a:off x="3848492" y="1241016"/>
              <a:ext cx="286588" cy="281604"/>
            </a:xfrm>
            <a:custGeom>
              <a:avLst/>
              <a:gdLst/>
              <a:ahLst/>
              <a:cxnLst>
                <a:cxn ang="0">
                  <a:pos x="6" y="36"/>
                </a:cxn>
                <a:cxn ang="0">
                  <a:pos x="6" y="36"/>
                </a:cxn>
                <a:cxn ang="0">
                  <a:pos x="24" y="26"/>
                </a:cxn>
                <a:cxn ang="0">
                  <a:pos x="44" y="20"/>
                </a:cxn>
                <a:cxn ang="0">
                  <a:pos x="70" y="12"/>
                </a:cxn>
                <a:cxn ang="0">
                  <a:pos x="102" y="4"/>
                </a:cxn>
                <a:cxn ang="0">
                  <a:pos x="136" y="0"/>
                </a:cxn>
                <a:cxn ang="0">
                  <a:pos x="156" y="0"/>
                </a:cxn>
                <a:cxn ang="0">
                  <a:pos x="176" y="0"/>
                </a:cxn>
                <a:cxn ang="0">
                  <a:pos x="196" y="2"/>
                </a:cxn>
                <a:cxn ang="0">
                  <a:pos x="216" y="6"/>
                </a:cxn>
                <a:cxn ang="0">
                  <a:pos x="216" y="6"/>
                </a:cxn>
                <a:cxn ang="0">
                  <a:pos x="224" y="34"/>
                </a:cxn>
                <a:cxn ang="0">
                  <a:pos x="230" y="58"/>
                </a:cxn>
                <a:cxn ang="0">
                  <a:pos x="230" y="68"/>
                </a:cxn>
                <a:cxn ang="0">
                  <a:pos x="230" y="76"/>
                </a:cxn>
                <a:cxn ang="0">
                  <a:pos x="230" y="76"/>
                </a:cxn>
                <a:cxn ang="0">
                  <a:pos x="228" y="84"/>
                </a:cxn>
                <a:cxn ang="0">
                  <a:pos x="220" y="94"/>
                </a:cxn>
                <a:cxn ang="0">
                  <a:pos x="198" y="120"/>
                </a:cxn>
                <a:cxn ang="0">
                  <a:pos x="184" y="138"/>
                </a:cxn>
                <a:cxn ang="0">
                  <a:pos x="170" y="162"/>
                </a:cxn>
                <a:cxn ang="0">
                  <a:pos x="156" y="190"/>
                </a:cxn>
                <a:cxn ang="0">
                  <a:pos x="144" y="226"/>
                </a:cxn>
                <a:cxn ang="0">
                  <a:pos x="144" y="226"/>
                </a:cxn>
                <a:cxn ang="0">
                  <a:pos x="130" y="226"/>
                </a:cxn>
                <a:cxn ang="0">
                  <a:pos x="114" y="226"/>
                </a:cxn>
                <a:cxn ang="0">
                  <a:pos x="92" y="224"/>
                </a:cxn>
                <a:cxn ang="0">
                  <a:pos x="70" y="220"/>
                </a:cxn>
                <a:cxn ang="0">
                  <a:pos x="46" y="212"/>
                </a:cxn>
                <a:cxn ang="0">
                  <a:pos x="22" y="200"/>
                </a:cxn>
                <a:cxn ang="0">
                  <a:pos x="10" y="192"/>
                </a:cxn>
                <a:cxn ang="0">
                  <a:pos x="0" y="184"/>
                </a:cxn>
                <a:cxn ang="0">
                  <a:pos x="0" y="184"/>
                </a:cxn>
                <a:cxn ang="0">
                  <a:pos x="2" y="182"/>
                </a:cxn>
                <a:cxn ang="0">
                  <a:pos x="8" y="178"/>
                </a:cxn>
                <a:cxn ang="0">
                  <a:pos x="16" y="172"/>
                </a:cxn>
                <a:cxn ang="0">
                  <a:pos x="24" y="158"/>
                </a:cxn>
                <a:cxn ang="0">
                  <a:pos x="26" y="150"/>
                </a:cxn>
                <a:cxn ang="0">
                  <a:pos x="28" y="140"/>
                </a:cxn>
                <a:cxn ang="0">
                  <a:pos x="30" y="126"/>
                </a:cxn>
                <a:cxn ang="0">
                  <a:pos x="30" y="112"/>
                </a:cxn>
                <a:cxn ang="0">
                  <a:pos x="26" y="96"/>
                </a:cxn>
                <a:cxn ang="0">
                  <a:pos x="22" y="78"/>
                </a:cxn>
                <a:cxn ang="0">
                  <a:pos x="16" y="58"/>
                </a:cxn>
                <a:cxn ang="0">
                  <a:pos x="6" y="36"/>
                </a:cxn>
              </a:cxnLst>
              <a:rect l="0" t="0" r="r" b="b"/>
              <a:pathLst>
                <a:path w="230" h="226">
                  <a:moveTo>
                    <a:pt x="6" y="36"/>
                  </a:moveTo>
                  <a:lnTo>
                    <a:pt x="6" y="36"/>
                  </a:lnTo>
                  <a:lnTo>
                    <a:pt x="24" y="26"/>
                  </a:lnTo>
                  <a:lnTo>
                    <a:pt x="44" y="20"/>
                  </a:lnTo>
                  <a:lnTo>
                    <a:pt x="70" y="12"/>
                  </a:lnTo>
                  <a:lnTo>
                    <a:pt x="102" y="4"/>
                  </a:lnTo>
                  <a:lnTo>
                    <a:pt x="136" y="0"/>
                  </a:lnTo>
                  <a:lnTo>
                    <a:pt x="156" y="0"/>
                  </a:lnTo>
                  <a:lnTo>
                    <a:pt x="176" y="0"/>
                  </a:lnTo>
                  <a:lnTo>
                    <a:pt x="196" y="2"/>
                  </a:lnTo>
                  <a:lnTo>
                    <a:pt x="216" y="6"/>
                  </a:lnTo>
                  <a:lnTo>
                    <a:pt x="216" y="6"/>
                  </a:lnTo>
                  <a:lnTo>
                    <a:pt x="224" y="34"/>
                  </a:lnTo>
                  <a:lnTo>
                    <a:pt x="230" y="58"/>
                  </a:lnTo>
                  <a:lnTo>
                    <a:pt x="230" y="68"/>
                  </a:lnTo>
                  <a:lnTo>
                    <a:pt x="230" y="76"/>
                  </a:lnTo>
                  <a:lnTo>
                    <a:pt x="230" y="76"/>
                  </a:lnTo>
                  <a:lnTo>
                    <a:pt x="228" y="84"/>
                  </a:lnTo>
                  <a:lnTo>
                    <a:pt x="220" y="94"/>
                  </a:lnTo>
                  <a:lnTo>
                    <a:pt x="198" y="120"/>
                  </a:lnTo>
                  <a:lnTo>
                    <a:pt x="184" y="138"/>
                  </a:lnTo>
                  <a:lnTo>
                    <a:pt x="170" y="162"/>
                  </a:lnTo>
                  <a:lnTo>
                    <a:pt x="156" y="190"/>
                  </a:lnTo>
                  <a:lnTo>
                    <a:pt x="144" y="226"/>
                  </a:lnTo>
                  <a:lnTo>
                    <a:pt x="144" y="226"/>
                  </a:lnTo>
                  <a:lnTo>
                    <a:pt x="130" y="226"/>
                  </a:lnTo>
                  <a:lnTo>
                    <a:pt x="114" y="226"/>
                  </a:lnTo>
                  <a:lnTo>
                    <a:pt x="92" y="224"/>
                  </a:lnTo>
                  <a:lnTo>
                    <a:pt x="70" y="220"/>
                  </a:lnTo>
                  <a:lnTo>
                    <a:pt x="46" y="212"/>
                  </a:lnTo>
                  <a:lnTo>
                    <a:pt x="22" y="200"/>
                  </a:lnTo>
                  <a:lnTo>
                    <a:pt x="10" y="192"/>
                  </a:lnTo>
                  <a:lnTo>
                    <a:pt x="0" y="184"/>
                  </a:lnTo>
                  <a:lnTo>
                    <a:pt x="0" y="184"/>
                  </a:lnTo>
                  <a:lnTo>
                    <a:pt x="2" y="182"/>
                  </a:lnTo>
                  <a:lnTo>
                    <a:pt x="8" y="178"/>
                  </a:lnTo>
                  <a:lnTo>
                    <a:pt x="16" y="172"/>
                  </a:lnTo>
                  <a:lnTo>
                    <a:pt x="24" y="158"/>
                  </a:lnTo>
                  <a:lnTo>
                    <a:pt x="26" y="150"/>
                  </a:lnTo>
                  <a:lnTo>
                    <a:pt x="28" y="140"/>
                  </a:lnTo>
                  <a:lnTo>
                    <a:pt x="30" y="126"/>
                  </a:lnTo>
                  <a:lnTo>
                    <a:pt x="30" y="112"/>
                  </a:lnTo>
                  <a:lnTo>
                    <a:pt x="26" y="96"/>
                  </a:lnTo>
                  <a:lnTo>
                    <a:pt x="22" y="78"/>
                  </a:lnTo>
                  <a:lnTo>
                    <a:pt x="16" y="58"/>
                  </a:lnTo>
                  <a:lnTo>
                    <a:pt x="6" y="36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27" name="Freeform 60"/>
            <p:cNvSpPr>
              <a:spLocks/>
            </p:cNvSpPr>
            <p:nvPr/>
          </p:nvSpPr>
          <p:spPr bwMode="auto">
            <a:xfrm>
              <a:off x="3417364" y="1460318"/>
              <a:ext cx="789987" cy="468510"/>
            </a:xfrm>
            <a:custGeom>
              <a:avLst/>
              <a:gdLst/>
              <a:ahLst/>
              <a:cxnLst>
                <a:cxn ang="0">
                  <a:pos x="356" y="0"/>
                </a:cxn>
                <a:cxn ang="0">
                  <a:pos x="356" y="0"/>
                </a:cxn>
                <a:cxn ang="0">
                  <a:pos x="344" y="4"/>
                </a:cxn>
                <a:cxn ang="0">
                  <a:pos x="312" y="18"/>
                </a:cxn>
                <a:cxn ang="0">
                  <a:pos x="292" y="30"/>
                </a:cxn>
                <a:cxn ang="0">
                  <a:pos x="266" y="44"/>
                </a:cxn>
                <a:cxn ang="0">
                  <a:pos x="240" y="60"/>
                </a:cxn>
                <a:cxn ang="0">
                  <a:pos x="212" y="80"/>
                </a:cxn>
                <a:cxn ang="0">
                  <a:pos x="182" y="104"/>
                </a:cxn>
                <a:cxn ang="0">
                  <a:pos x="152" y="130"/>
                </a:cxn>
                <a:cxn ang="0">
                  <a:pos x="122" y="162"/>
                </a:cxn>
                <a:cxn ang="0">
                  <a:pos x="94" y="196"/>
                </a:cxn>
                <a:cxn ang="0">
                  <a:pos x="66" y="234"/>
                </a:cxn>
                <a:cxn ang="0">
                  <a:pos x="42" y="278"/>
                </a:cxn>
                <a:cxn ang="0">
                  <a:pos x="30" y="300"/>
                </a:cxn>
                <a:cxn ang="0">
                  <a:pos x="20" y="324"/>
                </a:cxn>
                <a:cxn ang="0">
                  <a:pos x="10" y="350"/>
                </a:cxn>
                <a:cxn ang="0">
                  <a:pos x="0" y="376"/>
                </a:cxn>
                <a:cxn ang="0">
                  <a:pos x="634" y="376"/>
                </a:cxn>
                <a:cxn ang="0">
                  <a:pos x="634" y="376"/>
                </a:cxn>
                <a:cxn ang="0">
                  <a:pos x="626" y="342"/>
                </a:cxn>
                <a:cxn ang="0">
                  <a:pos x="616" y="306"/>
                </a:cxn>
                <a:cxn ang="0">
                  <a:pos x="602" y="258"/>
                </a:cxn>
                <a:cxn ang="0">
                  <a:pos x="582" y="204"/>
                </a:cxn>
                <a:cxn ang="0">
                  <a:pos x="558" y="144"/>
                </a:cxn>
                <a:cxn ang="0">
                  <a:pos x="542" y="114"/>
                </a:cxn>
                <a:cxn ang="0">
                  <a:pos x="526" y="82"/>
                </a:cxn>
                <a:cxn ang="0">
                  <a:pos x="508" y="52"/>
                </a:cxn>
                <a:cxn ang="0">
                  <a:pos x="490" y="20"/>
                </a:cxn>
                <a:cxn ang="0">
                  <a:pos x="356" y="0"/>
                </a:cxn>
              </a:cxnLst>
              <a:rect l="0" t="0" r="r" b="b"/>
              <a:pathLst>
                <a:path w="634" h="376">
                  <a:moveTo>
                    <a:pt x="356" y="0"/>
                  </a:moveTo>
                  <a:lnTo>
                    <a:pt x="356" y="0"/>
                  </a:lnTo>
                  <a:lnTo>
                    <a:pt x="344" y="4"/>
                  </a:lnTo>
                  <a:lnTo>
                    <a:pt x="312" y="18"/>
                  </a:lnTo>
                  <a:lnTo>
                    <a:pt x="292" y="30"/>
                  </a:lnTo>
                  <a:lnTo>
                    <a:pt x="266" y="44"/>
                  </a:lnTo>
                  <a:lnTo>
                    <a:pt x="240" y="60"/>
                  </a:lnTo>
                  <a:lnTo>
                    <a:pt x="212" y="80"/>
                  </a:lnTo>
                  <a:lnTo>
                    <a:pt x="182" y="104"/>
                  </a:lnTo>
                  <a:lnTo>
                    <a:pt x="152" y="130"/>
                  </a:lnTo>
                  <a:lnTo>
                    <a:pt x="122" y="162"/>
                  </a:lnTo>
                  <a:lnTo>
                    <a:pt x="94" y="196"/>
                  </a:lnTo>
                  <a:lnTo>
                    <a:pt x="66" y="234"/>
                  </a:lnTo>
                  <a:lnTo>
                    <a:pt x="42" y="278"/>
                  </a:lnTo>
                  <a:lnTo>
                    <a:pt x="30" y="300"/>
                  </a:lnTo>
                  <a:lnTo>
                    <a:pt x="20" y="324"/>
                  </a:lnTo>
                  <a:lnTo>
                    <a:pt x="10" y="350"/>
                  </a:lnTo>
                  <a:lnTo>
                    <a:pt x="0" y="376"/>
                  </a:lnTo>
                  <a:lnTo>
                    <a:pt x="634" y="376"/>
                  </a:lnTo>
                  <a:lnTo>
                    <a:pt x="634" y="376"/>
                  </a:lnTo>
                  <a:lnTo>
                    <a:pt x="626" y="342"/>
                  </a:lnTo>
                  <a:lnTo>
                    <a:pt x="616" y="306"/>
                  </a:lnTo>
                  <a:lnTo>
                    <a:pt x="602" y="258"/>
                  </a:lnTo>
                  <a:lnTo>
                    <a:pt x="582" y="204"/>
                  </a:lnTo>
                  <a:lnTo>
                    <a:pt x="558" y="144"/>
                  </a:lnTo>
                  <a:lnTo>
                    <a:pt x="542" y="114"/>
                  </a:lnTo>
                  <a:lnTo>
                    <a:pt x="526" y="82"/>
                  </a:lnTo>
                  <a:lnTo>
                    <a:pt x="508" y="52"/>
                  </a:lnTo>
                  <a:lnTo>
                    <a:pt x="490" y="20"/>
                  </a:lnTo>
                  <a:lnTo>
                    <a:pt x="356" y="0"/>
                  </a:lnTo>
                  <a:close/>
                </a:path>
              </a:pathLst>
            </a:custGeom>
            <a:solidFill>
              <a:srgbClr val="E9499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28" name="Freeform 61"/>
            <p:cNvSpPr>
              <a:spLocks/>
            </p:cNvSpPr>
            <p:nvPr/>
          </p:nvSpPr>
          <p:spPr bwMode="auto">
            <a:xfrm>
              <a:off x="4022937" y="767522"/>
              <a:ext cx="137064" cy="356366"/>
            </a:xfrm>
            <a:custGeom>
              <a:avLst/>
              <a:gdLst/>
              <a:ahLst/>
              <a:cxnLst>
                <a:cxn ang="0">
                  <a:pos x="110" y="36"/>
                </a:cxn>
                <a:cxn ang="0">
                  <a:pos x="108" y="48"/>
                </a:cxn>
                <a:cxn ang="0">
                  <a:pos x="78" y="102"/>
                </a:cxn>
                <a:cxn ang="0">
                  <a:pos x="64" y="126"/>
                </a:cxn>
                <a:cxn ang="0">
                  <a:pos x="40" y="174"/>
                </a:cxn>
                <a:cxn ang="0">
                  <a:pos x="26" y="220"/>
                </a:cxn>
                <a:cxn ang="0">
                  <a:pos x="26" y="248"/>
                </a:cxn>
                <a:cxn ang="0">
                  <a:pos x="32" y="264"/>
                </a:cxn>
                <a:cxn ang="0">
                  <a:pos x="38" y="270"/>
                </a:cxn>
                <a:cxn ang="0">
                  <a:pos x="60" y="278"/>
                </a:cxn>
                <a:cxn ang="0">
                  <a:pos x="72" y="274"/>
                </a:cxn>
                <a:cxn ang="0">
                  <a:pos x="74" y="260"/>
                </a:cxn>
                <a:cxn ang="0">
                  <a:pos x="68" y="248"/>
                </a:cxn>
                <a:cxn ang="0">
                  <a:pos x="72" y="250"/>
                </a:cxn>
                <a:cxn ang="0">
                  <a:pos x="80" y="262"/>
                </a:cxn>
                <a:cxn ang="0">
                  <a:pos x="80" y="272"/>
                </a:cxn>
                <a:cxn ang="0">
                  <a:pos x="76" y="280"/>
                </a:cxn>
                <a:cxn ang="0">
                  <a:pos x="68" y="284"/>
                </a:cxn>
                <a:cxn ang="0">
                  <a:pos x="44" y="284"/>
                </a:cxn>
                <a:cxn ang="0">
                  <a:pos x="30" y="276"/>
                </a:cxn>
                <a:cxn ang="0">
                  <a:pos x="18" y="264"/>
                </a:cxn>
                <a:cxn ang="0">
                  <a:pos x="6" y="246"/>
                </a:cxn>
                <a:cxn ang="0">
                  <a:pos x="0" y="220"/>
                </a:cxn>
                <a:cxn ang="0">
                  <a:pos x="0" y="188"/>
                </a:cxn>
                <a:cxn ang="0">
                  <a:pos x="4" y="116"/>
                </a:cxn>
                <a:cxn ang="0">
                  <a:pos x="10" y="18"/>
                </a:cxn>
                <a:cxn ang="0">
                  <a:pos x="14" y="2"/>
                </a:cxn>
                <a:cxn ang="0">
                  <a:pos x="30" y="0"/>
                </a:cxn>
                <a:cxn ang="0">
                  <a:pos x="60" y="4"/>
                </a:cxn>
                <a:cxn ang="0">
                  <a:pos x="90" y="14"/>
                </a:cxn>
                <a:cxn ang="0">
                  <a:pos x="102" y="24"/>
                </a:cxn>
                <a:cxn ang="0">
                  <a:pos x="110" y="36"/>
                </a:cxn>
              </a:cxnLst>
              <a:rect l="0" t="0" r="r" b="b"/>
              <a:pathLst>
                <a:path w="110" h="286">
                  <a:moveTo>
                    <a:pt x="110" y="36"/>
                  </a:moveTo>
                  <a:lnTo>
                    <a:pt x="110" y="36"/>
                  </a:lnTo>
                  <a:lnTo>
                    <a:pt x="110" y="40"/>
                  </a:lnTo>
                  <a:lnTo>
                    <a:pt x="108" y="48"/>
                  </a:lnTo>
                  <a:lnTo>
                    <a:pt x="98" y="68"/>
                  </a:lnTo>
                  <a:lnTo>
                    <a:pt x="78" y="102"/>
                  </a:lnTo>
                  <a:lnTo>
                    <a:pt x="78" y="102"/>
                  </a:lnTo>
                  <a:lnTo>
                    <a:pt x="64" y="126"/>
                  </a:lnTo>
                  <a:lnTo>
                    <a:pt x="52" y="148"/>
                  </a:lnTo>
                  <a:lnTo>
                    <a:pt x="40" y="174"/>
                  </a:lnTo>
                  <a:lnTo>
                    <a:pt x="32" y="198"/>
                  </a:lnTo>
                  <a:lnTo>
                    <a:pt x="26" y="220"/>
                  </a:lnTo>
                  <a:lnTo>
                    <a:pt x="24" y="240"/>
                  </a:lnTo>
                  <a:lnTo>
                    <a:pt x="26" y="248"/>
                  </a:lnTo>
                  <a:lnTo>
                    <a:pt x="28" y="256"/>
                  </a:lnTo>
                  <a:lnTo>
                    <a:pt x="32" y="264"/>
                  </a:lnTo>
                  <a:lnTo>
                    <a:pt x="38" y="270"/>
                  </a:lnTo>
                  <a:lnTo>
                    <a:pt x="38" y="270"/>
                  </a:lnTo>
                  <a:lnTo>
                    <a:pt x="50" y="276"/>
                  </a:lnTo>
                  <a:lnTo>
                    <a:pt x="60" y="278"/>
                  </a:lnTo>
                  <a:lnTo>
                    <a:pt x="68" y="278"/>
                  </a:lnTo>
                  <a:lnTo>
                    <a:pt x="72" y="274"/>
                  </a:lnTo>
                  <a:lnTo>
                    <a:pt x="74" y="268"/>
                  </a:lnTo>
                  <a:lnTo>
                    <a:pt x="74" y="260"/>
                  </a:lnTo>
                  <a:lnTo>
                    <a:pt x="72" y="254"/>
                  </a:lnTo>
                  <a:lnTo>
                    <a:pt x="68" y="248"/>
                  </a:lnTo>
                  <a:lnTo>
                    <a:pt x="68" y="248"/>
                  </a:lnTo>
                  <a:lnTo>
                    <a:pt x="72" y="250"/>
                  </a:lnTo>
                  <a:lnTo>
                    <a:pt x="78" y="256"/>
                  </a:lnTo>
                  <a:lnTo>
                    <a:pt x="80" y="262"/>
                  </a:lnTo>
                  <a:lnTo>
                    <a:pt x="80" y="266"/>
                  </a:lnTo>
                  <a:lnTo>
                    <a:pt x="80" y="272"/>
                  </a:lnTo>
                  <a:lnTo>
                    <a:pt x="76" y="280"/>
                  </a:lnTo>
                  <a:lnTo>
                    <a:pt x="76" y="280"/>
                  </a:lnTo>
                  <a:lnTo>
                    <a:pt x="72" y="282"/>
                  </a:lnTo>
                  <a:lnTo>
                    <a:pt x="68" y="284"/>
                  </a:lnTo>
                  <a:lnTo>
                    <a:pt x="58" y="286"/>
                  </a:lnTo>
                  <a:lnTo>
                    <a:pt x="44" y="284"/>
                  </a:lnTo>
                  <a:lnTo>
                    <a:pt x="36" y="280"/>
                  </a:lnTo>
                  <a:lnTo>
                    <a:pt x="30" y="276"/>
                  </a:lnTo>
                  <a:lnTo>
                    <a:pt x="24" y="272"/>
                  </a:lnTo>
                  <a:lnTo>
                    <a:pt x="18" y="264"/>
                  </a:lnTo>
                  <a:lnTo>
                    <a:pt x="12" y="256"/>
                  </a:lnTo>
                  <a:lnTo>
                    <a:pt x="6" y="246"/>
                  </a:lnTo>
                  <a:lnTo>
                    <a:pt x="2" y="234"/>
                  </a:lnTo>
                  <a:lnTo>
                    <a:pt x="0" y="220"/>
                  </a:lnTo>
                  <a:lnTo>
                    <a:pt x="0" y="204"/>
                  </a:lnTo>
                  <a:lnTo>
                    <a:pt x="0" y="188"/>
                  </a:lnTo>
                  <a:lnTo>
                    <a:pt x="0" y="188"/>
                  </a:lnTo>
                  <a:lnTo>
                    <a:pt x="4" y="116"/>
                  </a:lnTo>
                  <a:lnTo>
                    <a:pt x="8" y="58"/>
                  </a:lnTo>
                  <a:lnTo>
                    <a:pt x="10" y="18"/>
                  </a:lnTo>
                  <a:lnTo>
                    <a:pt x="12" y="6"/>
                  </a:lnTo>
                  <a:lnTo>
                    <a:pt x="14" y="2"/>
                  </a:lnTo>
                  <a:lnTo>
                    <a:pt x="14" y="2"/>
                  </a:lnTo>
                  <a:lnTo>
                    <a:pt x="30" y="0"/>
                  </a:lnTo>
                  <a:lnTo>
                    <a:pt x="44" y="2"/>
                  </a:lnTo>
                  <a:lnTo>
                    <a:pt x="60" y="4"/>
                  </a:lnTo>
                  <a:lnTo>
                    <a:pt x="76" y="8"/>
                  </a:lnTo>
                  <a:lnTo>
                    <a:pt x="90" y="14"/>
                  </a:lnTo>
                  <a:lnTo>
                    <a:pt x="96" y="18"/>
                  </a:lnTo>
                  <a:lnTo>
                    <a:pt x="102" y="24"/>
                  </a:lnTo>
                  <a:lnTo>
                    <a:pt x="106" y="30"/>
                  </a:lnTo>
                  <a:lnTo>
                    <a:pt x="110" y="36"/>
                  </a:lnTo>
                  <a:close/>
                </a:path>
              </a:pathLst>
            </a:custGeom>
            <a:solidFill>
              <a:srgbClr val="D7AB7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29" name="Freeform 62"/>
            <p:cNvSpPr>
              <a:spLocks/>
            </p:cNvSpPr>
            <p:nvPr/>
          </p:nvSpPr>
          <p:spPr bwMode="auto">
            <a:xfrm>
              <a:off x="4022937" y="767522"/>
              <a:ext cx="137064" cy="356366"/>
            </a:xfrm>
            <a:custGeom>
              <a:avLst/>
              <a:gdLst/>
              <a:ahLst/>
              <a:cxnLst>
                <a:cxn ang="0">
                  <a:pos x="110" y="36"/>
                </a:cxn>
                <a:cxn ang="0">
                  <a:pos x="108" y="48"/>
                </a:cxn>
                <a:cxn ang="0">
                  <a:pos x="78" y="102"/>
                </a:cxn>
                <a:cxn ang="0">
                  <a:pos x="64" y="126"/>
                </a:cxn>
                <a:cxn ang="0">
                  <a:pos x="40" y="174"/>
                </a:cxn>
                <a:cxn ang="0">
                  <a:pos x="26" y="220"/>
                </a:cxn>
                <a:cxn ang="0">
                  <a:pos x="26" y="248"/>
                </a:cxn>
                <a:cxn ang="0">
                  <a:pos x="32" y="264"/>
                </a:cxn>
                <a:cxn ang="0">
                  <a:pos x="38" y="270"/>
                </a:cxn>
                <a:cxn ang="0">
                  <a:pos x="60" y="278"/>
                </a:cxn>
                <a:cxn ang="0">
                  <a:pos x="72" y="274"/>
                </a:cxn>
                <a:cxn ang="0">
                  <a:pos x="74" y="260"/>
                </a:cxn>
                <a:cxn ang="0">
                  <a:pos x="68" y="248"/>
                </a:cxn>
                <a:cxn ang="0">
                  <a:pos x="72" y="250"/>
                </a:cxn>
                <a:cxn ang="0">
                  <a:pos x="80" y="262"/>
                </a:cxn>
                <a:cxn ang="0">
                  <a:pos x="80" y="272"/>
                </a:cxn>
                <a:cxn ang="0">
                  <a:pos x="76" y="280"/>
                </a:cxn>
                <a:cxn ang="0">
                  <a:pos x="68" y="284"/>
                </a:cxn>
                <a:cxn ang="0">
                  <a:pos x="44" y="284"/>
                </a:cxn>
                <a:cxn ang="0">
                  <a:pos x="30" y="276"/>
                </a:cxn>
                <a:cxn ang="0">
                  <a:pos x="18" y="264"/>
                </a:cxn>
                <a:cxn ang="0">
                  <a:pos x="6" y="246"/>
                </a:cxn>
                <a:cxn ang="0">
                  <a:pos x="0" y="220"/>
                </a:cxn>
                <a:cxn ang="0">
                  <a:pos x="0" y="188"/>
                </a:cxn>
                <a:cxn ang="0">
                  <a:pos x="4" y="116"/>
                </a:cxn>
                <a:cxn ang="0">
                  <a:pos x="10" y="18"/>
                </a:cxn>
                <a:cxn ang="0">
                  <a:pos x="14" y="2"/>
                </a:cxn>
                <a:cxn ang="0">
                  <a:pos x="30" y="0"/>
                </a:cxn>
                <a:cxn ang="0">
                  <a:pos x="60" y="4"/>
                </a:cxn>
                <a:cxn ang="0">
                  <a:pos x="90" y="14"/>
                </a:cxn>
                <a:cxn ang="0">
                  <a:pos x="102" y="24"/>
                </a:cxn>
                <a:cxn ang="0">
                  <a:pos x="110" y="36"/>
                </a:cxn>
              </a:cxnLst>
              <a:rect l="0" t="0" r="r" b="b"/>
              <a:pathLst>
                <a:path w="110" h="286">
                  <a:moveTo>
                    <a:pt x="110" y="36"/>
                  </a:moveTo>
                  <a:lnTo>
                    <a:pt x="110" y="36"/>
                  </a:lnTo>
                  <a:lnTo>
                    <a:pt x="110" y="40"/>
                  </a:lnTo>
                  <a:lnTo>
                    <a:pt x="108" y="48"/>
                  </a:lnTo>
                  <a:lnTo>
                    <a:pt x="98" y="68"/>
                  </a:lnTo>
                  <a:lnTo>
                    <a:pt x="78" y="102"/>
                  </a:lnTo>
                  <a:lnTo>
                    <a:pt x="78" y="102"/>
                  </a:lnTo>
                  <a:lnTo>
                    <a:pt x="64" y="126"/>
                  </a:lnTo>
                  <a:lnTo>
                    <a:pt x="52" y="148"/>
                  </a:lnTo>
                  <a:lnTo>
                    <a:pt x="40" y="174"/>
                  </a:lnTo>
                  <a:lnTo>
                    <a:pt x="32" y="198"/>
                  </a:lnTo>
                  <a:lnTo>
                    <a:pt x="26" y="220"/>
                  </a:lnTo>
                  <a:lnTo>
                    <a:pt x="24" y="240"/>
                  </a:lnTo>
                  <a:lnTo>
                    <a:pt x="26" y="248"/>
                  </a:lnTo>
                  <a:lnTo>
                    <a:pt x="28" y="256"/>
                  </a:lnTo>
                  <a:lnTo>
                    <a:pt x="32" y="264"/>
                  </a:lnTo>
                  <a:lnTo>
                    <a:pt x="38" y="270"/>
                  </a:lnTo>
                  <a:lnTo>
                    <a:pt x="38" y="270"/>
                  </a:lnTo>
                  <a:lnTo>
                    <a:pt x="50" y="276"/>
                  </a:lnTo>
                  <a:lnTo>
                    <a:pt x="60" y="278"/>
                  </a:lnTo>
                  <a:lnTo>
                    <a:pt x="68" y="278"/>
                  </a:lnTo>
                  <a:lnTo>
                    <a:pt x="72" y="274"/>
                  </a:lnTo>
                  <a:lnTo>
                    <a:pt x="74" y="268"/>
                  </a:lnTo>
                  <a:lnTo>
                    <a:pt x="74" y="260"/>
                  </a:lnTo>
                  <a:lnTo>
                    <a:pt x="72" y="254"/>
                  </a:lnTo>
                  <a:lnTo>
                    <a:pt x="68" y="248"/>
                  </a:lnTo>
                  <a:lnTo>
                    <a:pt x="68" y="248"/>
                  </a:lnTo>
                  <a:lnTo>
                    <a:pt x="72" y="250"/>
                  </a:lnTo>
                  <a:lnTo>
                    <a:pt x="78" y="256"/>
                  </a:lnTo>
                  <a:lnTo>
                    <a:pt x="80" y="262"/>
                  </a:lnTo>
                  <a:lnTo>
                    <a:pt x="80" y="266"/>
                  </a:lnTo>
                  <a:lnTo>
                    <a:pt x="80" y="272"/>
                  </a:lnTo>
                  <a:lnTo>
                    <a:pt x="76" y="280"/>
                  </a:lnTo>
                  <a:lnTo>
                    <a:pt x="76" y="280"/>
                  </a:lnTo>
                  <a:lnTo>
                    <a:pt x="72" y="282"/>
                  </a:lnTo>
                  <a:lnTo>
                    <a:pt x="68" y="284"/>
                  </a:lnTo>
                  <a:lnTo>
                    <a:pt x="58" y="286"/>
                  </a:lnTo>
                  <a:lnTo>
                    <a:pt x="44" y="284"/>
                  </a:lnTo>
                  <a:lnTo>
                    <a:pt x="36" y="280"/>
                  </a:lnTo>
                  <a:lnTo>
                    <a:pt x="30" y="276"/>
                  </a:lnTo>
                  <a:lnTo>
                    <a:pt x="24" y="272"/>
                  </a:lnTo>
                  <a:lnTo>
                    <a:pt x="18" y="264"/>
                  </a:lnTo>
                  <a:lnTo>
                    <a:pt x="12" y="256"/>
                  </a:lnTo>
                  <a:lnTo>
                    <a:pt x="6" y="246"/>
                  </a:lnTo>
                  <a:lnTo>
                    <a:pt x="2" y="234"/>
                  </a:lnTo>
                  <a:lnTo>
                    <a:pt x="0" y="220"/>
                  </a:lnTo>
                  <a:lnTo>
                    <a:pt x="0" y="204"/>
                  </a:lnTo>
                  <a:lnTo>
                    <a:pt x="0" y="188"/>
                  </a:lnTo>
                  <a:lnTo>
                    <a:pt x="0" y="188"/>
                  </a:lnTo>
                  <a:lnTo>
                    <a:pt x="4" y="116"/>
                  </a:lnTo>
                  <a:lnTo>
                    <a:pt x="8" y="58"/>
                  </a:lnTo>
                  <a:lnTo>
                    <a:pt x="10" y="18"/>
                  </a:lnTo>
                  <a:lnTo>
                    <a:pt x="12" y="6"/>
                  </a:lnTo>
                  <a:lnTo>
                    <a:pt x="14" y="2"/>
                  </a:lnTo>
                  <a:lnTo>
                    <a:pt x="14" y="2"/>
                  </a:lnTo>
                  <a:lnTo>
                    <a:pt x="30" y="0"/>
                  </a:lnTo>
                  <a:lnTo>
                    <a:pt x="44" y="2"/>
                  </a:lnTo>
                  <a:lnTo>
                    <a:pt x="60" y="4"/>
                  </a:lnTo>
                  <a:lnTo>
                    <a:pt x="76" y="8"/>
                  </a:lnTo>
                  <a:lnTo>
                    <a:pt x="90" y="14"/>
                  </a:lnTo>
                  <a:lnTo>
                    <a:pt x="96" y="18"/>
                  </a:lnTo>
                  <a:lnTo>
                    <a:pt x="102" y="24"/>
                  </a:lnTo>
                  <a:lnTo>
                    <a:pt x="106" y="30"/>
                  </a:lnTo>
                  <a:lnTo>
                    <a:pt x="110" y="36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30" name="Freeform 63"/>
            <p:cNvSpPr>
              <a:spLocks/>
            </p:cNvSpPr>
            <p:nvPr/>
          </p:nvSpPr>
          <p:spPr bwMode="auto">
            <a:xfrm>
              <a:off x="3885873" y="760046"/>
              <a:ext cx="244223" cy="266652"/>
            </a:xfrm>
            <a:custGeom>
              <a:avLst/>
              <a:gdLst/>
              <a:ahLst/>
              <a:cxnLst>
                <a:cxn ang="0">
                  <a:pos x="196" y="22"/>
                </a:cxn>
                <a:cxn ang="0">
                  <a:pos x="196" y="22"/>
                </a:cxn>
                <a:cxn ang="0">
                  <a:pos x="186" y="16"/>
                </a:cxn>
                <a:cxn ang="0">
                  <a:pos x="172" y="10"/>
                </a:cxn>
                <a:cxn ang="0">
                  <a:pos x="156" y="6"/>
                </a:cxn>
                <a:cxn ang="0">
                  <a:pos x="134" y="2"/>
                </a:cxn>
                <a:cxn ang="0">
                  <a:pos x="110" y="0"/>
                </a:cxn>
                <a:cxn ang="0">
                  <a:pos x="96" y="2"/>
                </a:cxn>
                <a:cxn ang="0">
                  <a:pos x="82" y="6"/>
                </a:cxn>
                <a:cxn ang="0">
                  <a:pos x="68" y="10"/>
                </a:cxn>
                <a:cxn ang="0">
                  <a:pos x="52" y="16"/>
                </a:cxn>
                <a:cxn ang="0">
                  <a:pos x="52" y="16"/>
                </a:cxn>
                <a:cxn ang="0">
                  <a:pos x="36" y="24"/>
                </a:cxn>
                <a:cxn ang="0">
                  <a:pos x="24" y="32"/>
                </a:cxn>
                <a:cxn ang="0">
                  <a:pos x="16" y="42"/>
                </a:cxn>
                <a:cxn ang="0">
                  <a:pos x="8" y="50"/>
                </a:cxn>
                <a:cxn ang="0">
                  <a:pos x="4" y="62"/>
                </a:cxn>
                <a:cxn ang="0">
                  <a:pos x="2" y="72"/>
                </a:cxn>
                <a:cxn ang="0">
                  <a:pos x="0" y="82"/>
                </a:cxn>
                <a:cxn ang="0">
                  <a:pos x="2" y="94"/>
                </a:cxn>
                <a:cxn ang="0">
                  <a:pos x="4" y="104"/>
                </a:cxn>
                <a:cxn ang="0">
                  <a:pos x="8" y="114"/>
                </a:cxn>
                <a:cxn ang="0">
                  <a:pos x="16" y="134"/>
                </a:cxn>
                <a:cxn ang="0">
                  <a:pos x="30" y="152"/>
                </a:cxn>
                <a:cxn ang="0">
                  <a:pos x="42" y="164"/>
                </a:cxn>
                <a:cxn ang="0">
                  <a:pos x="42" y="164"/>
                </a:cxn>
                <a:cxn ang="0">
                  <a:pos x="62" y="184"/>
                </a:cxn>
                <a:cxn ang="0">
                  <a:pos x="72" y="198"/>
                </a:cxn>
                <a:cxn ang="0">
                  <a:pos x="76" y="206"/>
                </a:cxn>
                <a:cxn ang="0">
                  <a:pos x="78" y="214"/>
                </a:cxn>
                <a:cxn ang="0">
                  <a:pos x="78" y="214"/>
                </a:cxn>
                <a:cxn ang="0">
                  <a:pos x="90" y="192"/>
                </a:cxn>
                <a:cxn ang="0">
                  <a:pos x="100" y="172"/>
                </a:cxn>
                <a:cxn ang="0">
                  <a:pos x="108" y="158"/>
                </a:cxn>
                <a:cxn ang="0">
                  <a:pos x="108" y="158"/>
                </a:cxn>
                <a:cxn ang="0">
                  <a:pos x="140" y="130"/>
                </a:cxn>
                <a:cxn ang="0">
                  <a:pos x="166" y="106"/>
                </a:cxn>
                <a:cxn ang="0">
                  <a:pos x="166" y="106"/>
                </a:cxn>
                <a:cxn ang="0">
                  <a:pos x="168" y="102"/>
                </a:cxn>
                <a:cxn ang="0">
                  <a:pos x="172" y="94"/>
                </a:cxn>
                <a:cxn ang="0">
                  <a:pos x="184" y="66"/>
                </a:cxn>
                <a:cxn ang="0">
                  <a:pos x="196" y="28"/>
                </a:cxn>
                <a:cxn ang="0">
                  <a:pos x="196" y="22"/>
                </a:cxn>
              </a:cxnLst>
              <a:rect l="0" t="0" r="r" b="b"/>
              <a:pathLst>
                <a:path w="196" h="214">
                  <a:moveTo>
                    <a:pt x="196" y="22"/>
                  </a:moveTo>
                  <a:lnTo>
                    <a:pt x="196" y="22"/>
                  </a:lnTo>
                  <a:lnTo>
                    <a:pt x="186" y="16"/>
                  </a:lnTo>
                  <a:lnTo>
                    <a:pt x="172" y="10"/>
                  </a:lnTo>
                  <a:lnTo>
                    <a:pt x="156" y="6"/>
                  </a:lnTo>
                  <a:lnTo>
                    <a:pt x="134" y="2"/>
                  </a:lnTo>
                  <a:lnTo>
                    <a:pt x="110" y="0"/>
                  </a:lnTo>
                  <a:lnTo>
                    <a:pt x="96" y="2"/>
                  </a:lnTo>
                  <a:lnTo>
                    <a:pt x="82" y="6"/>
                  </a:lnTo>
                  <a:lnTo>
                    <a:pt x="68" y="10"/>
                  </a:lnTo>
                  <a:lnTo>
                    <a:pt x="52" y="16"/>
                  </a:lnTo>
                  <a:lnTo>
                    <a:pt x="52" y="16"/>
                  </a:lnTo>
                  <a:lnTo>
                    <a:pt x="36" y="24"/>
                  </a:lnTo>
                  <a:lnTo>
                    <a:pt x="24" y="32"/>
                  </a:lnTo>
                  <a:lnTo>
                    <a:pt x="16" y="42"/>
                  </a:lnTo>
                  <a:lnTo>
                    <a:pt x="8" y="50"/>
                  </a:lnTo>
                  <a:lnTo>
                    <a:pt x="4" y="62"/>
                  </a:lnTo>
                  <a:lnTo>
                    <a:pt x="2" y="72"/>
                  </a:lnTo>
                  <a:lnTo>
                    <a:pt x="0" y="82"/>
                  </a:lnTo>
                  <a:lnTo>
                    <a:pt x="2" y="94"/>
                  </a:lnTo>
                  <a:lnTo>
                    <a:pt x="4" y="104"/>
                  </a:lnTo>
                  <a:lnTo>
                    <a:pt x="8" y="114"/>
                  </a:lnTo>
                  <a:lnTo>
                    <a:pt x="16" y="134"/>
                  </a:lnTo>
                  <a:lnTo>
                    <a:pt x="30" y="152"/>
                  </a:lnTo>
                  <a:lnTo>
                    <a:pt x="42" y="164"/>
                  </a:lnTo>
                  <a:lnTo>
                    <a:pt x="42" y="164"/>
                  </a:lnTo>
                  <a:lnTo>
                    <a:pt x="62" y="184"/>
                  </a:lnTo>
                  <a:lnTo>
                    <a:pt x="72" y="198"/>
                  </a:lnTo>
                  <a:lnTo>
                    <a:pt x="76" y="206"/>
                  </a:lnTo>
                  <a:lnTo>
                    <a:pt x="78" y="214"/>
                  </a:lnTo>
                  <a:lnTo>
                    <a:pt x="78" y="214"/>
                  </a:lnTo>
                  <a:lnTo>
                    <a:pt x="90" y="192"/>
                  </a:lnTo>
                  <a:lnTo>
                    <a:pt x="100" y="172"/>
                  </a:lnTo>
                  <a:lnTo>
                    <a:pt x="108" y="158"/>
                  </a:lnTo>
                  <a:lnTo>
                    <a:pt x="108" y="158"/>
                  </a:lnTo>
                  <a:lnTo>
                    <a:pt x="140" y="130"/>
                  </a:lnTo>
                  <a:lnTo>
                    <a:pt x="166" y="106"/>
                  </a:lnTo>
                  <a:lnTo>
                    <a:pt x="166" y="106"/>
                  </a:lnTo>
                  <a:lnTo>
                    <a:pt x="168" y="102"/>
                  </a:lnTo>
                  <a:lnTo>
                    <a:pt x="172" y="94"/>
                  </a:lnTo>
                  <a:lnTo>
                    <a:pt x="184" y="66"/>
                  </a:lnTo>
                  <a:lnTo>
                    <a:pt x="196" y="28"/>
                  </a:lnTo>
                  <a:lnTo>
                    <a:pt x="196" y="22"/>
                  </a:lnTo>
                  <a:close/>
                </a:path>
              </a:pathLst>
            </a:custGeom>
            <a:solidFill>
              <a:srgbClr val="D7AB7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31" name="Freeform 64"/>
            <p:cNvSpPr>
              <a:spLocks/>
            </p:cNvSpPr>
            <p:nvPr/>
          </p:nvSpPr>
          <p:spPr bwMode="auto">
            <a:xfrm>
              <a:off x="3885873" y="760046"/>
              <a:ext cx="244223" cy="266652"/>
            </a:xfrm>
            <a:custGeom>
              <a:avLst/>
              <a:gdLst/>
              <a:ahLst/>
              <a:cxnLst>
                <a:cxn ang="0">
                  <a:pos x="196" y="22"/>
                </a:cxn>
                <a:cxn ang="0">
                  <a:pos x="196" y="22"/>
                </a:cxn>
                <a:cxn ang="0">
                  <a:pos x="186" y="16"/>
                </a:cxn>
                <a:cxn ang="0">
                  <a:pos x="172" y="10"/>
                </a:cxn>
                <a:cxn ang="0">
                  <a:pos x="156" y="6"/>
                </a:cxn>
                <a:cxn ang="0">
                  <a:pos x="134" y="2"/>
                </a:cxn>
                <a:cxn ang="0">
                  <a:pos x="110" y="0"/>
                </a:cxn>
                <a:cxn ang="0">
                  <a:pos x="96" y="2"/>
                </a:cxn>
                <a:cxn ang="0">
                  <a:pos x="82" y="6"/>
                </a:cxn>
                <a:cxn ang="0">
                  <a:pos x="68" y="10"/>
                </a:cxn>
                <a:cxn ang="0">
                  <a:pos x="52" y="16"/>
                </a:cxn>
                <a:cxn ang="0">
                  <a:pos x="52" y="16"/>
                </a:cxn>
                <a:cxn ang="0">
                  <a:pos x="36" y="24"/>
                </a:cxn>
                <a:cxn ang="0">
                  <a:pos x="24" y="32"/>
                </a:cxn>
                <a:cxn ang="0">
                  <a:pos x="16" y="42"/>
                </a:cxn>
                <a:cxn ang="0">
                  <a:pos x="8" y="50"/>
                </a:cxn>
                <a:cxn ang="0">
                  <a:pos x="4" y="62"/>
                </a:cxn>
                <a:cxn ang="0">
                  <a:pos x="2" y="72"/>
                </a:cxn>
                <a:cxn ang="0">
                  <a:pos x="0" y="82"/>
                </a:cxn>
                <a:cxn ang="0">
                  <a:pos x="2" y="94"/>
                </a:cxn>
                <a:cxn ang="0">
                  <a:pos x="4" y="104"/>
                </a:cxn>
                <a:cxn ang="0">
                  <a:pos x="8" y="114"/>
                </a:cxn>
                <a:cxn ang="0">
                  <a:pos x="16" y="134"/>
                </a:cxn>
                <a:cxn ang="0">
                  <a:pos x="30" y="152"/>
                </a:cxn>
                <a:cxn ang="0">
                  <a:pos x="42" y="164"/>
                </a:cxn>
                <a:cxn ang="0">
                  <a:pos x="42" y="164"/>
                </a:cxn>
                <a:cxn ang="0">
                  <a:pos x="62" y="184"/>
                </a:cxn>
                <a:cxn ang="0">
                  <a:pos x="72" y="198"/>
                </a:cxn>
                <a:cxn ang="0">
                  <a:pos x="76" y="206"/>
                </a:cxn>
                <a:cxn ang="0">
                  <a:pos x="78" y="214"/>
                </a:cxn>
                <a:cxn ang="0">
                  <a:pos x="78" y="214"/>
                </a:cxn>
                <a:cxn ang="0">
                  <a:pos x="90" y="192"/>
                </a:cxn>
                <a:cxn ang="0">
                  <a:pos x="100" y="172"/>
                </a:cxn>
                <a:cxn ang="0">
                  <a:pos x="108" y="158"/>
                </a:cxn>
                <a:cxn ang="0">
                  <a:pos x="108" y="158"/>
                </a:cxn>
                <a:cxn ang="0">
                  <a:pos x="140" y="130"/>
                </a:cxn>
                <a:cxn ang="0">
                  <a:pos x="166" y="106"/>
                </a:cxn>
                <a:cxn ang="0">
                  <a:pos x="166" y="106"/>
                </a:cxn>
                <a:cxn ang="0">
                  <a:pos x="168" y="102"/>
                </a:cxn>
                <a:cxn ang="0">
                  <a:pos x="172" y="94"/>
                </a:cxn>
                <a:cxn ang="0">
                  <a:pos x="184" y="66"/>
                </a:cxn>
                <a:cxn ang="0">
                  <a:pos x="196" y="28"/>
                </a:cxn>
              </a:cxnLst>
              <a:rect l="0" t="0" r="r" b="b"/>
              <a:pathLst>
                <a:path w="196" h="214">
                  <a:moveTo>
                    <a:pt x="196" y="22"/>
                  </a:moveTo>
                  <a:lnTo>
                    <a:pt x="196" y="22"/>
                  </a:lnTo>
                  <a:lnTo>
                    <a:pt x="186" y="16"/>
                  </a:lnTo>
                  <a:lnTo>
                    <a:pt x="172" y="10"/>
                  </a:lnTo>
                  <a:lnTo>
                    <a:pt x="156" y="6"/>
                  </a:lnTo>
                  <a:lnTo>
                    <a:pt x="134" y="2"/>
                  </a:lnTo>
                  <a:lnTo>
                    <a:pt x="110" y="0"/>
                  </a:lnTo>
                  <a:lnTo>
                    <a:pt x="96" y="2"/>
                  </a:lnTo>
                  <a:lnTo>
                    <a:pt x="82" y="6"/>
                  </a:lnTo>
                  <a:lnTo>
                    <a:pt x="68" y="10"/>
                  </a:lnTo>
                  <a:lnTo>
                    <a:pt x="52" y="16"/>
                  </a:lnTo>
                  <a:lnTo>
                    <a:pt x="52" y="16"/>
                  </a:lnTo>
                  <a:lnTo>
                    <a:pt x="36" y="24"/>
                  </a:lnTo>
                  <a:lnTo>
                    <a:pt x="24" y="32"/>
                  </a:lnTo>
                  <a:lnTo>
                    <a:pt x="16" y="42"/>
                  </a:lnTo>
                  <a:lnTo>
                    <a:pt x="8" y="50"/>
                  </a:lnTo>
                  <a:lnTo>
                    <a:pt x="4" y="62"/>
                  </a:lnTo>
                  <a:lnTo>
                    <a:pt x="2" y="72"/>
                  </a:lnTo>
                  <a:lnTo>
                    <a:pt x="0" y="82"/>
                  </a:lnTo>
                  <a:lnTo>
                    <a:pt x="2" y="94"/>
                  </a:lnTo>
                  <a:lnTo>
                    <a:pt x="4" y="104"/>
                  </a:lnTo>
                  <a:lnTo>
                    <a:pt x="8" y="114"/>
                  </a:lnTo>
                  <a:lnTo>
                    <a:pt x="16" y="134"/>
                  </a:lnTo>
                  <a:lnTo>
                    <a:pt x="30" y="152"/>
                  </a:lnTo>
                  <a:lnTo>
                    <a:pt x="42" y="164"/>
                  </a:lnTo>
                  <a:lnTo>
                    <a:pt x="42" y="164"/>
                  </a:lnTo>
                  <a:lnTo>
                    <a:pt x="62" y="184"/>
                  </a:lnTo>
                  <a:lnTo>
                    <a:pt x="72" y="198"/>
                  </a:lnTo>
                  <a:lnTo>
                    <a:pt x="76" y="206"/>
                  </a:lnTo>
                  <a:lnTo>
                    <a:pt x="78" y="214"/>
                  </a:lnTo>
                  <a:lnTo>
                    <a:pt x="78" y="214"/>
                  </a:lnTo>
                  <a:lnTo>
                    <a:pt x="90" y="192"/>
                  </a:lnTo>
                  <a:lnTo>
                    <a:pt x="100" y="172"/>
                  </a:lnTo>
                  <a:lnTo>
                    <a:pt x="108" y="158"/>
                  </a:lnTo>
                  <a:lnTo>
                    <a:pt x="108" y="158"/>
                  </a:lnTo>
                  <a:lnTo>
                    <a:pt x="140" y="130"/>
                  </a:lnTo>
                  <a:lnTo>
                    <a:pt x="166" y="106"/>
                  </a:lnTo>
                  <a:lnTo>
                    <a:pt x="166" y="106"/>
                  </a:lnTo>
                  <a:lnTo>
                    <a:pt x="168" y="102"/>
                  </a:lnTo>
                  <a:lnTo>
                    <a:pt x="172" y="94"/>
                  </a:lnTo>
                  <a:lnTo>
                    <a:pt x="184" y="66"/>
                  </a:lnTo>
                  <a:lnTo>
                    <a:pt x="196" y="28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32" name="Freeform 65"/>
            <p:cNvSpPr>
              <a:spLocks/>
            </p:cNvSpPr>
            <p:nvPr/>
          </p:nvSpPr>
          <p:spPr bwMode="auto">
            <a:xfrm>
              <a:off x="3838524" y="782474"/>
              <a:ext cx="117127" cy="142048"/>
            </a:xfrm>
            <a:custGeom>
              <a:avLst/>
              <a:gdLst/>
              <a:ahLst/>
              <a:cxnLst>
                <a:cxn ang="0">
                  <a:pos x="76" y="14"/>
                </a:cxn>
                <a:cxn ang="0">
                  <a:pos x="76" y="14"/>
                </a:cxn>
                <a:cxn ang="0">
                  <a:pos x="74" y="10"/>
                </a:cxn>
                <a:cxn ang="0">
                  <a:pos x="66" y="4"/>
                </a:cxn>
                <a:cxn ang="0">
                  <a:pos x="60" y="2"/>
                </a:cxn>
                <a:cxn ang="0">
                  <a:pos x="52" y="0"/>
                </a:cxn>
                <a:cxn ang="0">
                  <a:pos x="44" y="0"/>
                </a:cxn>
                <a:cxn ang="0">
                  <a:pos x="34" y="4"/>
                </a:cxn>
                <a:cxn ang="0">
                  <a:pos x="34" y="4"/>
                </a:cxn>
                <a:cxn ang="0">
                  <a:pos x="26" y="8"/>
                </a:cxn>
                <a:cxn ang="0">
                  <a:pos x="18" y="14"/>
                </a:cxn>
                <a:cxn ang="0">
                  <a:pos x="12" y="22"/>
                </a:cxn>
                <a:cxn ang="0">
                  <a:pos x="8" y="30"/>
                </a:cxn>
                <a:cxn ang="0">
                  <a:pos x="4" y="38"/>
                </a:cxn>
                <a:cxn ang="0">
                  <a:pos x="2" y="48"/>
                </a:cxn>
                <a:cxn ang="0">
                  <a:pos x="0" y="56"/>
                </a:cxn>
                <a:cxn ang="0">
                  <a:pos x="0" y="66"/>
                </a:cxn>
                <a:cxn ang="0">
                  <a:pos x="2" y="76"/>
                </a:cxn>
                <a:cxn ang="0">
                  <a:pos x="4" y="84"/>
                </a:cxn>
                <a:cxn ang="0">
                  <a:pos x="8" y="92"/>
                </a:cxn>
                <a:cxn ang="0">
                  <a:pos x="12" y="100"/>
                </a:cxn>
                <a:cxn ang="0">
                  <a:pos x="20" y="106"/>
                </a:cxn>
                <a:cxn ang="0">
                  <a:pos x="28" y="110"/>
                </a:cxn>
                <a:cxn ang="0">
                  <a:pos x="36" y="112"/>
                </a:cxn>
                <a:cxn ang="0">
                  <a:pos x="48" y="114"/>
                </a:cxn>
                <a:cxn ang="0">
                  <a:pos x="48" y="114"/>
                </a:cxn>
                <a:cxn ang="0">
                  <a:pos x="62" y="112"/>
                </a:cxn>
                <a:cxn ang="0">
                  <a:pos x="74" y="110"/>
                </a:cxn>
                <a:cxn ang="0">
                  <a:pos x="82" y="104"/>
                </a:cxn>
                <a:cxn ang="0">
                  <a:pos x="88" y="98"/>
                </a:cxn>
                <a:cxn ang="0">
                  <a:pos x="90" y="94"/>
                </a:cxn>
                <a:cxn ang="0">
                  <a:pos x="92" y="88"/>
                </a:cxn>
                <a:cxn ang="0">
                  <a:pos x="94" y="84"/>
                </a:cxn>
                <a:cxn ang="0">
                  <a:pos x="76" y="14"/>
                </a:cxn>
              </a:cxnLst>
              <a:rect l="0" t="0" r="r" b="b"/>
              <a:pathLst>
                <a:path w="94" h="114">
                  <a:moveTo>
                    <a:pt x="76" y="14"/>
                  </a:moveTo>
                  <a:lnTo>
                    <a:pt x="76" y="14"/>
                  </a:lnTo>
                  <a:lnTo>
                    <a:pt x="74" y="10"/>
                  </a:lnTo>
                  <a:lnTo>
                    <a:pt x="66" y="4"/>
                  </a:lnTo>
                  <a:lnTo>
                    <a:pt x="60" y="2"/>
                  </a:lnTo>
                  <a:lnTo>
                    <a:pt x="52" y="0"/>
                  </a:lnTo>
                  <a:lnTo>
                    <a:pt x="44" y="0"/>
                  </a:lnTo>
                  <a:lnTo>
                    <a:pt x="34" y="4"/>
                  </a:lnTo>
                  <a:lnTo>
                    <a:pt x="34" y="4"/>
                  </a:lnTo>
                  <a:lnTo>
                    <a:pt x="26" y="8"/>
                  </a:lnTo>
                  <a:lnTo>
                    <a:pt x="18" y="14"/>
                  </a:lnTo>
                  <a:lnTo>
                    <a:pt x="12" y="22"/>
                  </a:lnTo>
                  <a:lnTo>
                    <a:pt x="8" y="30"/>
                  </a:lnTo>
                  <a:lnTo>
                    <a:pt x="4" y="38"/>
                  </a:lnTo>
                  <a:lnTo>
                    <a:pt x="2" y="48"/>
                  </a:lnTo>
                  <a:lnTo>
                    <a:pt x="0" y="56"/>
                  </a:lnTo>
                  <a:lnTo>
                    <a:pt x="0" y="66"/>
                  </a:lnTo>
                  <a:lnTo>
                    <a:pt x="2" y="76"/>
                  </a:lnTo>
                  <a:lnTo>
                    <a:pt x="4" y="84"/>
                  </a:lnTo>
                  <a:lnTo>
                    <a:pt x="8" y="92"/>
                  </a:lnTo>
                  <a:lnTo>
                    <a:pt x="12" y="100"/>
                  </a:lnTo>
                  <a:lnTo>
                    <a:pt x="20" y="106"/>
                  </a:lnTo>
                  <a:lnTo>
                    <a:pt x="28" y="110"/>
                  </a:lnTo>
                  <a:lnTo>
                    <a:pt x="36" y="112"/>
                  </a:lnTo>
                  <a:lnTo>
                    <a:pt x="48" y="114"/>
                  </a:lnTo>
                  <a:lnTo>
                    <a:pt x="48" y="114"/>
                  </a:lnTo>
                  <a:lnTo>
                    <a:pt x="62" y="112"/>
                  </a:lnTo>
                  <a:lnTo>
                    <a:pt x="74" y="110"/>
                  </a:lnTo>
                  <a:lnTo>
                    <a:pt x="82" y="104"/>
                  </a:lnTo>
                  <a:lnTo>
                    <a:pt x="88" y="98"/>
                  </a:lnTo>
                  <a:lnTo>
                    <a:pt x="90" y="94"/>
                  </a:lnTo>
                  <a:lnTo>
                    <a:pt x="92" y="88"/>
                  </a:lnTo>
                  <a:lnTo>
                    <a:pt x="94" y="84"/>
                  </a:lnTo>
                  <a:lnTo>
                    <a:pt x="76" y="14"/>
                  </a:lnTo>
                  <a:close/>
                </a:path>
              </a:pathLst>
            </a:custGeom>
            <a:solidFill>
              <a:srgbClr val="D7AB7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33" name="Freeform 66"/>
            <p:cNvSpPr>
              <a:spLocks/>
            </p:cNvSpPr>
            <p:nvPr/>
          </p:nvSpPr>
          <p:spPr bwMode="auto">
            <a:xfrm>
              <a:off x="4115144" y="884649"/>
              <a:ext cx="54826" cy="24921"/>
            </a:xfrm>
            <a:custGeom>
              <a:avLst/>
              <a:gdLst/>
              <a:ahLst/>
              <a:cxnLst>
                <a:cxn ang="0">
                  <a:pos x="0" y="20"/>
                </a:cxn>
                <a:cxn ang="0">
                  <a:pos x="0" y="20"/>
                </a:cxn>
                <a:cxn ang="0">
                  <a:pos x="6" y="16"/>
                </a:cxn>
                <a:cxn ang="0">
                  <a:pos x="16" y="12"/>
                </a:cxn>
                <a:cxn ang="0">
                  <a:pos x="30" y="8"/>
                </a:cxn>
                <a:cxn ang="0">
                  <a:pos x="36" y="6"/>
                </a:cxn>
                <a:cxn ang="0">
                  <a:pos x="44" y="8"/>
                </a:cxn>
                <a:cxn ang="0">
                  <a:pos x="44" y="8"/>
                </a:cxn>
                <a:cxn ang="0">
                  <a:pos x="42" y="4"/>
                </a:cxn>
                <a:cxn ang="0">
                  <a:pos x="38" y="2"/>
                </a:cxn>
                <a:cxn ang="0">
                  <a:pos x="34" y="0"/>
                </a:cxn>
                <a:cxn ang="0">
                  <a:pos x="28" y="0"/>
                </a:cxn>
                <a:cxn ang="0">
                  <a:pos x="22" y="2"/>
                </a:cxn>
                <a:cxn ang="0">
                  <a:pos x="12" y="8"/>
                </a:cxn>
                <a:cxn ang="0">
                  <a:pos x="0" y="20"/>
                </a:cxn>
              </a:cxnLst>
              <a:rect l="0" t="0" r="r" b="b"/>
              <a:pathLst>
                <a:path w="44" h="20">
                  <a:moveTo>
                    <a:pt x="0" y="20"/>
                  </a:moveTo>
                  <a:lnTo>
                    <a:pt x="0" y="20"/>
                  </a:lnTo>
                  <a:lnTo>
                    <a:pt x="6" y="16"/>
                  </a:lnTo>
                  <a:lnTo>
                    <a:pt x="16" y="12"/>
                  </a:lnTo>
                  <a:lnTo>
                    <a:pt x="30" y="8"/>
                  </a:lnTo>
                  <a:lnTo>
                    <a:pt x="36" y="6"/>
                  </a:lnTo>
                  <a:lnTo>
                    <a:pt x="44" y="8"/>
                  </a:lnTo>
                  <a:lnTo>
                    <a:pt x="44" y="8"/>
                  </a:lnTo>
                  <a:lnTo>
                    <a:pt x="42" y="4"/>
                  </a:lnTo>
                  <a:lnTo>
                    <a:pt x="38" y="2"/>
                  </a:lnTo>
                  <a:lnTo>
                    <a:pt x="34" y="0"/>
                  </a:lnTo>
                  <a:lnTo>
                    <a:pt x="28" y="0"/>
                  </a:lnTo>
                  <a:lnTo>
                    <a:pt x="22" y="2"/>
                  </a:lnTo>
                  <a:lnTo>
                    <a:pt x="12" y="8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D7AB7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34" name="Freeform 67"/>
            <p:cNvSpPr>
              <a:spLocks/>
            </p:cNvSpPr>
            <p:nvPr/>
          </p:nvSpPr>
          <p:spPr bwMode="auto">
            <a:xfrm>
              <a:off x="4115144" y="884649"/>
              <a:ext cx="54826" cy="24921"/>
            </a:xfrm>
            <a:custGeom>
              <a:avLst/>
              <a:gdLst/>
              <a:ahLst/>
              <a:cxnLst>
                <a:cxn ang="0">
                  <a:pos x="0" y="20"/>
                </a:cxn>
                <a:cxn ang="0">
                  <a:pos x="0" y="20"/>
                </a:cxn>
                <a:cxn ang="0">
                  <a:pos x="6" y="16"/>
                </a:cxn>
                <a:cxn ang="0">
                  <a:pos x="16" y="12"/>
                </a:cxn>
                <a:cxn ang="0">
                  <a:pos x="30" y="8"/>
                </a:cxn>
                <a:cxn ang="0">
                  <a:pos x="36" y="6"/>
                </a:cxn>
                <a:cxn ang="0">
                  <a:pos x="44" y="8"/>
                </a:cxn>
                <a:cxn ang="0">
                  <a:pos x="44" y="8"/>
                </a:cxn>
                <a:cxn ang="0">
                  <a:pos x="42" y="4"/>
                </a:cxn>
                <a:cxn ang="0">
                  <a:pos x="38" y="2"/>
                </a:cxn>
                <a:cxn ang="0">
                  <a:pos x="34" y="0"/>
                </a:cxn>
                <a:cxn ang="0">
                  <a:pos x="28" y="0"/>
                </a:cxn>
                <a:cxn ang="0">
                  <a:pos x="22" y="2"/>
                </a:cxn>
                <a:cxn ang="0">
                  <a:pos x="12" y="8"/>
                </a:cxn>
                <a:cxn ang="0">
                  <a:pos x="0" y="20"/>
                </a:cxn>
              </a:cxnLst>
              <a:rect l="0" t="0" r="r" b="b"/>
              <a:pathLst>
                <a:path w="44" h="20">
                  <a:moveTo>
                    <a:pt x="0" y="20"/>
                  </a:moveTo>
                  <a:lnTo>
                    <a:pt x="0" y="20"/>
                  </a:lnTo>
                  <a:lnTo>
                    <a:pt x="6" y="16"/>
                  </a:lnTo>
                  <a:lnTo>
                    <a:pt x="16" y="12"/>
                  </a:lnTo>
                  <a:lnTo>
                    <a:pt x="30" y="8"/>
                  </a:lnTo>
                  <a:lnTo>
                    <a:pt x="36" y="6"/>
                  </a:lnTo>
                  <a:lnTo>
                    <a:pt x="44" y="8"/>
                  </a:lnTo>
                  <a:lnTo>
                    <a:pt x="44" y="8"/>
                  </a:lnTo>
                  <a:lnTo>
                    <a:pt x="42" y="4"/>
                  </a:lnTo>
                  <a:lnTo>
                    <a:pt x="38" y="2"/>
                  </a:lnTo>
                  <a:lnTo>
                    <a:pt x="34" y="0"/>
                  </a:lnTo>
                  <a:lnTo>
                    <a:pt x="28" y="0"/>
                  </a:lnTo>
                  <a:lnTo>
                    <a:pt x="22" y="2"/>
                  </a:lnTo>
                  <a:lnTo>
                    <a:pt x="12" y="8"/>
                  </a:lnTo>
                  <a:lnTo>
                    <a:pt x="0" y="2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35" name="Freeform 68"/>
            <p:cNvSpPr>
              <a:spLocks/>
            </p:cNvSpPr>
            <p:nvPr/>
          </p:nvSpPr>
          <p:spPr bwMode="auto">
            <a:xfrm>
              <a:off x="3888365" y="809887"/>
              <a:ext cx="256683" cy="79746"/>
            </a:xfrm>
            <a:custGeom>
              <a:avLst/>
              <a:gdLst/>
              <a:ahLst/>
              <a:cxnLst>
                <a:cxn ang="0">
                  <a:pos x="202" y="0"/>
                </a:cxn>
                <a:cxn ang="0">
                  <a:pos x="202" y="0"/>
                </a:cxn>
                <a:cxn ang="0">
                  <a:pos x="192" y="8"/>
                </a:cxn>
                <a:cxn ang="0">
                  <a:pos x="184" y="16"/>
                </a:cxn>
                <a:cxn ang="0">
                  <a:pos x="176" y="26"/>
                </a:cxn>
                <a:cxn ang="0">
                  <a:pos x="166" y="34"/>
                </a:cxn>
                <a:cxn ang="0">
                  <a:pos x="166" y="34"/>
                </a:cxn>
                <a:cxn ang="0">
                  <a:pos x="152" y="42"/>
                </a:cxn>
                <a:cxn ang="0">
                  <a:pos x="136" y="48"/>
                </a:cxn>
                <a:cxn ang="0">
                  <a:pos x="120" y="52"/>
                </a:cxn>
                <a:cxn ang="0">
                  <a:pos x="102" y="56"/>
                </a:cxn>
                <a:cxn ang="0">
                  <a:pos x="102" y="56"/>
                </a:cxn>
                <a:cxn ang="0">
                  <a:pos x="88" y="56"/>
                </a:cxn>
                <a:cxn ang="0">
                  <a:pos x="74" y="56"/>
                </a:cxn>
                <a:cxn ang="0">
                  <a:pos x="60" y="52"/>
                </a:cxn>
                <a:cxn ang="0">
                  <a:pos x="46" y="48"/>
                </a:cxn>
                <a:cxn ang="0">
                  <a:pos x="34" y="42"/>
                </a:cxn>
                <a:cxn ang="0">
                  <a:pos x="22" y="34"/>
                </a:cxn>
                <a:cxn ang="0">
                  <a:pos x="12" y="24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4" y="10"/>
                </a:cxn>
                <a:cxn ang="0">
                  <a:pos x="2" y="10"/>
                </a:cxn>
                <a:cxn ang="0">
                  <a:pos x="0" y="12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4" y="26"/>
                </a:cxn>
                <a:cxn ang="0">
                  <a:pos x="10" y="36"/>
                </a:cxn>
                <a:cxn ang="0">
                  <a:pos x="20" y="44"/>
                </a:cxn>
                <a:cxn ang="0">
                  <a:pos x="32" y="50"/>
                </a:cxn>
                <a:cxn ang="0">
                  <a:pos x="44" y="56"/>
                </a:cxn>
                <a:cxn ang="0">
                  <a:pos x="58" y="60"/>
                </a:cxn>
                <a:cxn ang="0">
                  <a:pos x="82" y="64"/>
                </a:cxn>
                <a:cxn ang="0">
                  <a:pos x="82" y="64"/>
                </a:cxn>
                <a:cxn ang="0">
                  <a:pos x="98" y="64"/>
                </a:cxn>
                <a:cxn ang="0">
                  <a:pos x="114" y="62"/>
                </a:cxn>
                <a:cxn ang="0">
                  <a:pos x="130" y="58"/>
                </a:cxn>
                <a:cxn ang="0">
                  <a:pos x="144" y="54"/>
                </a:cxn>
                <a:cxn ang="0">
                  <a:pos x="144" y="54"/>
                </a:cxn>
                <a:cxn ang="0">
                  <a:pos x="154" y="48"/>
                </a:cxn>
                <a:cxn ang="0">
                  <a:pos x="162" y="44"/>
                </a:cxn>
                <a:cxn ang="0">
                  <a:pos x="176" y="30"/>
                </a:cxn>
                <a:cxn ang="0">
                  <a:pos x="190" y="18"/>
                </a:cxn>
                <a:cxn ang="0">
                  <a:pos x="204" y="4"/>
                </a:cxn>
                <a:cxn ang="0">
                  <a:pos x="204" y="4"/>
                </a:cxn>
                <a:cxn ang="0">
                  <a:pos x="206" y="2"/>
                </a:cxn>
                <a:cxn ang="0">
                  <a:pos x="206" y="0"/>
                </a:cxn>
                <a:cxn ang="0">
                  <a:pos x="204" y="0"/>
                </a:cxn>
                <a:cxn ang="0">
                  <a:pos x="202" y="0"/>
                </a:cxn>
              </a:cxnLst>
              <a:rect l="0" t="0" r="r" b="b"/>
              <a:pathLst>
                <a:path w="206" h="64">
                  <a:moveTo>
                    <a:pt x="202" y="0"/>
                  </a:moveTo>
                  <a:lnTo>
                    <a:pt x="202" y="0"/>
                  </a:lnTo>
                  <a:lnTo>
                    <a:pt x="192" y="8"/>
                  </a:lnTo>
                  <a:lnTo>
                    <a:pt x="184" y="16"/>
                  </a:lnTo>
                  <a:lnTo>
                    <a:pt x="176" y="26"/>
                  </a:lnTo>
                  <a:lnTo>
                    <a:pt x="166" y="34"/>
                  </a:lnTo>
                  <a:lnTo>
                    <a:pt x="166" y="34"/>
                  </a:lnTo>
                  <a:lnTo>
                    <a:pt x="152" y="42"/>
                  </a:lnTo>
                  <a:lnTo>
                    <a:pt x="136" y="48"/>
                  </a:lnTo>
                  <a:lnTo>
                    <a:pt x="120" y="52"/>
                  </a:lnTo>
                  <a:lnTo>
                    <a:pt x="102" y="56"/>
                  </a:lnTo>
                  <a:lnTo>
                    <a:pt x="102" y="56"/>
                  </a:lnTo>
                  <a:lnTo>
                    <a:pt x="88" y="56"/>
                  </a:lnTo>
                  <a:lnTo>
                    <a:pt x="74" y="56"/>
                  </a:lnTo>
                  <a:lnTo>
                    <a:pt x="60" y="52"/>
                  </a:lnTo>
                  <a:lnTo>
                    <a:pt x="46" y="48"/>
                  </a:lnTo>
                  <a:lnTo>
                    <a:pt x="34" y="42"/>
                  </a:lnTo>
                  <a:lnTo>
                    <a:pt x="22" y="34"/>
                  </a:lnTo>
                  <a:lnTo>
                    <a:pt x="12" y="24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4" y="10"/>
                  </a:lnTo>
                  <a:lnTo>
                    <a:pt x="2" y="10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4" y="26"/>
                  </a:lnTo>
                  <a:lnTo>
                    <a:pt x="10" y="36"/>
                  </a:lnTo>
                  <a:lnTo>
                    <a:pt x="20" y="44"/>
                  </a:lnTo>
                  <a:lnTo>
                    <a:pt x="32" y="50"/>
                  </a:lnTo>
                  <a:lnTo>
                    <a:pt x="44" y="56"/>
                  </a:lnTo>
                  <a:lnTo>
                    <a:pt x="58" y="60"/>
                  </a:lnTo>
                  <a:lnTo>
                    <a:pt x="82" y="64"/>
                  </a:lnTo>
                  <a:lnTo>
                    <a:pt x="82" y="64"/>
                  </a:lnTo>
                  <a:lnTo>
                    <a:pt x="98" y="64"/>
                  </a:lnTo>
                  <a:lnTo>
                    <a:pt x="114" y="62"/>
                  </a:lnTo>
                  <a:lnTo>
                    <a:pt x="130" y="58"/>
                  </a:lnTo>
                  <a:lnTo>
                    <a:pt x="144" y="54"/>
                  </a:lnTo>
                  <a:lnTo>
                    <a:pt x="144" y="54"/>
                  </a:lnTo>
                  <a:lnTo>
                    <a:pt x="154" y="48"/>
                  </a:lnTo>
                  <a:lnTo>
                    <a:pt x="162" y="44"/>
                  </a:lnTo>
                  <a:lnTo>
                    <a:pt x="176" y="30"/>
                  </a:lnTo>
                  <a:lnTo>
                    <a:pt x="190" y="18"/>
                  </a:lnTo>
                  <a:lnTo>
                    <a:pt x="204" y="4"/>
                  </a:lnTo>
                  <a:lnTo>
                    <a:pt x="204" y="4"/>
                  </a:lnTo>
                  <a:lnTo>
                    <a:pt x="206" y="2"/>
                  </a:lnTo>
                  <a:lnTo>
                    <a:pt x="206" y="0"/>
                  </a:lnTo>
                  <a:lnTo>
                    <a:pt x="204" y="0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EFC88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36" name="Freeform 69"/>
            <p:cNvSpPr>
              <a:spLocks/>
            </p:cNvSpPr>
            <p:nvPr/>
          </p:nvSpPr>
          <p:spPr bwMode="auto">
            <a:xfrm>
              <a:off x="3888365" y="809887"/>
              <a:ext cx="256683" cy="79746"/>
            </a:xfrm>
            <a:custGeom>
              <a:avLst/>
              <a:gdLst/>
              <a:ahLst/>
              <a:cxnLst>
                <a:cxn ang="0">
                  <a:pos x="202" y="0"/>
                </a:cxn>
                <a:cxn ang="0">
                  <a:pos x="202" y="0"/>
                </a:cxn>
                <a:cxn ang="0">
                  <a:pos x="192" y="8"/>
                </a:cxn>
                <a:cxn ang="0">
                  <a:pos x="184" y="16"/>
                </a:cxn>
                <a:cxn ang="0">
                  <a:pos x="176" y="26"/>
                </a:cxn>
                <a:cxn ang="0">
                  <a:pos x="166" y="34"/>
                </a:cxn>
                <a:cxn ang="0">
                  <a:pos x="166" y="34"/>
                </a:cxn>
                <a:cxn ang="0">
                  <a:pos x="152" y="42"/>
                </a:cxn>
                <a:cxn ang="0">
                  <a:pos x="136" y="48"/>
                </a:cxn>
                <a:cxn ang="0">
                  <a:pos x="120" y="52"/>
                </a:cxn>
                <a:cxn ang="0">
                  <a:pos x="102" y="56"/>
                </a:cxn>
                <a:cxn ang="0">
                  <a:pos x="102" y="56"/>
                </a:cxn>
                <a:cxn ang="0">
                  <a:pos x="88" y="56"/>
                </a:cxn>
                <a:cxn ang="0">
                  <a:pos x="74" y="56"/>
                </a:cxn>
                <a:cxn ang="0">
                  <a:pos x="60" y="52"/>
                </a:cxn>
                <a:cxn ang="0">
                  <a:pos x="46" y="48"/>
                </a:cxn>
                <a:cxn ang="0">
                  <a:pos x="34" y="42"/>
                </a:cxn>
                <a:cxn ang="0">
                  <a:pos x="22" y="34"/>
                </a:cxn>
                <a:cxn ang="0">
                  <a:pos x="12" y="24"/>
                </a:cxn>
                <a:cxn ang="0">
                  <a:pos x="6" y="12"/>
                </a:cxn>
                <a:cxn ang="0">
                  <a:pos x="6" y="12"/>
                </a:cxn>
                <a:cxn ang="0">
                  <a:pos x="4" y="10"/>
                </a:cxn>
                <a:cxn ang="0">
                  <a:pos x="2" y="10"/>
                </a:cxn>
                <a:cxn ang="0">
                  <a:pos x="0" y="12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4" y="26"/>
                </a:cxn>
                <a:cxn ang="0">
                  <a:pos x="10" y="36"/>
                </a:cxn>
                <a:cxn ang="0">
                  <a:pos x="20" y="44"/>
                </a:cxn>
                <a:cxn ang="0">
                  <a:pos x="32" y="50"/>
                </a:cxn>
                <a:cxn ang="0">
                  <a:pos x="44" y="56"/>
                </a:cxn>
                <a:cxn ang="0">
                  <a:pos x="58" y="60"/>
                </a:cxn>
                <a:cxn ang="0">
                  <a:pos x="82" y="64"/>
                </a:cxn>
                <a:cxn ang="0">
                  <a:pos x="82" y="64"/>
                </a:cxn>
                <a:cxn ang="0">
                  <a:pos x="98" y="64"/>
                </a:cxn>
                <a:cxn ang="0">
                  <a:pos x="114" y="62"/>
                </a:cxn>
                <a:cxn ang="0">
                  <a:pos x="130" y="58"/>
                </a:cxn>
                <a:cxn ang="0">
                  <a:pos x="144" y="54"/>
                </a:cxn>
                <a:cxn ang="0">
                  <a:pos x="144" y="54"/>
                </a:cxn>
                <a:cxn ang="0">
                  <a:pos x="154" y="48"/>
                </a:cxn>
                <a:cxn ang="0">
                  <a:pos x="162" y="44"/>
                </a:cxn>
                <a:cxn ang="0">
                  <a:pos x="176" y="30"/>
                </a:cxn>
                <a:cxn ang="0">
                  <a:pos x="190" y="18"/>
                </a:cxn>
                <a:cxn ang="0">
                  <a:pos x="204" y="4"/>
                </a:cxn>
                <a:cxn ang="0">
                  <a:pos x="204" y="4"/>
                </a:cxn>
                <a:cxn ang="0">
                  <a:pos x="206" y="2"/>
                </a:cxn>
                <a:cxn ang="0">
                  <a:pos x="206" y="0"/>
                </a:cxn>
                <a:cxn ang="0">
                  <a:pos x="204" y="0"/>
                </a:cxn>
                <a:cxn ang="0">
                  <a:pos x="202" y="0"/>
                </a:cxn>
              </a:cxnLst>
              <a:rect l="0" t="0" r="r" b="b"/>
              <a:pathLst>
                <a:path w="206" h="64">
                  <a:moveTo>
                    <a:pt x="202" y="0"/>
                  </a:moveTo>
                  <a:lnTo>
                    <a:pt x="202" y="0"/>
                  </a:lnTo>
                  <a:lnTo>
                    <a:pt x="192" y="8"/>
                  </a:lnTo>
                  <a:lnTo>
                    <a:pt x="184" y="16"/>
                  </a:lnTo>
                  <a:lnTo>
                    <a:pt x="176" y="26"/>
                  </a:lnTo>
                  <a:lnTo>
                    <a:pt x="166" y="34"/>
                  </a:lnTo>
                  <a:lnTo>
                    <a:pt x="166" y="34"/>
                  </a:lnTo>
                  <a:lnTo>
                    <a:pt x="152" y="42"/>
                  </a:lnTo>
                  <a:lnTo>
                    <a:pt x="136" y="48"/>
                  </a:lnTo>
                  <a:lnTo>
                    <a:pt x="120" y="52"/>
                  </a:lnTo>
                  <a:lnTo>
                    <a:pt x="102" y="56"/>
                  </a:lnTo>
                  <a:lnTo>
                    <a:pt x="102" y="56"/>
                  </a:lnTo>
                  <a:lnTo>
                    <a:pt x="88" y="56"/>
                  </a:lnTo>
                  <a:lnTo>
                    <a:pt x="74" y="56"/>
                  </a:lnTo>
                  <a:lnTo>
                    <a:pt x="60" y="52"/>
                  </a:lnTo>
                  <a:lnTo>
                    <a:pt x="46" y="48"/>
                  </a:lnTo>
                  <a:lnTo>
                    <a:pt x="34" y="42"/>
                  </a:lnTo>
                  <a:lnTo>
                    <a:pt x="22" y="34"/>
                  </a:lnTo>
                  <a:lnTo>
                    <a:pt x="12" y="24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4" y="10"/>
                  </a:lnTo>
                  <a:lnTo>
                    <a:pt x="2" y="10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4" y="26"/>
                  </a:lnTo>
                  <a:lnTo>
                    <a:pt x="10" y="36"/>
                  </a:lnTo>
                  <a:lnTo>
                    <a:pt x="20" y="44"/>
                  </a:lnTo>
                  <a:lnTo>
                    <a:pt x="32" y="50"/>
                  </a:lnTo>
                  <a:lnTo>
                    <a:pt x="44" y="56"/>
                  </a:lnTo>
                  <a:lnTo>
                    <a:pt x="58" y="60"/>
                  </a:lnTo>
                  <a:lnTo>
                    <a:pt x="82" y="64"/>
                  </a:lnTo>
                  <a:lnTo>
                    <a:pt x="82" y="64"/>
                  </a:lnTo>
                  <a:lnTo>
                    <a:pt x="98" y="64"/>
                  </a:lnTo>
                  <a:lnTo>
                    <a:pt x="114" y="62"/>
                  </a:lnTo>
                  <a:lnTo>
                    <a:pt x="130" y="58"/>
                  </a:lnTo>
                  <a:lnTo>
                    <a:pt x="144" y="54"/>
                  </a:lnTo>
                  <a:lnTo>
                    <a:pt x="144" y="54"/>
                  </a:lnTo>
                  <a:lnTo>
                    <a:pt x="154" y="48"/>
                  </a:lnTo>
                  <a:lnTo>
                    <a:pt x="162" y="44"/>
                  </a:lnTo>
                  <a:lnTo>
                    <a:pt x="176" y="30"/>
                  </a:lnTo>
                  <a:lnTo>
                    <a:pt x="190" y="18"/>
                  </a:lnTo>
                  <a:lnTo>
                    <a:pt x="204" y="4"/>
                  </a:lnTo>
                  <a:lnTo>
                    <a:pt x="204" y="4"/>
                  </a:lnTo>
                  <a:lnTo>
                    <a:pt x="206" y="2"/>
                  </a:lnTo>
                  <a:lnTo>
                    <a:pt x="206" y="0"/>
                  </a:lnTo>
                  <a:lnTo>
                    <a:pt x="204" y="0"/>
                  </a:lnTo>
                  <a:lnTo>
                    <a:pt x="202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37" name="Freeform 70"/>
            <p:cNvSpPr>
              <a:spLocks/>
            </p:cNvSpPr>
            <p:nvPr/>
          </p:nvSpPr>
          <p:spPr bwMode="auto">
            <a:xfrm>
              <a:off x="3888365" y="812379"/>
              <a:ext cx="259175" cy="132080"/>
            </a:xfrm>
            <a:custGeom>
              <a:avLst/>
              <a:gdLst/>
              <a:ahLst/>
              <a:cxnLst>
                <a:cxn ang="0">
                  <a:pos x="204" y="2"/>
                </a:cxn>
                <a:cxn ang="0">
                  <a:pos x="204" y="2"/>
                </a:cxn>
                <a:cxn ang="0">
                  <a:pos x="190" y="30"/>
                </a:cxn>
                <a:cxn ang="0">
                  <a:pos x="182" y="42"/>
                </a:cxn>
                <a:cxn ang="0">
                  <a:pos x="172" y="52"/>
                </a:cxn>
                <a:cxn ang="0">
                  <a:pos x="162" y="64"/>
                </a:cxn>
                <a:cxn ang="0">
                  <a:pos x="150" y="74"/>
                </a:cxn>
                <a:cxn ang="0">
                  <a:pos x="138" y="82"/>
                </a:cxn>
                <a:cxn ang="0">
                  <a:pos x="124" y="88"/>
                </a:cxn>
                <a:cxn ang="0">
                  <a:pos x="124" y="88"/>
                </a:cxn>
                <a:cxn ang="0">
                  <a:pos x="110" y="94"/>
                </a:cxn>
                <a:cxn ang="0">
                  <a:pos x="94" y="96"/>
                </a:cxn>
                <a:cxn ang="0">
                  <a:pos x="76" y="98"/>
                </a:cxn>
                <a:cxn ang="0">
                  <a:pos x="58" y="98"/>
                </a:cxn>
                <a:cxn ang="0">
                  <a:pos x="40" y="94"/>
                </a:cxn>
                <a:cxn ang="0">
                  <a:pos x="26" y="88"/>
                </a:cxn>
                <a:cxn ang="0">
                  <a:pos x="18" y="82"/>
                </a:cxn>
                <a:cxn ang="0">
                  <a:pos x="14" y="78"/>
                </a:cxn>
                <a:cxn ang="0">
                  <a:pos x="8" y="70"/>
                </a:cxn>
                <a:cxn ang="0">
                  <a:pos x="6" y="64"/>
                </a:cxn>
                <a:cxn ang="0">
                  <a:pos x="6" y="64"/>
                </a:cxn>
                <a:cxn ang="0">
                  <a:pos x="4" y="62"/>
                </a:cxn>
                <a:cxn ang="0">
                  <a:pos x="2" y="60"/>
                </a:cxn>
                <a:cxn ang="0">
                  <a:pos x="0" y="62"/>
                </a:cxn>
                <a:cxn ang="0">
                  <a:pos x="0" y="64"/>
                </a:cxn>
                <a:cxn ang="0">
                  <a:pos x="0" y="64"/>
                </a:cxn>
                <a:cxn ang="0">
                  <a:pos x="2" y="72"/>
                </a:cxn>
                <a:cxn ang="0">
                  <a:pos x="6" y="78"/>
                </a:cxn>
                <a:cxn ang="0">
                  <a:pos x="10" y="84"/>
                </a:cxn>
                <a:cxn ang="0">
                  <a:pos x="14" y="88"/>
                </a:cxn>
                <a:cxn ang="0">
                  <a:pos x="26" y="96"/>
                </a:cxn>
                <a:cxn ang="0">
                  <a:pos x="42" y="102"/>
                </a:cxn>
                <a:cxn ang="0">
                  <a:pos x="58" y="106"/>
                </a:cxn>
                <a:cxn ang="0">
                  <a:pos x="74" y="106"/>
                </a:cxn>
                <a:cxn ang="0">
                  <a:pos x="88" y="106"/>
                </a:cxn>
                <a:cxn ang="0">
                  <a:pos x="102" y="104"/>
                </a:cxn>
                <a:cxn ang="0">
                  <a:pos x="102" y="104"/>
                </a:cxn>
                <a:cxn ang="0">
                  <a:pos x="120" y="100"/>
                </a:cxn>
                <a:cxn ang="0">
                  <a:pos x="138" y="90"/>
                </a:cxn>
                <a:cxn ang="0">
                  <a:pos x="154" y="80"/>
                </a:cxn>
                <a:cxn ang="0">
                  <a:pos x="168" y="68"/>
                </a:cxn>
                <a:cxn ang="0">
                  <a:pos x="180" y="54"/>
                </a:cxn>
                <a:cxn ang="0">
                  <a:pos x="192" y="38"/>
                </a:cxn>
                <a:cxn ang="0">
                  <a:pos x="200" y="22"/>
                </a:cxn>
                <a:cxn ang="0">
                  <a:pos x="208" y="4"/>
                </a:cxn>
                <a:cxn ang="0">
                  <a:pos x="208" y="4"/>
                </a:cxn>
                <a:cxn ang="0">
                  <a:pos x="208" y="2"/>
                </a:cxn>
                <a:cxn ang="0">
                  <a:pos x="206" y="0"/>
                </a:cxn>
                <a:cxn ang="0">
                  <a:pos x="206" y="0"/>
                </a:cxn>
                <a:cxn ang="0">
                  <a:pos x="204" y="2"/>
                </a:cxn>
              </a:cxnLst>
              <a:rect l="0" t="0" r="r" b="b"/>
              <a:pathLst>
                <a:path w="208" h="106">
                  <a:moveTo>
                    <a:pt x="204" y="2"/>
                  </a:moveTo>
                  <a:lnTo>
                    <a:pt x="204" y="2"/>
                  </a:lnTo>
                  <a:lnTo>
                    <a:pt x="190" y="30"/>
                  </a:lnTo>
                  <a:lnTo>
                    <a:pt x="182" y="42"/>
                  </a:lnTo>
                  <a:lnTo>
                    <a:pt x="172" y="52"/>
                  </a:lnTo>
                  <a:lnTo>
                    <a:pt x="162" y="64"/>
                  </a:lnTo>
                  <a:lnTo>
                    <a:pt x="150" y="74"/>
                  </a:lnTo>
                  <a:lnTo>
                    <a:pt x="138" y="82"/>
                  </a:lnTo>
                  <a:lnTo>
                    <a:pt x="124" y="88"/>
                  </a:lnTo>
                  <a:lnTo>
                    <a:pt x="124" y="88"/>
                  </a:lnTo>
                  <a:lnTo>
                    <a:pt x="110" y="94"/>
                  </a:lnTo>
                  <a:lnTo>
                    <a:pt x="94" y="96"/>
                  </a:lnTo>
                  <a:lnTo>
                    <a:pt x="76" y="98"/>
                  </a:lnTo>
                  <a:lnTo>
                    <a:pt x="58" y="98"/>
                  </a:lnTo>
                  <a:lnTo>
                    <a:pt x="40" y="94"/>
                  </a:lnTo>
                  <a:lnTo>
                    <a:pt x="26" y="88"/>
                  </a:lnTo>
                  <a:lnTo>
                    <a:pt x="18" y="82"/>
                  </a:lnTo>
                  <a:lnTo>
                    <a:pt x="14" y="78"/>
                  </a:lnTo>
                  <a:lnTo>
                    <a:pt x="8" y="70"/>
                  </a:lnTo>
                  <a:lnTo>
                    <a:pt x="6" y="64"/>
                  </a:lnTo>
                  <a:lnTo>
                    <a:pt x="6" y="64"/>
                  </a:lnTo>
                  <a:lnTo>
                    <a:pt x="4" y="62"/>
                  </a:lnTo>
                  <a:lnTo>
                    <a:pt x="2" y="60"/>
                  </a:lnTo>
                  <a:lnTo>
                    <a:pt x="0" y="62"/>
                  </a:lnTo>
                  <a:lnTo>
                    <a:pt x="0" y="64"/>
                  </a:lnTo>
                  <a:lnTo>
                    <a:pt x="0" y="64"/>
                  </a:lnTo>
                  <a:lnTo>
                    <a:pt x="2" y="72"/>
                  </a:lnTo>
                  <a:lnTo>
                    <a:pt x="6" y="78"/>
                  </a:lnTo>
                  <a:lnTo>
                    <a:pt x="10" y="84"/>
                  </a:lnTo>
                  <a:lnTo>
                    <a:pt x="14" y="88"/>
                  </a:lnTo>
                  <a:lnTo>
                    <a:pt x="26" y="96"/>
                  </a:lnTo>
                  <a:lnTo>
                    <a:pt x="42" y="102"/>
                  </a:lnTo>
                  <a:lnTo>
                    <a:pt x="58" y="106"/>
                  </a:lnTo>
                  <a:lnTo>
                    <a:pt x="74" y="106"/>
                  </a:lnTo>
                  <a:lnTo>
                    <a:pt x="88" y="106"/>
                  </a:lnTo>
                  <a:lnTo>
                    <a:pt x="102" y="104"/>
                  </a:lnTo>
                  <a:lnTo>
                    <a:pt x="102" y="104"/>
                  </a:lnTo>
                  <a:lnTo>
                    <a:pt x="120" y="100"/>
                  </a:lnTo>
                  <a:lnTo>
                    <a:pt x="138" y="90"/>
                  </a:lnTo>
                  <a:lnTo>
                    <a:pt x="154" y="80"/>
                  </a:lnTo>
                  <a:lnTo>
                    <a:pt x="168" y="68"/>
                  </a:lnTo>
                  <a:lnTo>
                    <a:pt x="180" y="54"/>
                  </a:lnTo>
                  <a:lnTo>
                    <a:pt x="192" y="38"/>
                  </a:lnTo>
                  <a:lnTo>
                    <a:pt x="200" y="22"/>
                  </a:lnTo>
                  <a:lnTo>
                    <a:pt x="208" y="4"/>
                  </a:lnTo>
                  <a:lnTo>
                    <a:pt x="208" y="4"/>
                  </a:lnTo>
                  <a:lnTo>
                    <a:pt x="208" y="2"/>
                  </a:lnTo>
                  <a:lnTo>
                    <a:pt x="206" y="0"/>
                  </a:lnTo>
                  <a:lnTo>
                    <a:pt x="206" y="0"/>
                  </a:lnTo>
                  <a:lnTo>
                    <a:pt x="204" y="2"/>
                  </a:lnTo>
                  <a:close/>
                </a:path>
              </a:pathLst>
            </a:custGeom>
            <a:solidFill>
              <a:srgbClr val="EFC88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38" name="Freeform 71"/>
            <p:cNvSpPr>
              <a:spLocks/>
            </p:cNvSpPr>
            <p:nvPr/>
          </p:nvSpPr>
          <p:spPr bwMode="auto">
            <a:xfrm>
              <a:off x="3888365" y="812379"/>
              <a:ext cx="259175" cy="132080"/>
            </a:xfrm>
            <a:custGeom>
              <a:avLst/>
              <a:gdLst/>
              <a:ahLst/>
              <a:cxnLst>
                <a:cxn ang="0">
                  <a:pos x="204" y="2"/>
                </a:cxn>
                <a:cxn ang="0">
                  <a:pos x="204" y="2"/>
                </a:cxn>
                <a:cxn ang="0">
                  <a:pos x="190" y="30"/>
                </a:cxn>
                <a:cxn ang="0">
                  <a:pos x="182" y="42"/>
                </a:cxn>
                <a:cxn ang="0">
                  <a:pos x="172" y="52"/>
                </a:cxn>
                <a:cxn ang="0">
                  <a:pos x="162" y="64"/>
                </a:cxn>
                <a:cxn ang="0">
                  <a:pos x="150" y="74"/>
                </a:cxn>
                <a:cxn ang="0">
                  <a:pos x="138" y="82"/>
                </a:cxn>
                <a:cxn ang="0">
                  <a:pos x="124" y="88"/>
                </a:cxn>
                <a:cxn ang="0">
                  <a:pos x="124" y="88"/>
                </a:cxn>
                <a:cxn ang="0">
                  <a:pos x="110" y="94"/>
                </a:cxn>
                <a:cxn ang="0">
                  <a:pos x="94" y="96"/>
                </a:cxn>
                <a:cxn ang="0">
                  <a:pos x="76" y="98"/>
                </a:cxn>
                <a:cxn ang="0">
                  <a:pos x="58" y="98"/>
                </a:cxn>
                <a:cxn ang="0">
                  <a:pos x="40" y="94"/>
                </a:cxn>
                <a:cxn ang="0">
                  <a:pos x="26" y="88"/>
                </a:cxn>
                <a:cxn ang="0">
                  <a:pos x="18" y="82"/>
                </a:cxn>
                <a:cxn ang="0">
                  <a:pos x="14" y="78"/>
                </a:cxn>
                <a:cxn ang="0">
                  <a:pos x="8" y="70"/>
                </a:cxn>
                <a:cxn ang="0">
                  <a:pos x="6" y="64"/>
                </a:cxn>
                <a:cxn ang="0">
                  <a:pos x="6" y="64"/>
                </a:cxn>
                <a:cxn ang="0">
                  <a:pos x="4" y="62"/>
                </a:cxn>
                <a:cxn ang="0">
                  <a:pos x="2" y="60"/>
                </a:cxn>
                <a:cxn ang="0">
                  <a:pos x="0" y="62"/>
                </a:cxn>
                <a:cxn ang="0">
                  <a:pos x="0" y="64"/>
                </a:cxn>
                <a:cxn ang="0">
                  <a:pos x="0" y="64"/>
                </a:cxn>
                <a:cxn ang="0">
                  <a:pos x="2" y="72"/>
                </a:cxn>
                <a:cxn ang="0">
                  <a:pos x="6" y="78"/>
                </a:cxn>
                <a:cxn ang="0">
                  <a:pos x="10" y="84"/>
                </a:cxn>
                <a:cxn ang="0">
                  <a:pos x="14" y="88"/>
                </a:cxn>
                <a:cxn ang="0">
                  <a:pos x="26" y="96"/>
                </a:cxn>
                <a:cxn ang="0">
                  <a:pos x="42" y="102"/>
                </a:cxn>
                <a:cxn ang="0">
                  <a:pos x="58" y="106"/>
                </a:cxn>
                <a:cxn ang="0">
                  <a:pos x="74" y="106"/>
                </a:cxn>
                <a:cxn ang="0">
                  <a:pos x="88" y="106"/>
                </a:cxn>
                <a:cxn ang="0">
                  <a:pos x="102" y="104"/>
                </a:cxn>
                <a:cxn ang="0">
                  <a:pos x="102" y="104"/>
                </a:cxn>
                <a:cxn ang="0">
                  <a:pos x="120" y="100"/>
                </a:cxn>
                <a:cxn ang="0">
                  <a:pos x="138" y="90"/>
                </a:cxn>
                <a:cxn ang="0">
                  <a:pos x="154" y="80"/>
                </a:cxn>
                <a:cxn ang="0">
                  <a:pos x="168" y="68"/>
                </a:cxn>
                <a:cxn ang="0">
                  <a:pos x="180" y="54"/>
                </a:cxn>
                <a:cxn ang="0">
                  <a:pos x="192" y="38"/>
                </a:cxn>
                <a:cxn ang="0">
                  <a:pos x="200" y="22"/>
                </a:cxn>
                <a:cxn ang="0">
                  <a:pos x="208" y="4"/>
                </a:cxn>
                <a:cxn ang="0">
                  <a:pos x="208" y="4"/>
                </a:cxn>
                <a:cxn ang="0">
                  <a:pos x="208" y="2"/>
                </a:cxn>
                <a:cxn ang="0">
                  <a:pos x="206" y="0"/>
                </a:cxn>
                <a:cxn ang="0">
                  <a:pos x="206" y="0"/>
                </a:cxn>
                <a:cxn ang="0">
                  <a:pos x="204" y="2"/>
                </a:cxn>
              </a:cxnLst>
              <a:rect l="0" t="0" r="r" b="b"/>
              <a:pathLst>
                <a:path w="208" h="106">
                  <a:moveTo>
                    <a:pt x="204" y="2"/>
                  </a:moveTo>
                  <a:lnTo>
                    <a:pt x="204" y="2"/>
                  </a:lnTo>
                  <a:lnTo>
                    <a:pt x="190" y="30"/>
                  </a:lnTo>
                  <a:lnTo>
                    <a:pt x="182" y="42"/>
                  </a:lnTo>
                  <a:lnTo>
                    <a:pt x="172" y="52"/>
                  </a:lnTo>
                  <a:lnTo>
                    <a:pt x="162" y="64"/>
                  </a:lnTo>
                  <a:lnTo>
                    <a:pt x="150" y="74"/>
                  </a:lnTo>
                  <a:lnTo>
                    <a:pt x="138" y="82"/>
                  </a:lnTo>
                  <a:lnTo>
                    <a:pt x="124" y="88"/>
                  </a:lnTo>
                  <a:lnTo>
                    <a:pt x="124" y="88"/>
                  </a:lnTo>
                  <a:lnTo>
                    <a:pt x="110" y="94"/>
                  </a:lnTo>
                  <a:lnTo>
                    <a:pt x="94" y="96"/>
                  </a:lnTo>
                  <a:lnTo>
                    <a:pt x="76" y="98"/>
                  </a:lnTo>
                  <a:lnTo>
                    <a:pt x="58" y="98"/>
                  </a:lnTo>
                  <a:lnTo>
                    <a:pt x="40" y="94"/>
                  </a:lnTo>
                  <a:lnTo>
                    <a:pt x="26" y="88"/>
                  </a:lnTo>
                  <a:lnTo>
                    <a:pt x="18" y="82"/>
                  </a:lnTo>
                  <a:lnTo>
                    <a:pt x="14" y="78"/>
                  </a:lnTo>
                  <a:lnTo>
                    <a:pt x="8" y="70"/>
                  </a:lnTo>
                  <a:lnTo>
                    <a:pt x="6" y="64"/>
                  </a:lnTo>
                  <a:lnTo>
                    <a:pt x="6" y="64"/>
                  </a:lnTo>
                  <a:lnTo>
                    <a:pt x="4" y="62"/>
                  </a:lnTo>
                  <a:lnTo>
                    <a:pt x="2" y="60"/>
                  </a:lnTo>
                  <a:lnTo>
                    <a:pt x="0" y="62"/>
                  </a:lnTo>
                  <a:lnTo>
                    <a:pt x="0" y="64"/>
                  </a:lnTo>
                  <a:lnTo>
                    <a:pt x="0" y="64"/>
                  </a:lnTo>
                  <a:lnTo>
                    <a:pt x="2" y="72"/>
                  </a:lnTo>
                  <a:lnTo>
                    <a:pt x="6" y="78"/>
                  </a:lnTo>
                  <a:lnTo>
                    <a:pt x="10" y="84"/>
                  </a:lnTo>
                  <a:lnTo>
                    <a:pt x="14" y="88"/>
                  </a:lnTo>
                  <a:lnTo>
                    <a:pt x="26" y="96"/>
                  </a:lnTo>
                  <a:lnTo>
                    <a:pt x="42" y="102"/>
                  </a:lnTo>
                  <a:lnTo>
                    <a:pt x="58" y="106"/>
                  </a:lnTo>
                  <a:lnTo>
                    <a:pt x="74" y="106"/>
                  </a:lnTo>
                  <a:lnTo>
                    <a:pt x="88" y="106"/>
                  </a:lnTo>
                  <a:lnTo>
                    <a:pt x="102" y="104"/>
                  </a:lnTo>
                  <a:lnTo>
                    <a:pt x="102" y="104"/>
                  </a:lnTo>
                  <a:lnTo>
                    <a:pt x="120" y="100"/>
                  </a:lnTo>
                  <a:lnTo>
                    <a:pt x="138" y="90"/>
                  </a:lnTo>
                  <a:lnTo>
                    <a:pt x="154" y="80"/>
                  </a:lnTo>
                  <a:lnTo>
                    <a:pt x="168" y="68"/>
                  </a:lnTo>
                  <a:lnTo>
                    <a:pt x="180" y="54"/>
                  </a:lnTo>
                  <a:lnTo>
                    <a:pt x="192" y="38"/>
                  </a:lnTo>
                  <a:lnTo>
                    <a:pt x="200" y="22"/>
                  </a:lnTo>
                  <a:lnTo>
                    <a:pt x="208" y="4"/>
                  </a:lnTo>
                  <a:lnTo>
                    <a:pt x="208" y="4"/>
                  </a:lnTo>
                  <a:lnTo>
                    <a:pt x="208" y="2"/>
                  </a:lnTo>
                  <a:lnTo>
                    <a:pt x="206" y="0"/>
                  </a:lnTo>
                  <a:lnTo>
                    <a:pt x="206" y="0"/>
                  </a:lnTo>
                  <a:lnTo>
                    <a:pt x="204" y="2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39" name="Freeform 72"/>
            <p:cNvSpPr>
              <a:spLocks/>
            </p:cNvSpPr>
            <p:nvPr/>
          </p:nvSpPr>
          <p:spPr bwMode="auto">
            <a:xfrm>
              <a:off x="3706444" y="1482747"/>
              <a:ext cx="244223" cy="249207"/>
            </a:xfrm>
            <a:custGeom>
              <a:avLst/>
              <a:gdLst/>
              <a:ahLst/>
              <a:cxnLst>
                <a:cxn ang="0">
                  <a:pos x="196" y="14"/>
                </a:cxn>
                <a:cxn ang="0">
                  <a:pos x="196" y="14"/>
                </a:cxn>
                <a:cxn ang="0">
                  <a:pos x="176" y="48"/>
                </a:cxn>
                <a:cxn ang="0">
                  <a:pos x="152" y="80"/>
                </a:cxn>
                <a:cxn ang="0">
                  <a:pos x="124" y="118"/>
                </a:cxn>
                <a:cxn ang="0">
                  <a:pos x="94" y="154"/>
                </a:cxn>
                <a:cxn ang="0">
                  <a:pos x="80" y="170"/>
                </a:cxn>
                <a:cxn ang="0">
                  <a:pos x="64" y="182"/>
                </a:cxn>
                <a:cxn ang="0">
                  <a:pos x="50" y="192"/>
                </a:cxn>
                <a:cxn ang="0">
                  <a:pos x="38" y="198"/>
                </a:cxn>
                <a:cxn ang="0">
                  <a:pos x="26" y="200"/>
                </a:cxn>
                <a:cxn ang="0">
                  <a:pos x="20" y="198"/>
                </a:cxn>
                <a:cxn ang="0">
                  <a:pos x="16" y="196"/>
                </a:cxn>
                <a:cxn ang="0">
                  <a:pos x="16" y="196"/>
                </a:cxn>
                <a:cxn ang="0">
                  <a:pos x="8" y="188"/>
                </a:cxn>
                <a:cxn ang="0">
                  <a:pos x="4" y="180"/>
                </a:cxn>
                <a:cxn ang="0">
                  <a:pos x="0" y="170"/>
                </a:cxn>
                <a:cxn ang="0">
                  <a:pos x="0" y="160"/>
                </a:cxn>
                <a:cxn ang="0">
                  <a:pos x="2" y="148"/>
                </a:cxn>
                <a:cxn ang="0">
                  <a:pos x="6" y="138"/>
                </a:cxn>
                <a:cxn ang="0">
                  <a:pos x="16" y="114"/>
                </a:cxn>
                <a:cxn ang="0">
                  <a:pos x="28" y="92"/>
                </a:cxn>
                <a:cxn ang="0">
                  <a:pos x="40" y="74"/>
                </a:cxn>
                <a:cxn ang="0">
                  <a:pos x="52" y="58"/>
                </a:cxn>
                <a:cxn ang="0">
                  <a:pos x="52" y="58"/>
                </a:cxn>
                <a:cxn ang="0">
                  <a:pos x="44" y="72"/>
                </a:cxn>
                <a:cxn ang="0">
                  <a:pos x="30" y="106"/>
                </a:cxn>
                <a:cxn ang="0">
                  <a:pos x="24" y="126"/>
                </a:cxn>
                <a:cxn ang="0">
                  <a:pos x="18" y="144"/>
                </a:cxn>
                <a:cxn ang="0">
                  <a:pos x="16" y="158"/>
                </a:cxn>
                <a:cxn ang="0">
                  <a:pos x="16" y="164"/>
                </a:cxn>
                <a:cxn ang="0">
                  <a:pos x="18" y="168"/>
                </a:cxn>
                <a:cxn ang="0">
                  <a:pos x="18" y="168"/>
                </a:cxn>
                <a:cxn ang="0">
                  <a:pos x="20" y="168"/>
                </a:cxn>
                <a:cxn ang="0">
                  <a:pos x="26" y="166"/>
                </a:cxn>
                <a:cxn ang="0">
                  <a:pos x="42" y="154"/>
                </a:cxn>
                <a:cxn ang="0">
                  <a:pos x="64" y="132"/>
                </a:cxn>
                <a:cxn ang="0">
                  <a:pos x="88" y="104"/>
                </a:cxn>
                <a:cxn ang="0">
                  <a:pos x="136" y="44"/>
                </a:cxn>
                <a:cxn ang="0">
                  <a:pos x="154" y="18"/>
                </a:cxn>
                <a:cxn ang="0">
                  <a:pos x="166" y="0"/>
                </a:cxn>
                <a:cxn ang="0">
                  <a:pos x="196" y="14"/>
                </a:cxn>
              </a:cxnLst>
              <a:rect l="0" t="0" r="r" b="b"/>
              <a:pathLst>
                <a:path w="196" h="200">
                  <a:moveTo>
                    <a:pt x="196" y="14"/>
                  </a:moveTo>
                  <a:lnTo>
                    <a:pt x="196" y="14"/>
                  </a:lnTo>
                  <a:lnTo>
                    <a:pt x="176" y="48"/>
                  </a:lnTo>
                  <a:lnTo>
                    <a:pt x="152" y="80"/>
                  </a:lnTo>
                  <a:lnTo>
                    <a:pt x="124" y="118"/>
                  </a:lnTo>
                  <a:lnTo>
                    <a:pt x="94" y="154"/>
                  </a:lnTo>
                  <a:lnTo>
                    <a:pt x="80" y="170"/>
                  </a:lnTo>
                  <a:lnTo>
                    <a:pt x="64" y="182"/>
                  </a:lnTo>
                  <a:lnTo>
                    <a:pt x="50" y="192"/>
                  </a:lnTo>
                  <a:lnTo>
                    <a:pt x="38" y="198"/>
                  </a:lnTo>
                  <a:lnTo>
                    <a:pt x="26" y="200"/>
                  </a:lnTo>
                  <a:lnTo>
                    <a:pt x="20" y="198"/>
                  </a:lnTo>
                  <a:lnTo>
                    <a:pt x="16" y="196"/>
                  </a:lnTo>
                  <a:lnTo>
                    <a:pt x="16" y="196"/>
                  </a:lnTo>
                  <a:lnTo>
                    <a:pt x="8" y="188"/>
                  </a:lnTo>
                  <a:lnTo>
                    <a:pt x="4" y="180"/>
                  </a:lnTo>
                  <a:lnTo>
                    <a:pt x="0" y="170"/>
                  </a:lnTo>
                  <a:lnTo>
                    <a:pt x="0" y="160"/>
                  </a:lnTo>
                  <a:lnTo>
                    <a:pt x="2" y="148"/>
                  </a:lnTo>
                  <a:lnTo>
                    <a:pt x="6" y="138"/>
                  </a:lnTo>
                  <a:lnTo>
                    <a:pt x="16" y="114"/>
                  </a:lnTo>
                  <a:lnTo>
                    <a:pt x="28" y="92"/>
                  </a:lnTo>
                  <a:lnTo>
                    <a:pt x="40" y="74"/>
                  </a:lnTo>
                  <a:lnTo>
                    <a:pt x="52" y="58"/>
                  </a:lnTo>
                  <a:lnTo>
                    <a:pt x="52" y="58"/>
                  </a:lnTo>
                  <a:lnTo>
                    <a:pt x="44" y="72"/>
                  </a:lnTo>
                  <a:lnTo>
                    <a:pt x="30" y="106"/>
                  </a:lnTo>
                  <a:lnTo>
                    <a:pt x="24" y="126"/>
                  </a:lnTo>
                  <a:lnTo>
                    <a:pt x="18" y="144"/>
                  </a:lnTo>
                  <a:lnTo>
                    <a:pt x="16" y="158"/>
                  </a:lnTo>
                  <a:lnTo>
                    <a:pt x="16" y="164"/>
                  </a:lnTo>
                  <a:lnTo>
                    <a:pt x="18" y="168"/>
                  </a:lnTo>
                  <a:lnTo>
                    <a:pt x="18" y="168"/>
                  </a:lnTo>
                  <a:lnTo>
                    <a:pt x="20" y="168"/>
                  </a:lnTo>
                  <a:lnTo>
                    <a:pt x="26" y="166"/>
                  </a:lnTo>
                  <a:lnTo>
                    <a:pt x="42" y="154"/>
                  </a:lnTo>
                  <a:lnTo>
                    <a:pt x="64" y="132"/>
                  </a:lnTo>
                  <a:lnTo>
                    <a:pt x="88" y="104"/>
                  </a:lnTo>
                  <a:lnTo>
                    <a:pt x="136" y="44"/>
                  </a:lnTo>
                  <a:lnTo>
                    <a:pt x="154" y="18"/>
                  </a:lnTo>
                  <a:lnTo>
                    <a:pt x="166" y="0"/>
                  </a:lnTo>
                  <a:lnTo>
                    <a:pt x="196" y="14"/>
                  </a:lnTo>
                  <a:close/>
                </a:path>
              </a:pathLst>
            </a:custGeom>
            <a:solidFill>
              <a:srgbClr val="D6359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40" name="Freeform 73"/>
            <p:cNvSpPr>
              <a:spLocks/>
            </p:cNvSpPr>
            <p:nvPr/>
          </p:nvSpPr>
          <p:spPr bwMode="auto">
            <a:xfrm>
              <a:off x="3818587" y="1407984"/>
              <a:ext cx="239239" cy="129588"/>
            </a:xfrm>
            <a:custGeom>
              <a:avLst/>
              <a:gdLst/>
              <a:ahLst/>
              <a:cxnLst>
                <a:cxn ang="0">
                  <a:pos x="48" y="0"/>
                </a:cxn>
                <a:cxn ang="0">
                  <a:pos x="48" y="0"/>
                </a:cxn>
                <a:cxn ang="0">
                  <a:pos x="56" y="10"/>
                </a:cxn>
                <a:cxn ang="0">
                  <a:pos x="66" y="18"/>
                </a:cxn>
                <a:cxn ang="0">
                  <a:pos x="82" y="28"/>
                </a:cxn>
                <a:cxn ang="0">
                  <a:pos x="102" y="36"/>
                </a:cxn>
                <a:cxn ang="0">
                  <a:pos x="126" y="42"/>
                </a:cxn>
                <a:cxn ang="0">
                  <a:pos x="140" y="44"/>
                </a:cxn>
                <a:cxn ang="0">
                  <a:pos x="156" y="44"/>
                </a:cxn>
                <a:cxn ang="0">
                  <a:pos x="172" y="44"/>
                </a:cxn>
                <a:cxn ang="0">
                  <a:pos x="190" y="40"/>
                </a:cxn>
                <a:cxn ang="0">
                  <a:pos x="190" y="40"/>
                </a:cxn>
                <a:cxn ang="0">
                  <a:pos x="188" y="46"/>
                </a:cxn>
                <a:cxn ang="0">
                  <a:pos x="184" y="60"/>
                </a:cxn>
                <a:cxn ang="0">
                  <a:pos x="184" y="70"/>
                </a:cxn>
                <a:cxn ang="0">
                  <a:pos x="184" y="78"/>
                </a:cxn>
                <a:cxn ang="0">
                  <a:pos x="188" y="88"/>
                </a:cxn>
                <a:cxn ang="0">
                  <a:pos x="192" y="98"/>
                </a:cxn>
                <a:cxn ang="0">
                  <a:pos x="192" y="98"/>
                </a:cxn>
                <a:cxn ang="0">
                  <a:pos x="176" y="102"/>
                </a:cxn>
                <a:cxn ang="0">
                  <a:pos x="158" y="104"/>
                </a:cxn>
                <a:cxn ang="0">
                  <a:pos x="134" y="102"/>
                </a:cxn>
                <a:cxn ang="0">
                  <a:pos x="106" y="98"/>
                </a:cxn>
                <a:cxn ang="0">
                  <a:pos x="90" y="94"/>
                </a:cxn>
                <a:cxn ang="0">
                  <a:pos x="74" y="90"/>
                </a:cxn>
                <a:cxn ang="0">
                  <a:pos x="56" y="82"/>
                </a:cxn>
                <a:cxn ang="0">
                  <a:pos x="38" y="74"/>
                </a:cxn>
                <a:cxn ang="0">
                  <a:pos x="20" y="62"/>
                </a:cxn>
                <a:cxn ang="0">
                  <a:pos x="0" y="50"/>
                </a:cxn>
                <a:cxn ang="0">
                  <a:pos x="0" y="50"/>
                </a:cxn>
                <a:cxn ang="0">
                  <a:pos x="6" y="46"/>
                </a:cxn>
                <a:cxn ang="0">
                  <a:pos x="20" y="36"/>
                </a:cxn>
                <a:cxn ang="0">
                  <a:pos x="28" y="30"/>
                </a:cxn>
                <a:cxn ang="0">
                  <a:pos x="36" y="22"/>
                </a:cxn>
                <a:cxn ang="0">
                  <a:pos x="42" y="12"/>
                </a:cxn>
                <a:cxn ang="0">
                  <a:pos x="48" y="0"/>
                </a:cxn>
              </a:cxnLst>
              <a:rect l="0" t="0" r="r" b="b"/>
              <a:pathLst>
                <a:path w="192" h="104">
                  <a:moveTo>
                    <a:pt x="48" y="0"/>
                  </a:moveTo>
                  <a:lnTo>
                    <a:pt x="48" y="0"/>
                  </a:lnTo>
                  <a:lnTo>
                    <a:pt x="56" y="10"/>
                  </a:lnTo>
                  <a:lnTo>
                    <a:pt x="66" y="18"/>
                  </a:lnTo>
                  <a:lnTo>
                    <a:pt x="82" y="28"/>
                  </a:lnTo>
                  <a:lnTo>
                    <a:pt x="102" y="36"/>
                  </a:lnTo>
                  <a:lnTo>
                    <a:pt x="126" y="42"/>
                  </a:lnTo>
                  <a:lnTo>
                    <a:pt x="140" y="44"/>
                  </a:lnTo>
                  <a:lnTo>
                    <a:pt x="156" y="44"/>
                  </a:lnTo>
                  <a:lnTo>
                    <a:pt x="172" y="44"/>
                  </a:lnTo>
                  <a:lnTo>
                    <a:pt x="190" y="40"/>
                  </a:lnTo>
                  <a:lnTo>
                    <a:pt x="190" y="40"/>
                  </a:lnTo>
                  <a:lnTo>
                    <a:pt x="188" y="46"/>
                  </a:lnTo>
                  <a:lnTo>
                    <a:pt x="184" y="60"/>
                  </a:lnTo>
                  <a:lnTo>
                    <a:pt x="184" y="70"/>
                  </a:lnTo>
                  <a:lnTo>
                    <a:pt x="184" y="78"/>
                  </a:lnTo>
                  <a:lnTo>
                    <a:pt x="188" y="88"/>
                  </a:lnTo>
                  <a:lnTo>
                    <a:pt x="192" y="98"/>
                  </a:lnTo>
                  <a:lnTo>
                    <a:pt x="192" y="98"/>
                  </a:lnTo>
                  <a:lnTo>
                    <a:pt x="176" y="102"/>
                  </a:lnTo>
                  <a:lnTo>
                    <a:pt x="158" y="104"/>
                  </a:lnTo>
                  <a:lnTo>
                    <a:pt x="134" y="102"/>
                  </a:lnTo>
                  <a:lnTo>
                    <a:pt x="106" y="98"/>
                  </a:lnTo>
                  <a:lnTo>
                    <a:pt x="90" y="94"/>
                  </a:lnTo>
                  <a:lnTo>
                    <a:pt x="74" y="90"/>
                  </a:lnTo>
                  <a:lnTo>
                    <a:pt x="56" y="82"/>
                  </a:lnTo>
                  <a:lnTo>
                    <a:pt x="38" y="74"/>
                  </a:lnTo>
                  <a:lnTo>
                    <a:pt x="20" y="62"/>
                  </a:lnTo>
                  <a:lnTo>
                    <a:pt x="0" y="50"/>
                  </a:lnTo>
                  <a:lnTo>
                    <a:pt x="0" y="50"/>
                  </a:lnTo>
                  <a:lnTo>
                    <a:pt x="6" y="46"/>
                  </a:lnTo>
                  <a:lnTo>
                    <a:pt x="20" y="36"/>
                  </a:lnTo>
                  <a:lnTo>
                    <a:pt x="28" y="30"/>
                  </a:lnTo>
                  <a:lnTo>
                    <a:pt x="36" y="22"/>
                  </a:lnTo>
                  <a:lnTo>
                    <a:pt x="42" y="12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D32B8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41" name="Freeform 74"/>
            <p:cNvSpPr>
              <a:spLocks/>
            </p:cNvSpPr>
            <p:nvPr/>
          </p:nvSpPr>
          <p:spPr bwMode="auto">
            <a:xfrm>
              <a:off x="3818587" y="1407984"/>
              <a:ext cx="239239" cy="129588"/>
            </a:xfrm>
            <a:custGeom>
              <a:avLst/>
              <a:gdLst/>
              <a:ahLst/>
              <a:cxnLst>
                <a:cxn ang="0">
                  <a:pos x="48" y="0"/>
                </a:cxn>
                <a:cxn ang="0">
                  <a:pos x="48" y="0"/>
                </a:cxn>
                <a:cxn ang="0">
                  <a:pos x="56" y="10"/>
                </a:cxn>
                <a:cxn ang="0">
                  <a:pos x="66" y="18"/>
                </a:cxn>
                <a:cxn ang="0">
                  <a:pos x="82" y="28"/>
                </a:cxn>
                <a:cxn ang="0">
                  <a:pos x="102" y="36"/>
                </a:cxn>
                <a:cxn ang="0">
                  <a:pos x="126" y="42"/>
                </a:cxn>
                <a:cxn ang="0">
                  <a:pos x="140" y="44"/>
                </a:cxn>
                <a:cxn ang="0">
                  <a:pos x="156" y="44"/>
                </a:cxn>
                <a:cxn ang="0">
                  <a:pos x="172" y="44"/>
                </a:cxn>
                <a:cxn ang="0">
                  <a:pos x="190" y="40"/>
                </a:cxn>
                <a:cxn ang="0">
                  <a:pos x="190" y="40"/>
                </a:cxn>
                <a:cxn ang="0">
                  <a:pos x="188" y="46"/>
                </a:cxn>
                <a:cxn ang="0">
                  <a:pos x="184" y="60"/>
                </a:cxn>
                <a:cxn ang="0">
                  <a:pos x="184" y="70"/>
                </a:cxn>
                <a:cxn ang="0">
                  <a:pos x="184" y="78"/>
                </a:cxn>
                <a:cxn ang="0">
                  <a:pos x="188" y="88"/>
                </a:cxn>
                <a:cxn ang="0">
                  <a:pos x="192" y="98"/>
                </a:cxn>
                <a:cxn ang="0">
                  <a:pos x="192" y="98"/>
                </a:cxn>
                <a:cxn ang="0">
                  <a:pos x="176" y="102"/>
                </a:cxn>
                <a:cxn ang="0">
                  <a:pos x="158" y="104"/>
                </a:cxn>
                <a:cxn ang="0">
                  <a:pos x="134" y="102"/>
                </a:cxn>
                <a:cxn ang="0">
                  <a:pos x="106" y="98"/>
                </a:cxn>
                <a:cxn ang="0">
                  <a:pos x="90" y="94"/>
                </a:cxn>
                <a:cxn ang="0">
                  <a:pos x="74" y="90"/>
                </a:cxn>
                <a:cxn ang="0">
                  <a:pos x="56" y="82"/>
                </a:cxn>
                <a:cxn ang="0">
                  <a:pos x="38" y="74"/>
                </a:cxn>
                <a:cxn ang="0">
                  <a:pos x="20" y="62"/>
                </a:cxn>
                <a:cxn ang="0">
                  <a:pos x="0" y="50"/>
                </a:cxn>
                <a:cxn ang="0">
                  <a:pos x="0" y="50"/>
                </a:cxn>
                <a:cxn ang="0">
                  <a:pos x="6" y="46"/>
                </a:cxn>
                <a:cxn ang="0">
                  <a:pos x="20" y="36"/>
                </a:cxn>
                <a:cxn ang="0">
                  <a:pos x="28" y="30"/>
                </a:cxn>
                <a:cxn ang="0">
                  <a:pos x="36" y="22"/>
                </a:cxn>
                <a:cxn ang="0">
                  <a:pos x="42" y="12"/>
                </a:cxn>
                <a:cxn ang="0">
                  <a:pos x="48" y="0"/>
                </a:cxn>
              </a:cxnLst>
              <a:rect l="0" t="0" r="r" b="b"/>
              <a:pathLst>
                <a:path w="192" h="104">
                  <a:moveTo>
                    <a:pt x="48" y="0"/>
                  </a:moveTo>
                  <a:lnTo>
                    <a:pt x="48" y="0"/>
                  </a:lnTo>
                  <a:lnTo>
                    <a:pt x="56" y="10"/>
                  </a:lnTo>
                  <a:lnTo>
                    <a:pt x="66" y="18"/>
                  </a:lnTo>
                  <a:lnTo>
                    <a:pt x="82" y="28"/>
                  </a:lnTo>
                  <a:lnTo>
                    <a:pt x="102" y="36"/>
                  </a:lnTo>
                  <a:lnTo>
                    <a:pt x="126" y="42"/>
                  </a:lnTo>
                  <a:lnTo>
                    <a:pt x="140" y="44"/>
                  </a:lnTo>
                  <a:lnTo>
                    <a:pt x="156" y="44"/>
                  </a:lnTo>
                  <a:lnTo>
                    <a:pt x="172" y="44"/>
                  </a:lnTo>
                  <a:lnTo>
                    <a:pt x="190" y="40"/>
                  </a:lnTo>
                  <a:lnTo>
                    <a:pt x="190" y="40"/>
                  </a:lnTo>
                  <a:lnTo>
                    <a:pt x="188" y="46"/>
                  </a:lnTo>
                  <a:lnTo>
                    <a:pt x="184" y="60"/>
                  </a:lnTo>
                  <a:lnTo>
                    <a:pt x="184" y="70"/>
                  </a:lnTo>
                  <a:lnTo>
                    <a:pt x="184" y="78"/>
                  </a:lnTo>
                  <a:lnTo>
                    <a:pt x="188" y="88"/>
                  </a:lnTo>
                  <a:lnTo>
                    <a:pt x="192" y="98"/>
                  </a:lnTo>
                  <a:lnTo>
                    <a:pt x="192" y="98"/>
                  </a:lnTo>
                  <a:lnTo>
                    <a:pt x="176" y="102"/>
                  </a:lnTo>
                  <a:lnTo>
                    <a:pt x="158" y="104"/>
                  </a:lnTo>
                  <a:lnTo>
                    <a:pt x="134" y="102"/>
                  </a:lnTo>
                  <a:lnTo>
                    <a:pt x="106" y="98"/>
                  </a:lnTo>
                  <a:lnTo>
                    <a:pt x="90" y="94"/>
                  </a:lnTo>
                  <a:lnTo>
                    <a:pt x="74" y="90"/>
                  </a:lnTo>
                  <a:lnTo>
                    <a:pt x="56" y="82"/>
                  </a:lnTo>
                  <a:lnTo>
                    <a:pt x="38" y="74"/>
                  </a:lnTo>
                  <a:lnTo>
                    <a:pt x="20" y="62"/>
                  </a:lnTo>
                  <a:lnTo>
                    <a:pt x="0" y="50"/>
                  </a:lnTo>
                  <a:lnTo>
                    <a:pt x="0" y="50"/>
                  </a:lnTo>
                  <a:lnTo>
                    <a:pt x="6" y="46"/>
                  </a:lnTo>
                  <a:lnTo>
                    <a:pt x="20" y="36"/>
                  </a:lnTo>
                  <a:lnTo>
                    <a:pt x="28" y="30"/>
                  </a:lnTo>
                  <a:lnTo>
                    <a:pt x="36" y="22"/>
                  </a:lnTo>
                  <a:lnTo>
                    <a:pt x="42" y="12"/>
                  </a:lnTo>
                  <a:lnTo>
                    <a:pt x="48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42" name="Freeform 75"/>
            <p:cNvSpPr>
              <a:spLocks/>
            </p:cNvSpPr>
            <p:nvPr/>
          </p:nvSpPr>
          <p:spPr bwMode="auto">
            <a:xfrm>
              <a:off x="3928239" y="1348175"/>
              <a:ext cx="144540" cy="49841"/>
            </a:xfrm>
            <a:custGeom>
              <a:avLst/>
              <a:gdLst/>
              <a:ahLst/>
              <a:cxnLst>
                <a:cxn ang="0">
                  <a:pos x="116" y="14"/>
                </a:cxn>
                <a:cxn ang="0">
                  <a:pos x="116" y="14"/>
                </a:cxn>
                <a:cxn ang="0">
                  <a:pos x="104" y="14"/>
                </a:cxn>
                <a:cxn ang="0">
                  <a:pos x="74" y="14"/>
                </a:cxn>
                <a:cxn ang="0">
                  <a:pos x="56" y="12"/>
                </a:cxn>
                <a:cxn ang="0">
                  <a:pos x="36" y="10"/>
                </a:cxn>
                <a:cxn ang="0">
                  <a:pos x="18" y="6"/>
                </a:cxn>
                <a:cxn ang="0">
                  <a:pos x="0" y="0"/>
                </a:cxn>
                <a:cxn ang="0">
                  <a:pos x="2" y="36"/>
                </a:cxn>
                <a:cxn ang="0">
                  <a:pos x="2" y="36"/>
                </a:cxn>
                <a:cxn ang="0">
                  <a:pos x="12" y="38"/>
                </a:cxn>
                <a:cxn ang="0">
                  <a:pos x="24" y="40"/>
                </a:cxn>
                <a:cxn ang="0">
                  <a:pos x="38" y="40"/>
                </a:cxn>
                <a:cxn ang="0">
                  <a:pos x="54" y="38"/>
                </a:cxn>
                <a:cxn ang="0">
                  <a:pos x="74" y="34"/>
                </a:cxn>
                <a:cxn ang="0">
                  <a:pos x="94" y="26"/>
                </a:cxn>
                <a:cxn ang="0">
                  <a:pos x="116" y="14"/>
                </a:cxn>
              </a:cxnLst>
              <a:rect l="0" t="0" r="r" b="b"/>
              <a:pathLst>
                <a:path w="116" h="40">
                  <a:moveTo>
                    <a:pt x="116" y="14"/>
                  </a:moveTo>
                  <a:lnTo>
                    <a:pt x="116" y="14"/>
                  </a:lnTo>
                  <a:lnTo>
                    <a:pt x="104" y="14"/>
                  </a:lnTo>
                  <a:lnTo>
                    <a:pt x="74" y="14"/>
                  </a:lnTo>
                  <a:lnTo>
                    <a:pt x="56" y="12"/>
                  </a:lnTo>
                  <a:lnTo>
                    <a:pt x="36" y="10"/>
                  </a:lnTo>
                  <a:lnTo>
                    <a:pt x="18" y="6"/>
                  </a:lnTo>
                  <a:lnTo>
                    <a:pt x="0" y="0"/>
                  </a:lnTo>
                  <a:lnTo>
                    <a:pt x="2" y="36"/>
                  </a:lnTo>
                  <a:lnTo>
                    <a:pt x="2" y="36"/>
                  </a:lnTo>
                  <a:lnTo>
                    <a:pt x="12" y="38"/>
                  </a:lnTo>
                  <a:lnTo>
                    <a:pt x="24" y="40"/>
                  </a:lnTo>
                  <a:lnTo>
                    <a:pt x="38" y="40"/>
                  </a:lnTo>
                  <a:lnTo>
                    <a:pt x="54" y="38"/>
                  </a:lnTo>
                  <a:lnTo>
                    <a:pt x="74" y="34"/>
                  </a:lnTo>
                  <a:lnTo>
                    <a:pt x="94" y="26"/>
                  </a:lnTo>
                  <a:lnTo>
                    <a:pt x="116" y="14"/>
                  </a:lnTo>
                  <a:close/>
                </a:path>
              </a:pathLst>
            </a:custGeom>
            <a:solidFill>
              <a:srgbClr val="D6359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43" name="Freeform 76"/>
            <p:cNvSpPr>
              <a:spLocks/>
            </p:cNvSpPr>
            <p:nvPr/>
          </p:nvSpPr>
          <p:spPr bwMode="auto">
            <a:xfrm>
              <a:off x="3928239" y="1348175"/>
              <a:ext cx="144540" cy="49841"/>
            </a:xfrm>
            <a:custGeom>
              <a:avLst/>
              <a:gdLst/>
              <a:ahLst/>
              <a:cxnLst>
                <a:cxn ang="0">
                  <a:pos x="116" y="14"/>
                </a:cxn>
                <a:cxn ang="0">
                  <a:pos x="116" y="14"/>
                </a:cxn>
                <a:cxn ang="0">
                  <a:pos x="104" y="14"/>
                </a:cxn>
                <a:cxn ang="0">
                  <a:pos x="74" y="14"/>
                </a:cxn>
                <a:cxn ang="0">
                  <a:pos x="56" y="12"/>
                </a:cxn>
                <a:cxn ang="0">
                  <a:pos x="36" y="10"/>
                </a:cxn>
                <a:cxn ang="0">
                  <a:pos x="18" y="6"/>
                </a:cxn>
                <a:cxn ang="0">
                  <a:pos x="0" y="0"/>
                </a:cxn>
                <a:cxn ang="0">
                  <a:pos x="2" y="36"/>
                </a:cxn>
                <a:cxn ang="0">
                  <a:pos x="2" y="36"/>
                </a:cxn>
                <a:cxn ang="0">
                  <a:pos x="12" y="38"/>
                </a:cxn>
                <a:cxn ang="0">
                  <a:pos x="24" y="40"/>
                </a:cxn>
                <a:cxn ang="0">
                  <a:pos x="38" y="40"/>
                </a:cxn>
                <a:cxn ang="0">
                  <a:pos x="54" y="38"/>
                </a:cxn>
                <a:cxn ang="0">
                  <a:pos x="74" y="34"/>
                </a:cxn>
                <a:cxn ang="0">
                  <a:pos x="94" y="26"/>
                </a:cxn>
                <a:cxn ang="0">
                  <a:pos x="116" y="14"/>
                </a:cxn>
              </a:cxnLst>
              <a:rect l="0" t="0" r="r" b="b"/>
              <a:pathLst>
                <a:path w="116" h="40">
                  <a:moveTo>
                    <a:pt x="116" y="14"/>
                  </a:moveTo>
                  <a:lnTo>
                    <a:pt x="116" y="14"/>
                  </a:lnTo>
                  <a:lnTo>
                    <a:pt x="104" y="14"/>
                  </a:lnTo>
                  <a:lnTo>
                    <a:pt x="74" y="14"/>
                  </a:lnTo>
                  <a:lnTo>
                    <a:pt x="56" y="12"/>
                  </a:lnTo>
                  <a:lnTo>
                    <a:pt x="36" y="10"/>
                  </a:lnTo>
                  <a:lnTo>
                    <a:pt x="18" y="6"/>
                  </a:lnTo>
                  <a:lnTo>
                    <a:pt x="0" y="0"/>
                  </a:lnTo>
                  <a:lnTo>
                    <a:pt x="2" y="36"/>
                  </a:lnTo>
                  <a:lnTo>
                    <a:pt x="2" y="36"/>
                  </a:lnTo>
                  <a:lnTo>
                    <a:pt x="12" y="38"/>
                  </a:lnTo>
                  <a:lnTo>
                    <a:pt x="24" y="40"/>
                  </a:lnTo>
                  <a:lnTo>
                    <a:pt x="38" y="40"/>
                  </a:lnTo>
                  <a:lnTo>
                    <a:pt x="54" y="38"/>
                  </a:lnTo>
                  <a:lnTo>
                    <a:pt x="74" y="34"/>
                  </a:lnTo>
                  <a:lnTo>
                    <a:pt x="94" y="26"/>
                  </a:lnTo>
                  <a:lnTo>
                    <a:pt x="116" y="14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44" name="Freeform 77"/>
            <p:cNvSpPr>
              <a:spLocks/>
            </p:cNvSpPr>
            <p:nvPr/>
          </p:nvSpPr>
          <p:spPr bwMode="auto">
            <a:xfrm>
              <a:off x="3801143" y="1520128"/>
              <a:ext cx="169461" cy="366335"/>
            </a:xfrm>
            <a:custGeom>
              <a:avLst/>
              <a:gdLst/>
              <a:ahLst/>
              <a:cxnLst>
                <a:cxn ang="0">
                  <a:pos x="136" y="0"/>
                </a:cxn>
                <a:cxn ang="0">
                  <a:pos x="136" y="0"/>
                </a:cxn>
                <a:cxn ang="0">
                  <a:pos x="128" y="28"/>
                </a:cxn>
                <a:cxn ang="0">
                  <a:pos x="116" y="60"/>
                </a:cxn>
                <a:cxn ang="0">
                  <a:pos x="102" y="102"/>
                </a:cxn>
                <a:cxn ang="0">
                  <a:pos x="82" y="146"/>
                </a:cxn>
                <a:cxn ang="0">
                  <a:pos x="58" y="196"/>
                </a:cxn>
                <a:cxn ang="0">
                  <a:pos x="32" y="246"/>
                </a:cxn>
                <a:cxn ang="0">
                  <a:pos x="16" y="270"/>
                </a:cxn>
                <a:cxn ang="0">
                  <a:pos x="0" y="294"/>
                </a:cxn>
                <a:cxn ang="0">
                  <a:pos x="0" y="294"/>
                </a:cxn>
                <a:cxn ang="0">
                  <a:pos x="6" y="290"/>
                </a:cxn>
                <a:cxn ang="0">
                  <a:pos x="20" y="280"/>
                </a:cxn>
                <a:cxn ang="0">
                  <a:pos x="42" y="262"/>
                </a:cxn>
                <a:cxn ang="0">
                  <a:pos x="54" y="248"/>
                </a:cxn>
                <a:cxn ang="0">
                  <a:pos x="66" y="234"/>
                </a:cxn>
                <a:cxn ang="0">
                  <a:pos x="78" y="216"/>
                </a:cxn>
                <a:cxn ang="0">
                  <a:pos x="92" y="194"/>
                </a:cxn>
                <a:cxn ang="0">
                  <a:pos x="102" y="172"/>
                </a:cxn>
                <a:cxn ang="0">
                  <a:pos x="114" y="144"/>
                </a:cxn>
                <a:cxn ang="0">
                  <a:pos x="122" y="114"/>
                </a:cxn>
                <a:cxn ang="0">
                  <a:pos x="130" y="80"/>
                </a:cxn>
                <a:cxn ang="0">
                  <a:pos x="134" y="42"/>
                </a:cxn>
                <a:cxn ang="0">
                  <a:pos x="136" y="0"/>
                </a:cxn>
              </a:cxnLst>
              <a:rect l="0" t="0" r="r" b="b"/>
              <a:pathLst>
                <a:path w="136" h="294">
                  <a:moveTo>
                    <a:pt x="136" y="0"/>
                  </a:moveTo>
                  <a:lnTo>
                    <a:pt x="136" y="0"/>
                  </a:lnTo>
                  <a:lnTo>
                    <a:pt x="128" y="28"/>
                  </a:lnTo>
                  <a:lnTo>
                    <a:pt x="116" y="60"/>
                  </a:lnTo>
                  <a:lnTo>
                    <a:pt x="102" y="102"/>
                  </a:lnTo>
                  <a:lnTo>
                    <a:pt x="82" y="146"/>
                  </a:lnTo>
                  <a:lnTo>
                    <a:pt x="58" y="196"/>
                  </a:lnTo>
                  <a:lnTo>
                    <a:pt x="32" y="246"/>
                  </a:lnTo>
                  <a:lnTo>
                    <a:pt x="16" y="270"/>
                  </a:lnTo>
                  <a:lnTo>
                    <a:pt x="0" y="294"/>
                  </a:lnTo>
                  <a:lnTo>
                    <a:pt x="0" y="294"/>
                  </a:lnTo>
                  <a:lnTo>
                    <a:pt x="6" y="290"/>
                  </a:lnTo>
                  <a:lnTo>
                    <a:pt x="20" y="280"/>
                  </a:lnTo>
                  <a:lnTo>
                    <a:pt x="42" y="262"/>
                  </a:lnTo>
                  <a:lnTo>
                    <a:pt x="54" y="248"/>
                  </a:lnTo>
                  <a:lnTo>
                    <a:pt x="66" y="234"/>
                  </a:lnTo>
                  <a:lnTo>
                    <a:pt x="78" y="216"/>
                  </a:lnTo>
                  <a:lnTo>
                    <a:pt x="92" y="194"/>
                  </a:lnTo>
                  <a:lnTo>
                    <a:pt x="102" y="172"/>
                  </a:lnTo>
                  <a:lnTo>
                    <a:pt x="114" y="144"/>
                  </a:lnTo>
                  <a:lnTo>
                    <a:pt x="122" y="114"/>
                  </a:lnTo>
                  <a:lnTo>
                    <a:pt x="130" y="80"/>
                  </a:lnTo>
                  <a:lnTo>
                    <a:pt x="134" y="42"/>
                  </a:lnTo>
                  <a:lnTo>
                    <a:pt x="136" y="0"/>
                  </a:lnTo>
                  <a:close/>
                </a:path>
              </a:pathLst>
            </a:custGeom>
            <a:solidFill>
              <a:srgbClr val="D6359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45" name="Freeform 78"/>
            <p:cNvSpPr>
              <a:spLocks/>
            </p:cNvSpPr>
            <p:nvPr/>
          </p:nvSpPr>
          <p:spPr bwMode="auto">
            <a:xfrm>
              <a:off x="3801143" y="1520128"/>
              <a:ext cx="169461" cy="366335"/>
            </a:xfrm>
            <a:custGeom>
              <a:avLst/>
              <a:gdLst/>
              <a:ahLst/>
              <a:cxnLst>
                <a:cxn ang="0">
                  <a:pos x="136" y="0"/>
                </a:cxn>
                <a:cxn ang="0">
                  <a:pos x="136" y="0"/>
                </a:cxn>
                <a:cxn ang="0">
                  <a:pos x="128" y="28"/>
                </a:cxn>
                <a:cxn ang="0">
                  <a:pos x="116" y="60"/>
                </a:cxn>
                <a:cxn ang="0">
                  <a:pos x="102" y="102"/>
                </a:cxn>
                <a:cxn ang="0">
                  <a:pos x="82" y="146"/>
                </a:cxn>
                <a:cxn ang="0">
                  <a:pos x="58" y="196"/>
                </a:cxn>
                <a:cxn ang="0">
                  <a:pos x="32" y="246"/>
                </a:cxn>
                <a:cxn ang="0">
                  <a:pos x="16" y="270"/>
                </a:cxn>
                <a:cxn ang="0">
                  <a:pos x="0" y="294"/>
                </a:cxn>
                <a:cxn ang="0">
                  <a:pos x="0" y="294"/>
                </a:cxn>
                <a:cxn ang="0">
                  <a:pos x="6" y="290"/>
                </a:cxn>
                <a:cxn ang="0">
                  <a:pos x="20" y="280"/>
                </a:cxn>
                <a:cxn ang="0">
                  <a:pos x="42" y="262"/>
                </a:cxn>
                <a:cxn ang="0">
                  <a:pos x="54" y="248"/>
                </a:cxn>
                <a:cxn ang="0">
                  <a:pos x="66" y="234"/>
                </a:cxn>
                <a:cxn ang="0">
                  <a:pos x="78" y="216"/>
                </a:cxn>
                <a:cxn ang="0">
                  <a:pos x="92" y="194"/>
                </a:cxn>
                <a:cxn ang="0">
                  <a:pos x="102" y="172"/>
                </a:cxn>
                <a:cxn ang="0">
                  <a:pos x="114" y="144"/>
                </a:cxn>
                <a:cxn ang="0">
                  <a:pos x="122" y="114"/>
                </a:cxn>
                <a:cxn ang="0">
                  <a:pos x="130" y="80"/>
                </a:cxn>
                <a:cxn ang="0">
                  <a:pos x="134" y="42"/>
                </a:cxn>
                <a:cxn ang="0">
                  <a:pos x="136" y="0"/>
                </a:cxn>
              </a:cxnLst>
              <a:rect l="0" t="0" r="r" b="b"/>
              <a:pathLst>
                <a:path w="136" h="294">
                  <a:moveTo>
                    <a:pt x="136" y="0"/>
                  </a:moveTo>
                  <a:lnTo>
                    <a:pt x="136" y="0"/>
                  </a:lnTo>
                  <a:lnTo>
                    <a:pt x="128" y="28"/>
                  </a:lnTo>
                  <a:lnTo>
                    <a:pt x="116" y="60"/>
                  </a:lnTo>
                  <a:lnTo>
                    <a:pt x="102" y="102"/>
                  </a:lnTo>
                  <a:lnTo>
                    <a:pt x="82" y="146"/>
                  </a:lnTo>
                  <a:lnTo>
                    <a:pt x="58" y="196"/>
                  </a:lnTo>
                  <a:lnTo>
                    <a:pt x="32" y="246"/>
                  </a:lnTo>
                  <a:lnTo>
                    <a:pt x="16" y="270"/>
                  </a:lnTo>
                  <a:lnTo>
                    <a:pt x="0" y="294"/>
                  </a:lnTo>
                  <a:lnTo>
                    <a:pt x="0" y="294"/>
                  </a:lnTo>
                  <a:lnTo>
                    <a:pt x="6" y="290"/>
                  </a:lnTo>
                  <a:lnTo>
                    <a:pt x="20" y="280"/>
                  </a:lnTo>
                  <a:lnTo>
                    <a:pt x="42" y="262"/>
                  </a:lnTo>
                  <a:lnTo>
                    <a:pt x="54" y="248"/>
                  </a:lnTo>
                  <a:lnTo>
                    <a:pt x="66" y="234"/>
                  </a:lnTo>
                  <a:lnTo>
                    <a:pt x="78" y="216"/>
                  </a:lnTo>
                  <a:lnTo>
                    <a:pt x="92" y="194"/>
                  </a:lnTo>
                  <a:lnTo>
                    <a:pt x="102" y="172"/>
                  </a:lnTo>
                  <a:lnTo>
                    <a:pt x="114" y="144"/>
                  </a:lnTo>
                  <a:lnTo>
                    <a:pt x="122" y="114"/>
                  </a:lnTo>
                  <a:lnTo>
                    <a:pt x="130" y="80"/>
                  </a:lnTo>
                  <a:lnTo>
                    <a:pt x="134" y="42"/>
                  </a:lnTo>
                  <a:lnTo>
                    <a:pt x="136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46" name="Rectangle 79"/>
            <p:cNvSpPr>
              <a:spLocks noChangeArrowheads="1"/>
            </p:cNvSpPr>
            <p:nvPr/>
          </p:nvSpPr>
          <p:spPr bwMode="auto">
            <a:xfrm>
              <a:off x="4075271" y="1771827"/>
              <a:ext cx="615542" cy="94699"/>
            </a:xfrm>
            <a:prstGeom prst="rect">
              <a:avLst/>
            </a:prstGeom>
            <a:solidFill>
              <a:srgbClr val="D29E6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47" name="Freeform 80"/>
            <p:cNvSpPr>
              <a:spLocks/>
            </p:cNvSpPr>
            <p:nvPr/>
          </p:nvSpPr>
          <p:spPr bwMode="auto">
            <a:xfrm>
              <a:off x="4090223" y="1814192"/>
              <a:ext cx="132080" cy="114635"/>
            </a:xfrm>
            <a:custGeom>
              <a:avLst/>
              <a:gdLst/>
              <a:ahLst/>
              <a:cxnLst>
                <a:cxn ang="0">
                  <a:pos x="106" y="8"/>
                </a:cxn>
                <a:cxn ang="0">
                  <a:pos x="106" y="8"/>
                </a:cxn>
                <a:cxn ang="0">
                  <a:pos x="92" y="12"/>
                </a:cxn>
                <a:cxn ang="0">
                  <a:pos x="80" y="16"/>
                </a:cxn>
                <a:cxn ang="0">
                  <a:pos x="64" y="24"/>
                </a:cxn>
                <a:cxn ang="0">
                  <a:pos x="50" y="34"/>
                </a:cxn>
                <a:cxn ang="0">
                  <a:pos x="44" y="40"/>
                </a:cxn>
                <a:cxn ang="0">
                  <a:pos x="38" y="48"/>
                </a:cxn>
                <a:cxn ang="0">
                  <a:pos x="34" y="58"/>
                </a:cxn>
                <a:cxn ang="0">
                  <a:pos x="32" y="68"/>
                </a:cxn>
                <a:cxn ang="0">
                  <a:pos x="30" y="78"/>
                </a:cxn>
                <a:cxn ang="0">
                  <a:pos x="30" y="92"/>
                </a:cxn>
                <a:cxn ang="0">
                  <a:pos x="2" y="92"/>
                </a:cxn>
                <a:cxn ang="0">
                  <a:pos x="2" y="92"/>
                </a:cxn>
                <a:cxn ang="0">
                  <a:pos x="0" y="82"/>
                </a:cxn>
                <a:cxn ang="0">
                  <a:pos x="0" y="70"/>
                </a:cxn>
                <a:cxn ang="0">
                  <a:pos x="2" y="56"/>
                </a:cxn>
                <a:cxn ang="0">
                  <a:pos x="8" y="42"/>
                </a:cxn>
                <a:cxn ang="0">
                  <a:pos x="18" y="26"/>
                </a:cxn>
                <a:cxn ang="0">
                  <a:pos x="24" y="18"/>
                </a:cxn>
                <a:cxn ang="0">
                  <a:pos x="32" y="12"/>
                </a:cxn>
                <a:cxn ang="0">
                  <a:pos x="44" y="6"/>
                </a:cxn>
                <a:cxn ang="0">
                  <a:pos x="56" y="0"/>
                </a:cxn>
                <a:cxn ang="0">
                  <a:pos x="106" y="8"/>
                </a:cxn>
              </a:cxnLst>
              <a:rect l="0" t="0" r="r" b="b"/>
              <a:pathLst>
                <a:path w="106" h="92">
                  <a:moveTo>
                    <a:pt x="106" y="8"/>
                  </a:moveTo>
                  <a:lnTo>
                    <a:pt x="106" y="8"/>
                  </a:lnTo>
                  <a:lnTo>
                    <a:pt x="92" y="12"/>
                  </a:lnTo>
                  <a:lnTo>
                    <a:pt x="80" y="16"/>
                  </a:lnTo>
                  <a:lnTo>
                    <a:pt x="64" y="24"/>
                  </a:lnTo>
                  <a:lnTo>
                    <a:pt x="50" y="34"/>
                  </a:lnTo>
                  <a:lnTo>
                    <a:pt x="44" y="40"/>
                  </a:lnTo>
                  <a:lnTo>
                    <a:pt x="38" y="48"/>
                  </a:lnTo>
                  <a:lnTo>
                    <a:pt x="34" y="58"/>
                  </a:lnTo>
                  <a:lnTo>
                    <a:pt x="32" y="68"/>
                  </a:lnTo>
                  <a:lnTo>
                    <a:pt x="30" y="78"/>
                  </a:lnTo>
                  <a:lnTo>
                    <a:pt x="30" y="92"/>
                  </a:lnTo>
                  <a:lnTo>
                    <a:pt x="2" y="92"/>
                  </a:lnTo>
                  <a:lnTo>
                    <a:pt x="2" y="92"/>
                  </a:lnTo>
                  <a:lnTo>
                    <a:pt x="0" y="82"/>
                  </a:lnTo>
                  <a:lnTo>
                    <a:pt x="0" y="70"/>
                  </a:lnTo>
                  <a:lnTo>
                    <a:pt x="2" y="56"/>
                  </a:lnTo>
                  <a:lnTo>
                    <a:pt x="8" y="42"/>
                  </a:lnTo>
                  <a:lnTo>
                    <a:pt x="18" y="26"/>
                  </a:lnTo>
                  <a:lnTo>
                    <a:pt x="24" y="18"/>
                  </a:lnTo>
                  <a:lnTo>
                    <a:pt x="32" y="12"/>
                  </a:lnTo>
                  <a:lnTo>
                    <a:pt x="44" y="6"/>
                  </a:lnTo>
                  <a:lnTo>
                    <a:pt x="56" y="0"/>
                  </a:lnTo>
                  <a:lnTo>
                    <a:pt x="106" y="8"/>
                  </a:lnTo>
                  <a:close/>
                </a:path>
              </a:pathLst>
            </a:custGeom>
            <a:solidFill>
              <a:srgbClr val="D29E6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48" name="Freeform 81"/>
            <p:cNvSpPr>
              <a:spLocks/>
            </p:cNvSpPr>
            <p:nvPr/>
          </p:nvSpPr>
          <p:spPr bwMode="auto">
            <a:xfrm>
              <a:off x="4558733" y="1814192"/>
              <a:ext cx="132080" cy="114635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0" y="8"/>
                </a:cxn>
                <a:cxn ang="0">
                  <a:pos x="12" y="12"/>
                </a:cxn>
                <a:cxn ang="0">
                  <a:pos x="26" y="16"/>
                </a:cxn>
                <a:cxn ang="0">
                  <a:pos x="40" y="24"/>
                </a:cxn>
                <a:cxn ang="0">
                  <a:pos x="54" y="34"/>
                </a:cxn>
                <a:cxn ang="0">
                  <a:pos x="60" y="40"/>
                </a:cxn>
                <a:cxn ang="0">
                  <a:pos x="66" y="48"/>
                </a:cxn>
                <a:cxn ang="0">
                  <a:pos x="70" y="58"/>
                </a:cxn>
                <a:cxn ang="0">
                  <a:pos x="74" y="68"/>
                </a:cxn>
                <a:cxn ang="0">
                  <a:pos x="76" y="78"/>
                </a:cxn>
                <a:cxn ang="0">
                  <a:pos x="74" y="92"/>
                </a:cxn>
                <a:cxn ang="0">
                  <a:pos x="104" y="92"/>
                </a:cxn>
                <a:cxn ang="0">
                  <a:pos x="104" y="92"/>
                </a:cxn>
                <a:cxn ang="0">
                  <a:pos x="106" y="82"/>
                </a:cxn>
                <a:cxn ang="0">
                  <a:pos x="106" y="70"/>
                </a:cxn>
                <a:cxn ang="0">
                  <a:pos x="104" y="56"/>
                </a:cxn>
                <a:cxn ang="0">
                  <a:pos x="98" y="42"/>
                </a:cxn>
                <a:cxn ang="0">
                  <a:pos x="88" y="26"/>
                </a:cxn>
                <a:cxn ang="0">
                  <a:pos x="80" y="18"/>
                </a:cxn>
                <a:cxn ang="0">
                  <a:pos x="72" y="12"/>
                </a:cxn>
                <a:cxn ang="0">
                  <a:pos x="62" y="6"/>
                </a:cxn>
                <a:cxn ang="0">
                  <a:pos x="50" y="0"/>
                </a:cxn>
                <a:cxn ang="0">
                  <a:pos x="0" y="8"/>
                </a:cxn>
              </a:cxnLst>
              <a:rect l="0" t="0" r="r" b="b"/>
              <a:pathLst>
                <a:path w="106" h="92">
                  <a:moveTo>
                    <a:pt x="0" y="8"/>
                  </a:moveTo>
                  <a:lnTo>
                    <a:pt x="0" y="8"/>
                  </a:lnTo>
                  <a:lnTo>
                    <a:pt x="12" y="12"/>
                  </a:lnTo>
                  <a:lnTo>
                    <a:pt x="26" y="16"/>
                  </a:lnTo>
                  <a:lnTo>
                    <a:pt x="40" y="24"/>
                  </a:lnTo>
                  <a:lnTo>
                    <a:pt x="54" y="34"/>
                  </a:lnTo>
                  <a:lnTo>
                    <a:pt x="60" y="40"/>
                  </a:lnTo>
                  <a:lnTo>
                    <a:pt x="66" y="48"/>
                  </a:lnTo>
                  <a:lnTo>
                    <a:pt x="70" y="58"/>
                  </a:lnTo>
                  <a:lnTo>
                    <a:pt x="74" y="68"/>
                  </a:lnTo>
                  <a:lnTo>
                    <a:pt x="76" y="78"/>
                  </a:lnTo>
                  <a:lnTo>
                    <a:pt x="74" y="92"/>
                  </a:lnTo>
                  <a:lnTo>
                    <a:pt x="104" y="92"/>
                  </a:lnTo>
                  <a:lnTo>
                    <a:pt x="104" y="92"/>
                  </a:lnTo>
                  <a:lnTo>
                    <a:pt x="106" y="82"/>
                  </a:lnTo>
                  <a:lnTo>
                    <a:pt x="106" y="70"/>
                  </a:lnTo>
                  <a:lnTo>
                    <a:pt x="104" y="56"/>
                  </a:lnTo>
                  <a:lnTo>
                    <a:pt x="98" y="42"/>
                  </a:lnTo>
                  <a:lnTo>
                    <a:pt x="88" y="26"/>
                  </a:lnTo>
                  <a:lnTo>
                    <a:pt x="80" y="18"/>
                  </a:lnTo>
                  <a:lnTo>
                    <a:pt x="72" y="12"/>
                  </a:lnTo>
                  <a:lnTo>
                    <a:pt x="62" y="6"/>
                  </a:lnTo>
                  <a:lnTo>
                    <a:pt x="50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D29E6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49" name="Freeform 82"/>
            <p:cNvSpPr>
              <a:spLocks/>
            </p:cNvSpPr>
            <p:nvPr/>
          </p:nvSpPr>
          <p:spPr bwMode="auto">
            <a:xfrm>
              <a:off x="3826064" y="1131364"/>
              <a:ext cx="321477" cy="632986"/>
            </a:xfrm>
            <a:custGeom>
              <a:avLst/>
              <a:gdLst/>
              <a:ahLst/>
              <a:cxnLst>
                <a:cxn ang="0">
                  <a:pos x="62" y="2"/>
                </a:cxn>
                <a:cxn ang="0">
                  <a:pos x="62" y="2"/>
                </a:cxn>
                <a:cxn ang="0">
                  <a:pos x="52" y="0"/>
                </a:cxn>
                <a:cxn ang="0">
                  <a:pos x="40" y="0"/>
                </a:cxn>
                <a:cxn ang="0">
                  <a:pos x="28" y="2"/>
                </a:cxn>
                <a:cxn ang="0">
                  <a:pos x="16" y="8"/>
                </a:cxn>
                <a:cxn ang="0">
                  <a:pos x="10" y="12"/>
                </a:cxn>
                <a:cxn ang="0">
                  <a:pos x="6" y="16"/>
                </a:cxn>
                <a:cxn ang="0">
                  <a:pos x="2" y="24"/>
                </a:cxn>
                <a:cxn ang="0">
                  <a:pos x="0" y="32"/>
                </a:cxn>
                <a:cxn ang="0">
                  <a:pos x="0" y="42"/>
                </a:cxn>
                <a:cxn ang="0">
                  <a:pos x="0" y="54"/>
                </a:cxn>
                <a:cxn ang="0">
                  <a:pos x="0" y="54"/>
                </a:cxn>
                <a:cxn ang="0">
                  <a:pos x="6" y="84"/>
                </a:cxn>
                <a:cxn ang="0">
                  <a:pos x="12" y="114"/>
                </a:cxn>
                <a:cxn ang="0">
                  <a:pos x="28" y="180"/>
                </a:cxn>
                <a:cxn ang="0">
                  <a:pos x="46" y="238"/>
                </a:cxn>
                <a:cxn ang="0">
                  <a:pos x="56" y="274"/>
                </a:cxn>
                <a:cxn ang="0">
                  <a:pos x="56" y="274"/>
                </a:cxn>
                <a:cxn ang="0">
                  <a:pos x="64" y="288"/>
                </a:cxn>
                <a:cxn ang="0">
                  <a:pos x="84" y="320"/>
                </a:cxn>
                <a:cxn ang="0">
                  <a:pos x="116" y="364"/>
                </a:cxn>
                <a:cxn ang="0">
                  <a:pos x="134" y="388"/>
                </a:cxn>
                <a:cxn ang="0">
                  <a:pos x="154" y="410"/>
                </a:cxn>
                <a:cxn ang="0">
                  <a:pos x="154" y="410"/>
                </a:cxn>
                <a:cxn ang="0">
                  <a:pos x="192" y="452"/>
                </a:cxn>
                <a:cxn ang="0">
                  <a:pos x="218" y="482"/>
                </a:cxn>
                <a:cxn ang="0">
                  <a:pos x="240" y="508"/>
                </a:cxn>
                <a:cxn ang="0">
                  <a:pos x="258" y="486"/>
                </a:cxn>
                <a:cxn ang="0">
                  <a:pos x="258" y="486"/>
                </a:cxn>
                <a:cxn ang="0">
                  <a:pos x="252" y="476"/>
                </a:cxn>
                <a:cxn ang="0">
                  <a:pos x="230" y="448"/>
                </a:cxn>
                <a:cxn ang="0">
                  <a:pos x="202" y="404"/>
                </a:cxn>
                <a:cxn ang="0">
                  <a:pos x="186" y="376"/>
                </a:cxn>
                <a:cxn ang="0">
                  <a:pos x="170" y="344"/>
                </a:cxn>
                <a:cxn ang="0">
                  <a:pos x="170" y="344"/>
                </a:cxn>
                <a:cxn ang="0">
                  <a:pos x="150" y="310"/>
                </a:cxn>
                <a:cxn ang="0">
                  <a:pos x="132" y="278"/>
                </a:cxn>
                <a:cxn ang="0">
                  <a:pos x="116" y="252"/>
                </a:cxn>
                <a:cxn ang="0">
                  <a:pos x="108" y="238"/>
                </a:cxn>
                <a:cxn ang="0">
                  <a:pos x="108" y="238"/>
                </a:cxn>
                <a:cxn ang="0">
                  <a:pos x="100" y="206"/>
                </a:cxn>
                <a:cxn ang="0">
                  <a:pos x="96" y="184"/>
                </a:cxn>
                <a:cxn ang="0">
                  <a:pos x="92" y="164"/>
                </a:cxn>
                <a:cxn ang="0">
                  <a:pos x="92" y="164"/>
                </a:cxn>
                <a:cxn ang="0">
                  <a:pos x="86" y="116"/>
                </a:cxn>
                <a:cxn ang="0">
                  <a:pos x="80" y="70"/>
                </a:cxn>
                <a:cxn ang="0">
                  <a:pos x="80" y="70"/>
                </a:cxn>
                <a:cxn ang="0">
                  <a:pos x="80" y="54"/>
                </a:cxn>
                <a:cxn ang="0">
                  <a:pos x="78" y="34"/>
                </a:cxn>
                <a:cxn ang="0">
                  <a:pos x="76" y="24"/>
                </a:cxn>
                <a:cxn ang="0">
                  <a:pos x="74" y="16"/>
                </a:cxn>
                <a:cxn ang="0">
                  <a:pos x="70" y="8"/>
                </a:cxn>
                <a:cxn ang="0">
                  <a:pos x="62" y="2"/>
                </a:cxn>
              </a:cxnLst>
              <a:rect l="0" t="0" r="r" b="b"/>
              <a:pathLst>
                <a:path w="258" h="508">
                  <a:moveTo>
                    <a:pt x="62" y="2"/>
                  </a:moveTo>
                  <a:lnTo>
                    <a:pt x="62" y="2"/>
                  </a:lnTo>
                  <a:lnTo>
                    <a:pt x="52" y="0"/>
                  </a:lnTo>
                  <a:lnTo>
                    <a:pt x="40" y="0"/>
                  </a:lnTo>
                  <a:lnTo>
                    <a:pt x="28" y="2"/>
                  </a:lnTo>
                  <a:lnTo>
                    <a:pt x="16" y="8"/>
                  </a:lnTo>
                  <a:lnTo>
                    <a:pt x="10" y="12"/>
                  </a:lnTo>
                  <a:lnTo>
                    <a:pt x="6" y="16"/>
                  </a:lnTo>
                  <a:lnTo>
                    <a:pt x="2" y="24"/>
                  </a:lnTo>
                  <a:lnTo>
                    <a:pt x="0" y="32"/>
                  </a:lnTo>
                  <a:lnTo>
                    <a:pt x="0" y="42"/>
                  </a:lnTo>
                  <a:lnTo>
                    <a:pt x="0" y="54"/>
                  </a:lnTo>
                  <a:lnTo>
                    <a:pt x="0" y="54"/>
                  </a:lnTo>
                  <a:lnTo>
                    <a:pt x="6" y="84"/>
                  </a:lnTo>
                  <a:lnTo>
                    <a:pt x="12" y="114"/>
                  </a:lnTo>
                  <a:lnTo>
                    <a:pt x="28" y="180"/>
                  </a:lnTo>
                  <a:lnTo>
                    <a:pt x="46" y="238"/>
                  </a:lnTo>
                  <a:lnTo>
                    <a:pt x="56" y="274"/>
                  </a:lnTo>
                  <a:lnTo>
                    <a:pt x="56" y="274"/>
                  </a:lnTo>
                  <a:lnTo>
                    <a:pt x="64" y="288"/>
                  </a:lnTo>
                  <a:lnTo>
                    <a:pt x="84" y="320"/>
                  </a:lnTo>
                  <a:lnTo>
                    <a:pt x="116" y="364"/>
                  </a:lnTo>
                  <a:lnTo>
                    <a:pt x="134" y="388"/>
                  </a:lnTo>
                  <a:lnTo>
                    <a:pt x="154" y="410"/>
                  </a:lnTo>
                  <a:lnTo>
                    <a:pt x="154" y="410"/>
                  </a:lnTo>
                  <a:lnTo>
                    <a:pt x="192" y="452"/>
                  </a:lnTo>
                  <a:lnTo>
                    <a:pt x="218" y="482"/>
                  </a:lnTo>
                  <a:lnTo>
                    <a:pt x="240" y="508"/>
                  </a:lnTo>
                  <a:lnTo>
                    <a:pt x="258" y="486"/>
                  </a:lnTo>
                  <a:lnTo>
                    <a:pt x="258" y="486"/>
                  </a:lnTo>
                  <a:lnTo>
                    <a:pt x="252" y="476"/>
                  </a:lnTo>
                  <a:lnTo>
                    <a:pt x="230" y="448"/>
                  </a:lnTo>
                  <a:lnTo>
                    <a:pt x="202" y="404"/>
                  </a:lnTo>
                  <a:lnTo>
                    <a:pt x="186" y="376"/>
                  </a:lnTo>
                  <a:lnTo>
                    <a:pt x="170" y="344"/>
                  </a:lnTo>
                  <a:lnTo>
                    <a:pt x="170" y="344"/>
                  </a:lnTo>
                  <a:lnTo>
                    <a:pt x="150" y="310"/>
                  </a:lnTo>
                  <a:lnTo>
                    <a:pt x="132" y="278"/>
                  </a:lnTo>
                  <a:lnTo>
                    <a:pt x="116" y="252"/>
                  </a:lnTo>
                  <a:lnTo>
                    <a:pt x="108" y="238"/>
                  </a:lnTo>
                  <a:lnTo>
                    <a:pt x="108" y="238"/>
                  </a:lnTo>
                  <a:lnTo>
                    <a:pt x="100" y="206"/>
                  </a:lnTo>
                  <a:lnTo>
                    <a:pt x="96" y="184"/>
                  </a:lnTo>
                  <a:lnTo>
                    <a:pt x="92" y="164"/>
                  </a:lnTo>
                  <a:lnTo>
                    <a:pt x="92" y="164"/>
                  </a:lnTo>
                  <a:lnTo>
                    <a:pt x="86" y="116"/>
                  </a:lnTo>
                  <a:lnTo>
                    <a:pt x="80" y="70"/>
                  </a:lnTo>
                  <a:lnTo>
                    <a:pt x="80" y="70"/>
                  </a:lnTo>
                  <a:lnTo>
                    <a:pt x="80" y="54"/>
                  </a:lnTo>
                  <a:lnTo>
                    <a:pt x="78" y="34"/>
                  </a:lnTo>
                  <a:lnTo>
                    <a:pt x="76" y="24"/>
                  </a:lnTo>
                  <a:lnTo>
                    <a:pt x="74" y="16"/>
                  </a:lnTo>
                  <a:lnTo>
                    <a:pt x="70" y="8"/>
                  </a:lnTo>
                  <a:lnTo>
                    <a:pt x="62" y="2"/>
                  </a:lnTo>
                  <a:close/>
                </a:path>
              </a:pathLst>
            </a:custGeom>
            <a:solidFill>
              <a:srgbClr val="FDBF8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50" name="Freeform 83"/>
            <p:cNvSpPr>
              <a:spLocks/>
            </p:cNvSpPr>
            <p:nvPr/>
          </p:nvSpPr>
          <p:spPr bwMode="auto">
            <a:xfrm>
              <a:off x="3826064" y="1131364"/>
              <a:ext cx="321477" cy="632986"/>
            </a:xfrm>
            <a:custGeom>
              <a:avLst/>
              <a:gdLst/>
              <a:ahLst/>
              <a:cxnLst>
                <a:cxn ang="0">
                  <a:pos x="62" y="2"/>
                </a:cxn>
                <a:cxn ang="0">
                  <a:pos x="62" y="2"/>
                </a:cxn>
                <a:cxn ang="0">
                  <a:pos x="52" y="0"/>
                </a:cxn>
                <a:cxn ang="0">
                  <a:pos x="40" y="0"/>
                </a:cxn>
                <a:cxn ang="0">
                  <a:pos x="28" y="2"/>
                </a:cxn>
                <a:cxn ang="0">
                  <a:pos x="16" y="8"/>
                </a:cxn>
                <a:cxn ang="0">
                  <a:pos x="10" y="12"/>
                </a:cxn>
                <a:cxn ang="0">
                  <a:pos x="6" y="16"/>
                </a:cxn>
                <a:cxn ang="0">
                  <a:pos x="2" y="24"/>
                </a:cxn>
                <a:cxn ang="0">
                  <a:pos x="0" y="32"/>
                </a:cxn>
                <a:cxn ang="0">
                  <a:pos x="0" y="42"/>
                </a:cxn>
                <a:cxn ang="0">
                  <a:pos x="0" y="54"/>
                </a:cxn>
                <a:cxn ang="0">
                  <a:pos x="0" y="54"/>
                </a:cxn>
                <a:cxn ang="0">
                  <a:pos x="6" y="84"/>
                </a:cxn>
                <a:cxn ang="0">
                  <a:pos x="12" y="114"/>
                </a:cxn>
                <a:cxn ang="0">
                  <a:pos x="28" y="180"/>
                </a:cxn>
                <a:cxn ang="0">
                  <a:pos x="46" y="238"/>
                </a:cxn>
                <a:cxn ang="0">
                  <a:pos x="56" y="274"/>
                </a:cxn>
                <a:cxn ang="0">
                  <a:pos x="56" y="274"/>
                </a:cxn>
                <a:cxn ang="0">
                  <a:pos x="64" y="288"/>
                </a:cxn>
                <a:cxn ang="0">
                  <a:pos x="84" y="320"/>
                </a:cxn>
                <a:cxn ang="0">
                  <a:pos x="116" y="364"/>
                </a:cxn>
                <a:cxn ang="0">
                  <a:pos x="134" y="388"/>
                </a:cxn>
                <a:cxn ang="0">
                  <a:pos x="154" y="410"/>
                </a:cxn>
                <a:cxn ang="0">
                  <a:pos x="154" y="410"/>
                </a:cxn>
                <a:cxn ang="0">
                  <a:pos x="192" y="452"/>
                </a:cxn>
                <a:cxn ang="0">
                  <a:pos x="218" y="482"/>
                </a:cxn>
                <a:cxn ang="0">
                  <a:pos x="240" y="508"/>
                </a:cxn>
                <a:cxn ang="0">
                  <a:pos x="258" y="486"/>
                </a:cxn>
                <a:cxn ang="0">
                  <a:pos x="258" y="486"/>
                </a:cxn>
                <a:cxn ang="0">
                  <a:pos x="252" y="476"/>
                </a:cxn>
                <a:cxn ang="0">
                  <a:pos x="230" y="448"/>
                </a:cxn>
                <a:cxn ang="0">
                  <a:pos x="202" y="404"/>
                </a:cxn>
                <a:cxn ang="0">
                  <a:pos x="186" y="376"/>
                </a:cxn>
                <a:cxn ang="0">
                  <a:pos x="170" y="344"/>
                </a:cxn>
                <a:cxn ang="0">
                  <a:pos x="170" y="344"/>
                </a:cxn>
                <a:cxn ang="0">
                  <a:pos x="150" y="310"/>
                </a:cxn>
                <a:cxn ang="0">
                  <a:pos x="132" y="278"/>
                </a:cxn>
                <a:cxn ang="0">
                  <a:pos x="116" y="252"/>
                </a:cxn>
                <a:cxn ang="0">
                  <a:pos x="108" y="238"/>
                </a:cxn>
                <a:cxn ang="0">
                  <a:pos x="108" y="238"/>
                </a:cxn>
                <a:cxn ang="0">
                  <a:pos x="100" y="206"/>
                </a:cxn>
                <a:cxn ang="0">
                  <a:pos x="96" y="184"/>
                </a:cxn>
                <a:cxn ang="0">
                  <a:pos x="92" y="164"/>
                </a:cxn>
                <a:cxn ang="0">
                  <a:pos x="92" y="164"/>
                </a:cxn>
                <a:cxn ang="0">
                  <a:pos x="86" y="116"/>
                </a:cxn>
                <a:cxn ang="0">
                  <a:pos x="80" y="70"/>
                </a:cxn>
                <a:cxn ang="0">
                  <a:pos x="80" y="70"/>
                </a:cxn>
                <a:cxn ang="0">
                  <a:pos x="80" y="54"/>
                </a:cxn>
                <a:cxn ang="0">
                  <a:pos x="78" y="34"/>
                </a:cxn>
                <a:cxn ang="0">
                  <a:pos x="76" y="24"/>
                </a:cxn>
                <a:cxn ang="0">
                  <a:pos x="74" y="16"/>
                </a:cxn>
                <a:cxn ang="0">
                  <a:pos x="70" y="8"/>
                </a:cxn>
                <a:cxn ang="0">
                  <a:pos x="62" y="2"/>
                </a:cxn>
              </a:cxnLst>
              <a:rect l="0" t="0" r="r" b="b"/>
              <a:pathLst>
                <a:path w="258" h="508">
                  <a:moveTo>
                    <a:pt x="62" y="2"/>
                  </a:moveTo>
                  <a:lnTo>
                    <a:pt x="62" y="2"/>
                  </a:lnTo>
                  <a:lnTo>
                    <a:pt x="52" y="0"/>
                  </a:lnTo>
                  <a:lnTo>
                    <a:pt x="40" y="0"/>
                  </a:lnTo>
                  <a:lnTo>
                    <a:pt x="28" y="2"/>
                  </a:lnTo>
                  <a:lnTo>
                    <a:pt x="16" y="8"/>
                  </a:lnTo>
                  <a:lnTo>
                    <a:pt x="10" y="12"/>
                  </a:lnTo>
                  <a:lnTo>
                    <a:pt x="6" y="16"/>
                  </a:lnTo>
                  <a:lnTo>
                    <a:pt x="2" y="24"/>
                  </a:lnTo>
                  <a:lnTo>
                    <a:pt x="0" y="32"/>
                  </a:lnTo>
                  <a:lnTo>
                    <a:pt x="0" y="42"/>
                  </a:lnTo>
                  <a:lnTo>
                    <a:pt x="0" y="54"/>
                  </a:lnTo>
                  <a:lnTo>
                    <a:pt x="0" y="54"/>
                  </a:lnTo>
                  <a:lnTo>
                    <a:pt x="6" y="84"/>
                  </a:lnTo>
                  <a:lnTo>
                    <a:pt x="12" y="114"/>
                  </a:lnTo>
                  <a:lnTo>
                    <a:pt x="28" y="180"/>
                  </a:lnTo>
                  <a:lnTo>
                    <a:pt x="46" y="238"/>
                  </a:lnTo>
                  <a:lnTo>
                    <a:pt x="56" y="274"/>
                  </a:lnTo>
                  <a:lnTo>
                    <a:pt x="56" y="274"/>
                  </a:lnTo>
                  <a:lnTo>
                    <a:pt x="64" y="288"/>
                  </a:lnTo>
                  <a:lnTo>
                    <a:pt x="84" y="320"/>
                  </a:lnTo>
                  <a:lnTo>
                    <a:pt x="116" y="364"/>
                  </a:lnTo>
                  <a:lnTo>
                    <a:pt x="134" y="388"/>
                  </a:lnTo>
                  <a:lnTo>
                    <a:pt x="154" y="410"/>
                  </a:lnTo>
                  <a:lnTo>
                    <a:pt x="154" y="410"/>
                  </a:lnTo>
                  <a:lnTo>
                    <a:pt x="192" y="452"/>
                  </a:lnTo>
                  <a:lnTo>
                    <a:pt x="218" y="482"/>
                  </a:lnTo>
                  <a:lnTo>
                    <a:pt x="240" y="508"/>
                  </a:lnTo>
                  <a:lnTo>
                    <a:pt x="258" y="486"/>
                  </a:lnTo>
                  <a:lnTo>
                    <a:pt x="258" y="486"/>
                  </a:lnTo>
                  <a:lnTo>
                    <a:pt x="252" y="476"/>
                  </a:lnTo>
                  <a:lnTo>
                    <a:pt x="230" y="448"/>
                  </a:lnTo>
                  <a:lnTo>
                    <a:pt x="202" y="404"/>
                  </a:lnTo>
                  <a:lnTo>
                    <a:pt x="186" y="376"/>
                  </a:lnTo>
                  <a:lnTo>
                    <a:pt x="170" y="344"/>
                  </a:lnTo>
                  <a:lnTo>
                    <a:pt x="170" y="344"/>
                  </a:lnTo>
                  <a:lnTo>
                    <a:pt x="150" y="310"/>
                  </a:lnTo>
                  <a:lnTo>
                    <a:pt x="132" y="278"/>
                  </a:lnTo>
                  <a:lnTo>
                    <a:pt x="116" y="252"/>
                  </a:lnTo>
                  <a:lnTo>
                    <a:pt x="108" y="238"/>
                  </a:lnTo>
                  <a:lnTo>
                    <a:pt x="108" y="238"/>
                  </a:lnTo>
                  <a:lnTo>
                    <a:pt x="100" y="206"/>
                  </a:lnTo>
                  <a:lnTo>
                    <a:pt x="96" y="184"/>
                  </a:lnTo>
                  <a:lnTo>
                    <a:pt x="92" y="164"/>
                  </a:lnTo>
                  <a:lnTo>
                    <a:pt x="92" y="164"/>
                  </a:lnTo>
                  <a:lnTo>
                    <a:pt x="86" y="116"/>
                  </a:lnTo>
                  <a:lnTo>
                    <a:pt x="80" y="70"/>
                  </a:lnTo>
                  <a:lnTo>
                    <a:pt x="80" y="70"/>
                  </a:lnTo>
                  <a:lnTo>
                    <a:pt x="80" y="54"/>
                  </a:lnTo>
                  <a:lnTo>
                    <a:pt x="78" y="34"/>
                  </a:lnTo>
                  <a:lnTo>
                    <a:pt x="76" y="24"/>
                  </a:lnTo>
                  <a:lnTo>
                    <a:pt x="74" y="16"/>
                  </a:lnTo>
                  <a:lnTo>
                    <a:pt x="70" y="8"/>
                  </a:lnTo>
                  <a:lnTo>
                    <a:pt x="62" y="2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51" name="Freeform 84"/>
            <p:cNvSpPr>
              <a:spLocks/>
            </p:cNvSpPr>
            <p:nvPr/>
          </p:nvSpPr>
          <p:spPr bwMode="auto">
            <a:xfrm>
              <a:off x="4120128" y="1736938"/>
              <a:ext cx="166969" cy="37381"/>
            </a:xfrm>
            <a:custGeom>
              <a:avLst/>
              <a:gdLst/>
              <a:ahLst/>
              <a:cxnLst>
                <a:cxn ang="0">
                  <a:pos x="4" y="4"/>
                </a:cxn>
                <a:cxn ang="0">
                  <a:pos x="4" y="4"/>
                </a:cxn>
                <a:cxn ang="0">
                  <a:pos x="2" y="8"/>
                </a:cxn>
                <a:cxn ang="0">
                  <a:pos x="0" y="16"/>
                </a:cxn>
                <a:cxn ang="0">
                  <a:pos x="0" y="22"/>
                </a:cxn>
                <a:cxn ang="0">
                  <a:pos x="2" y="26"/>
                </a:cxn>
                <a:cxn ang="0">
                  <a:pos x="6" y="28"/>
                </a:cxn>
                <a:cxn ang="0">
                  <a:pos x="14" y="30"/>
                </a:cxn>
                <a:cxn ang="0">
                  <a:pos x="14" y="30"/>
                </a:cxn>
                <a:cxn ang="0">
                  <a:pos x="32" y="28"/>
                </a:cxn>
                <a:cxn ang="0">
                  <a:pos x="50" y="24"/>
                </a:cxn>
                <a:cxn ang="0">
                  <a:pos x="66" y="20"/>
                </a:cxn>
                <a:cxn ang="0">
                  <a:pos x="66" y="20"/>
                </a:cxn>
                <a:cxn ang="0">
                  <a:pos x="78" y="22"/>
                </a:cxn>
                <a:cxn ang="0">
                  <a:pos x="98" y="24"/>
                </a:cxn>
                <a:cxn ang="0">
                  <a:pos x="98" y="24"/>
                </a:cxn>
                <a:cxn ang="0">
                  <a:pos x="110" y="28"/>
                </a:cxn>
                <a:cxn ang="0">
                  <a:pos x="122" y="30"/>
                </a:cxn>
                <a:cxn ang="0">
                  <a:pos x="128" y="30"/>
                </a:cxn>
                <a:cxn ang="0">
                  <a:pos x="134" y="28"/>
                </a:cxn>
                <a:cxn ang="0">
                  <a:pos x="98" y="6"/>
                </a:cxn>
                <a:cxn ang="0">
                  <a:pos x="98" y="6"/>
                </a:cxn>
                <a:cxn ang="0">
                  <a:pos x="52" y="2"/>
                </a:cxn>
                <a:cxn ang="0">
                  <a:pos x="20" y="0"/>
                </a:cxn>
                <a:cxn ang="0">
                  <a:pos x="10" y="0"/>
                </a:cxn>
                <a:cxn ang="0">
                  <a:pos x="4" y="4"/>
                </a:cxn>
              </a:cxnLst>
              <a:rect l="0" t="0" r="r" b="b"/>
              <a:pathLst>
                <a:path w="134" h="30">
                  <a:moveTo>
                    <a:pt x="4" y="4"/>
                  </a:moveTo>
                  <a:lnTo>
                    <a:pt x="4" y="4"/>
                  </a:lnTo>
                  <a:lnTo>
                    <a:pt x="2" y="8"/>
                  </a:lnTo>
                  <a:lnTo>
                    <a:pt x="0" y="16"/>
                  </a:lnTo>
                  <a:lnTo>
                    <a:pt x="0" y="22"/>
                  </a:lnTo>
                  <a:lnTo>
                    <a:pt x="2" y="26"/>
                  </a:lnTo>
                  <a:lnTo>
                    <a:pt x="6" y="28"/>
                  </a:lnTo>
                  <a:lnTo>
                    <a:pt x="14" y="30"/>
                  </a:lnTo>
                  <a:lnTo>
                    <a:pt x="14" y="30"/>
                  </a:lnTo>
                  <a:lnTo>
                    <a:pt x="32" y="28"/>
                  </a:lnTo>
                  <a:lnTo>
                    <a:pt x="50" y="24"/>
                  </a:lnTo>
                  <a:lnTo>
                    <a:pt x="66" y="20"/>
                  </a:lnTo>
                  <a:lnTo>
                    <a:pt x="66" y="20"/>
                  </a:lnTo>
                  <a:lnTo>
                    <a:pt x="78" y="22"/>
                  </a:lnTo>
                  <a:lnTo>
                    <a:pt x="98" y="24"/>
                  </a:lnTo>
                  <a:lnTo>
                    <a:pt x="98" y="24"/>
                  </a:lnTo>
                  <a:lnTo>
                    <a:pt x="110" y="28"/>
                  </a:lnTo>
                  <a:lnTo>
                    <a:pt x="122" y="30"/>
                  </a:lnTo>
                  <a:lnTo>
                    <a:pt x="128" y="30"/>
                  </a:lnTo>
                  <a:lnTo>
                    <a:pt x="134" y="28"/>
                  </a:lnTo>
                  <a:lnTo>
                    <a:pt x="98" y="6"/>
                  </a:lnTo>
                  <a:lnTo>
                    <a:pt x="98" y="6"/>
                  </a:lnTo>
                  <a:lnTo>
                    <a:pt x="52" y="2"/>
                  </a:lnTo>
                  <a:lnTo>
                    <a:pt x="20" y="0"/>
                  </a:lnTo>
                  <a:lnTo>
                    <a:pt x="10" y="0"/>
                  </a:lnTo>
                  <a:lnTo>
                    <a:pt x="4" y="4"/>
                  </a:lnTo>
                  <a:close/>
                </a:path>
              </a:pathLst>
            </a:custGeom>
            <a:solidFill>
              <a:srgbClr val="FDBF8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52" name="Freeform 85"/>
            <p:cNvSpPr>
              <a:spLocks/>
            </p:cNvSpPr>
            <p:nvPr/>
          </p:nvSpPr>
          <p:spPr bwMode="auto">
            <a:xfrm>
              <a:off x="4120128" y="1736938"/>
              <a:ext cx="166969" cy="37381"/>
            </a:xfrm>
            <a:custGeom>
              <a:avLst/>
              <a:gdLst/>
              <a:ahLst/>
              <a:cxnLst>
                <a:cxn ang="0">
                  <a:pos x="4" y="4"/>
                </a:cxn>
                <a:cxn ang="0">
                  <a:pos x="4" y="4"/>
                </a:cxn>
                <a:cxn ang="0">
                  <a:pos x="2" y="8"/>
                </a:cxn>
                <a:cxn ang="0">
                  <a:pos x="0" y="16"/>
                </a:cxn>
                <a:cxn ang="0">
                  <a:pos x="0" y="22"/>
                </a:cxn>
                <a:cxn ang="0">
                  <a:pos x="2" y="26"/>
                </a:cxn>
                <a:cxn ang="0">
                  <a:pos x="6" y="28"/>
                </a:cxn>
                <a:cxn ang="0">
                  <a:pos x="14" y="30"/>
                </a:cxn>
                <a:cxn ang="0">
                  <a:pos x="14" y="30"/>
                </a:cxn>
                <a:cxn ang="0">
                  <a:pos x="32" y="28"/>
                </a:cxn>
                <a:cxn ang="0">
                  <a:pos x="50" y="24"/>
                </a:cxn>
                <a:cxn ang="0">
                  <a:pos x="66" y="20"/>
                </a:cxn>
                <a:cxn ang="0">
                  <a:pos x="66" y="20"/>
                </a:cxn>
                <a:cxn ang="0">
                  <a:pos x="78" y="22"/>
                </a:cxn>
                <a:cxn ang="0">
                  <a:pos x="98" y="24"/>
                </a:cxn>
                <a:cxn ang="0">
                  <a:pos x="98" y="24"/>
                </a:cxn>
                <a:cxn ang="0">
                  <a:pos x="110" y="28"/>
                </a:cxn>
                <a:cxn ang="0">
                  <a:pos x="122" y="30"/>
                </a:cxn>
                <a:cxn ang="0">
                  <a:pos x="128" y="30"/>
                </a:cxn>
                <a:cxn ang="0">
                  <a:pos x="134" y="28"/>
                </a:cxn>
                <a:cxn ang="0">
                  <a:pos x="98" y="6"/>
                </a:cxn>
                <a:cxn ang="0">
                  <a:pos x="98" y="6"/>
                </a:cxn>
                <a:cxn ang="0">
                  <a:pos x="52" y="2"/>
                </a:cxn>
                <a:cxn ang="0">
                  <a:pos x="20" y="0"/>
                </a:cxn>
                <a:cxn ang="0">
                  <a:pos x="10" y="0"/>
                </a:cxn>
                <a:cxn ang="0">
                  <a:pos x="4" y="4"/>
                </a:cxn>
              </a:cxnLst>
              <a:rect l="0" t="0" r="r" b="b"/>
              <a:pathLst>
                <a:path w="134" h="30">
                  <a:moveTo>
                    <a:pt x="4" y="4"/>
                  </a:moveTo>
                  <a:lnTo>
                    <a:pt x="4" y="4"/>
                  </a:lnTo>
                  <a:lnTo>
                    <a:pt x="2" y="8"/>
                  </a:lnTo>
                  <a:lnTo>
                    <a:pt x="0" y="16"/>
                  </a:lnTo>
                  <a:lnTo>
                    <a:pt x="0" y="22"/>
                  </a:lnTo>
                  <a:lnTo>
                    <a:pt x="2" y="26"/>
                  </a:lnTo>
                  <a:lnTo>
                    <a:pt x="6" y="28"/>
                  </a:lnTo>
                  <a:lnTo>
                    <a:pt x="14" y="30"/>
                  </a:lnTo>
                  <a:lnTo>
                    <a:pt x="14" y="30"/>
                  </a:lnTo>
                  <a:lnTo>
                    <a:pt x="32" y="28"/>
                  </a:lnTo>
                  <a:lnTo>
                    <a:pt x="50" y="24"/>
                  </a:lnTo>
                  <a:lnTo>
                    <a:pt x="66" y="20"/>
                  </a:lnTo>
                  <a:lnTo>
                    <a:pt x="66" y="20"/>
                  </a:lnTo>
                  <a:lnTo>
                    <a:pt x="78" y="22"/>
                  </a:lnTo>
                  <a:lnTo>
                    <a:pt x="98" y="24"/>
                  </a:lnTo>
                  <a:lnTo>
                    <a:pt x="98" y="24"/>
                  </a:lnTo>
                  <a:lnTo>
                    <a:pt x="110" y="28"/>
                  </a:lnTo>
                  <a:lnTo>
                    <a:pt x="122" y="30"/>
                  </a:lnTo>
                  <a:lnTo>
                    <a:pt x="128" y="30"/>
                  </a:lnTo>
                  <a:lnTo>
                    <a:pt x="134" y="28"/>
                  </a:lnTo>
                  <a:lnTo>
                    <a:pt x="98" y="6"/>
                  </a:lnTo>
                  <a:lnTo>
                    <a:pt x="98" y="6"/>
                  </a:lnTo>
                  <a:lnTo>
                    <a:pt x="52" y="2"/>
                  </a:lnTo>
                  <a:lnTo>
                    <a:pt x="20" y="0"/>
                  </a:lnTo>
                  <a:lnTo>
                    <a:pt x="10" y="0"/>
                  </a:lnTo>
                  <a:lnTo>
                    <a:pt x="4" y="4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53" name="Freeform 86"/>
            <p:cNvSpPr>
              <a:spLocks/>
            </p:cNvSpPr>
            <p:nvPr/>
          </p:nvSpPr>
          <p:spPr bwMode="auto">
            <a:xfrm>
              <a:off x="4414193" y="695252"/>
              <a:ext cx="231763" cy="1004305"/>
            </a:xfrm>
            <a:custGeom>
              <a:avLst/>
              <a:gdLst/>
              <a:ahLst/>
              <a:cxnLst>
                <a:cxn ang="0">
                  <a:pos x="186" y="402"/>
                </a:cxn>
                <a:cxn ang="0">
                  <a:pos x="186" y="402"/>
                </a:cxn>
                <a:cxn ang="0">
                  <a:pos x="186" y="484"/>
                </a:cxn>
                <a:cxn ang="0">
                  <a:pos x="180" y="560"/>
                </a:cxn>
                <a:cxn ang="0">
                  <a:pos x="172" y="628"/>
                </a:cxn>
                <a:cxn ang="0">
                  <a:pos x="160" y="688"/>
                </a:cxn>
                <a:cxn ang="0">
                  <a:pos x="152" y="714"/>
                </a:cxn>
                <a:cxn ang="0">
                  <a:pos x="146" y="736"/>
                </a:cxn>
                <a:cxn ang="0">
                  <a:pos x="138" y="758"/>
                </a:cxn>
                <a:cxn ang="0">
                  <a:pos x="130" y="774"/>
                </a:cxn>
                <a:cxn ang="0">
                  <a:pos x="122" y="788"/>
                </a:cxn>
                <a:cxn ang="0">
                  <a:pos x="112" y="798"/>
                </a:cxn>
                <a:cxn ang="0">
                  <a:pos x="104" y="804"/>
                </a:cxn>
                <a:cxn ang="0">
                  <a:pos x="94" y="806"/>
                </a:cxn>
                <a:cxn ang="0">
                  <a:pos x="94" y="806"/>
                </a:cxn>
                <a:cxn ang="0">
                  <a:pos x="84" y="804"/>
                </a:cxn>
                <a:cxn ang="0">
                  <a:pos x="74" y="798"/>
                </a:cxn>
                <a:cxn ang="0">
                  <a:pos x="66" y="788"/>
                </a:cxn>
                <a:cxn ang="0">
                  <a:pos x="58" y="774"/>
                </a:cxn>
                <a:cxn ang="0">
                  <a:pos x="50" y="758"/>
                </a:cxn>
                <a:cxn ang="0">
                  <a:pos x="42" y="736"/>
                </a:cxn>
                <a:cxn ang="0">
                  <a:pos x="34" y="714"/>
                </a:cxn>
                <a:cxn ang="0">
                  <a:pos x="28" y="688"/>
                </a:cxn>
                <a:cxn ang="0">
                  <a:pos x="16" y="628"/>
                </a:cxn>
                <a:cxn ang="0">
                  <a:pos x="8" y="560"/>
                </a:cxn>
                <a:cxn ang="0">
                  <a:pos x="2" y="484"/>
                </a:cxn>
                <a:cxn ang="0">
                  <a:pos x="0" y="402"/>
                </a:cxn>
                <a:cxn ang="0">
                  <a:pos x="0" y="402"/>
                </a:cxn>
                <a:cxn ang="0">
                  <a:pos x="2" y="322"/>
                </a:cxn>
                <a:cxn ang="0">
                  <a:pos x="8" y="246"/>
                </a:cxn>
                <a:cxn ang="0">
                  <a:pos x="16" y="178"/>
                </a:cxn>
                <a:cxn ang="0">
                  <a:pos x="28" y="118"/>
                </a:cxn>
                <a:cxn ang="0">
                  <a:pos x="34" y="92"/>
                </a:cxn>
                <a:cxn ang="0">
                  <a:pos x="42" y="68"/>
                </a:cxn>
                <a:cxn ang="0">
                  <a:pos x="50" y="48"/>
                </a:cxn>
                <a:cxn ang="0">
                  <a:pos x="58" y="32"/>
                </a:cxn>
                <a:cxn ang="0">
                  <a:pos x="66" y="18"/>
                </a:cxn>
                <a:cxn ang="0">
                  <a:pos x="74" y="8"/>
                </a:cxn>
                <a:cxn ang="0">
                  <a:pos x="84" y="2"/>
                </a:cxn>
                <a:cxn ang="0">
                  <a:pos x="94" y="0"/>
                </a:cxn>
                <a:cxn ang="0">
                  <a:pos x="94" y="0"/>
                </a:cxn>
                <a:cxn ang="0">
                  <a:pos x="104" y="2"/>
                </a:cxn>
                <a:cxn ang="0">
                  <a:pos x="112" y="8"/>
                </a:cxn>
                <a:cxn ang="0">
                  <a:pos x="122" y="18"/>
                </a:cxn>
                <a:cxn ang="0">
                  <a:pos x="130" y="32"/>
                </a:cxn>
                <a:cxn ang="0">
                  <a:pos x="138" y="48"/>
                </a:cxn>
                <a:cxn ang="0">
                  <a:pos x="146" y="68"/>
                </a:cxn>
                <a:cxn ang="0">
                  <a:pos x="152" y="92"/>
                </a:cxn>
                <a:cxn ang="0">
                  <a:pos x="160" y="118"/>
                </a:cxn>
                <a:cxn ang="0">
                  <a:pos x="172" y="178"/>
                </a:cxn>
                <a:cxn ang="0">
                  <a:pos x="180" y="246"/>
                </a:cxn>
                <a:cxn ang="0">
                  <a:pos x="186" y="322"/>
                </a:cxn>
                <a:cxn ang="0">
                  <a:pos x="186" y="402"/>
                </a:cxn>
              </a:cxnLst>
              <a:rect l="0" t="0" r="r" b="b"/>
              <a:pathLst>
                <a:path w="186" h="806">
                  <a:moveTo>
                    <a:pt x="186" y="402"/>
                  </a:moveTo>
                  <a:lnTo>
                    <a:pt x="186" y="402"/>
                  </a:lnTo>
                  <a:lnTo>
                    <a:pt x="186" y="484"/>
                  </a:lnTo>
                  <a:lnTo>
                    <a:pt x="180" y="560"/>
                  </a:lnTo>
                  <a:lnTo>
                    <a:pt x="172" y="628"/>
                  </a:lnTo>
                  <a:lnTo>
                    <a:pt x="160" y="688"/>
                  </a:lnTo>
                  <a:lnTo>
                    <a:pt x="152" y="714"/>
                  </a:lnTo>
                  <a:lnTo>
                    <a:pt x="146" y="736"/>
                  </a:lnTo>
                  <a:lnTo>
                    <a:pt x="138" y="758"/>
                  </a:lnTo>
                  <a:lnTo>
                    <a:pt x="130" y="774"/>
                  </a:lnTo>
                  <a:lnTo>
                    <a:pt x="122" y="788"/>
                  </a:lnTo>
                  <a:lnTo>
                    <a:pt x="112" y="798"/>
                  </a:lnTo>
                  <a:lnTo>
                    <a:pt x="104" y="804"/>
                  </a:lnTo>
                  <a:lnTo>
                    <a:pt x="94" y="806"/>
                  </a:lnTo>
                  <a:lnTo>
                    <a:pt x="94" y="806"/>
                  </a:lnTo>
                  <a:lnTo>
                    <a:pt x="84" y="804"/>
                  </a:lnTo>
                  <a:lnTo>
                    <a:pt x="74" y="798"/>
                  </a:lnTo>
                  <a:lnTo>
                    <a:pt x="66" y="788"/>
                  </a:lnTo>
                  <a:lnTo>
                    <a:pt x="58" y="774"/>
                  </a:lnTo>
                  <a:lnTo>
                    <a:pt x="50" y="758"/>
                  </a:lnTo>
                  <a:lnTo>
                    <a:pt x="42" y="736"/>
                  </a:lnTo>
                  <a:lnTo>
                    <a:pt x="34" y="714"/>
                  </a:lnTo>
                  <a:lnTo>
                    <a:pt x="28" y="688"/>
                  </a:lnTo>
                  <a:lnTo>
                    <a:pt x="16" y="628"/>
                  </a:lnTo>
                  <a:lnTo>
                    <a:pt x="8" y="560"/>
                  </a:lnTo>
                  <a:lnTo>
                    <a:pt x="2" y="484"/>
                  </a:lnTo>
                  <a:lnTo>
                    <a:pt x="0" y="402"/>
                  </a:lnTo>
                  <a:lnTo>
                    <a:pt x="0" y="402"/>
                  </a:lnTo>
                  <a:lnTo>
                    <a:pt x="2" y="322"/>
                  </a:lnTo>
                  <a:lnTo>
                    <a:pt x="8" y="246"/>
                  </a:lnTo>
                  <a:lnTo>
                    <a:pt x="16" y="178"/>
                  </a:lnTo>
                  <a:lnTo>
                    <a:pt x="28" y="118"/>
                  </a:lnTo>
                  <a:lnTo>
                    <a:pt x="34" y="92"/>
                  </a:lnTo>
                  <a:lnTo>
                    <a:pt x="42" y="68"/>
                  </a:lnTo>
                  <a:lnTo>
                    <a:pt x="50" y="48"/>
                  </a:lnTo>
                  <a:lnTo>
                    <a:pt x="58" y="32"/>
                  </a:lnTo>
                  <a:lnTo>
                    <a:pt x="66" y="18"/>
                  </a:lnTo>
                  <a:lnTo>
                    <a:pt x="74" y="8"/>
                  </a:lnTo>
                  <a:lnTo>
                    <a:pt x="84" y="2"/>
                  </a:lnTo>
                  <a:lnTo>
                    <a:pt x="94" y="0"/>
                  </a:lnTo>
                  <a:lnTo>
                    <a:pt x="94" y="0"/>
                  </a:lnTo>
                  <a:lnTo>
                    <a:pt x="104" y="2"/>
                  </a:lnTo>
                  <a:lnTo>
                    <a:pt x="112" y="8"/>
                  </a:lnTo>
                  <a:lnTo>
                    <a:pt x="122" y="18"/>
                  </a:lnTo>
                  <a:lnTo>
                    <a:pt x="130" y="32"/>
                  </a:lnTo>
                  <a:lnTo>
                    <a:pt x="138" y="48"/>
                  </a:lnTo>
                  <a:lnTo>
                    <a:pt x="146" y="68"/>
                  </a:lnTo>
                  <a:lnTo>
                    <a:pt x="152" y="92"/>
                  </a:lnTo>
                  <a:lnTo>
                    <a:pt x="160" y="118"/>
                  </a:lnTo>
                  <a:lnTo>
                    <a:pt x="172" y="178"/>
                  </a:lnTo>
                  <a:lnTo>
                    <a:pt x="180" y="246"/>
                  </a:lnTo>
                  <a:lnTo>
                    <a:pt x="186" y="322"/>
                  </a:lnTo>
                  <a:lnTo>
                    <a:pt x="186" y="402"/>
                  </a:lnTo>
                  <a:close/>
                </a:path>
              </a:pathLst>
            </a:custGeom>
            <a:solidFill>
              <a:srgbClr val="D29E6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54" name="Freeform 87"/>
            <p:cNvSpPr>
              <a:spLocks/>
            </p:cNvSpPr>
            <p:nvPr/>
          </p:nvSpPr>
          <p:spPr bwMode="auto">
            <a:xfrm>
              <a:off x="4414193" y="695252"/>
              <a:ext cx="231763" cy="1004305"/>
            </a:xfrm>
            <a:custGeom>
              <a:avLst/>
              <a:gdLst/>
              <a:ahLst/>
              <a:cxnLst>
                <a:cxn ang="0">
                  <a:pos x="186" y="402"/>
                </a:cxn>
                <a:cxn ang="0">
                  <a:pos x="186" y="402"/>
                </a:cxn>
                <a:cxn ang="0">
                  <a:pos x="186" y="484"/>
                </a:cxn>
                <a:cxn ang="0">
                  <a:pos x="180" y="560"/>
                </a:cxn>
                <a:cxn ang="0">
                  <a:pos x="172" y="628"/>
                </a:cxn>
                <a:cxn ang="0">
                  <a:pos x="160" y="688"/>
                </a:cxn>
                <a:cxn ang="0">
                  <a:pos x="152" y="714"/>
                </a:cxn>
                <a:cxn ang="0">
                  <a:pos x="146" y="736"/>
                </a:cxn>
                <a:cxn ang="0">
                  <a:pos x="138" y="758"/>
                </a:cxn>
                <a:cxn ang="0">
                  <a:pos x="130" y="774"/>
                </a:cxn>
                <a:cxn ang="0">
                  <a:pos x="122" y="788"/>
                </a:cxn>
                <a:cxn ang="0">
                  <a:pos x="112" y="798"/>
                </a:cxn>
                <a:cxn ang="0">
                  <a:pos x="104" y="804"/>
                </a:cxn>
                <a:cxn ang="0">
                  <a:pos x="94" y="806"/>
                </a:cxn>
                <a:cxn ang="0">
                  <a:pos x="94" y="806"/>
                </a:cxn>
                <a:cxn ang="0">
                  <a:pos x="84" y="804"/>
                </a:cxn>
                <a:cxn ang="0">
                  <a:pos x="74" y="798"/>
                </a:cxn>
                <a:cxn ang="0">
                  <a:pos x="66" y="788"/>
                </a:cxn>
                <a:cxn ang="0">
                  <a:pos x="58" y="774"/>
                </a:cxn>
                <a:cxn ang="0">
                  <a:pos x="50" y="758"/>
                </a:cxn>
                <a:cxn ang="0">
                  <a:pos x="42" y="736"/>
                </a:cxn>
                <a:cxn ang="0">
                  <a:pos x="34" y="714"/>
                </a:cxn>
                <a:cxn ang="0">
                  <a:pos x="28" y="688"/>
                </a:cxn>
                <a:cxn ang="0">
                  <a:pos x="16" y="628"/>
                </a:cxn>
                <a:cxn ang="0">
                  <a:pos x="8" y="560"/>
                </a:cxn>
                <a:cxn ang="0">
                  <a:pos x="2" y="484"/>
                </a:cxn>
                <a:cxn ang="0">
                  <a:pos x="0" y="402"/>
                </a:cxn>
                <a:cxn ang="0">
                  <a:pos x="0" y="402"/>
                </a:cxn>
                <a:cxn ang="0">
                  <a:pos x="2" y="322"/>
                </a:cxn>
                <a:cxn ang="0">
                  <a:pos x="8" y="246"/>
                </a:cxn>
                <a:cxn ang="0">
                  <a:pos x="16" y="178"/>
                </a:cxn>
                <a:cxn ang="0">
                  <a:pos x="28" y="118"/>
                </a:cxn>
                <a:cxn ang="0">
                  <a:pos x="34" y="92"/>
                </a:cxn>
                <a:cxn ang="0">
                  <a:pos x="42" y="68"/>
                </a:cxn>
                <a:cxn ang="0">
                  <a:pos x="50" y="48"/>
                </a:cxn>
                <a:cxn ang="0">
                  <a:pos x="58" y="32"/>
                </a:cxn>
                <a:cxn ang="0">
                  <a:pos x="66" y="18"/>
                </a:cxn>
                <a:cxn ang="0">
                  <a:pos x="74" y="8"/>
                </a:cxn>
                <a:cxn ang="0">
                  <a:pos x="84" y="2"/>
                </a:cxn>
                <a:cxn ang="0">
                  <a:pos x="94" y="0"/>
                </a:cxn>
                <a:cxn ang="0">
                  <a:pos x="94" y="0"/>
                </a:cxn>
                <a:cxn ang="0">
                  <a:pos x="104" y="2"/>
                </a:cxn>
                <a:cxn ang="0">
                  <a:pos x="112" y="8"/>
                </a:cxn>
                <a:cxn ang="0">
                  <a:pos x="122" y="18"/>
                </a:cxn>
                <a:cxn ang="0">
                  <a:pos x="130" y="32"/>
                </a:cxn>
                <a:cxn ang="0">
                  <a:pos x="138" y="48"/>
                </a:cxn>
                <a:cxn ang="0">
                  <a:pos x="146" y="68"/>
                </a:cxn>
                <a:cxn ang="0">
                  <a:pos x="152" y="92"/>
                </a:cxn>
                <a:cxn ang="0">
                  <a:pos x="160" y="118"/>
                </a:cxn>
                <a:cxn ang="0">
                  <a:pos x="172" y="178"/>
                </a:cxn>
                <a:cxn ang="0">
                  <a:pos x="180" y="246"/>
                </a:cxn>
                <a:cxn ang="0">
                  <a:pos x="186" y="322"/>
                </a:cxn>
                <a:cxn ang="0">
                  <a:pos x="186" y="402"/>
                </a:cxn>
              </a:cxnLst>
              <a:rect l="0" t="0" r="r" b="b"/>
              <a:pathLst>
                <a:path w="186" h="806">
                  <a:moveTo>
                    <a:pt x="186" y="402"/>
                  </a:moveTo>
                  <a:lnTo>
                    <a:pt x="186" y="402"/>
                  </a:lnTo>
                  <a:lnTo>
                    <a:pt x="186" y="484"/>
                  </a:lnTo>
                  <a:lnTo>
                    <a:pt x="180" y="560"/>
                  </a:lnTo>
                  <a:lnTo>
                    <a:pt x="172" y="628"/>
                  </a:lnTo>
                  <a:lnTo>
                    <a:pt x="160" y="688"/>
                  </a:lnTo>
                  <a:lnTo>
                    <a:pt x="152" y="714"/>
                  </a:lnTo>
                  <a:lnTo>
                    <a:pt x="146" y="736"/>
                  </a:lnTo>
                  <a:lnTo>
                    <a:pt x="138" y="758"/>
                  </a:lnTo>
                  <a:lnTo>
                    <a:pt x="130" y="774"/>
                  </a:lnTo>
                  <a:lnTo>
                    <a:pt x="122" y="788"/>
                  </a:lnTo>
                  <a:lnTo>
                    <a:pt x="112" y="798"/>
                  </a:lnTo>
                  <a:lnTo>
                    <a:pt x="104" y="804"/>
                  </a:lnTo>
                  <a:lnTo>
                    <a:pt x="94" y="806"/>
                  </a:lnTo>
                  <a:lnTo>
                    <a:pt x="94" y="806"/>
                  </a:lnTo>
                  <a:lnTo>
                    <a:pt x="84" y="804"/>
                  </a:lnTo>
                  <a:lnTo>
                    <a:pt x="74" y="798"/>
                  </a:lnTo>
                  <a:lnTo>
                    <a:pt x="66" y="788"/>
                  </a:lnTo>
                  <a:lnTo>
                    <a:pt x="58" y="774"/>
                  </a:lnTo>
                  <a:lnTo>
                    <a:pt x="50" y="758"/>
                  </a:lnTo>
                  <a:lnTo>
                    <a:pt x="42" y="736"/>
                  </a:lnTo>
                  <a:lnTo>
                    <a:pt x="34" y="714"/>
                  </a:lnTo>
                  <a:lnTo>
                    <a:pt x="28" y="688"/>
                  </a:lnTo>
                  <a:lnTo>
                    <a:pt x="16" y="628"/>
                  </a:lnTo>
                  <a:lnTo>
                    <a:pt x="8" y="560"/>
                  </a:lnTo>
                  <a:lnTo>
                    <a:pt x="2" y="484"/>
                  </a:lnTo>
                  <a:lnTo>
                    <a:pt x="0" y="402"/>
                  </a:lnTo>
                  <a:lnTo>
                    <a:pt x="0" y="402"/>
                  </a:lnTo>
                  <a:lnTo>
                    <a:pt x="2" y="322"/>
                  </a:lnTo>
                  <a:lnTo>
                    <a:pt x="8" y="246"/>
                  </a:lnTo>
                  <a:lnTo>
                    <a:pt x="16" y="178"/>
                  </a:lnTo>
                  <a:lnTo>
                    <a:pt x="28" y="118"/>
                  </a:lnTo>
                  <a:lnTo>
                    <a:pt x="34" y="92"/>
                  </a:lnTo>
                  <a:lnTo>
                    <a:pt x="42" y="68"/>
                  </a:lnTo>
                  <a:lnTo>
                    <a:pt x="50" y="48"/>
                  </a:lnTo>
                  <a:lnTo>
                    <a:pt x="58" y="32"/>
                  </a:lnTo>
                  <a:lnTo>
                    <a:pt x="66" y="18"/>
                  </a:lnTo>
                  <a:lnTo>
                    <a:pt x="74" y="8"/>
                  </a:lnTo>
                  <a:lnTo>
                    <a:pt x="84" y="2"/>
                  </a:lnTo>
                  <a:lnTo>
                    <a:pt x="94" y="0"/>
                  </a:lnTo>
                  <a:lnTo>
                    <a:pt x="94" y="0"/>
                  </a:lnTo>
                  <a:lnTo>
                    <a:pt x="104" y="2"/>
                  </a:lnTo>
                  <a:lnTo>
                    <a:pt x="112" y="8"/>
                  </a:lnTo>
                  <a:lnTo>
                    <a:pt x="122" y="18"/>
                  </a:lnTo>
                  <a:lnTo>
                    <a:pt x="130" y="32"/>
                  </a:lnTo>
                  <a:lnTo>
                    <a:pt x="138" y="48"/>
                  </a:lnTo>
                  <a:lnTo>
                    <a:pt x="146" y="68"/>
                  </a:lnTo>
                  <a:lnTo>
                    <a:pt x="152" y="92"/>
                  </a:lnTo>
                  <a:lnTo>
                    <a:pt x="160" y="118"/>
                  </a:lnTo>
                  <a:lnTo>
                    <a:pt x="172" y="178"/>
                  </a:lnTo>
                  <a:lnTo>
                    <a:pt x="180" y="246"/>
                  </a:lnTo>
                  <a:lnTo>
                    <a:pt x="186" y="322"/>
                  </a:lnTo>
                  <a:lnTo>
                    <a:pt x="186" y="402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55" name="Freeform 88"/>
            <p:cNvSpPr>
              <a:spLocks/>
            </p:cNvSpPr>
            <p:nvPr/>
          </p:nvSpPr>
          <p:spPr bwMode="auto">
            <a:xfrm>
              <a:off x="4436621" y="737617"/>
              <a:ext cx="186905" cy="914591"/>
            </a:xfrm>
            <a:custGeom>
              <a:avLst/>
              <a:gdLst/>
              <a:ahLst/>
              <a:cxnLst>
                <a:cxn ang="0">
                  <a:pos x="150" y="366"/>
                </a:cxn>
                <a:cxn ang="0">
                  <a:pos x="150" y="366"/>
                </a:cxn>
                <a:cxn ang="0">
                  <a:pos x="148" y="440"/>
                </a:cxn>
                <a:cxn ang="0">
                  <a:pos x="144" y="510"/>
                </a:cxn>
                <a:cxn ang="0">
                  <a:pos x="138" y="572"/>
                </a:cxn>
                <a:cxn ang="0">
                  <a:pos x="128" y="626"/>
                </a:cxn>
                <a:cxn ang="0">
                  <a:pos x="118" y="672"/>
                </a:cxn>
                <a:cxn ang="0">
                  <a:pos x="112" y="690"/>
                </a:cxn>
                <a:cxn ang="0">
                  <a:pos x="104" y="706"/>
                </a:cxn>
                <a:cxn ang="0">
                  <a:pos x="98" y="718"/>
                </a:cxn>
                <a:cxn ang="0">
                  <a:pos x="90" y="726"/>
                </a:cxn>
                <a:cxn ang="0">
                  <a:pos x="84" y="732"/>
                </a:cxn>
                <a:cxn ang="0">
                  <a:pos x="76" y="734"/>
                </a:cxn>
                <a:cxn ang="0">
                  <a:pos x="76" y="734"/>
                </a:cxn>
                <a:cxn ang="0">
                  <a:pos x="68" y="732"/>
                </a:cxn>
                <a:cxn ang="0">
                  <a:pos x="60" y="726"/>
                </a:cxn>
                <a:cxn ang="0">
                  <a:pos x="54" y="718"/>
                </a:cxn>
                <a:cxn ang="0">
                  <a:pos x="46" y="706"/>
                </a:cxn>
                <a:cxn ang="0">
                  <a:pos x="40" y="690"/>
                </a:cxn>
                <a:cxn ang="0">
                  <a:pos x="34" y="672"/>
                </a:cxn>
                <a:cxn ang="0">
                  <a:pos x="22" y="626"/>
                </a:cxn>
                <a:cxn ang="0">
                  <a:pos x="14" y="572"/>
                </a:cxn>
                <a:cxn ang="0">
                  <a:pos x="6" y="510"/>
                </a:cxn>
                <a:cxn ang="0">
                  <a:pos x="2" y="440"/>
                </a:cxn>
                <a:cxn ang="0">
                  <a:pos x="0" y="366"/>
                </a:cxn>
                <a:cxn ang="0">
                  <a:pos x="0" y="366"/>
                </a:cxn>
                <a:cxn ang="0">
                  <a:pos x="2" y="292"/>
                </a:cxn>
                <a:cxn ang="0">
                  <a:pos x="6" y="224"/>
                </a:cxn>
                <a:cxn ang="0">
                  <a:pos x="14" y="162"/>
                </a:cxn>
                <a:cxn ang="0">
                  <a:pos x="22" y="106"/>
                </a:cxn>
                <a:cxn ang="0">
                  <a:pos x="34" y="62"/>
                </a:cxn>
                <a:cxn ang="0">
                  <a:pos x="40" y="44"/>
                </a:cxn>
                <a:cxn ang="0">
                  <a:pos x="46" y="28"/>
                </a:cxn>
                <a:cxn ang="0">
                  <a:pos x="54" y="16"/>
                </a:cxn>
                <a:cxn ang="0">
                  <a:pos x="60" y="6"/>
                </a:cxn>
                <a:cxn ang="0">
                  <a:pos x="68" y="2"/>
                </a:cxn>
                <a:cxn ang="0">
                  <a:pos x="76" y="0"/>
                </a:cxn>
                <a:cxn ang="0">
                  <a:pos x="76" y="0"/>
                </a:cxn>
                <a:cxn ang="0">
                  <a:pos x="84" y="2"/>
                </a:cxn>
                <a:cxn ang="0">
                  <a:pos x="90" y="6"/>
                </a:cxn>
                <a:cxn ang="0">
                  <a:pos x="98" y="16"/>
                </a:cxn>
                <a:cxn ang="0">
                  <a:pos x="104" y="28"/>
                </a:cxn>
                <a:cxn ang="0">
                  <a:pos x="112" y="44"/>
                </a:cxn>
                <a:cxn ang="0">
                  <a:pos x="118" y="62"/>
                </a:cxn>
                <a:cxn ang="0">
                  <a:pos x="128" y="106"/>
                </a:cxn>
                <a:cxn ang="0">
                  <a:pos x="138" y="162"/>
                </a:cxn>
                <a:cxn ang="0">
                  <a:pos x="144" y="224"/>
                </a:cxn>
                <a:cxn ang="0">
                  <a:pos x="148" y="292"/>
                </a:cxn>
                <a:cxn ang="0">
                  <a:pos x="150" y="366"/>
                </a:cxn>
              </a:cxnLst>
              <a:rect l="0" t="0" r="r" b="b"/>
              <a:pathLst>
                <a:path w="150" h="734">
                  <a:moveTo>
                    <a:pt x="150" y="366"/>
                  </a:moveTo>
                  <a:lnTo>
                    <a:pt x="150" y="366"/>
                  </a:lnTo>
                  <a:lnTo>
                    <a:pt x="148" y="440"/>
                  </a:lnTo>
                  <a:lnTo>
                    <a:pt x="144" y="510"/>
                  </a:lnTo>
                  <a:lnTo>
                    <a:pt x="138" y="572"/>
                  </a:lnTo>
                  <a:lnTo>
                    <a:pt x="128" y="626"/>
                  </a:lnTo>
                  <a:lnTo>
                    <a:pt x="118" y="672"/>
                  </a:lnTo>
                  <a:lnTo>
                    <a:pt x="112" y="690"/>
                  </a:lnTo>
                  <a:lnTo>
                    <a:pt x="104" y="706"/>
                  </a:lnTo>
                  <a:lnTo>
                    <a:pt x="98" y="718"/>
                  </a:lnTo>
                  <a:lnTo>
                    <a:pt x="90" y="726"/>
                  </a:lnTo>
                  <a:lnTo>
                    <a:pt x="84" y="732"/>
                  </a:lnTo>
                  <a:lnTo>
                    <a:pt x="76" y="734"/>
                  </a:lnTo>
                  <a:lnTo>
                    <a:pt x="76" y="734"/>
                  </a:lnTo>
                  <a:lnTo>
                    <a:pt x="68" y="732"/>
                  </a:lnTo>
                  <a:lnTo>
                    <a:pt x="60" y="726"/>
                  </a:lnTo>
                  <a:lnTo>
                    <a:pt x="54" y="718"/>
                  </a:lnTo>
                  <a:lnTo>
                    <a:pt x="46" y="706"/>
                  </a:lnTo>
                  <a:lnTo>
                    <a:pt x="40" y="690"/>
                  </a:lnTo>
                  <a:lnTo>
                    <a:pt x="34" y="672"/>
                  </a:lnTo>
                  <a:lnTo>
                    <a:pt x="22" y="626"/>
                  </a:lnTo>
                  <a:lnTo>
                    <a:pt x="14" y="572"/>
                  </a:lnTo>
                  <a:lnTo>
                    <a:pt x="6" y="510"/>
                  </a:lnTo>
                  <a:lnTo>
                    <a:pt x="2" y="440"/>
                  </a:lnTo>
                  <a:lnTo>
                    <a:pt x="0" y="366"/>
                  </a:lnTo>
                  <a:lnTo>
                    <a:pt x="0" y="366"/>
                  </a:lnTo>
                  <a:lnTo>
                    <a:pt x="2" y="292"/>
                  </a:lnTo>
                  <a:lnTo>
                    <a:pt x="6" y="224"/>
                  </a:lnTo>
                  <a:lnTo>
                    <a:pt x="14" y="162"/>
                  </a:lnTo>
                  <a:lnTo>
                    <a:pt x="22" y="106"/>
                  </a:lnTo>
                  <a:lnTo>
                    <a:pt x="34" y="62"/>
                  </a:lnTo>
                  <a:lnTo>
                    <a:pt x="40" y="44"/>
                  </a:lnTo>
                  <a:lnTo>
                    <a:pt x="46" y="28"/>
                  </a:lnTo>
                  <a:lnTo>
                    <a:pt x="54" y="16"/>
                  </a:lnTo>
                  <a:lnTo>
                    <a:pt x="60" y="6"/>
                  </a:lnTo>
                  <a:lnTo>
                    <a:pt x="68" y="2"/>
                  </a:lnTo>
                  <a:lnTo>
                    <a:pt x="76" y="0"/>
                  </a:lnTo>
                  <a:lnTo>
                    <a:pt x="76" y="0"/>
                  </a:lnTo>
                  <a:lnTo>
                    <a:pt x="84" y="2"/>
                  </a:lnTo>
                  <a:lnTo>
                    <a:pt x="90" y="6"/>
                  </a:lnTo>
                  <a:lnTo>
                    <a:pt x="98" y="16"/>
                  </a:lnTo>
                  <a:lnTo>
                    <a:pt x="104" y="28"/>
                  </a:lnTo>
                  <a:lnTo>
                    <a:pt x="112" y="44"/>
                  </a:lnTo>
                  <a:lnTo>
                    <a:pt x="118" y="62"/>
                  </a:lnTo>
                  <a:lnTo>
                    <a:pt x="128" y="106"/>
                  </a:lnTo>
                  <a:lnTo>
                    <a:pt x="138" y="162"/>
                  </a:lnTo>
                  <a:lnTo>
                    <a:pt x="144" y="224"/>
                  </a:lnTo>
                  <a:lnTo>
                    <a:pt x="148" y="292"/>
                  </a:lnTo>
                  <a:lnTo>
                    <a:pt x="150" y="366"/>
                  </a:lnTo>
                  <a:close/>
                </a:path>
              </a:pathLst>
            </a:custGeom>
            <a:solidFill>
              <a:srgbClr val="D4EFF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56" name="Freeform 89"/>
            <p:cNvSpPr>
              <a:spLocks/>
            </p:cNvSpPr>
            <p:nvPr/>
          </p:nvSpPr>
          <p:spPr bwMode="auto">
            <a:xfrm>
              <a:off x="4436621" y="737617"/>
              <a:ext cx="186905" cy="914591"/>
            </a:xfrm>
            <a:custGeom>
              <a:avLst/>
              <a:gdLst/>
              <a:ahLst/>
              <a:cxnLst>
                <a:cxn ang="0">
                  <a:pos x="150" y="366"/>
                </a:cxn>
                <a:cxn ang="0">
                  <a:pos x="150" y="366"/>
                </a:cxn>
                <a:cxn ang="0">
                  <a:pos x="148" y="440"/>
                </a:cxn>
                <a:cxn ang="0">
                  <a:pos x="144" y="510"/>
                </a:cxn>
                <a:cxn ang="0">
                  <a:pos x="138" y="572"/>
                </a:cxn>
                <a:cxn ang="0">
                  <a:pos x="128" y="626"/>
                </a:cxn>
                <a:cxn ang="0">
                  <a:pos x="118" y="672"/>
                </a:cxn>
                <a:cxn ang="0">
                  <a:pos x="112" y="690"/>
                </a:cxn>
                <a:cxn ang="0">
                  <a:pos x="104" y="706"/>
                </a:cxn>
                <a:cxn ang="0">
                  <a:pos x="98" y="718"/>
                </a:cxn>
                <a:cxn ang="0">
                  <a:pos x="90" y="726"/>
                </a:cxn>
                <a:cxn ang="0">
                  <a:pos x="84" y="732"/>
                </a:cxn>
                <a:cxn ang="0">
                  <a:pos x="76" y="734"/>
                </a:cxn>
                <a:cxn ang="0">
                  <a:pos x="76" y="734"/>
                </a:cxn>
                <a:cxn ang="0">
                  <a:pos x="68" y="732"/>
                </a:cxn>
                <a:cxn ang="0">
                  <a:pos x="60" y="726"/>
                </a:cxn>
                <a:cxn ang="0">
                  <a:pos x="54" y="718"/>
                </a:cxn>
                <a:cxn ang="0">
                  <a:pos x="46" y="706"/>
                </a:cxn>
                <a:cxn ang="0">
                  <a:pos x="40" y="690"/>
                </a:cxn>
                <a:cxn ang="0">
                  <a:pos x="34" y="672"/>
                </a:cxn>
                <a:cxn ang="0">
                  <a:pos x="22" y="626"/>
                </a:cxn>
                <a:cxn ang="0">
                  <a:pos x="14" y="572"/>
                </a:cxn>
                <a:cxn ang="0">
                  <a:pos x="6" y="510"/>
                </a:cxn>
                <a:cxn ang="0">
                  <a:pos x="2" y="440"/>
                </a:cxn>
                <a:cxn ang="0">
                  <a:pos x="0" y="366"/>
                </a:cxn>
                <a:cxn ang="0">
                  <a:pos x="0" y="366"/>
                </a:cxn>
                <a:cxn ang="0">
                  <a:pos x="2" y="292"/>
                </a:cxn>
                <a:cxn ang="0">
                  <a:pos x="6" y="224"/>
                </a:cxn>
                <a:cxn ang="0">
                  <a:pos x="14" y="162"/>
                </a:cxn>
                <a:cxn ang="0">
                  <a:pos x="22" y="106"/>
                </a:cxn>
                <a:cxn ang="0">
                  <a:pos x="34" y="62"/>
                </a:cxn>
                <a:cxn ang="0">
                  <a:pos x="40" y="44"/>
                </a:cxn>
                <a:cxn ang="0">
                  <a:pos x="46" y="28"/>
                </a:cxn>
                <a:cxn ang="0">
                  <a:pos x="54" y="16"/>
                </a:cxn>
                <a:cxn ang="0">
                  <a:pos x="60" y="6"/>
                </a:cxn>
                <a:cxn ang="0">
                  <a:pos x="68" y="2"/>
                </a:cxn>
                <a:cxn ang="0">
                  <a:pos x="76" y="0"/>
                </a:cxn>
                <a:cxn ang="0">
                  <a:pos x="76" y="0"/>
                </a:cxn>
                <a:cxn ang="0">
                  <a:pos x="84" y="2"/>
                </a:cxn>
                <a:cxn ang="0">
                  <a:pos x="90" y="6"/>
                </a:cxn>
                <a:cxn ang="0">
                  <a:pos x="98" y="16"/>
                </a:cxn>
                <a:cxn ang="0">
                  <a:pos x="104" y="28"/>
                </a:cxn>
                <a:cxn ang="0">
                  <a:pos x="112" y="44"/>
                </a:cxn>
                <a:cxn ang="0">
                  <a:pos x="118" y="62"/>
                </a:cxn>
                <a:cxn ang="0">
                  <a:pos x="128" y="106"/>
                </a:cxn>
                <a:cxn ang="0">
                  <a:pos x="138" y="162"/>
                </a:cxn>
                <a:cxn ang="0">
                  <a:pos x="144" y="224"/>
                </a:cxn>
                <a:cxn ang="0">
                  <a:pos x="148" y="292"/>
                </a:cxn>
                <a:cxn ang="0">
                  <a:pos x="150" y="366"/>
                </a:cxn>
              </a:cxnLst>
              <a:rect l="0" t="0" r="r" b="b"/>
              <a:pathLst>
                <a:path w="150" h="734">
                  <a:moveTo>
                    <a:pt x="150" y="366"/>
                  </a:moveTo>
                  <a:lnTo>
                    <a:pt x="150" y="366"/>
                  </a:lnTo>
                  <a:lnTo>
                    <a:pt x="148" y="440"/>
                  </a:lnTo>
                  <a:lnTo>
                    <a:pt x="144" y="510"/>
                  </a:lnTo>
                  <a:lnTo>
                    <a:pt x="138" y="572"/>
                  </a:lnTo>
                  <a:lnTo>
                    <a:pt x="128" y="626"/>
                  </a:lnTo>
                  <a:lnTo>
                    <a:pt x="118" y="672"/>
                  </a:lnTo>
                  <a:lnTo>
                    <a:pt x="112" y="690"/>
                  </a:lnTo>
                  <a:lnTo>
                    <a:pt x="104" y="706"/>
                  </a:lnTo>
                  <a:lnTo>
                    <a:pt x="98" y="718"/>
                  </a:lnTo>
                  <a:lnTo>
                    <a:pt x="90" y="726"/>
                  </a:lnTo>
                  <a:lnTo>
                    <a:pt x="84" y="732"/>
                  </a:lnTo>
                  <a:lnTo>
                    <a:pt x="76" y="734"/>
                  </a:lnTo>
                  <a:lnTo>
                    <a:pt x="76" y="734"/>
                  </a:lnTo>
                  <a:lnTo>
                    <a:pt x="68" y="732"/>
                  </a:lnTo>
                  <a:lnTo>
                    <a:pt x="60" y="726"/>
                  </a:lnTo>
                  <a:lnTo>
                    <a:pt x="54" y="718"/>
                  </a:lnTo>
                  <a:lnTo>
                    <a:pt x="46" y="706"/>
                  </a:lnTo>
                  <a:lnTo>
                    <a:pt x="40" y="690"/>
                  </a:lnTo>
                  <a:lnTo>
                    <a:pt x="34" y="672"/>
                  </a:lnTo>
                  <a:lnTo>
                    <a:pt x="22" y="626"/>
                  </a:lnTo>
                  <a:lnTo>
                    <a:pt x="14" y="572"/>
                  </a:lnTo>
                  <a:lnTo>
                    <a:pt x="6" y="510"/>
                  </a:lnTo>
                  <a:lnTo>
                    <a:pt x="2" y="440"/>
                  </a:lnTo>
                  <a:lnTo>
                    <a:pt x="0" y="366"/>
                  </a:lnTo>
                  <a:lnTo>
                    <a:pt x="0" y="366"/>
                  </a:lnTo>
                  <a:lnTo>
                    <a:pt x="2" y="292"/>
                  </a:lnTo>
                  <a:lnTo>
                    <a:pt x="6" y="224"/>
                  </a:lnTo>
                  <a:lnTo>
                    <a:pt x="14" y="162"/>
                  </a:lnTo>
                  <a:lnTo>
                    <a:pt x="22" y="106"/>
                  </a:lnTo>
                  <a:lnTo>
                    <a:pt x="34" y="62"/>
                  </a:lnTo>
                  <a:lnTo>
                    <a:pt x="40" y="44"/>
                  </a:lnTo>
                  <a:lnTo>
                    <a:pt x="46" y="28"/>
                  </a:lnTo>
                  <a:lnTo>
                    <a:pt x="54" y="16"/>
                  </a:lnTo>
                  <a:lnTo>
                    <a:pt x="60" y="6"/>
                  </a:lnTo>
                  <a:lnTo>
                    <a:pt x="68" y="2"/>
                  </a:lnTo>
                  <a:lnTo>
                    <a:pt x="76" y="0"/>
                  </a:lnTo>
                  <a:lnTo>
                    <a:pt x="76" y="0"/>
                  </a:lnTo>
                  <a:lnTo>
                    <a:pt x="84" y="2"/>
                  </a:lnTo>
                  <a:lnTo>
                    <a:pt x="90" y="6"/>
                  </a:lnTo>
                  <a:lnTo>
                    <a:pt x="98" y="16"/>
                  </a:lnTo>
                  <a:lnTo>
                    <a:pt x="104" y="28"/>
                  </a:lnTo>
                  <a:lnTo>
                    <a:pt x="112" y="44"/>
                  </a:lnTo>
                  <a:lnTo>
                    <a:pt x="118" y="62"/>
                  </a:lnTo>
                  <a:lnTo>
                    <a:pt x="128" y="106"/>
                  </a:lnTo>
                  <a:lnTo>
                    <a:pt x="138" y="162"/>
                  </a:lnTo>
                  <a:lnTo>
                    <a:pt x="144" y="224"/>
                  </a:lnTo>
                  <a:lnTo>
                    <a:pt x="148" y="292"/>
                  </a:lnTo>
                  <a:lnTo>
                    <a:pt x="150" y="366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57" name="Freeform 90"/>
            <p:cNvSpPr>
              <a:spLocks/>
            </p:cNvSpPr>
            <p:nvPr/>
          </p:nvSpPr>
          <p:spPr bwMode="auto">
            <a:xfrm>
              <a:off x="4461542" y="804903"/>
              <a:ext cx="152016" cy="777527"/>
            </a:xfrm>
            <a:custGeom>
              <a:avLst/>
              <a:gdLst/>
              <a:ahLst/>
              <a:cxnLst>
                <a:cxn ang="0">
                  <a:pos x="96" y="0"/>
                </a:cxn>
                <a:cxn ang="0">
                  <a:pos x="0" y="566"/>
                </a:cxn>
                <a:cxn ang="0">
                  <a:pos x="16" y="624"/>
                </a:cxn>
                <a:cxn ang="0">
                  <a:pos x="122" y="146"/>
                </a:cxn>
                <a:cxn ang="0">
                  <a:pos x="122" y="146"/>
                </a:cxn>
                <a:cxn ang="0">
                  <a:pos x="114" y="88"/>
                </a:cxn>
                <a:cxn ang="0">
                  <a:pos x="106" y="40"/>
                </a:cxn>
                <a:cxn ang="0">
                  <a:pos x="102" y="18"/>
                </a:cxn>
                <a:cxn ang="0">
                  <a:pos x="96" y="0"/>
                </a:cxn>
              </a:cxnLst>
              <a:rect l="0" t="0" r="r" b="b"/>
              <a:pathLst>
                <a:path w="122" h="624">
                  <a:moveTo>
                    <a:pt x="96" y="0"/>
                  </a:moveTo>
                  <a:lnTo>
                    <a:pt x="0" y="566"/>
                  </a:lnTo>
                  <a:lnTo>
                    <a:pt x="16" y="624"/>
                  </a:lnTo>
                  <a:lnTo>
                    <a:pt x="122" y="146"/>
                  </a:lnTo>
                  <a:lnTo>
                    <a:pt x="122" y="146"/>
                  </a:lnTo>
                  <a:lnTo>
                    <a:pt x="114" y="88"/>
                  </a:lnTo>
                  <a:lnTo>
                    <a:pt x="106" y="40"/>
                  </a:lnTo>
                  <a:lnTo>
                    <a:pt x="102" y="1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E8F6F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58" name="Freeform 91"/>
            <p:cNvSpPr>
              <a:spLocks/>
            </p:cNvSpPr>
            <p:nvPr/>
          </p:nvSpPr>
          <p:spPr bwMode="auto">
            <a:xfrm>
              <a:off x="4461542" y="804903"/>
              <a:ext cx="152016" cy="777527"/>
            </a:xfrm>
            <a:custGeom>
              <a:avLst/>
              <a:gdLst/>
              <a:ahLst/>
              <a:cxnLst>
                <a:cxn ang="0">
                  <a:pos x="96" y="0"/>
                </a:cxn>
                <a:cxn ang="0">
                  <a:pos x="0" y="566"/>
                </a:cxn>
                <a:cxn ang="0">
                  <a:pos x="16" y="624"/>
                </a:cxn>
                <a:cxn ang="0">
                  <a:pos x="122" y="146"/>
                </a:cxn>
                <a:cxn ang="0">
                  <a:pos x="122" y="146"/>
                </a:cxn>
                <a:cxn ang="0">
                  <a:pos x="114" y="88"/>
                </a:cxn>
                <a:cxn ang="0">
                  <a:pos x="106" y="40"/>
                </a:cxn>
                <a:cxn ang="0">
                  <a:pos x="102" y="18"/>
                </a:cxn>
                <a:cxn ang="0">
                  <a:pos x="96" y="0"/>
                </a:cxn>
              </a:cxnLst>
              <a:rect l="0" t="0" r="r" b="b"/>
              <a:pathLst>
                <a:path w="122" h="624">
                  <a:moveTo>
                    <a:pt x="96" y="0"/>
                  </a:moveTo>
                  <a:lnTo>
                    <a:pt x="0" y="566"/>
                  </a:lnTo>
                  <a:lnTo>
                    <a:pt x="16" y="624"/>
                  </a:lnTo>
                  <a:lnTo>
                    <a:pt x="122" y="146"/>
                  </a:lnTo>
                  <a:lnTo>
                    <a:pt x="122" y="146"/>
                  </a:lnTo>
                  <a:lnTo>
                    <a:pt x="114" y="88"/>
                  </a:lnTo>
                  <a:lnTo>
                    <a:pt x="106" y="40"/>
                  </a:lnTo>
                  <a:lnTo>
                    <a:pt x="102" y="18"/>
                  </a:lnTo>
                  <a:lnTo>
                    <a:pt x="96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59" name="Freeform 92"/>
            <p:cNvSpPr>
              <a:spLocks/>
            </p:cNvSpPr>
            <p:nvPr/>
          </p:nvSpPr>
          <p:spPr bwMode="auto">
            <a:xfrm>
              <a:off x="4503907" y="1153793"/>
              <a:ext cx="119619" cy="498415"/>
            </a:xfrm>
            <a:custGeom>
              <a:avLst/>
              <a:gdLst/>
              <a:ahLst/>
              <a:cxnLst>
                <a:cxn ang="0">
                  <a:pos x="96" y="0"/>
                </a:cxn>
                <a:cxn ang="0">
                  <a:pos x="0" y="384"/>
                </a:cxn>
                <a:cxn ang="0">
                  <a:pos x="22" y="400"/>
                </a:cxn>
                <a:cxn ang="0">
                  <a:pos x="96" y="70"/>
                </a:cxn>
                <a:cxn ang="0">
                  <a:pos x="96" y="0"/>
                </a:cxn>
              </a:cxnLst>
              <a:rect l="0" t="0" r="r" b="b"/>
              <a:pathLst>
                <a:path w="96" h="400">
                  <a:moveTo>
                    <a:pt x="96" y="0"/>
                  </a:moveTo>
                  <a:lnTo>
                    <a:pt x="0" y="384"/>
                  </a:lnTo>
                  <a:lnTo>
                    <a:pt x="22" y="400"/>
                  </a:lnTo>
                  <a:lnTo>
                    <a:pt x="96" y="70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E8F6F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60" name="Freeform 93"/>
            <p:cNvSpPr>
              <a:spLocks/>
            </p:cNvSpPr>
            <p:nvPr/>
          </p:nvSpPr>
          <p:spPr bwMode="auto">
            <a:xfrm>
              <a:off x="4611066" y="1233539"/>
              <a:ext cx="74762" cy="498415"/>
            </a:xfrm>
            <a:custGeom>
              <a:avLst/>
              <a:gdLst/>
              <a:ahLst/>
              <a:cxnLst>
                <a:cxn ang="0">
                  <a:pos x="10" y="212"/>
                </a:cxn>
                <a:cxn ang="0">
                  <a:pos x="10" y="212"/>
                </a:cxn>
                <a:cxn ang="0">
                  <a:pos x="16" y="270"/>
                </a:cxn>
                <a:cxn ang="0">
                  <a:pos x="18" y="326"/>
                </a:cxn>
                <a:cxn ang="0">
                  <a:pos x="20" y="390"/>
                </a:cxn>
                <a:cxn ang="0">
                  <a:pos x="28" y="396"/>
                </a:cxn>
                <a:cxn ang="0">
                  <a:pos x="28" y="400"/>
                </a:cxn>
                <a:cxn ang="0">
                  <a:pos x="30" y="398"/>
                </a:cxn>
                <a:cxn ang="0">
                  <a:pos x="32" y="400"/>
                </a:cxn>
                <a:cxn ang="0">
                  <a:pos x="32" y="396"/>
                </a:cxn>
                <a:cxn ang="0">
                  <a:pos x="42" y="390"/>
                </a:cxn>
                <a:cxn ang="0">
                  <a:pos x="42" y="390"/>
                </a:cxn>
                <a:cxn ang="0">
                  <a:pos x="44" y="326"/>
                </a:cxn>
                <a:cxn ang="0">
                  <a:pos x="46" y="270"/>
                </a:cxn>
                <a:cxn ang="0">
                  <a:pos x="52" y="212"/>
                </a:cxn>
                <a:cxn ang="0">
                  <a:pos x="52" y="212"/>
                </a:cxn>
                <a:cxn ang="0">
                  <a:pos x="58" y="156"/>
                </a:cxn>
                <a:cxn ang="0">
                  <a:pos x="60" y="128"/>
                </a:cxn>
                <a:cxn ang="0">
                  <a:pos x="60" y="100"/>
                </a:cxn>
                <a:cxn ang="0">
                  <a:pos x="58" y="72"/>
                </a:cxn>
                <a:cxn ang="0">
                  <a:pos x="56" y="46"/>
                </a:cxn>
                <a:cxn ang="0">
                  <a:pos x="50" y="22"/>
                </a:cxn>
                <a:cxn ang="0">
                  <a:pos x="42" y="0"/>
                </a:cxn>
                <a:cxn ang="0">
                  <a:pos x="20" y="0"/>
                </a:cxn>
                <a:cxn ang="0">
                  <a:pos x="20" y="0"/>
                </a:cxn>
                <a:cxn ang="0">
                  <a:pos x="12" y="22"/>
                </a:cxn>
                <a:cxn ang="0">
                  <a:pos x="6" y="46"/>
                </a:cxn>
                <a:cxn ang="0">
                  <a:pos x="2" y="72"/>
                </a:cxn>
                <a:cxn ang="0">
                  <a:pos x="0" y="100"/>
                </a:cxn>
                <a:cxn ang="0">
                  <a:pos x="2" y="128"/>
                </a:cxn>
                <a:cxn ang="0">
                  <a:pos x="2" y="156"/>
                </a:cxn>
                <a:cxn ang="0">
                  <a:pos x="10" y="212"/>
                </a:cxn>
              </a:cxnLst>
              <a:rect l="0" t="0" r="r" b="b"/>
              <a:pathLst>
                <a:path w="60" h="400">
                  <a:moveTo>
                    <a:pt x="10" y="212"/>
                  </a:moveTo>
                  <a:lnTo>
                    <a:pt x="10" y="212"/>
                  </a:lnTo>
                  <a:lnTo>
                    <a:pt x="16" y="270"/>
                  </a:lnTo>
                  <a:lnTo>
                    <a:pt x="18" y="326"/>
                  </a:lnTo>
                  <a:lnTo>
                    <a:pt x="20" y="390"/>
                  </a:lnTo>
                  <a:lnTo>
                    <a:pt x="28" y="396"/>
                  </a:lnTo>
                  <a:lnTo>
                    <a:pt x="28" y="400"/>
                  </a:lnTo>
                  <a:lnTo>
                    <a:pt x="30" y="398"/>
                  </a:lnTo>
                  <a:lnTo>
                    <a:pt x="32" y="400"/>
                  </a:lnTo>
                  <a:lnTo>
                    <a:pt x="32" y="396"/>
                  </a:lnTo>
                  <a:lnTo>
                    <a:pt x="42" y="390"/>
                  </a:lnTo>
                  <a:lnTo>
                    <a:pt x="42" y="390"/>
                  </a:lnTo>
                  <a:lnTo>
                    <a:pt x="44" y="326"/>
                  </a:lnTo>
                  <a:lnTo>
                    <a:pt x="46" y="270"/>
                  </a:lnTo>
                  <a:lnTo>
                    <a:pt x="52" y="212"/>
                  </a:lnTo>
                  <a:lnTo>
                    <a:pt x="52" y="212"/>
                  </a:lnTo>
                  <a:lnTo>
                    <a:pt x="58" y="156"/>
                  </a:lnTo>
                  <a:lnTo>
                    <a:pt x="60" y="128"/>
                  </a:lnTo>
                  <a:lnTo>
                    <a:pt x="60" y="100"/>
                  </a:lnTo>
                  <a:lnTo>
                    <a:pt x="58" y="72"/>
                  </a:lnTo>
                  <a:lnTo>
                    <a:pt x="56" y="46"/>
                  </a:lnTo>
                  <a:lnTo>
                    <a:pt x="50" y="22"/>
                  </a:lnTo>
                  <a:lnTo>
                    <a:pt x="42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12" y="22"/>
                  </a:lnTo>
                  <a:lnTo>
                    <a:pt x="6" y="46"/>
                  </a:lnTo>
                  <a:lnTo>
                    <a:pt x="2" y="72"/>
                  </a:lnTo>
                  <a:lnTo>
                    <a:pt x="0" y="100"/>
                  </a:lnTo>
                  <a:lnTo>
                    <a:pt x="2" y="128"/>
                  </a:lnTo>
                  <a:lnTo>
                    <a:pt x="2" y="156"/>
                  </a:lnTo>
                  <a:lnTo>
                    <a:pt x="10" y="212"/>
                  </a:lnTo>
                  <a:close/>
                </a:path>
              </a:pathLst>
            </a:custGeom>
            <a:solidFill>
              <a:srgbClr val="D29E6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61" name="Freeform 94"/>
            <p:cNvSpPr>
              <a:spLocks/>
            </p:cNvSpPr>
            <p:nvPr/>
          </p:nvSpPr>
          <p:spPr bwMode="auto">
            <a:xfrm>
              <a:off x="4611066" y="1233539"/>
              <a:ext cx="74762" cy="498415"/>
            </a:xfrm>
            <a:custGeom>
              <a:avLst/>
              <a:gdLst/>
              <a:ahLst/>
              <a:cxnLst>
                <a:cxn ang="0">
                  <a:pos x="10" y="212"/>
                </a:cxn>
                <a:cxn ang="0">
                  <a:pos x="10" y="212"/>
                </a:cxn>
                <a:cxn ang="0">
                  <a:pos x="16" y="270"/>
                </a:cxn>
                <a:cxn ang="0">
                  <a:pos x="18" y="326"/>
                </a:cxn>
                <a:cxn ang="0">
                  <a:pos x="20" y="390"/>
                </a:cxn>
                <a:cxn ang="0">
                  <a:pos x="28" y="396"/>
                </a:cxn>
                <a:cxn ang="0">
                  <a:pos x="28" y="400"/>
                </a:cxn>
                <a:cxn ang="0">
                  <a:pos x="30" y="398"/>
                </a:cxn>
                <a:cxn ang="0">
                  <a:pos x="32" y="400"/>
                </a:cxn>
                <a:cxn ang="0">
                  <a:pos x="32" y="396"/>
                </a:cxn>
                <a:cxn ang="0">
                  <a:pos x="42" y="390"/>
                </a:cxn>
                <a:cxn ang="0">
                  <a:pos x="42" y="390"/>
                </a:cxn>
                <a:cxn ang="0">
                  <a:pos x="44" y="326"/>
                </a:cxn>
                <a:cxn ang="0">
                  <a:pos x="46" y="270"/>
                </a:cxn>
                <a:cxn ang="0">
                  <a:pos x="52" y="212"/>
                </a:cxn>
                <a:cxn ang="0">
                  <a:pos x="52" y="212"/>
                </a:cxn>
                <a:cxn ang="0">
                  <a:pos x="58" y="156"/>
                </a:cxn>
                <a:cxn ang="0">
                  <a:pos x="60" y="128"/>
                </a:cxn>
                <a:cxn ang="0">
                  <a:pos x="60" y="100"/>
                </a:cxn>
                <a:cxn ang="0">
                  <a:pos x="58" y="72"/>
                </a:cxn>
                <a:cxn ang="0">
                  <a:pos x="56" y="46"/>
                </a:cxn>
                <a:cxn ang="0">
                  <a:pos x="50" y="22"/>
                </a:cxn>
                <a:cxn ang="0">
                  <a:pos x="42" y="0"/>
                </a:cxn>
                <a:cxn ang="0">
                  <a:pos x="20" y="0"/>
                </a:cxn>
                <a:cxn ang="0">
                  <a:pos x="20" y="0"/>
                </a:cxn>
                <a:cxn ang="0">
                  <a:pos x="12" y="22"/>
                </a:cxn>
                <a:cxn ang="0">
                  <a:pos x="6" y="46"/>
                </a:cxn>
                <a:cxn ang="0">
                  <a:pos x="2" y="72"/>
                </a:cxn>
                <a:cxn ang="0">
                  <a:pos x="0" y="100"/>
                </a:cxn>
                <a:cxn ang="0">
                  <a:pos x="2" y="128"/>
                </a:cxn>
                <a:cxn ang="0">
                  <a:pos x="2" y="156"/>
                </a:cxn>
                <a:cxn ang="0">
                  <a:pos x="10" y="212"/>
                </a:cxn>
              </a:cxnLst>
              <a:rect l="0" t="0" r="r" b="b"/>
              <a:pathLst>
                <a:path w="60" h="400">
                  <a:moveTo>
                    <a:pt x="10" y="212"/>
                  </a:moveTo>
                  <a:lnTo>
                    <a:pt x="10" y="212"/>
                  </a:lnTo>
                  <a:lnTo>
                    <a:pt x="16" y="270"/>
                  </a:lnTo>
                  <a:lnTo>
                    <a:pt x="18" y="326"/>
                  </a:lnTo>
                  <a:lnTo>
                    <a:pt x="20" y="390"/>
                  </a:lnTo>
                  <a:lnTo>
                    <a:pt x="28" y="396"/>
                  </a:lnTo>
                  <a:lnTo>
                    <a:pt x="28" y="400"/>
                  </a:lnTo>
                  <a:lnTo>
                    <a:pt x="30" y="398"/>
                  </a:lnTo>
                  <a:lnTo>
                    <a:pt x="32" y="400"/>
                  </a:lnTo>
                  <a:lnTo>
                    <a:pt x="32" y="396"/>
                  </a:lnTo>
                  <a:lnTo>
                    <a:pt x="42" y="390"/>
                  </a:lnTo>
                  <a:lnTo>
                    <a:pt x="42" y="390"/>
                  </a:lnTo>
                  <a:lnTo>
                    <a:pt x="44" y="326"/>
                  </a:lnTo>
                  <a:lnTo>
                    <a:pt x="46" y="270"/>
                  </a:lnTo>
                  <a:lnTo>
                    <a:pt x="52" y="212"/>
                  </a:lnTo>
                  <a:lnTo>
                    <a:pt x="52" y="212"/>
                  </a:lnTo>
                  <a:lnTo>
                    <a:pt x="58" y="156"/>
                  </a:lnTo>
                  <a:lnTo>
                    <a:pt x="60" y="128"/>
                  </a:lnTo>
                  <a:lnTo>
                    <a:pt x="60" y="100"/>
                  </a:lnTo>
                  <a:lnTo>
                    <a:pt x="58" y="72"/>
                  </a:lnTo>
                  <a:lnTo>
                    <a:pt x="56" y="46"/>
                  </a:lnTo>
                  <a:lnTo>
                    <a:pt x="50" y="22"/>
                  </a:lnTo>
                  <a:lnTo>
                    <a:pt x="42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12" y="22"/>
                  </a:lnTo>
                  <a:lnTo>
                    <a:pt x="6" y="46"/>
                  </a:lnTo>
                  <a:lnTo>
                    <a:pt x="2" y="72"/>
                  </a:lnTo>
                  <a:lnTo>
                    <a:pt x="0" y="100"/>
                  </a:lnTo>
                  <a:lnTo>
                    <a:pt x="2" y="128"/>
                  </a:lnTo>
                  <a:lnTo>
                    <a:pt x="2" y="156"/>
                  </a:lnTo>
                  <a:lnTo>
                    <a:pt x="10" y="212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62" name="Freeform 95"/>
            <p:cNvSpPr>
              <a:spLocks/>
            </p:cNvSpPr>
            <p:nvPr/>
          </p:nvSpPr>
          <p:spPr bwMode="auto">
            <a:xfrm>
              <a:off x="4287097" y="1592398"/>
              <a:ext cx="67286" cy="179429"/>
            </a:xfrm>
            <a:custGeom>
              <a:avLst/>
              <a:gdLst/>
              <a:ahLst/>
              <a:cxnLst>
                <a:cxn ang="0">
                  <a:pos x="46" y="68"/>
                </a:cxn>
                <a:cxn ang="0">
                  <a:pos x="46" y="68"/>
                </a:cxn>
                <a:cxn ang="0">
                  <a:pos x="40" y="48"/>
                </a:cxn>
                <a:cxn ang="0">
                  <a:pos x="38" y="26"/>
                </a:cxn>
                <a:cxn ang="0">
                  <a:pos x="36" y="4"/>
                </a:cxn>
                <a:cxn ang="0">
                  <a:pos x="28" y="2"/>
                </a:cxn>
                <a:cxn ang="0">
                  <a:pos x="28" y="0"/>
                </a:cxn>
                <a:cxn ang="0">
                  <a:pos x="26" y="0"/>
                </a:cxn>
                <a:cxn ang="0">
                  <a:pos x="24" y="0"/>
                </a:cxn>
                <a:cxn ang="0">
                  <a:pos x="24" y="2"/>
                </a:cxn>
                <a:cxn ang="0">
                  <a:pos x="16" y="4"/>
                </a:cxn>
                <a:cxn ang="0">
                  <a:pos x="16" y="4"/>
                </a:cxn>
                <a:cxn ang="0">
                  <a:pos x="16" y="26"/>
                </a:cxn>
                <a:cxn ang="0">
                  <a:pos x="12" y="48"/>
                </a:cxn>
                <a:cxn ang="0">
                  <a:pos x="8" y="68"/>
                </a:cxn>
                <a:cxn ang="0">
                  <a:pos x="8" y="68"/>
                </a:cxn>
                <a:cxn ang="0">
                  <a:pos x="2" y="88"/>
                </a:cxn>
                <a:cxn ang="0">
                  <a:pos x="0" y="98"/>
                </a:cxn>
                <a:cxn ang="0">
                  <a:pos x="0" y="110"/>
                </a:cxn>
                <a:cxn ang="0">
                  <a:pos x="2" y="120"/>
                </a:cxn>
                <a:cxn ang="0">
                  <a:pos x="4" y="128"/>
                </a:cxn>
                <a:cxn ang="0">
                  <a:pos x="10" y="138"/>
                </a:cxn>
                <a:cxn ang="0">
                  <a:pos x="16" y="144"/>
                </a:cxn>
                <a:cxn ang="0">
                  <a:pos x="36" y="144"/>
                </a:cxn>
                <a:cxn ang="0">
                  <a:pos x="36" y="144"/>
                </a:cxn>
                <a:cxn ang="0">
                  <a:pos x="44" y="138"/>
                </a:cxn>
                <a:cxn ang="0">
                  <a:pos x="48" y="128"/>
                </a:cxn>
                <a:cxn ang="0">
                  <a:pos x="52" y="120"/>
                </a:cxn>
                <a:cxn ang="0">
                  <a:pos x="54" y="110"/>
                </a:cxn>
                <a:cxn ang="0">
                  <a:pos x="54" y="98"/>
                </a:cxn>
                <a:cxn ang="0">
                  <a:pos x="52" y="88"/>
                </a:cxn>
                <a:cxn ang="0">
                  <a:pos x="46" y="68"/>
                </a:cxn>
              </a:cxnLst>
              <a:rect l="0" t="0" r="r" b="b"/>
              <a:pathLst>
                <a:path w="54" h="144">
                  <a:moveTo>
                    <a:pt x="46" y="68"/>
                  </a:moveTo>
                  <a:lnTo>
                    <a:pt x="46" y="68"/>
                  </a:lnTo>
                  <a:lnTo>
                    <a:pt x="40" y="48"/>
                  </a:lnTo>
                  <a:lnTo>
                    <a:pt x="38" y="26"/>
                  </a:lnTo>
                  <a:lnTo>
                    <a:pt x="36" y="4"/>
                  </a:lnTo>
                  <a:lnTo>
                    <a:pt x="28" y="2"/>
                  </a:lnTo>
                  <a:lnTo>
                    <a:pt x="28" y="0"/>
                  </a:lnTo>
                  <a:lnTo>
                    <a:pt x="26" y="0"/>
                  </a:lnTo>
                  <a:lnTo>
                    <a:pt x="24" y="0"/>
                  </a:lnTo>
                  <a:lnTo>
                    <a:pt x="24" y="2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6" y="26"/>
                  </a:lnTo>
                  <a:lnTo>
                    <a:pt x="12" y="48"/>
                  </a:lnTo>
                  <a:lnTo>
                    <a:pt x="8" y="68"/>
                  </a:lnTo>
                  <a:lnTo>
                    <a:pt x="8" y="68"/>
                  </a:lnTo>
                  <a:lnTo>
                    <a:pt x="2" y="88"/>
                  </a:lnTo>
                  <a:lnTo>
                    <a:pt x="0" y="98"/>
                  </a:lnTo>
                  <a:lnTo>
                    <a:pt x="0" y="110"/>
                  </a:lnTo>
                  <a:lnTo>
                    <a:pt x="2" y="120"/>
                  </a:lnTo>
                  <a:lnTo>
                    <a:pt x="4" y="128"/>
                  </a:lnTo>
                  <a:lnTo>
                    <a:pt x="10" y="138"/>
                  </a:lnTo>
                  <a:lnTo>
                    <a:pt x="16" y="144"/>
                  </a:lnTo>
                  <a:lnTo>
                    <a:pt x="36" y="144"/>
                  </a:lnTo>
                  <a:lnTo>
                    <a:pt x="36" y="144"/>
                  </a:lnTo>
                  <a:lnTo>
                    <a:pt x="44" y="138"/>
                  </a:lnTo>
                  <a:lnTo>
                    <a:pt x="48" y="128"/>
                  </a:lnTo>
                  <a:lnTo>
                    <a:pt x="52" y="120"/>
                  </a:lnTo>
                  <a:lnTo>
                    <a:pt x="54" y="110"/>
                  </a:lnTo>
                  <a:lnTo>
                    <a:pt x="54" y="98"/>
                  </a:lnTo>
                  <a:lnTo>
                    <a:pt x="52" y="88"/>
                  </a:lnTo>
                  <a:lnTo>
                    <a:pt x="46" y="68"/>
                  </a:lnTo>
                  <a:close/>
                </a:path>
              </a:pathLst>
            </a:custGeom>
            <a:solidFill>
              <a:srgbClr val="FAD4E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63" name="Freeform 96"/>
            <p:cNvSpPr>
              <a:spLocks/>
            </p:cNvSpPr>
            <p:nvPr/>
          </p:nvSpPr>
          <p:spPr bwMode="auto">
            <a:xfrm>
              <a:off x="4287097" y="1592398"/>
              <a:ext cx="67286" cy="179429"/>
            </a:xfrm>
            <a:custGeom>
              <a:avLst/>
              <a:gdLst/>
              <a:ahLst/>
              <a:cxnLst>
                <a:cxn ang="0">
                  <a:pos x="46" y="68"/>
                </a:cxn>
                <a:cxn ang="0">
                  <a:pos x="46" y="68"/>
                </a:cxn>
                <a:cxn ang="0">
                  <a:pos x="40" y="48"/>
                </a:cxn>
                <a:cxn ang="0">
                  <a:pos x="38" y="26"/>
                </a:cxn>
                <a:cxn ang="0">
                  <a:pos x="36" y="4"/>
                </a:cxn>
                <a:cxn ang="0">
                  <a:pos x="28" y="2"/>
                </a:cxn>
                <a:cxn ang="0">
                  <a:pos x="28" y="0"/>
                </a:cxn>
                <a:cxn ang="0">
                  <a:pos x="26" y="0"/>
                </a:cxn>
                <a:cxn ang="0">
                  <a:pos x="24" y="0"/>
                </a:cxn>
                <a:cxn ang="0">
                  <a:pos x="24" y="2"/>
                </a:cxn>
                <a:cxn ang="0">
                  <a:pos x="16" y="4"/>
                </a:cxn>
                <a:cxn ang="0">
                  <a:pos x="16" y="4"/>
                </a:cxn>
                <a:cxn ang="0">
                  <a:pos x="16" y="26"/>
                </a:cxn>
                <a:cxn ang="0">
                  <a:pos x="12" y="48"/>
                </a:cxn>
                <a:cxn ang="0">
                  <a:pos x="8" y="68"/>
                </a:cxn>
                <a:cxn ang="0">
                  <a:pos x="8" y="68"/>
                </a:cxn>
                <a:cxn ang="0">
                  <a:pos x="2" y="88"/>
                </a:cxn>
                <a:cxn ang="0">
                  <a:pos x="0" y="98"/>
                </a:cxn>
                <a:cxn ang="0">
                  <a:pos x="0" y="110"/>
                </a:cxn>
                <a:cxn ang="0">
                  <a:pos x="2" y="120"/>
                </a:cxn>
                <a:cxn ang="0">
                  <a:pos x="4" y="128"/>
                </a:cxn>
                <a:cxn ang="0">
                  <a:pos x="10" y="138"/>
                </a:cxn>
                <a:cxn ang="0">
                  <a:pos x="16" y="144"/>
                </a:cxn>
                <a:cxn ang="0">
                  <a:pos x="36" y="144"/>
                </a:cxn>
                <a:cxn ang="0">
                  <a:pos x="36" y="144"/>
                </a:cxn>
                <a:cxn ang="0">
                  <a:pos x="44" y="138"/>
                </a:cxn>
                <a:cxn ang="0">
                  <a:pos x="48" y="128"/>
                </a:cxn>
                <a:cxn ang="0">
                  <a:pos x="52" y="120"/>
                </a:cxn>
                <a:cxn ang="0">
                  <a:pos x="54" y="110"/>
                </a:cxn>
                <a:cxn ang="0">
                  <a:pos x="54" y="98"/>
                </a:cxn>
                <a:cxn ang="0">
                  <a:pos x="52" y="88"/>
                </a:cxn>
                <a:cxn ang="0">
                  <a:pos x="46" y="68"/>
                </a:cxn>
              </a:cxnLst>
              <a:rect l="0" t="0" r="r" b="b"/>
              <a:pathLst>
                <a:path w="54" h="144">
                  <a:moveTo>
                    <a:pt x="46" y="68"/>
                  </a:moveTo>
                  <a:lnTo>
                    <a:pt x="46" y="68"/>
                  </a:lnTo>
                  <a:lnTo>
                    <a:pt x="40" y="48"/>
                  </a:lnTo>
                  <a:lnTo>
                    <a:pt x="38" y="26"/>
                  </a:lnTo>
                  <a:lnTo>
                    <a:pt x="36" y="4"/>
                  </a:lnTo>
                  <a:lnTo>
                    <a:pt x="28" y="2"/>
                  </a:lnTo>
                  <a:lnTo>
                    <a:pt x="28" y="0"/>
                  </a:lnTo>
                  <a:lnTo>
                    <a:pt x="26" y="0"/>
                  </a:lnTo>
                  <a:lnTo>
                    <a:pt x="24" y="0"/>
                  </a:lnTo>
                  <a:lnTo>
                    <a:pt x="24" y="2"/>
                  </a:lnTo>
                  <a:lnTo>
                    <a:pt x="16" y="4"/>
                  </a:lnTo>
                  <a:lnTo>
                    <a:pt x="16" y="4"/>
                  </a:lnTo>
                  <a:lnTo>
                    <a:pt x="16" y="26"/>
                  </a:lnTo>
                  <a:lnTo>
                    <a:pt x="12" y="48"/>
                  </a:lnTo>
                  <a:lnTo>
                    <a:pt x="8" y="68"/>
                  </a:lnTo>
                  <a:lnTo>
                    <a:pt x="8" y="68"/>
                  </a:lnTo>
                  <a:lnTo>
                    <a:pt x="2" y="88"/>
                  </a:lnTo>
                  <a:lnTo>
                    <a:pt x="0" y="98"/>
                  </a:lnTo>
                  <a:lnTo>
                    <a:pt x="0" y="110"/>
                  </a:lnTo>
                  <a:lnTo>
                    <a:pt x="2" y="120"/>
                  </a:lnTo>
                  <a:lnTo>
                    <a:pt x="4" y="128"/>
                  </a:lnTo>
                  <a:lnTo>
                    <a:pt x="10" y="138"/>
                  </a:lnTo>
                  <a:lnTo>
                    <a:pt x="16" y="144"/>
                  </a:lnTo>
                  <a:lnTo>
                    <a:pt x="36" y="144"/>
                  </a:lnTo>
                  <a:lnTo>
                    <a:pt x="36" y="144"/>
                  </a:lnTo>
                  <a:lnTo>
                    <a:pt x="44" y="138"/>
                  </a:lnTo>
                  <a:lnTo>
                    <a:pt x="48" y="128"/>
                  </a:lnTo>
                  <a:lnTo>
                    <a:pt x="52" y="120"/>
                  </a:lnTo>
                  <a:lnTo>
                    <a:pt x="54" y="110"/>
                  </a:lnTo>
                  <a:lnTo>
                    <a:pt x="54" y="98"/>
                  </a:lnTo>
                  <a:lnTo>
                    <a:pt x="52" y="88"/>
                  </a:lnTo>
                  <a:lnTo>
                    <a:pt x="46" y="68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64" name="Freeform 97"/>
            <p:cNvSpPr>
              <a:spLocks/>
            </p:cNvSpPr>
            <p:nvPr/>
          </p:nvSpPr>
          <p:spPr bwMode="auto">
            <a:xfrm>
              <a:off x="4626019" y="1721986"/>
              <a:ext cx="49841" cy="64794"/>
            </a:xfrm>
            <a:custGeom>
              <a:avLst/>
              <a:gdLst/>
              <a:ahLst/>
              <a:cxnLst>
                <a:cxn ang="0">
                  <a:pos x="0" y="26"/>
                </a:cxn>
                <a:cxn ang="0">
                  <a:pos x="0" y="26"/>
                </a:cxn>
                <a:cxn ang="0">
                  <a:pos x="2" y="16"/>
                </a:cxn>
                <a:cxn ang="0">
                  <a:pos x="6" y="8"/>
                </a:cxn>
                <a:cxn ang="0">
                  <a:pos x="12" y="2"/>
                </a:cxn>
                <a:cxn ang="0">
                  <a:pos x="20" y="0"/>
                </a:cxn>
                <a:cxn ang="0">
                  <a:pos x="20" y="0"/>
                </a:cxn>
                <a:cxn ang="0">
                  <a:pos x="28" y="2"/>
                </a:cxn>
                <a:cxn ang="0">
                  <a:pos x="34" y="8"/>
                </a:cxn>
                <a:cxn ang="0">
                  <a:pos x="38" y="16"/>
                </a:cxn>
                <a:cxn ang="0">
                  <a:pos x="40" y="26"/>
                </a:cxn>
                <a:cxn ang="0">
                  <a:pos x="40" y="26"/>
                </a:cxn>
                <a:cxn ang="0">
                  <a:pos x="38" y="36"/>
                </a:cxn>
                <a:cxn ang="0">
                  <a:pos x="34" y="46"/>
                </a:cxn>
                <a:cxn ang="0">
                  <a:pos x="28" y="50"/>
                </a:cxn>
                <a:cxn ang="0">
                  <a:pos x="20" y="52"/>
                </a:cxn>
                <a:cxn ang="0">
                  <a:pos x="20" y="52"/>
                </a:cxn>
                <a:cxn ang="0">
                  <a:pos x="12" y="50"/>
                </a:cxn>
                <a:cxn ang="0">
                  <a:pos x="6" y="46"/>
                </a:cxn>
                <a:cxn ang="0">
                  <a:pos x="2" y="36"/>
                </a:cxn>
                <a:cxn ang="0">
                  <a:pos x="0" y="26"/>
                </a:cxn>
              </a:cxnLst>
              <a:rect l="0" t="0" r="r" b="b"/>
              <a:pathLst>
                <a:path w="40" h="52">
                  <a:moveTo>
                    <a:pt x="0" y="26"/>
                  </a:moveTo>
                  <a:lnTo>
                    <a:pt x="0" y="26"/>
                  </a:lnTo>
                  <a:lnTo>
                    <a:pt x="2" y="16"/>
                  </a:lnTo>
                  <a:lnTo>
                    <a:pt x="6" y="8"/>
                  </a:lnTo>
                  <a:lnTo>
                    <a:pt x="12" y="2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8" y="2"/>
                  </a:lnTo>
                  <a:lnTo>
                    <a:pt x="34" y="8"/>
                  </a:lnTo>
                  <a:lnTo>
                    <a:pt x="38" y="16"/>
                  </a:lnTo>
                  <a:lnTo>
                    <a:pt x="40" y="26"/>
                  </a:lnTo>
                  <a:lnTo>
                    <a:pt x="40" y="26"/>
                  </a:lnTo>
                  <a:lnTo>
                    <a:pt x="38" y="36"/>
                  </a:lnTo>
                  <a:lnTo>
                    <a:pt x="34" y="46"/>
                  </a:lnTo>
                  <a:lnTo>
                    <a:pt x="28" y="50"/>
                  </a:lnTo>
                  <a:lnTo>
                    <a:pt x="20" y="52"/>
                  </a:lnTo>
                  <a:lnTo>
                    <a:pt x="20" y="52"/>
                  </a:lnTo>
                  <a:lnTo>
                    <a:pt x="12" y="50"/>
                  </a:lnTo>
                  <a:lnTo>
                    <a:pt x="6" y="46"/>
                  </a:lnTo>
                  <a:lnTo>
                    <a:pt x="2" y="36"/>
                  </a:lnTo>
                  <a:lnTo>
                    <a:pt x="0" y="26"/>
                  </a:lnTo>
                  <a:close/>
                </a:path>
              </a:pathLst>
            </a:custGeom>
            <a:solidFill>
              <a:srgbClr val="D29E6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65" name="Freeform 98"/>
            <p:cNvSpPr>
              <a:spLocks/>
            </p:cNvSpPr>
            <p:nvPr/>
          </p:nvSpPr>
          <p:spPr bwMode="auto">
            <a:xfrm>
              <a:off x="4626019" y="1721986"/>
              <a:ext cx="49841" cy="64794"/>
            </a:xfrm>
            <a:custGeom>
              <a:avLst/>
              <a:gdLst/>
              <a:ahLst/>
              <a:cxnLst>
                <a:cxn ang="0">
                  <a:pos x="0" y="26"/>
                </a:cxn>
                <a:cxn ang="0">
                  <a:pos x="0" y="26"/>
                </a:cxn>
                <a:cxn ang="0">
                  <a:pos x="2" y="16"/>
                </a:cxn>
                <a:cxn ang="0">
                  <a:pos x="6" y="8"/>
                </a:cxn>
                <a:cxn ang="0">
                  <a:pos x="12" y="2"/>
                </a:cxn>
                <a:cxn ang="0">
                  <a:pos x="20" y="0"/>
                </a:cxn>
                <a:cxn ang="0">
                  <a:pos x="20" y="0"/>
                </a:cxn>
                <a:cxn ang="0">
                  <a:pos x="28" y="2"/>
                </a:cxn>
                <a:cxn ang="0">
                  <a:pos x="34" y="8"/>
                </a:cxn>
                <a:cxn ang="0">
                  <a:pos x="38" y="16"/>
                </a:cxn>
                <a:cxn ang="0">
                  <a:pos x="40" y="26"/>
                </a:cxn>
                <a:cxn ang="0">
                  <a:pos x="40" y="26"/>
                </a:cxn>
                <a:cxn ang="0">
                  <a:pos x="38" y="36"/>
                </a:cxn>
                <a:cxn ang="0">
                  <a:pos x="34" y="46"/>
                </a:cxn>
                <a:cxn ang="0">
                  <a:pos x="28" y="50"/>
                </a:cxn>
                <a:cxn ang="0">
                  <a:pos x="20" y="52"/>
                </a:cxn>
                <a:cxn ang="0">
                  <a:pos x="20" y="52"/>
                </a:cxn>
                <a:cxn ang="0">
                  <a:pos x="12" y="50"/>
                </a:cxn>
                <a:cxn ang="0">
                  <a:pos x="6" y="46"/>
                </a:cxn>
                <a:cxn ang="0">
                  <a:pos x="2" y="36"/>
                </a:cxn>
                <a:cxn ang="0">
                  <a:pos x="0" y="26"/>
                </a:cxn>
              </a:cxnLst>
              <a:rect l="0" t="0" r="r" b="b"/>
              <a:pathLst>
                <a:path w="40" h="52">
                  <a:moveTo>
                    <a:pt x="0" y="26"/>
                  </a:moveTo>
                  <a:lnTo>
                    <a:pt x="0" y="26"/>
                  </a:lnTo>
                  <a:lnTo>
                    <a:pt x="2" y="16"/>
                  </a:lnTo>
                  <a:lnTo>
                    <a:pt x="6" y="8"/>
                  </a:lnTo>
                  <a:lnTo>
                    <a:pt x="12" y="2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28" y="2"/>
                  </a:lnTo>
                  <a:lnTo>
                    <a:pt x="34" y="8"/>
                  </a:lnTo>
                  <a:lnTo>
                    <a:pt x="38" y="16"/>
                  </a:lnTo>
                  <a:lnTo>
                    <a:pt x="40" y="26"/>
                  </a:lnTo>
                  <a:lnTo>
                    <a:pt x="40" y="26"/>
                  </a:lnTo>
                  <a:lnTo>
                    <a:pt x="38" y="36"/>
                  </a:lnTo>
                  <a:lnTo>
                    <a:pt x="34" y="46"/>
                  </a:lnTo>
                  <a:lnTo>
                    <a:pt x="28" y="50"/>
                  </a:lnTo>
                  <a:lnTo>
                    <a:pt x="20" y="52"/>
                  </a:lnTo>
                  <a:lnTo>
                    <a:pt x="20" y="52"/>
                  </a:lnTo>
                  <a:lnTo>
                    <a:pt x="12" y="50"/>
                  </a:lnTo>
                  <a:lnTo>
                    <a:pt x="6" y="46"/>
                  </a:lnTo>
                  <a:lnTo>
                    <a:pt x="2" y="36"/>
                  </a:lnTo>
                  <a:lnTo>
                    <a:pt x="0" y="26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66" name="Freeform 99"/>
            <p:cNvSpPr>
              <a:spLocks/>
            </p:cNvSpPr>
            <p:nvPr/>
          </p:nvSpPr>
          <p:spPr bwMode="auto">
            <a:xfrm>
              <a:off x="4613558" y="1151301"/>
              <a:ext cx="67286" cy="87223"/>
            </a:xfrm>
            <a:custGeom>
              <a:avLst/>
              <a:gdLst/>
              <a:ahLst/>
              <a:cxnLst>
                <a:cxn ang="0">
                  <a:pos x="0" y="36"/>
                </a:cxn>
                <a:cxn ang="0">
                  <a:pos x="0" y="36"/>
                </a:cxn>
                <a:cxn ang="0">
                  <a:pos x="2" y="22"/>
                </a:cxn>
                <a:cxn ang="0">
                  <a:pos x="8" y="10"/>
                </a:cxn>
                <a:cxn ang="0">
                  <a:pos x="16" y="4"/>
                </a:cxn>
                <a:cxn ang="0">
                  <a:pos x="22" y="2"/>
                </a:cxn>
                <a:cxn ang="0">
                  <a:pos x="26" y="0"/>
                </a:cxn>
                <a:cxn ang="0">
                  <a:pos x="26" y="0"/>
                </a:cxn>
                <a:cxn ang="0">
                  <a:pos x="32" y="2"/>
                </a:cxn>
                <a:cxn ang="0">
                  <a:pos x="38" y="4"/>
                </a:cxn>
                <a:cxn ang="0">
                  <a:pos x="46" y="10"/>
                </a:cxn>
                <a:cxn ang="0">
                  <a:pos x="52" y="22"/>
                </a:cxn>
                <a:cxn ang="0">
                  <a:pos x="54" y="36"/>
                </a:cxn>
                <a:cxn ang="0">
                  <a:pos x="54" y="36"/>
                </a:cxn>
                <a:cxn ang="0">
                  <a:pos x="52" y="50"/>
                </a:cxn>
                <a:cxn ang="0">
                  <a:pos x="46" y="60"/>
                </a:cxn>
                <a:cxn ang="0">
                  <a:pos x="38" y="68"/>
                </a:cxn>
                <a:cxn ang="0">
                  <a:pos x="32" y="70"/>
                </a:cxn>
                <a:cxn ang="0">
                  <a:pos x="26" y="70"/>
                </a:cxn>
                <a:cxn ang="0">
                  <a:pos x="26" y="70"/>
                </a:cxn>
                <a:cxn ang="0">
                  <a:pos x="22" y="70"/>
                </a:cxn>
                <a:cxn ang="0">
                  <a:pos x="16" y="68"/>
                </a:cxn>
                <a:cxn ang="0">
                  <a:pos x="8" y="60"/>
                </a:cxn>
                <a:cxn ang="0">
                  <a:pos x="2" y="50"/>
                </a:cxn>
                <a:cxn ang="0">
                  <a:pos x="0" y="36"/>
                </a:cxn>
              </a:cxnLst>
              <a:rect l="0" t="0" r="r" b="b"/>
              <a:pathLst>
                <a:path w="54" h="70">
                  <a:moveTo>
                    <a:pt x="0" y="36"/>
                  </a:moveTo>
                  <a:lnTo>
                    <a:pt x="0" y="36"/>
                  </a:lnTo>
                  <a:lnTo>
                    <a:pt x="2" y="22"/>
                  </a:lnTo>
                  <a:lnTo>
                    <a:pt x="8" y="10"/>
                  </a:lnTo>
                  <a:lnTo>
                    <a:pt x="16" y="4"/>
                  </a:lnTo>
                  <a:lnTo>
                    <a:pt x="22" y="2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32" y="2"/>
                  </a:lnTo>
                  <a:lnTo>
                    <a:pt x="38" y="4"/>
                  </a:lnTo>
                  <a:lnTo>
                    <a:pt x="46" y="10"/>
                  </a:lnTo>
                  <a:lnTo>
                    <a:pt x="52" y="22"/>
                  </a:lnTo>
                  <a:lnTo>
                    <a:pt x="54" y="36"/>
                  </a:lnTo>
                  <a:lnTo>
                    <a:pt x="54" y="36"/>
                  </a:lnTo>
                  <a:lnTo>
                    <a:pt x="52" y="50"/>
                  </a:lnTo>
                  <a:lnTo>
                    <a:pt x="46" y="60"/>
                  </a:lnTo>
                  <a:lnTo>
                    <a:pt x="38" y="68"/>
                  </a:lnTo>
                  <a:lnTo>
                    <a:pt x="32" y="70"/>
                  </a:lnTo>
                  <a:lnTo>
                    <a:pt x="26" y="70"/>
                  </a:lnTo>
                  <a:lnTo>
                    <a:pt x="26" y="70"/>
                  </a:lnTo>
                  <a:lnTo>
                    <a:pt x="22" y="70"/>
                  </a:lnTo>
                  <a:lnTo>
                    <a:pt x="16" y="68"/>
                  </a:lnTo>
                  <a:lnTo>
                    <a:pt x="8" y="60"/>
                  </a:lnTo>
                  <a:lnTo>
                    <a:pt x="2" y="50"/>
                  </a:lnTo>
                  <a:lnTo>
                    <a:pt x="0" y="36"/>
                  </a:lnTo>
                  <a:close/>
                </a:path>
              </a:pathLst>
            </a:custGeom>
            <a:solidFill>
              <a:srgbClr val="D29E6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67" name="Freeform 100"/>
            <p:cNvSpPr>
              <a:spLocks/>
            </p:cNvSpPr>
            <p:nvPr/>
          </p:nvSpPr>
          <p:spPr bwMode="auto">
            <a:xfrm>
              <a:off x="4613558" y="1151301"/>
              <a:ext cx="67286" cy="87223"/>
            </a:xfrm>
            <a:custGeom>
              <a:avLst/>
              <a:gdLst/>
              <a:ahLst/>
              <a:cxnLst>
                <a:cxn ang="0">
                  <a:pos x="0" y="36"/>
                </a:cxn>
                <a:cxn ang="0">
                  <a:pos x="0" y="36"/>
                </a:cxn>
                <a:cxn ang="0">
                  <a:pos x="2" y="22"/>
                </a:cxn>
                <a:cxn ang="0">
                  <a:pos x="8" y="10"/>
                </a:cxn>
                <a:cxn ang="0">
                  <a:pos x="16" y="4"/>
                </a:cxn>
                <a:cxn ang="0">
                  <a:pos x="22" y="2"/>
                </a:cxn>
                <a:cxn ang="0">
                  <a:pos x="26" y="0"/>
                </a:cxn>
                <a:cxn ang="0">
                  <a:pos x="26" y="0"/>
                </a:cxn>
                <a:cxn ang="0">
                  <a:pos x="32" y="2"/>
                </a:cxn>
                <a:cxn ang="0">
                  <a:pos x="38" y="4"/>
                </a:cxn>
                <a:cxn ang="0">
                  <a:pos x="46" y="10"/>
                </a:cxn>
                <a:cxn ang="0">
                  <a:pos x="52" y="22"/>
                </a:cxn>
                <a:cxn ang="0">
                  <a:pos x="54" y="36"/>
                </a:cxn>
                <a:cxn ang="0">
                  <a:pos x="54" y="36"/>
                </a:cxn>
                <a:cxn ang="0">
                  <a:pos x="52" y="50"/>
                </a:cxn>
                <a:cxn ang="0">
                  <a:pos x="46" y="60"/>
                </a:cxn>
                <a:cxn ang="0">
                  <a:pos x="38" y="68"/>
                </a:cxn>
                <a:cxn ang="0">
                  <a:pos x="32" y="70"/>
                </a:cxn>
                <a:cxn ang="0">
                  <a:pos x="26" y="70"/>
                </a:cxn>
                <a:cxn ang="0">
                  <a:pos x="26" y="70"/>
                </a:cxn>
                <a:cxn ang="0">
                  <a:pos x="22" y="70"/>
                </a:cxn>
                <a:cxn ang="0">
                  <a:pos x="16" y="68"/>
                </a:cxn>
                <a:cxn ang="0">
                  <a:pos x="8" y="60"/>
                </a:cxn>
                <a:cxn ang="0">
                  <a:pos x="2" y="50"/>
                </a:cxn>
                <a:cxn ang="0">
                  <a:pos x="0" y="36"/>
                </a:cxn>
              </a:cxnLst>
              <a:rect l="0" t="0" r="r" b="b"/>
              <a:pathLst>
                <a:path w="54" h="70">
                  <a:moveTo>
                    <a:pt x="0" y="36"/>
                  </a:moveTo>
                  <a:lnTo>
                    <a:pt x="0" y="36"/>
                  </a:lnTo>
                  <a:lnTo>
                    <a:pt x="2" y="22"/>
                  </a:lnTo>
                  <a:lnTo>
                    <a:pt x="8" y="10"/>
                  </a:lnTo>
                  <a:lnTo>
                    <a:pt x="16" y="4"/>
                  </a:lnTo>
                  <a:lnTo>
                    <a:pt x="22" y="2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32" y="2"/>
                  </a:lnTo>
                  <a:lnTo>
                    <a:pt x="38" y="4"/>
                  </a:lnTo>
                  <a:lnTo>
                    <a:pt x="46" y="10"/>
                  </a:lnTo>
                  <a:lnTo>
                    <a:pt x="52" y="22"/>
                  </a:lnTo>
                  <a:lnTo>
                    <a:pt x="54" y="36"/>
                  </a:lnTo>
                  <a:lnTo>
                    <a:pt x="54" y="36"/>
                  </a:lnTo>
                  <a:lnTo>
                    <a:pt x="52" y="50"/>
                  </a:lnTo>
                  <a:lnTo>
                    <a:pt x="46" y="60"/>
                  </a:lnTo>
                  <a:lnTo>
                    <a:pt x="38" y="68"/>
                  </a:lnTo>
                  <a:lnTo>
                    <a:pt x="32" y="70"/>
                  </a:lnTo>
                  <a:lnTo>
                    <a:pt x="26" y="70"/>
                  </a:lnTo>
                  <a:lnTo>
                    <a:pt x="26" y="70"/>
                  </a:lnTo>
                  <a:lnTo>
                    <a:pt x="22" y="70"/>
                  </a:lnTo>
                  <a:lnTo>
                    <a:pt x="16" y="68"/>
                  </a:lnTo>
                  <a:lnTo>
                    <a:pt x="8" y="60"/>
                  </a:lnTo>
                  <a:lnTo>
                    <a:pt x="2" y="50"/>
                  </a:lnTo>
                  <a:lnTo>
                    <a:pt x="0" y="36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68" name="Freeform 101"/>
            <p:cNvSpPr>
              <a:spLocks/>
            </p:cNvSpPr>
            <p:nvPr/>
          </p:nvSpPr>
          <p:spPr bwMode="auto">
            <a:xfrm>
              <a:off x="4302049" y="1557509"/>
              <a:ext cx="37381" cy="37381"/>
            </a:xfrm>
            <a:custGeom>
              <a:avLst/>
              <a:gdLst/>
              <a:ahLst/>
              <a:cxnLst>
                <a:cxn ang="0">
                  <a:pos x="30" y="14"/>
                </a:cxn>
                <a:cxn ang="0">
                  <a:pos x="30" y="14"/>
                </a:cxn>
                <a:cxn ang="0">
                  <a:pos x="28" y="20"/>
                </a:cxn>
                <a:cxn ang="0">
                  <a:pos x="26" y="24"/>
                </a:cxn>
                <a:cxn ang="0">
                  <a:pos x="20" y="28"/>
                </a:cxn>
                <a:cxn ang="0">
                  <a:pos x="14" y="30"/>
                </a:cxn>
                <a:cxn ang="0">
                  <a:pos x="14" y="30"/>
                </a:cxn>
                <a:cxn ang="0">
                  <a:pos x="10" y="28"/>
                </a:cxn>
                <a:cxn ang="0">
                  <a:pos x="4" y="24"/>
                </a:cxn>
                <a:cxn ang="0">
                  <a:pos x="2" y="20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2" y="8"/>
                </a:cxn>
                <a:cxn ang="0">
                  <a:pos x="4" y="4"/>
                </a:cxn>
                <a:cxn ang="0">
                  <a:pos x="10" y="0"/>
                </a:cxn>
                <a:cxn ang="0">
                  <a:pos x="14" y="0"/>
                </a:cxn>
                <a:cxn ang="0">
                  <a:pos x="14" y="0"/>
                </a:cxn>
                <a:cxn ang="0">
                  <a:pos x="20" y="0"/>
                </a:cxn>
                <a:cxn ang="0">
                  <a:pos x="26" y="4"/>
                </a:cxn>
                <a:cxn ang="0">
                  <a:pos x="28" y="8"/>
                </a:cxn>
                <a:cxn ang="0">
                  <a:pos x="30" y="14"/>
                </a:cxn>
              </a:cxnLst>
              <a:rect l="0" t="0" r="r" b="b"/>
              <a:pathLst>
                <a:path w="30" h="30">
                  <a:moveTo>
                    <a:pt x="30" y="14"/>
                  </a:moveTo>
                  <a:lnTo>
                    <a:pt x="30" y="14"/>
                  </a:lnTo>
                  <a:lnTo>
                    <a:pt x="28" y="20"/>
                  </a:lnTo>
                  <a:lnTo>
                    <a:pt x="26" y="24"/>
                  </a:lnTo>
                  <a:lnTo>
                    <a:pt x="20" y="28"/>
                  </a:lnTo>
                  <a:lnTo>
                    <a:pt x="14" y="30"/>
                  </a:lnTo>
                  <a:lnTo>
                    <a:pt x="14" y="30"/>
                  </a:lnTo>
                  <a:lnTo>
                    <a:pt x="10" y="28"/>
                  </a:lnTo>
                  <a:lnTo>
                    <a:pt x="4" y="24"/>
                  </a:lnTo>
                  <a:lnTo>
                    <a:pt x="2" y="20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2" y="8"/>
                  </a:lnTo>
                  <a:lnTo>
                    <a:pt x="4" y="4"/>
                  </a:lnTo>
                  <a:lnTo>
                    <a:pt x="10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20" y="0"/>
                  </a:lnTo>
                  <a:lnTo>
                    <a:pt x="26" y="4"/>
                  </a:lnTo>
                  <a:lnTo>
                    <a:pt x="28" y="8"/>
                  </a:lnTo>
                  <a:lnTo>
                    <a:pt x="30" y="14"/>
                  </a:lnTo>
                  <a:close/>
                </a:path>
              </a:pathLst>
            </a:custGeom>
            <a:solidFill>
              <a:srgbClr val="FAD4E8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69" name="Freeform 102"/>
            <p:cNvSpPr>
              <a:spLocks/>
            </p:cNvSpPr>
            <p:nvPr/>
          </p:nvSpPr>
          <p:spPr bwMode="auto">
            <a:xfrm>
              <a:off x="4302049" y="1557509"/>
              <a:ext cx="37381" cy="37381"/>
            </a:xfrm>
            <a:custGeom>
              <a:avLst/>
              <a:gdLst/>
              <a:ahLst/>
              <a:cxnLst>
                <a:cxn ang="0">
                  <a:pos x="30" y="14"/>
                </a:cxn>
                <a:cxn ang="0">
                  <a:pos x="30" y="14"/>
                </a:cxn>
                <a:cxn ang="0">
                  <a:pos x="28" y="20"/>
                </a:cxn>
                <a:cxn ang="0">
                  <a:pos x="26" y="24"/>
                </a:cxn>
                <a:cxn ang="0">
                  <a:pos x="20" y="28"/>
                </a:cxn>
                <a:cxn ang="0">
                  <a:pos x="14" y="30"/>
                </a:cxn>
                <a:cxn ang="0">
                  <a:pos x="14" y="30"/>
                </a:cxn>
                <a:cxn ang="0">
                  <a:pos x="10" y="28"/>
                </a:cxn>
                <a:cxn ang="0">
                  <a:pos x="4" y="24"/>
                </a:cxn>
                <a:cxn ang="0">
                  <a:pos x="2" y="20"/>
                </a:cxn>
                <a:cxn ang="0">
                  <a:pos x="0" y="14"/>
                </a:cxn>
                <a:cxn ang="0">
                  <a:pos x="0" y="14"/>
                </a:cxn>
                <a:cxn ang="0">
                  <a:pos x="2" y="8"/>
                </a:cxn>
                <a:cxn ang="0">
                  <a:pos x="4" y="4"/>
                </a:cxn>
                <a:cxn ang="0">
                  <a:pos x="10" y="0"/>
                </a:cxn>
                <a:cxn ang="0">
                  <a:pos x="14" y="0"/>
                </a:cxn>
                <a:cxn ang="0">
                  <a:pos x="14" y="0"/>
                </a:cxn>
                <a:cxn ang="0">
                  <a:pos x="20" y="0"/>
                </a:cxn>
                <a:cxn ang="0">
                  <a:pos x="26" y="4"/>
                </a:cxn>
                <a:cxn ang="0">
                  <a:pos x="28" y="8"/>
                </a:cxn>
                <a:cxn ang="0">
                  <a:pos x="30" y="14"/>
                </a:cxn>
              </a:cxnLst>
              <a:rect l="0" t="0" r="r" b="b"/>
              <a:pathLst>
                <a:path w="30" h="30">
                  <a:moveTo>
                    <a:pt x="30" y="14"/>
                  </a:moveTo>
                  <a:lnTo>
                    <a:pt x="30" y="14"/>
                  </a:lnTo>
                  <a:lnTo>
                    <a:pt x="28" y="20"/>
                  </a:lnTo>
                  <a:lnTo>
                    <a:pt x="26" y="24"/>
                  </a:lnTo>
                  <a:lnTo>
                    <a:pt x="20" y="28"/>
                  </a:lnTo>
                  <a:lnTo>
                    <a:pt x="14" y="30"/>
                  </a:lnTo>
                  <a:lnTo>
                    <a:pt x="14" y="30"/>
                  </a:lnTo>
                  <a:lnTo>
                    <a:pt x="10" y="28"/>
                  </a:lnTo>
                  <a:lnTo>
                    <a:pt x="4" y="24"/>
                  </a:lnTo>
                  <a:lnTo>
                    <a:pt x="2" y="20"/>
                  </a:lnTo>
                  <a:lnTo>
                    <a:pt x="0" y="14"/>
                  </a:lnTo>
                  <a:lnTo>
                    <a:pt x="0" y="14"/>
                  </a:lnTo>
                  <a:lnTo>
                    <a:pt x="2" y="8"/>
                  </a:lnTo>
                  <a:lnTo>
                    <a:pt x="4" y="4"/>
                  </a:lnTo>
                  <a:lnTo>
                    <a:pt x="10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20" y="0"/>
                  </a:lnTo>
                  <a:lnTo>
                    <a:pt x="26" y="4"/>
                  </a:lnTo>
                  <a:lnTo>
                    <a:pt x="28" y="8"/>
                  </a:lnTo>
                  <a:lnTo>
                    <a:pt x="30" y="14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</p:grpSp>
      <p:sp>
        <p:nvSpPr>
          <p:cNvPr id="190" name="자유형 189"/>
          <p:cNvSpPr/>
          <p:nvPr/>
        </p:nvSpPr>
        <p:spPr bwMode="auto">
          <a:xfrm>
            <a:off x="5076056" y="3501008"/>
            <a:ext cx="1951378" cy="1802275"/>
          </a:xfrm>
          <a:custGeom>
            <a:avLst/>
            <a:gdLst>
              <a:gd name="connsiteX0" fmla="*/ 1436914 w 2607901"/>
              <a:gd name="connsiteY0" fmla="*/ 22486 h 2408634"/>
              <a:gd name="connsiteX1" fmla="*/ 1436914 w 2607901"/>
              <a:gd name="connsiteY1" fmla="*/ 22486 h 2408634"/>
              <a:gd name="connsiteX2" fmla="*/ 1567542 w 2607901"/>
              <a:gd name="connsiteY2" fmla="*/ 5068 h 2408634"/>
              <a:gd name="connsiteX3" fmla="*/ 1994262 w 2607901"/>
              <a:gd name="connsiteY3" fmla="*/ 66028 h 2408634"/>
              <a:gd name="connsiteX4" fmla="*/ 2142308 w 2607901"/>
              <a:gd name="connsiteY4" fmla="*/ 161823 h 2408634"/>
              <a:gd name="connsiteX5" fmla="*/ 2203268 w 2607901"/>
              <a:gd name="connsiteY5" fmla="*/ 222783 h 2408634"/>
              <a:gd name="connsiteX6" fmla="*/ 2264228 w 2607901"/>
              <a:gd name="connsiteY6" fmla="*/ 318577 h 2408634"/>
              <a:gd name="connsiteX7" fmla="*/ 2299062 w 2607901"/>
              <a:gd name="connsiteY7" fmla="*/ 388246 h 2408634"/>
              <a:gd name="connsiteX8" fmla="*/ 2377440 w 2607901"/>
              <a:gd name="connsiteY8" fmla="*/ 492748 h 2408634"/>
              <a:gd name="connsiteX9" fmla="*/ 2429691 w 2607901"/>
              <a:gd name="connsiteY9" fmla="*/ 588543 h 2408634"/>
              <a:gd name="connsiteX10" fmla="*/ 2481942 w 2607901"/>
              <a:gd name="connsiteY10" fmla="*/ 666920 h 2408634"/>
              <a:gd name="connsiteX11" fmla="*/ 2516777 w 2607901"/>
              <a:gd name="connsiteY11" fmla="*/ 788840 h 2408634"/>
              <a:gd name="connsiteX12" fmla="*/ 2534194 w 2607901"/>
              <a:gd name="connsiteY12" fmla="*/ 823674 h 2408634"/>
              <a:gd name="connsiteX13" fmla="*/ 2577737 w 2607901"/>
              <a:gd name="connsiteY13" fmla="*/ 971720 h 2408634"/>
              <a:gd name="connsiteX14" fmla="*/ 2586445 w 2607901"/>
              <a:gd name="connsiteY14" fmla="*/ 1050097 h 2408634"/>
              <a:gd name="connsiteX15" fmla="*/ 2595154 w 2607901"/>
              <a:gd name="connsiteY15" fmla="*/ 1076223 h 2408634"/>
              <a:gd name="connsiteX16" fmla="*/ 2603862 w 2607901"/>
              <a:gd name="connsiteY16" fmla="*/ 1111057 h 2408634"/>
              <a:gd name="connsiteX17" fmla="*/ 2595154 w 2607901"/>
              <a:gd name="connsiteY17" fmla="*/ 1381023 h 2408634"/>
              <a:gd name="connsiteX18" fmla="*/ 2577737 w 2607901"/>
              <a:gd name="connsiteY18" fmla="*/ 1424566 h 2408634"/>
              <a:gd name="connsiteX19" fmla="*/ 2551611 w 2607901"/>
              <a:gd name="connsiteY19" fmla="*/ 1520360 h 2408634"/>
              <a:gd name="connsiteX20" fmla="*/ 2534194 w 2607901"/>
              <a:gd name="connsiteY20" fmla="*/ 1555194 h 2408634"/>
              <a:gd name="connsiteX21" fmla="*/ 2516777 w 2607901"/>
              <a:gd name="connsiteY21" fmla="*/ 1624863 h 2408634"/>
              <a:gd name="connsiteX22" fmla="*/ 2490651 w 2607901"/>
              <a:gd name="connsiteY22" fmla="*/ 1685823 h 2408634"/>
              <a:gd name="connsiteX23" fmla="*/ 2481942 w 2607901"/>
              <a:gd name="connsiteY23" fmla="*/ 1720657 h 2408634"/>
              <a:gd name="connsiteX24" fmla="*/ 2473234 w 2607901"/>
              <a:gd name="connsiteY24" fmla="*/ 1746783 h 2408634"/>
              <a:gd name="connsiteX25" fmla="*/ 2447108 w 2607901"/>
              <a:gd name="connsiteY25" fmla="*/ 1842577 h 2408634"/>
              <a:gd name="connsiteX26" fmla="*/ 2429691 w 2607901"/>
              <a:gd name="connsiteY26" fmla="*/ 1877411 h 2408634"/>
              <a:gd name="connsiteX27" fmla="*/ 2272937 w 2607901"/>
              <a:gd name="connsiteY27" fmla="*/ 2077708 h 2408634"/>
              <a:gd name="connsiteX28" fmla="*/ 2229394 w 2607901"/>
              <a:gd name="connsiteY28" fmla="*/ 2147377 h 2408634"/>
              <a:gd name="connsiteX29" fmla="*/ 2151017 w 2607901"/>
              <a:gd name="connsiteY29" fmla="*/ 2208337 h 2408634"/>
              <a:gd name="connsiteX30" fmla="*/ 2116182 w 2607901"/>
              <a:gd name="connsiteY30" fmla="*/ 2225754 h 2408634"/>
              <a:gd name="connsiteX31" fmla="*/ 2037805 w 2607901"/>
              <a:gd name="connsiteY31" fmla="*/ 2278006 h 2408634"/>
              <a:gd name="connsiteX32" fmla="*/ 1942011 w 2607901"/>
              <a:gd name="connsiteY32" fmla="*/ 2286714 h 2408634"/>
              <a:gd name="connsiteX33" fmla="*/ 1802674 w 2607901"/>
              <a:gd name="connsiteY33" fmla="*/ 2338966 h 2408634"/>
              <a:gd name="connsiteX34" fmla="*/ 1654628 w 2607901"/>
              <a:gd name="connsiteY34" fmla="*/ 2365091 h 2408634"/>
              <a:gd name="connsiteX35" fmla="*/ 1558834 w 2607901"/>
              <a:gd name="connsiteY35" fmla="*/ 2391217 h 2408634"/>
              <a:gd name="connsiteX36" fmla="*/ 1524000 w 2607901"/>
              <a:gd name="connsiteY36" fmla="*/ 2399926 h 2408634"/>
              <a:gd name="connsiteX37" fmla="*/ 1436914 w 2607901"/>
              <a:gd name="connsiteY37" fmla="*/ 2408634 h 2408634"/>
              <a:gd name="connsiteX38" fmla="*/ 1140822 w 2607901"/>
              <a:gd name="connsiteY38" fmla="*/ 2391217 h 2408634"/>
              <a:gd name="connsiteX39" fmla="*/ 1027611 w 2607901"/>
              <a:gd name="connsiteY39" fmla="*/ 2356383 h 2408634"/>
              <a:gd name="connsiteX40" fmla="*/ 957942 w 2607901"/>
              <a:gd name="connsiteY40" fmla="*/ 2347674 h 2408634"/>
              <a:gd name="connsiteX41" fmla="*/ 914400 w 2607901"/>
              <a:gd name="connsiteY41" fmla="*/ 2321548 h 2408634"/>
              <a:gd name="connsiteX42" fmla="*/ 809897 w 2607901"/>
              <a:gd name="connsiteY42" fmla="*/ 2286714 h 2408634"/>
              <a:gd name="connsiteX43" fmla="*/ 748937 w 2607901"/>
              <a:gd name="connsiteY43" fmla="*/ 2269297 h 2408634"/>
              <a:gd name="connsiteX44" fmla="*/ 696685 w 2607901"/>
              <a:gd name="connsiteY44" fmla="*/ 2243171 h 2408634"/>
              <a:gd name="connsiteX45" fmla="*/ 653142 w 2607901"/>
              <a:gd name="connsiteY45" fmla="*/ 2225754 h 2408634"/>
              <a:gd name="connsiteX46" fmla="*/ 505097 w 2607901"/>
              <a:gd name="connsiteY46" fmla="*/ 2147377 h 2408634"/>
              <a:gd name="connsiteX47" fmla="*/ 461554 w 2607901"/>
              <a:gd name="connsiteY47" fmla="*/ 2129960 h 2408634"/>
              <a:gd name="connsiteX48" fmla="*/ 391885 w 2607901"/>
              <a:gd name="connsiteY48" fmla="*/ 2077708 h 2408634"/>
              <a:gd name="connsiteX49" fmla="*/ 348342 w 2607901"/>
              <a:gd name="connsiteY49" fmla="*/ 2051583 h 2408634"/>
              <a:gd name="connsiteX50" fmla="*/ 278674 w 2607901"/>
              <a:gd name="connsiteY50" fmla="*/ 2016748 h 2408634"/>
              <a:gd name="connsiteX51" fmla="*/ 226422 w 2607901"/>
              <a:gd name="connsiteY51" fmla="*/ 1955788 h 2408634"/>
              <a:gd name="connsiteX52" fmla="*/ 182880 w 2607901"/>
              <a:gd name="connsiteY52" fmla="*/ 1842577 h 2408634"/>
              <a:gd name="connsiteX53" fmla="*/ 174171 w 2607901"/>
              <a:gd name="connsiteY53" fmla="*/ 1816451 h 2408634"/>
              <a:gd name="connsiteX54" fmla="*/ 130628 w 2607901"/>
              <a:gd name="connsiteY54" fmla="*/ 1772908 h 2408634"/>
              <a:gd name="connsiteX55" fmla="*/ 95794 w 2607901"/>
              <a:gd name="connsiteY55" fmla="*/ 1685823 h 2408634"/>
              <a:gd name="connsiteX56" fmla="*/ 87085 w 2607901"/>
              <a:gd name="connsiteY56" fmla="*/ 1650988 h 2408634"/>
              <a:gd name="connsiteX57" fmla="*/ 69668 w 2607901"/>
              <a:gd name="connsiteY57" fmla="*/ 1616154 h 2408634"/>
              <a:gd name="connsiteX58" fmla="*/ 60960 w 2607901"/>
              <a:gd name="connsiteY58" fmla="*/ 1590028 h 2408634"/>
              <a:gd name="connsiteX59" fmla="*/ 43542 w 2607901"/>
              <a:gd name="connsiteY59" fmla="*/ 1450691 h 2408634"/>
              <a:gd name="connsiteX60" fmla="*/ 8708 w 2607901"/>
              <a:gd name="connsiteY60" fmla="*/ 1346188 h 2408634"/>
              <a:gd name="connsiteX61" fmla="*/ 0 w 2607901"/>
              <a:gd name="connsiteY61" fmla="*/ 1311354 h 2408634"/>
              <a:gd name="connsiteX62" fmla="*/ 8708 w 2607901"/>
              <a:gd name="connsiteY62" fmla="*/ 1119766 h 2408634"/>
              <a:gd name="connsiteX63" fmla="*/ 26125 w 2607901"/>
              <a:gd name="connsiteY63" fmla="*/ 1032680 h 2408634"/>
              <a:gd name="connsiteX64" fmla="*/ 43542 w 2607901"/>
              <a:gd name="connsiteY64" fmla="*/ 1006554 h 2408634"/>
              <a:gd name="connsiteX65" fmla="*/ 69668 w 2607901"/>
              <a:gd name="connsiteY65" fmla="*/ 797548 h 2408634"/>
              <a:gd name="connsiteX66" fmla="*/ 87085 w 2607901"/>
              <a:gd name="connsiteY66" fmla="*/ 762714 h 2408634"/>
              <a:gd name="connsiteX67" fmla="*/ 130628 w 2607901"/>
              <a:gd name="connsiteY67" fmla="*/ 658211 h 2408634"/>
              <a:gd name="connsiteX68" fmla="*/ 174171 w 2607901"/>
              <a:gd name="connsiteY68" fmla="*/ 614668 h 2408634"/>
              <a:gd name="connsiteX69" fmla="*/ 243840 w 2607901"/>
              <a:gd name="connsiteY69" fmla="*/ 501457 h 2408634"/>
              <a:gd name="connsiteX70" fmla="*/ 269965 w 2607901"/>
              <a:gd name="connsiteY70" fmla="*/ 466623 h 2408634"/>
              <a:gd name="connsiteX71" fmla="*/ 330925 w 2607901"/>
              <a:gd name="connsiteY71" fmla="*/ 370828 h 2408634"/>
              <a:gd name="connsiteX72" fmla="*/ 339634 w 2607901"/>
              <a:gd name="connsiteY72" fmla="*/ 344703 h 2408634"/>
              <a:gd name="connsiteX73" fmla="*/ 383177 w 2607901"/>
              <a:gd name="connsiteY73" fmla="*/ 318577 h 2408634"/>
              <a:gd name="connsiteX74" fmla="*/ 452845 w 2607901"/>
              <a:gd name="connsiteY74" fmla="*/ 292451 h 2408634"/>
              <a:gd name="connsiteX75" fmla="*/ 470262 w 2607901"/>
              <a:gd name="connsiteY75" fmla="*/ 266326 h 2408634"/>
              <a:gd name="connsiteX76" fmla="*/ 566057 w 2607901"/>
              <a:gd name="connsiteY76" fmla="*/ 231491 h 2408634"/>
              <a:gd name="connsiteX77" fmla="*/ 609600 w 2607901"/>
              <a:gd name="connsiteY77" fmla="*/ 222783 h 2408634"/>
              <a:gd name="connsiteX78" fmla="*/ 644434 w 2607901"/>
              <a:gd name="connsiteY78" fmla="*/ 214074 h 2408634"/>
              <a:gd name="connsiteX79" fmla="*/ 670560 w 2607901"/>
              <a:gd name="connsiteY79" fmla="*/ 205366 h 2408634"/>
              <a:gd name="connsiteX80" fmla="*/ 722811 w 2607901"/>
              <a:gd name="connsiteY80" fmla="*/ 196657 h 2408634"/>
              <a:gd name="connsiteX81" fmla="*/ 748937 w 2607901"/>
              <a:gd name="connsiteY81" fmla="*/ 179240 h 2408634"/>
              <a:gd name="connsiteX82" fmla="*/ 792480 w 2607901"/>
              <a:gd name="connsiteY82" fmla="*/ 170531 h 2408634"/>
              <a:gd name="connsiteX83" fmla="*/ 827314 w 2607901"/>
              <a:gd name="connsiteY83" fmla="*/ 161823 h 2408634"/>
              <a:gd name="connsiteX84" fmla="*/ 914400 w 2607901"/>
              <a:gd name="connsiteY84" fmla="*/ 144406 h 2408634"/>
              <a:gd name="connsiteX85" fmla="*/ 966651 w 2607901"/>
              <a:gd name="connsiteY85" fmla="*/ 118280 h 2408634"/>
              <a:gd name="connsiteX86" fmla="*/ 992777 w 2607901"/>
              <a:gd name="connsiteY86" fmla="*/ 100863 h 2408634"/>
              <a:gd name="connsiteX87" fmla="*/ 1079862 w 2607901"/>
              <a:gd name="connsiteY87" fmla="*/ 74737 h 2408634"/>
              <a:gd name="connsiteX88" fmla="*/ 1123405 w 2607901"/>
              <a:gd name="connsiteY88" fmla="*/ 57320 h 2408634"/>
              <a:gd name="connsiteX89" fmla="*/ 1193074 w 2607901"/>
              <a:gd name="connsiteY89" fmla="*/ 39903 h 2408634"/>
              <a:gd name="connsiteX90" fmla="*/ 1219200 w 2607901"/>
              <a:gd name="connsiteY90" fmla="*/ 31194 h 2408634"/>
              <a:gd name="connsiteX91" fmla="*/ 1245325 w 2607901"/>
              <a:gd name="connsiteY91" fmla="*/ 5068 h 2408634"/>
              <a:gd name="connsiteX92" fmla="*/ 1428205 w 2607901"/>
              <a:gd name="connsiteY92" fmla="*/ 13777 h 2408634"/>
              <a:gd name="connsiteX93" fmla="*/ 1436914 w 2607901"/>
              <a:gd name="connsiteY93" fmla="*/ 22486 h 2408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2607901" h="2408634">
                <a:moveTo>
                  <a:pt x="1436914" y="22486"/>
                </a:moveTo>
                <a:lnTo>
                  <a:pt x="1436914" y="22486"/>
                </a:lnTo>
                <a:cubicBezTo>
                  <a:pt x="1480457" y="16680"/>
                  <a:pt x="1523623" y="4190"/>
                  <a:pt x="1567542" y="5068"/>
                </a:cubicBezTo>
                <a:cubicBezTo>
                  <a:pt x="1828655" y="10290"/>
                  <a:pt x="1809855" y="13341"/>
                  <a:pt x="1994262" y="66028"/>
                </a:cubicBezTo>
                <a:cubicBezTo>
                  <a:pt x="2003622" y="71788"/>
                  <a:pt x="2110093" y="132536"/>
                  <a:pt x="2142308" y="161823"/>
                </a:cubicBezTo>
                <a:cubicBezTo>
                  <a:pt x="2163571" y="181154"/>
                  <a:pt x="2190416" y="197080"/>
                  <a:pt x="2203268" y="222783"/>
                </a:cubicBezTo>
                <a:cubicBezTo>
                  <a:pt x="2286953" y="390150"/>
                  <a:pt x="2170223" y="165816"/>
                  <a:pt x="2264228" y="318577"/>
                </a:cubicBezTo>
                <a:cubicBezTo>
                  <a:pt x="2277836" y="340690"/>
                  <a:pt x="2283483" y="367475"/>
                  <a:pt x="2299062" y="388246"/>
                </a:cubicBezTo>
                <a:cubicBezTo>
                  <a:pt x="2325188" y="423080"/>
                  <a:pt x="2357968" y="453802"/>
                  <a:pt x="2377440" y="492748"/>
                </a:cubicBezTo>
                <a:cubicBezTo>
                  <a:pt x="2397276" y="532421"/>
                  <a:pt x="2405593" y="552396"/>
                  <a:pt x="2429691" y="588543"/>
                </a:cubicBezTo>
                <a:cubicBezTo>
                  <a:pt x="2502241" y="697367"/>
                  <a:pt x="2406054" y="540437"/>
                  <a:pt x="2481942" y="666920"/>
                </a:cubicBezTo>
                <a:cubicBezTo>
                  <a:pt x="2492951" y="710954"/>
                  <a:pt x="2500121" y="747200"/>
                  <a:pt x="2516777" y="788840"/>
                </a:cubicBezTo>
                <a:cubicBezTo>
                  <a:pt x="2521598" y="800893"/>
                  <a:pt x="2528388" y="812063"/>
                  <a:pt x="2534194" y="823674"/>
                </a:cubicBezTo>
                <a:cubicBezTo>
                  <a:pt x="2564111" y="943343"/>
                  <a:pt x="2546985" y="894839"/>
                  <a:pt x="2577737" y="971720"/>
                </a:cubicBezTo>
                <a:cubicBezTo>
                  <a:pt x="2580640" y="997846"/>
                  <a:pt x="2582124" y="1024168"/>
                  <a:pt x="2586445" y="1050097"/>
                </a:cubicBezTo>
                <a:cubicBezTo>
                  <a:pt x="2587954" y="1059152"/>
                  <a:pt x="2592632" y="1067396"/>
                  <a:pt x="2595154" y="1076223"/>
                </a:cubicBezTo>
                <a:cubicBezTo>
                  <a:pt x="2598442" y="1087731"/>
                  <a:pt x="2600959" y="1099446"/>
                  <a:pt x="2603862" y="1111057"/>
                </a:cubicBezTo>
                <a:cubicBezTo>
                  <a:pt x="2600959" y="1201046"/>
                  <a:pt x="2602631" y="1291299"/>
                  <a:pt x="2595154" y="1381023"/>
                </a:cubicBezTo>
                <a:cubicBezTo>
                  <a:pt x="2593856" y="1396601"/>
                  <a:pt x="2582680" y="1409736"/>
                  <a:pt x="2577737" y="1424566"/>
                </a:cubicBezTo>
                <a:cubicBezTo>
                  <a:pt x="2543749" y="1526529"/>
                  <a:pt x="2607901" y="1365563"/>
                  <a:pt x="2551611" y="1520360"/>
                </a:cubicBezTo>
                <a:cubicBezTo>
                  <a:pt x="2547175" y="1532560"/>
                  <a:pt x="2538299" y="1542878"/>
                  <a:pt x="2534194" y="1555194"/>
                </a:cubicBezTo>
                <a:cubicBezTo>
                  <a:pt x="2526624" y="1577903"/>
                  <a:pt x="2526207" y="1602861"/>
                  <a:pt x="2516777" y="1624863"/>
                </a:cubicBezTo>
                <a:cubicBezTo>
                  <a:pt x="2508068" y="1645183"/>
                  <a:pt x="2498206" y="1665047"/>
                  <a:pt x="2490651" y="1685823"/>
                </a:cubicBezTo>
                <a:cubicBezTo>
                  <a:pt x="2486561" y="1697071"/>
                  <a:pt x="2485230" y="1709149"/>
                  <a:pt x="2481942" y="1720657"/>
                </a:cubicBezTo>
                <a:cubicBezTo>
                  <a:pt x="2479420" y="1729483"/>
                  <a:pt x="2475756" y="1737957"/>
                  <a:pt x="2473234" y="1746783"/>
                </a:cubicBezTo>
                <a:cubicBezTo>
                  <a:pt x="2464141" y="1778607"/>
                  <a:pt x="2457574" y="1811178"/>
                  <a:pt x="2447108" y="1842577"/>
                </a:cubicBezTo>
                <a:cubicBezTo>
                  <a:pt x="2443003" y="1854893"/>
                  <a:pt x="2436571" y="1866402"/>
                  <a:pt x="2429691" y="1877411"/>
                </a:cubicBezTo>
                <a:cubicBezTo>
                  <a:pt x="2343571" y="2015202"/>
                  <a:pt x="2380467" y="1953634"/>
                  <a:pt x="2272937" y="2077708"/>
                </a:cubicBezTo>
                <a:cubicBezTo>
                  <a:pt x="2198594" y="2163490"/>
                  <a:pt x="2289461" y="2063283"/>
                  <a:pt x="2229394" y="2147377"/>
                </a:cubicBezTo>
                <a:cubicBezTo>
                  <a:pt x="2211995" y="2171736"/>
                  <a:pt x="2173526" y="2194832"/>
                  <a:pt x="2151017" y="2208337"/>
                </a:cubicBezTo>
                <a:cubicBezTo>
                  <a:pt x="2139885" y="2215016"/>
                  <a:pt x="2127238" y="2218950"/>
                  <a:pt x="2116182" y="2225754"/>
                </a:cubicBezTo>
                <a:cubicBezTo>
                  <a:pt x="2089441" y="2242210"/>
                  <a:pt x="2067441" y="2267633"/>
                  <a:pt x="2037805" y="2278006"/>
                </a:cubicBezTo>
                <a:cubicBezTo>
                  <a:pt x="2007542" y="2288598"/>
                  <a:pt x="1973942" y="2283811"/>
                  <a:pt x="1942011" y="2286714"/>
                </a:cubicBezTo>
                <a:cubicBezTo>
                  <a:pt x="1883545" y="2312699"/>
                  <a:pt x="1862130" y="2326579"/>
                  <a:pt x="1802674" y="2338966"/>
                </a:cubicBezTo>
                <a:cubicBezTo>
                  <a:pt x="1753616" y="2349186"/>
                  <a:pt x="1702167" y="2349244"/>
                  <a:pt x="1654628" y="2365091"/>
                </a:cubicBezTo>
                <a:cubicBezTo>
                  <a:pt x="1605791" y="2381371"/>
                  <a:pt x="1637412" y="2371572"/>
                  <a:pt x="1558834" y="2391217"/>
                </a:cubicBezTo>
                <a:cubicBezTo>
                  <a:pt x="1547223" y="2394120"/>
                  <a:pt x="1535909" y="2398735"/>
                  <a:pt x="1524000" y="2399926"/>
                </a:cubicBezTo>
                <a:lnTo>
                  <a:pt x="1436914" y="2408634"/>
                </a:lnTo>
                <a:lnTo>
                  <a:pt x="1140822" y="2391217"/>
                </a:lnTo>
                <a:cubicBezTo>
                  <a:pt x="1050111" y="2384414"/>
                  <a:pt x="1125652" y="2382527"/>
                  <a:pt x="1027611" y="2356383"/>
                </a:cubicBezTo>
                <a:cubicBezTo>
                  <a:pt x="1004997" y="2350353"/>
                  <a:pt x="981165" y="2350577"/>
                  <a:pt x="957942" y="2347674"/>
                </a:cubicBezTo>
                <a:cubicBezTo>
                  <a:pt x="943428" y="2338965"/>
                  <a:pt x="930051" y="2327993"/>
                  <a:pt x="914400" y="2321548"/>
                </a:cubicBezTo>
                <a:cubicBezTo>
                  <a:pt x="880447" y="2307567"/>
                  <a:pt x="844911" y="2297771"/>
                  <a:pt x="809897" y="2286714"/>
                </a:cubicBezTo>
                <a:cubicBezTo>
                  <a:pt x="789745" y="2280350"/>
                  <a:pt x="768661" y="2276883"/>
                  <a:pt x="748937" y="2269297"/>
                </a:cubicBezTo>
                <a:cubicBezTo>
                  <a:pt x="730762" y="2262307"/>
                  <a:pt x="714413" y="2251229"/>
                  <a:pt x="696685" y="2243171"/>
                </a:cubicBezTo>
                <a:cubicBezTo>
                  <a:pt x="682454" y="2236702"/>
                  <a:pt x="667124" y="2232745"/>
                  <a:pt x="653142" y="2225754"/>
                </a:cubicBezTo>
                <a:cubicBezTo>
                  <a:pt x="603200" y="2200783"/>
                  <a:pt x="556941" y="2168114"/>
                  <a:pt x="505097" y="2147377"/>
                </a:cubicBezTo>
                <a:cubicBezTo>
                  <a:pt x="490583" y="2141571"/>
                  <a:pt x="474867" y="2138153"/>
                  <a:pt x="461554" y="2129960"/>
                </a:cubicBezTo>
                <a:cubicBezTo>
                  <a:pt x="436831" y="2114746"/>
                  <a:pt x="416777" y="2092643"/>
                  <a:pt x="391885" y="2077708"/>
                </a:cubicBezTo>
                <a:cubicBezTo>
                  <a:pt x="377371" y="2069000"/>
                  <a:pt x="363245" y="2059608"/>
                  <a:pt x="348342" y="2051583"/>
                </a:cubicBezTo>
                <a:cubicBezTo>
                  <a:pt x="325482" y="2039273"/>
                  <a:pt x="297034" y="2035107"/>
                  <a:pt x="278674" y="2016748"/>
                </a:cubicBezTo>
                <a:cubicBezTo>
                  <a:pt x="242284" y="1980360"/>
                  <a:pt x="259937" y="2000476"/>
                  <a:pt x="226422" y="1955788"/>
                </a:cubicBezTo>
                <a:cubicBezTo>
                  <a:pt x="210935" y="1878347"/>
                  <a:pt x="227294" y="1940288"/>
                  <a:pt x="182880" y="1842577"/>
                </a:cubicBezTo>
                <a:cubicBezTo>
                  <a:pt x="179081" y="1834220"/>
                  <a:pt x="179679" y="1823795"/>
                  <a:pt x="174171" y="1816451"/>
                </a:cubicBezTo>
                <a:cubicBezTo>
                  <a:pt x="161855" y="1800030"/>
                  <a:pt x="145142" y="1787422"/>
                  <a:pt x="130628" y="1772908"/>
                </a:cubicBezTo>
                <a:cubicBezTo>
                  <a:pt x="117086" y="1741311"/>
                  <a:pt x="104766" y="1717226"/>
                  <a:pt x="95794" y="1685823"/>
                </a:cubicBezTo>
                <a:cubicBezTo>
                  <a:pt x="92506" y="1674314"/>
                  <a:pt x="91288" y="1662195"/>
                  <a:pt x="87085" y="1650988"/>
                </a:cubicBezTo>
                <a:cubicBezTo>
                  <a:pt x="82527" y="1638833"/>
                  <a:pt x="74782" y="1628086"/>
                  <a:pt x="69668" y="1616154"/>
                </a:cubicBezTo>
                <a:cubicBezTo>
                  <a:pt x="66052" y="1607717"/>
                  <a:pt x="63863" y="1598737"/>
                  <a:pt x="60960" y="1590028"/>
                </a:cubicBezTo>
                <a:cubicBezTo>
                  <a:pt x="55154" y="1543582"/>
                  <a:pt x="53350" y="1496459"/>
                  <a:pt x="43542" y="1450691"/>
                </a:cubicBezTo>
                <a:cubicBezTo>
                  <a:pt x="35848" y="1414788"/>
                  <a:pt x="17613" y="1381810"/>
                  <a:pt x="8708" y="1346188"/>
                </a:cubicBezTo>
                <a:lnTo>
                  <a:pt x="0" y="1311354"/>
                </a:lnTo>
                <a:cubicBezTo>
                  <a:pt x="2903" y="1247491"/>
                  <a:pt x="2741" y="1183416"/>
                  <a:pt x="8708" y="1119766"/>
                </a:cubicBezTo>
                <a:cubicBezTo>
                  <a:pt x="11471" y="1090292"/>
                  <a:pt x="9704" y="1057312"/>
                  <a:pt x="26125" y="1032680"/>
                </a:cubicBezTo>
                <a:lnTo>
                  <a:pt x="43542" y="1006554"/>
                </a:lnTo>
                <a:cubicBezTo>
                  <a:pt x="49451" y="935644"/>
                  <a:pt x="52296" y="867037"/>
                  <a:pt x="69668" y="797548"/>
                </a:cubicBezTo>
                <a:cubicBezTo>
                  <a:pt x="72817" y="784954"/>
                  <a:pt x="82264" y="774767"/>
                  <a:pt x="87085" y="762714"/>
                </a:cubicBezTo>
                <a:cubicBezTo>
                  <a:pt x="103153" y="722543"/>
                  <a:pt x="104254" y="694476"/>
                  <a:pt x="130628" y="658211"/>
                </a:cubicBezTo>
                <a:cubicBezTo>
                  <a:pt x="142701" y="641611"/>
                  <a:pt x="163987" y="632490"/>
                  <a:pt x="174171" y="614668"/>
                </a:cubicBezTo>
                <a:cubicBezTo>
                  <a:pt x="207516" y="556313"/>
                  <a:pt x="206643" y="554595"/>
                  <a:pt x="243840" y="501457"/>
                </a:cubicBezTo>
                <a:cubicBezTo>
                  <a:pt x="252163" y="489567"/>
                  <a:pt x="262173" y="478868"/>
                  <a:pt x="269965" y="466623"/>
                </a:cubicBezTo>
                <a:cubicBezTo>
                  <a:pt x="343532" y="351018"/>
                  <a:pt x="271204" y="450460"/>
                  <a:pt x="330925" y="370828"/>
                </a:cubicBezTo>
                <a:cubicBezTo>
                  <a:pt x="333828" y="362120"/>
                  <a:pt x="333143" y="351194"/>
                  <a:pt x="339634" y="344703"/>
                </a:cubicBezTo>
                <a:cubicBezTo>
                  <a:pt x="351603" y="332734"/>
                  <a:pt x="368823" y="327548"/>
                  <a:pt x="383177" y="318577"/>
                </a:cubicBezTo>
                <a:cubicBezTo>
                  <a:pt x="425387" y="292195"/>
                  <a:pt x="393708" y="304279"/>
                  <a:pt x="452845" y="292451"/>
                </a:cubicBezTo>
                <a:cubicBezTo>
                  <a:pt x="458651" y="283743"/>
                  <a:pt x="462861" y="273727"/>
                  <a:pt x="470262" y="266326"/>
                </a:cubicBezTo>
                <a:cubicBezTo>
                  <a:pt x="494940" y="241648"/>
                  <a:pt x="535096" y="237683"/>
                  <a:pt x="566057" y="231491"/>
                </a:cubicBezTo>
                <a:cubicBezTo>
                  <a:pt x="580571" y="228588"/>
                  <a:pt x="595151" y="225994"/>
                  <a:pt x="609600" y="222783"/>
                </a:cubicBezTo>
                <a:cubicBezTo>
                  <a:pt x="621284" y="220187"/>
                  <a:pt x="632926" y="217362"/>
                  <a:pt x="644434" y="214074"/>
                </a:cubicBezTo>
                <a:cubicBezTo>
                  <a:pt x="653260" y="211552"/>
                  <a:pt x="661599" y="207357"/>
                  <a:pt x="670560" y="205366"/>
                </a:cubicBezTo>
                <a:cubicBezTo>
                  <a:pt x="687797" y="201536"/>
                  <a:pt x="705394" y="199560"/>
                  <a:pt x="722811" y="196657"/>
                </a:cubicBezTo>
                <a:cubicBezTo>
                  <a:pt x="731520" y="190851"/>
                  <a:pt x="739137" y="182915"/>
                  <a:pt x="748937" y="179240"/>
                </a:cubicBezTo>
                <a:cubicBezTo>
                  <a:pt x="762796" y="174043"/>
                  <a:pt x="778031" y="173742"/>
                  <a:pt x="792480" y="170531"/>
                </a:cubicBezTo>
                <a:cubicBezTo>
                  <a:pt x="804164" y="167935"/>
                  <a:pt x="815611" y="164331"/>
                  <a:pt x="827314" y="161823"/>
                </a:cubicBezTo>
                <a:cubicBezTo>
                  <a:pt x="856260" y="155620"/>
                  <a:pt x="885371" y="150212"/>
                  <a:pt x="914400" y="144406"/>
                </a:cubicBezTo>
                <a:cubicBezTo>
                  <a:pt x="989256" y="94498"/>
                  <a:pt x="894554" y="154327"/>
                  <a:pt x="966651" y="118280"/>
                </a:cubicBezTo>
                <a:cubicBezTo>
                  <a:pt x="976013" y="113599"/>
                  <a:pt x="983008" y="104620"/>
                  <a:pt x="992777" y="100863"/>
                </a:cubicBezTo>
                <a:cubicBezTo>
                  <a:pt x="1021063" y="89984"/>
                  <a:pt x="1051111" y="84321"/>
                  <a:pt x="1079862" y="74737"/>
                </a:cubicBezTo>
                <a:cubicBezTo>
                  <a:pt x="1094692" y="69794"/>
                  <a:pt x="1108464" y="61917"/>
                  <a:pt x="1123405" y="57320"/>
                </a:cubicBezTo>
                <a:cubicBezTo>
                  <a:pt x="1146284" y="50280"/>
                  <a:pt x="1170365" y="47473"/>
                  <a:pt x="1193074" y="39903"/>
                </a:cubicBezTo>
                <a:lnTo>
                  <a:pt x="1219200" y="31194"/>
                </a:lnTo>
                <a:cubicBezTo>
                  <a:pt x="1227908" y="22485"/>
                  <a:pt x="1233052" y="6091"/>
                  <a:pt x="1245325" y="5068"/>
                </a:cubicBezTo>
                <a:cubicBezTo>
                  <a:pt x="1306143" y="0"/>
                  <a:pt x="1367218" y="11518"/>
                  <a:pt x="1428205" y="13777"/>
                </a:cubicBezTo>
                <a:cubicBezTo>
                  <a:pt x="1445610" y="14422"/>
                  <a:pt x="1435463" y="21035"/>
                  <a:pt x="1436914" y="22486"/>
                </a:cubicBezTo>
                <a:close/>
              </a:path>
            </a:pathLst>
          </a:custGeom>
          <a:solidFill>
            <a:srgbClr val="0070C0">
              <a:alpha val="1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pic>
        <p:nvPicPr>
          <p:cNvPr id="13" name="Picture 2" descr="C:\Documents and Settings\kook\Local Settings\Temporary Internet Files\Content.IE5\AABAHNTD\MCj04289430000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08104" y="3933056"/>
            <a:ext cx="1043702" cy="1024461"/>
          </a:xfrm>
          <a:prstGeom prst="rect">
            <a:avLst/>
          </a:prstGeom>
          <a:noFill/>
        </p:spPr>
      </p:pic>
      <p:sp>
        <p:nvSpPr>
          <p:cNvPr id="189" name="자유형 188"/>
          <p:cNvSpPr/>
          <p:nvPr/>
        </p:nvSpPr>
        <p:spPr bwMode="auto">
          <a:xfrm>
            <a:off x="6588224" y="3501008"/>
            <a:ext cx="1951378" cy="1802275"/>
          </a:xfrm>
          <a:custGeom>
            <a:avLst/>
            <a:gdLst>
              <a:gd name="connsiteX0" fmla="*/ 1436914 w 2607901"/>
              <a:gd name="connsiteY0" fmla="*/ 22486 h 2408634"/>
              <a:gd name="connsiteX1" fmla="*/ 1436914 w 2607901"/>
              <a:gd name="connsiteY1" fmla="*/ 22486 h 2408634"/>
              <a:gd name="connsiteX2" fmla="*/ 1567542 w 2607901"/>
              <a:gd name="connsiteY2" fmla="*/ 5068 h 2408634"/>
              <a:gd name="connsiteX3" fmla="*/ 1994262 w 2607901"/>
              <a:gd name="connsiteY3" fmla="*/ 66028 h 2408634"/>
              <a:gd name="connsiteX4" fmla="*/ 2142308 w 2607901"/>
              <a:gd name="connsiteY4" fmla="*/ 161823 h 2408634"/>
              <a:gd name="connsiteX5" fmla="*/ 2203268 w 2607901"/>
              <a:gd name="connsiteY5" fmla="*/ 222783 h 2408634"/>
              <a:gd name="connsiteX6" fmla="*/ 2264228 w 2607901"/>
              <a:gd name="connsiteY6" fmla="*/ 318577 h 2408634"/>
              <a:gd name="connsiteX7" fmla="*/ 2299062 w 2607901"/>
              <a:gd name="connsiteY7" fmla="*/ 388246 h 2408634"/>
              <a:gd name="connsiteX8" fmla="*/ 2377440 w 2607901"/>
              <a:gd name="connsiteY8" fmla="*/ 492748 h 2408634"/>
              <a:gd name="connsiteX9" fmla="*/ 2429691 w 2607901"/>
              <a:gd name="connsiteY9" fmla="*/ 588543 h 2408634"/>
              <a:gd name="connsiteX10" fmla="*/ 2481942 w 2607901"/>
              <a:gd name="connsiteY10" fmla="*/ 666920 h 2408634"/>
              <a:gd name="connsiteX11" fmla="*/ 2516777 w 2607901"/>
              <a:gd name="connsiteY11" fmla="*/ 788840 h 2408634"/>
              <a:gd name="connsiteX12" fmla="*/ 2534194 w 2607901"/>
              <a:gd name="connsiteY12" fmla="*/ 823674 h 2408634"/>
              <a:gd name="connsiteX13" fmla="*/ 2577737 w 2607901"/>
              <a:gd name="connsiteY13" fmla="*/ 971720 h 2408634"/>
              <a:gd name="connsiteX14" fmla="*/ 2586445 w 2607901"/>
              <a:gd name="connsiteY14" fmla="*/ 1050097 h 2408634"/>
              <a:gd name="connsiteX15" fmla="*/ 2595154 w 2607901"/>
              <a:gd name="connsiteY15" fmla="*/ 1076223 h 2408634"/>
              <a:gd name="connsiteX16" fmla="*/ 2603862 w 2607901"/>
              <a:gd name="connsiteY16" fmla="*/ 1111057 h 2408634"/>
              <a:gd name="connsiteX17" fmla="*/ 2595154 w 2607901"/>
              <a:gd name="connsiteY17" fmla="*/ 1381023 h 2408634"/>
              <a:gd name="connsiteX18" fmla="*/ 2577737 w 2607901"/>
              <a:gd name="connsiteY18" fmla="*/ 1424566 h 2408634"/>
              <a:gd name="connsiteX19" fmla="*/ 2551611 w 2607901"/>
              <a:gd name="connsiteY19" fmla="*/ 1520360 h 2408634"/>
              <a:gd name="connsiteX20" fmla="*/ 2534194 w 2607901"/>
              <a:gd name="connsiteY20" fmla="*/ 1555194 h 2408634"/>
              <a:gd name="connsiteX21" fmla="*/ 2516777 w 2607901"/>
              <a:gd name="connsiteY21" fmla="*/ 1624863 h 2408634"/>
              <a:gd name="connsiteX22" fmla="*/ 2490651 w 2607901"/>
              <a:gd name="connsiteY22" fmla="*/ 1685823 h 2408634"/>
              <a:gd name="connsiteX23" fmla="*/ 2481942 w 2607901"/>
              <a:gd name="connsiteY23" fmla="*/ 1720657 h 2408634"/>
              <a:gd name="connsiteX24" fmla="*/ 2473234 w 2607901"/>
              <a:gd name="connsiteY24" fmla="*/ 1746783 h 2408634"/>
              <a:gd name="connsiteX25" fmla="*/ 2447108 w 2607901"/>
              <a:gd name="connsiteY25" fmla="*/ 1842577 h 2408634"/>
              <a:gd name="connsiteX26" fmla="*/ 2429691 w 2607901"/>
              <a:gd name="connsiteY26" fmla="*/ 1877411 h 2408634"/>
              <a:gd name="connsiteX27" fmla="*/ 2272937 w 2607901"/>
              <a:gd name="connsiteY27" fmla="*/ 2077708 h 2408634"/>
              <a:gd name="connsiteX28" fmla="*/ 2229394 w 2607901"/>
              <a:gd name="connsiteY28" fmla="*/ 2147377 h 2408634"/>
              <a:gd name="connsiteX29" fmla="*/ 2151017 w 2607901"/>
              <a:gd name="connsiteY29" fmla="*/ 2208337 h 2408634"/>
              <a:gd name="connsiteX30" fmla="*/ 2116182 w 2607901"/>
              <a:gd name="connsiteY30" fmla="*/ 2225754 h 2408634"/>
              <a:gd name="connsiteX31" fmla="*/ 2037805 w 2607901"/>
              <a:gd name="connsiteY31" fmla="*/ 2278006 h 2408634"/>
              <a:gd name="connsiteX32" fmla="*/ 1942011 w 2607901"/>
              <a:gd name="connsiteY32" fmla="*/ 2286714 h 2408634"/>
              <a:gd name="connsiteX33" fmla="*/ 1802674 w 2607901"/>
              <a:gd name="connsiteY33" fmla="*/ 2338966 h 2408634"/>
              <a:gd name="connsiteX34" fmla="*/ 1654628 w 2607901"/>
              <a:gd name="connsiteY34" fmla="*/ 2365091 h 2408634"/>
              <a:gd name="connsiteX35" fmla="*/ 1558834 w 2607901"/>
              <a:gd name="connsiteY35" fmla="*/ 2391217 h 2408634"/>
              <a:gd name="connsiteX36" fmla="*/ 1524000 w 2607901"/>
              <a:gd name="connsiteY36" fmla="*/ 2399926 h 2408634"/>
              <a:gd name="connsiteX37" fmla="*/ 1436914 w 2607901"/>
              <a:gd name="connsiteY37" fmla="*/ 2408634 h 2408634"/>
              <a:gd name="connsiteX38" fmla="*/ 1140822 w 2607901"/>
              <a:gd name="connsiteY38" fmla="*/ 2391217 h 2408634"/>
              <a:gd name="connsiteX39" fmla="*/ 1027611 w 2607901"/>
              <a:gd name="connsiteY39" fmla="*/ 2356383 h 2408634"/>
              <a:gd name="connsiteX40" fmla="*/ 957942 w 2607901"/>
              <a:gd name="connsiteY40" fmla="*/ 2347674 h 2408634"/>
              <a:gd name="connsiteX41" fmla="*/ 914400 w 2607901"/>
              <a:gd name="connsiteY41" fmla="*/ 2321548 h 2408634"/>
              <a:gd name="connsiteX42" fmla="*/ 809897 w 2607901"/>
              <a:gd name="connsiteY42" fmla="*/ 2286714 h 2408634"/>
              <a:gd name="connsiteX43" fmla="*/ 748937 w 2607901"/>
              <a:gd name="connsiteY43" fmla="*/ 2269297 h 2408634"/>
              <a:gd name="connsiteX44" fmla="*/ 696685 w 2607901"/>
              <a:gd name="connsiteY44" fmla="*/ 2243171 h 2408634"/>
              <a:gd name="connsiteX45" fmla="*/ 653142 w 2607901"/>
              <a:gd name="connsiteY45" fmla="*/ 2225754 h 2408634"/>
              <a:gd name="connsiteX46" fmla="*/ 505097 w 2607901"/>
              <a:gd name="connsiteY46" fmla="*/ 2147377 h 2408634"/>
              <a:gd name="connsiteX47" fmla="*/ 461554 w 2607901"/>
              <a:gd name="connsiteY47" fmla="*/ 2129960 h 2408634"/>
              <a:gd name="connsiteX48" fmla="*/ 391885 w 2607901"/>
              <a:gd name="connsiteY48" fmla="*/ 2077708 h 2408634"/>
              <a:gd name="connsiteX49" fmla="*/ 348342 w 2607901"/>
              <a:gd name="connsiteY49" fmla="*/ 2051583 h 2408634"/>
              <a:gd name="connsiteX50" fmla="*/ 278674 w 2607901"/>
              <a:gd name="connsiteY50" fmla="*/ 2016748 h 2408634"/>
              <a:gd name="connsiteX51" fmla="*/ 226422 w 2607901"/>
              <a:gd name="connsiteY51" fmla="*/ 1955788 h 2408634"/>
              <a:gd name="connsiteX52" fmla="*/ 182880 w 2607901"/>
              <a:gd name="connsiteY52" fmla="*/ 1842577 h 2408634"/>
              <a:gd name="connsiteX53" fmla="*/ 174171 w 2607901"/>
              <a:gd name="connsiteY53" fmla="*/ 1816451 h 2408634"/>
              <a:gd name="connsiteX54" fmla="*/ 130628 w 2607901"/>
              <a:gd name="connsiteY54" fmla="*/ 1772908 h 2408634"/>
              <a:gd name="connsiteX55" fmla="*/ 95794 w 2607901"/>
              <a:gd name="connsiteY55" fmla="*/ 1685823 h 2408634"/>
              <a:gd name="connsiteX56" fmla="*/ 87085 w 2607901"/>
              <a:gd name="connsiteY56" fmla="*/ 1650988 h 2408634"/>
              <a:gd name="connsiteX57" fmla="*/ 69668 w 2607901"/>
              <a:gd name="connsiteY57" fmla="*/ 1616154 h 2408634"/>
              <a:gd name="connsiteX58" fmla="*/ 60960 w 2607901"/>
              <a:gd name="connsiteY58" fmla="*/ 1590028 h 2408634"/>
              <a:gd name="connsiteX59" fmla="*/ 43542 w 2607901"/>
              <a:gd name="connsiteY59" fmla="*/ 1450691 h 2408634"/>
              <a:gd name="connsiteX60" fmla="*/ 8708 w 2607901"/>
              <a:gd name="connsiteY60" fmla="*/ 1346188 h 2408634"/>
              <a:gd name="connsiteX61" fmla="*/ 0 w 2607901"/>
              <a:gd name="connsiteY61" fmla="*/ 1311354 h 2408634"/>
              <a:gd name="connsiteX62" fmla="*/ 8708 w 2607901"/>
              <a:gd name="connsiteY62" fmla="*/ 1119766 h 2408634"/>
              <a:gd name="connsiteX63" fmla="*/ 26125 w 2607901"/>
              <a:gd name="connsiteY63" fmla="*/ 1032680 h 2408634"/>
              <a:gd name="connsiteX64" fmla="*/ 43542 w 2607901"/>
              <a:gd name="connsiteY64" fmla="*/ 1006554 h 2408634"/>
              <a:gd name="connsiteX65" fmla="*/ 69668 w 2607901"/>
              <a:gd name="connsiteY65" fmla="*/ 797548 h 2408634"/>
              <a:gd name="connsiteX66" fmla="*/ 87085 w 2607901"/>
              <a:gd name="connsiteY66" fmla="*/ 762714 h 2408634"/>
              <a:gd name="connsiteX67" fmla="*/ 130628 w 2607901"/>
              <a:gd name="connsiteY67" fmla="*/ 658211 h 2408634"/>
              <a:gd name="connsiteX68" fmla="*/ 174171 w 2607901"/>
              <a:gd name="connsiteY68" fmla="*/ 614668 h 2408634"/>
              <a:gd name="connsiteX69" fmla="*/ 243840 w 2607901"/>
              <a:gd name="connsiteY69" fmla="*/ 501457 h 2408634"/>
              <a:gd name="connsiteX70" fmla="*/ 269965 w 2607901"/>
              <a:gd name="connsiteY70" fmla="*/ 466623 h 2408634"/>
              <a:gd name="connsiteX71" fmla="*/ 330925 w 2607901"/>
              <a:gd name="connsiteY71" fmla="*/ 370828 h 2408634"/>
              <a:gd name="connsiteX72" fmla="*/ 339634 w 2607901"/>
              <a:gd name="connsiteY72" fmla="*/ 344703 h 2408634"/>
              <a:gd name="connsiteX73" fmla="*/ 383177 w 2607901"/>
              <a:gd name="connsiteY73" fmla="*/ 318577 h 2408634"/>
              <a:gd name="connsiteX74" fmla="*/ 452845 w 2607901"/>
              <a:gd name="connsiteY74" fmla="*/ 292451 h 2408634"/>
              <a:gd name="connsiteX75" fmla="*/ 470262 w 2607901"/>
              <a:gd name="connsiteY75" fmla="*/ 266326 h 2408634"/>
              <a:gd name="connsiteX76" fmla="*/ 566057 w 2607901"/>
              <a:gd name="connsiteY76" fmla="*/ 231491 h 2408634"/>
              <a:gd name="connsiteX77" fmla="*/ 609600 w 2607901"/>
              <a:gd name="connsiteY77" fmla="*/ 222783 h 2408634"/>
              <a:gd name="connsiteX78" fmla="*/ 644434 w 2607901"/>
              <a:gd name="connsiteY78" fmla="*/ 214074 h 2408634"/>
              <a:gd name="connsiteX79" fmla="*/ 670560 w 2607901"/>
              <a:gd name="connsiteY79" fmla="*/ 205366 h 2408634"/>
              <a:gd name="connsiteX80" fmla="*/ 722811 w 2607901"/>
              <a:gd name="connsiteY80" fmla="*/ 196657 h 2408634"/>
              <a:gd name="connsiteX81" fmla="*/ 748937 w 2607901"/>
              <a:gd name="connsiteY81" fmla="*/ 179240 h 2408634"/>
              <a:gd name="connsiteX82" fmla="*/ 792480 w 2607901"/>
              <a:gd name="connsiteY82" fmla="*/ 170531 h 2408634"/>
              <a:gd name="connsiteX83" fmla="*/ 827314 w 2607901"/>
              <a:gd name="connsiteY83" fmla="*/ 161823 h 2408634"/>
              <a:gd name="connsiteX84" fmla="*/ 914400 w 2607901"/>
              <a:gd name="connsiteY84" fmla="*/ 144406 h 2408634"/>
              <a:gd name="connsiteX85" fmla="*/ 966651 w 2607901"/>
              <a:gd name="connsiteY85" fmla="*/ 118280 h 2408634"/>
              <a:gd name="connsiteX86" fmla="*/ 992777 w 2607901"/>
              <a:gd name="connsiteY86" fmla="*/ 100863 h 2408634"/>
              <a:gd name="connsiteX87" fmla="*/ 1079862 w 2607901"/>
              <a:gd name="connsiteY87" fmla="*/ 74737 h 2408634"/>
              <a:gd name="connsiteX88" fmla="*/ 1123405 w 2607901"/>
              <a:gd name="connsiteY88" fmla="*/ 57320 h 2408634"/>
              <a:gd name="connsiteX89" fmla="*/ 1193074 w 2607901"/>
              <a:gd name="connsiteY89" fmla="*/ 39903 h 2408634"/>
              <a:gd name="connsiteX90" fmla="*/ 1219200 w 2607901"/>
              <a:gd name="connsiteY90" fmla="*/ 31194 h 2408634"/>
              <a:gd name="connsiteX91" fmla="*/ 1245325 w 2607901"/>
              <a:gd name="connsiteY91" fmla="*/ 5068 h 2408634"/>
              <a:gd name="connsiteX92" fmla="*/ 1428205 w 2607901"/>
              <a:gd name="connsiteY92" fmla="*/ 13777 h 2408634"/>
              <a:gd name="connsiteX93" fmla="*/ 1436914 w 2607901"/>
              <a:gd name="connsiteY93" fmla="*/ 22486 h 2408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2607901" h="2408634">
                <a:moveTo>
                  <a:pt x="1436914" y="22486"/>
                </a:moveTo>
                <a:lnTo>
                  <a:pt x="1436914" y="22486"/>
                </a:lnTo>
                <a:cubicBezTo>
                  <a:pt x="1480457" y="16680"/>
                  <a:pt x="1523623" y="4190"/>
                  <a:pt x="1567542" y="5068"/>
                </a:cubicBezTo>
                <a:cubicBezTo>
                  <a:pt x="1828655" y="10290"/>
                  <a:pt x="1809855" y="13341"/>
                  <a:pt x="1994262" y="66028"/>
                </a:cubicBezTo>
                <a:cubicBezTo>
                  <a:pt x="2003622" y="71788"/>
                  <a:pt x="2110093" y="132536"/>
                  <a:pt x="2142308" y="161823"/>
                </a:cubicBezTo>
                <a:cubicBezTo>
                  <a:pt x="2163571" y="181154"/>
                  <a:pt x="2190416" y="197080"/>
                  <a:pt x="2203268" y="222783"/>
                </a:cubicBezTo>
                <a:cubicBezTo>
                  <a:pt x="2286953" y="390150"/>
                  <a:pt x="2170223" y="165816"/>
                  <a:pt x="2264228" y="318577"/>
                </a:cubicBezTo>
                <a:cubicBezTo>
                  <a:pt x="2277836" y="340690"/>
                  <a:pt x="2283483" y="367475"/>
                  <a:pt x="2299062" y="388246"/>
                </a:cubicBezTo>
                <a:cubicBezTo>
                  <a:pt x="2325188" y="423080"/>
                  <a:pt x="2357968" y="453802"/>
                  <a:pt x="2377440" y="492748"/>
                </a:cubicBezTo>
                <a:cubicBezTo>
                  <a:pt x="2397276" y="532421"/>
                  <a:pt x="2405593" y="552396"/>
                  <a:pt x="2429691" y="588543"/>
                </a:cubicBezTo>
                <a:cubicBezTo>
                  <a:pt x="2502241" y="697367"/>
                  <a:pt x="2406054" y="540437"/>
                  <a:pt x="2481942" y="666920"/>
                </a:cubicBezTo>
                <a:cubicBezTo>
                  <a:pt x="2492951" y="710954"/>
                  <a:pt x="2500121" y="747200"/>
                  <a:pt x="2516777" y="788840"/>
                </a:cubicBezTo>
                <a:cubicBezTo>
                  <a:pt x="2521598" y="800893"/>
                  <a:pt x="2528388" y="812063"/>
                  <a:pt x="2534194" y="823674"/>
                </a:cubicBezTo>
                <a:cubicBezTo>
                  <a:pt x="2564111" y="943343"/>
                  <a:pt x="2546985" y="894839"/>
                  <a:pt x="2577737" y="971720"/>
                </a:cubicBezTo>
                <a:cubicBezTo>
                  <a:pt x="2580640" y="997846"/>
                  <a:pt x="2582124" y="1024168"/>
                  <a:pt x="2586445" y="1050097"/>
                </a:cubicBezTo>
                <a:cubicBezTo>
                  <a:pt x="2587954" y="1059152"/>
                  <a:pt x="2592632" y="1067396"/>
                  <a:pt x="2595154" y="1076223"/>
                </a:cubicBezTo>
                <a:cubicBezTo>
                  <a:pt x="2598442" y="1087731"/>
                  <a:pt x="2600959" y="1099446"/>
                  <a:pt x="2603862" y="1111057"/>
                </a:cubicBezTo>
                <a:cubicBezTo>
                  <a:pt x="2600959" y="1201046"/>
                  <a:pt x="2602631" y="1291299"/>
                  <a:pt x="2595154" y="1381023"/>
                </a:cubicBezTo>
                <a:cubicBezTo>
                  <a:pt x="2593856" y="1396601"/>
                  <a:pt x="2582680" y="1409736"/>
                  <a:pt x="2577737" y="1424566"/>
                </a:cubicBezTo>
                <a:cubicBezTo>
                  <a:pt x="2543749" y="1526529"/>
                  <a:pt x="2607901" y="1365563"/>
                  <a:pt x="2551611" y="1520360"/>
                </a:cubicBezTo>
                <a:cubicBezTo>
                  <a:pt x="2547175" y="1532560"/>
                  <a:pt x="2538299" y="1542878"/>
                  <a:pt x="2534194" y="1555194"/>
                </a:cubicBezTo>
                <a:cubicBezTo>
                  <a:pt x="2526624" y="1577903"/>
                  <a:pt x="2526207" y="1602861"/>
                  <a:pt x="2516777" y="1624863"/>
                </a:cubicBezTo>
                <a:cubicBezTo>
                  <a:pt x="2508068" y="1645183"/>
                  <a:pt x="2498206" y="1665047"/>
                  <a:pt x="2490651" y="1685823"/>
                </a:cubicBezTo>
                <a:cubicBezTo>
                  <a:pt x="2486561" y="1697071"/>
                  <a:pt x="2485230" y="1709149"/>
                  <a:pt x="2481942" y="1720657"/>
                </a:cubicBezTo>
                <a:cubicBezTo>
                  <a:pt x="2479420" y="1729483"/>
                  <a:pt x="2475756" y="1737957"/>
                  <a:pt x="2473234" y="1746783"/>
                </a:cubicBezTo>
                <a:cubicBezTo>
                  <a:pt x="2464141" y="1778607"/>
                  <a:pt x="2457574" y="1811178"/>
                  <a:pt x="2447108" y="1842577"/>
                </a:cubicBezTo>
                <a:cubicBezTo>
                  <a:pt x="2443003" y="1854893"/>
                  <a:pt x="2436571" y="1866402"/>
                  <a:pt x="2429691" y="1877411"/>
                </a:cubicBezTo>
                <a:cubicBezTo>
                  <a:pt x="2343571" y="2015202"/>
                  <a:pt x="2380467" y="1953634"/>
                  <a:pt x="2272937" y="2077708"/>
                </a:cubicBezTo>
                <a:cubicBezTo>
                  <a:pt x="2198594" y="2163490"/>
                  <a:pt x="2289461" y="2063283"/>
                  <a:pt x="2229394" y="2147377"/>
                </a:cubicBezTo>
                <a:cubicBezTo>
                  <a:pt x="2211995" y="2171736"/>
                  <a:pt x="2173526" y="2194832"/>
                  <a:pt x="2151017" y="2208337"/>
                </a:cubicBezTo>
                <a:cubicBezTo>
                  <a:pt x="2139885" y="2215016"/>
                  <a:pt x="2127238" y="2218950"/>
                  <a:pt x="2116182" y="2225754"/>
                </a:cubicBezTo>
                <a:cubicBezTo>
                  <a:pt x="2089441" y="2242210"/>
                  <a:pt x="2067441" y="2267633"/>
                  <a:pt x="2037805" y="2278006"/>
                </a:cubicBezTo>
                <a:cubicBezTo>
                  <a:pt x="2007542" y="2288598"/>
                  <a:pt x="1973942" y="2283811"/>
                  <a:pt x="1942011" y="2286714"/>
                </a:cubicBezTo>
                <a:cubicBezTo>
                  <a:pt x="1883545" y="2312699"/>
                  <a:pt x="1862130" y="2326579"/>
                  <a:pt x="1802674" y="2338966"/>
                </a:cubicBezTo>
                <a:cubicBezTo>
                  <a:pt x="1753616" y="2349186"/>
                  <a:pt x="1702167" y="2349244"/>
                  <a:pt x="1654628" y="2365091"/>
                </a:cubicBezTo>
                <a:cubicBezTo>
                  <a:pt x="1605791" y="2381371"/>
                  <a:pt x="1637412" y="2371572"/>
                  <a:pt x="1558834" y="2391217"/>
                </a:cubicBezTo>
                <a:cubicBezTo>
                  <a:pt x="1547223" y="2394120"/>
                  <a:pt x="1535909" y="2398735"/>
                  <a:pt x="1524000" y="2399926"/>
                </a:cubicBezTo>
                <a:lnTo>
                  <a:pt x="1436914" y="2408634"/>
                </a:lnTo>
                <a:lnTo>
                  <a:pt x="1140822" y="2391217"/>
                </a:lnTo>
                <a:cubicBezTo>
                  <a:pt x="1050111" y="2384414"/>
                  <a:pt x="1125652" y="2382527"/>
                  <a:pt x="1027611" y="2356383"/>
                </a:cubicBezTo>
                <a:cubicBezTo>
                  <a:pt x="1004997" y="2350353"/>
                  <a:pt x="981165" y="2350577"/>
                  <a:pt x="957942" y="2347674"/>
                </a:cubicBezTo>
                <a:cubicBezTo>
                  <a:pt x="943428" y="2338965"/>
                  <a:pt x="930051" y="2327993"/>
                  <a:pt x="914400" y="2321548"/>
                </a:cubicBezTo>
                <a:cubicBezTo>
                  <a:pt x="880447" y="2307567"/>
                  <a:pt x="844911" y="2297771"/>
                  <a:pt x="809897" y="2286714"/>
                </a:cubicBezTo>
                <a:cubicBezTo>
                  <a:pt x="789745" y="2280350"/>
                  <a:pt x="768661" y="2276883"/>
                  <a:pt x="748937" y="2269297"/>
                </a:cubicBezTo>
                <a:cubicBezTo>
                  <a:pt x="730762" y="2262307"/>
                  <a:pt x="714413" y="2251229"/>
                  <a:pt x="696685" y="2243171"/>
                </a:cubicBezTo>
                <a:cubicBezTo>
                  <a:pt x="682454" y="2236702"/>
                  <a:pt x="667124" y="2232745"/>
                  <a:pt x="653142" y="2225754"/>
                </a:cubicBezTo>
                <a:cubicBezTo>
                  <a:pt x="603200" y="2200783"/>
                  <a:pt x="556941" y="2168114"/>
                  <a:pt x="505097" y="2147377"/>
                </a:cubicBezTo>
                <a:cubicBezTo>
                  <a:pt x="490583" y="2141571"/>
                  <a:pt x="474867" y="2138153"/>
                  <a:pt x="461554" y="2129960"/>
                </a:cubicBezTo>
                <a:cubicBezTo>
                  <a:pt x="436831" y="2114746"/>
                  <a:pt x="416777" y="2092643"/>
                  <a:pt x="391885" y="2077708"/>
                </a:cubicBezTo>
                <a:cubicBezTo>
                  <a:pt x="377371" y="2069000"/>
                  <a:pt x="363245" y="2059608"/>
                  <a:pt x="348342" y="2051583"/>
                </a:cubicBezTo>
                <a:cubicBezTo>
                  <a:pt x="325482" y="2039273"/>
                  <a:pt x="297034" y="2035107"/>
                  <a:pt x="278674" y="2016748"/>
                </a:cubicBezTo>
                <a:cubicBezTo>
                  <a:pt x="242284" y="1980360"/>
                  <a:pt x="259937" y="2000476"/>
                  <a:pt x="226422" y="1955788"/>
                </a:cubicBezTo>
                <a:cubicBezTo>
                  <a:pt x="210935" y="1878347"/>
                  <a:pt x="227294" y="1940288"/>
                  <a:pt x="182880" y="1842577"/>
                </a:cubicBezTo>
                <a:cubicBezTo>
                  <a:pt x="179081" y="1834220"/>
                  <a:pt x="179679" y="1823795"/>
                  <a:pt x="174171" y="1816451"/>
                </a:cubicBezTo>
                <a:cubicBezTo>
                  <a:pt x="161855" y="1800030"/>
                  <a:pt x="145142" y="1787422"/>
                  <a:pt x="130628" y="1772908"/>
                </a:cubicBezTo>
                <a:cubicBezTo>
                  <a:pt x="117086" y="1741311"/>
                  <a:pt x="104766" y="1717226"/>
                  <a:pt x="95794" y="1685823"/>
                </a:cubicBezTo>
                <a:cubicBezTo>
                  <a:pt x="92506" y="1674314"/>
                  <a:pt x="91288" y="1662195"/>
                  <a:pt x="87085" y="1650988"/>
                </a:cubicBezTo>
                <a:cubicBezTo>
                  <a:pt x="82527" y="1638833"/>
                  <a:pt x="74782" y="1628086"/>
                  <a:pt x="69668" y="1616154"/>
                </a:cubicBezTo>
                <a:cubicBezTo>
                  <a:pt x="66052" y="1607717"/>
                  <a:pt x="63863" y="1598737"/>
                  <a:pt x="60960" y="1590028"/>
                </a:cubicBezTo>
                <a:cubicBezTo>
                  <a:pt x="55154" y="1543582"/>
                  <a:pt x="53350" y="1496459"/>
                  <a:pt x="43542" y="1450691"/>
                </a:cubicBezTo>
                <a:cubicBezTo>
                  <a:pt x="35848" y="1414788"/>
                  <a:pt x="17613" y="1381810"/>
                  <a:pt x="8708" y="1346188"/>
                </a:cubicBezTo>
                <a:lnTo>
                  <a:pt x="0" y="1311354"/>
                </a:lnTo>
                <a:cubicBezTo>
                  <a:pt x="2903" y="1247491"/>
                  <a:pt x="2741" y="1183416"/>
                  <a:pt x="8708" y="1119766"/>
                </a:cubicBezTo>
                <a:cubicBezTo>
                  <a:pt x="11471" y="1090292"/>
                  <a:pt x="9704" y="1057312"/>
                  <a:pt x="26125" y="1032680"/>
                </a:cubicBezTo>
                <a:lnTo>
                  <a:pt x="43542" y="1006554"/>
                </a:lnTo>
                <a:cubicBezTo>
                  <a:pt x="49451" y="935644"/>
                  <a:pt x="52296" y="867037"/>
                  <a:pt x="69668" y="797548"/>
                </a:cubicBezTo>
                <a:cubicBezTo>
                  <a:pt x="72817" y="784954"/>
                  <a:pt x="82264" y="774767"/>
                  <a:pt x="87085" y="762714"/>
                </a:cubicBezTo>
                <a:cubicBezTo>
                  <a:pt x="103153" y="722543"/>
                  <a:pt x="104254" y="694476"/>
                  <a:pt x="130628" y="658211"/>
                </a:cubicBezTo>
                <a:cubicBezTo>
                  <a:pt x="142701" y="641611"/>
                  <a:pt x="163987" y="632490"/>
                  <a:pt x="174171" y="614668"/>
                </a:cubicBezTo>
                <a:cubicBezTo>
                  <a:pt x="207516" y="556313"/>
                  <a:pt x="206643" y="554595"/>
                  <a:pt x="243840" y="501457"/>
                </a:cubicBezTo>
                <a:cubicBezTo>
                  <a:pt x="252163" y="489567"/>
                  <a:pt x="262173" y="478868"/>
                  <a:pt x="269965" y="466623"/>
                </a:cubicBezTo>
                <a:cubicBezTo>
                  <a:pt x="343532" y="351018"/>
                  <a:pt x="271204" y="450460"/>
                  <a:pt x="330925" y="370828"/>
                </a:cubicBezTo>
                <a:cubicBezTo>
                  <a:pt x="333828" y="362120"/>
                  <a:pt x="333143" y="351194"/>
                  <a:pt x="339634" y="344703"/>
                </a:cubicBezTo>
                <a:cubicBezTo>
                  <a:pt x="351603" y="332734"/>
                  <a:pt x="368823" y="327548"/>
                  <a:pt x="383177" y="318577"/>
                </a:cubicBezTo>
                <a:cubicBezTo>
                  <a:pt x="425387" y="292195"/>
                  <a:pt x="393708" y="304279"/>
                  <a:pt x="452845" y="292451"/>
                </a:cubicBezTo>
                <a:cubicBezTo>
                  <a:pt x="458651" y="283743"/>
                  <a:pt x="462861" y="273727"/>
                  <a:pt x="470262" y="266326"/>
                </a:cubicBezTo>
                <a:cubicBezTo>
                  <a:pt x="494940" y="241648"/>
                  <a:pt x="535096" y="237683"/>
                  <a:pt x="566057" y="231491"/>
                </a:cubicBezTo>
                <a:cubicBezTo>
                  <a:pt x="580571" y="228588"/>
                  <a:pt x="595151" y="225994"/>
                  <a:pt x="609600" y="222783"/>
                </a:cubicBezTo>
                <a:cubicBezTo>
                  <a:pt x="621284" y="220187"/>
                  <a:pt x="632926" y="217362"/>
                  <a:pt x="644434" y="214074"/>
                </a:cubicBezTo>
                <a:cubicBezTo>
                  <a:pt x="653260" y="211552"/>
                  <a:pt x="661599" y="207357"/>
                  <a:pt x="670560" y="205366"/>
                </a:cubicBezTo>
                <a:cubicBezTo>
                  <a:pt x="687797" y="201536"/>
                  <a:pt x="705394" y="199560"/>
                  <a:pt x="722811" y="196657"/>
                </a:cubicBezTo>
                <a:cubicBezTo>
                  <a:pt x="731520" y="190851"/>
                  <a:pt x="739137" y="182915"/>
                  <a:pt x="748937" y="179240"/>
                </a:cubicBezTo>
                <a:cubicBezTo>
                  <a:pt x="762796" y="174043"/>
                  <a:pt x="778031" y="173742"/>
                  <a:pt x="792480" y="170531"/>
                </a:cubicBezTo>
                <a:cubicBezTo>
                  <a:pt x="804164" y="167935"/>
                  <a:pt x="815611" y="164331"/>
                  <a:pt x="827314" y="161823"/>
                </a:cubicBezTo>
                <a:cubicBezTo>
                  <a:pt x="856260" y="155620"/>
                  <a:pt x="885371" y="150212"/>
                  <a:pt x="914400" y="144406"/>
                </a:cubicBezTo>
                <a:cubicBezTo>
                  <a:pt x="989256" y="94498"/>
                  <a:pt x="894554" y="154327"/>
                  <a:pt x="966651" y="118280"/>
                </a:cubicBezTo>
                <a:cubicBezTo>
                  <a:pt x="976013" y="113599"/>
                  <a:pt x="983008" y="104620"/>
                  <a:pt x="992777" y="100863"/>
                </a:cubicBezTo>
                <a:cubicBezTo>
                  <a:pt x="1021063" y="89984"/>
                  <a:pt x="1051111" y="84321"/>
                  <a:pt x="1079862" y="74737"/>
                </a:cubicBezTo>
                <a:cubicBezTo>
                  <a:pt x="1094692" y="69794"/>
                  <a:pt x="1108464" y="61917"/>
                  <a:pt x="1123405" y="57320"/>
                </a:cubicBezTo>
                <a:cubicBezTo>
                  <a:pt x="1146284" y="50280"/>
                  <a:pt x="1170365" y="47473"/>
                  <a:pt x="1193074" y="39903"/>
                </a:cubicBezTo>
                <a:lnTo>
                  <a:pt x="1219200" y="31194"/>
                </a:lnTo>
                <a:cubicBezTo>
                  <a:pt x="1227908" y="22485"/>
                  <a:pt x="1233052" y="6091"/>
                  <a:pt x="1245325" y="5068"/>
                </a:cubicBezTo>
                <a:cubicBezTo>
                  <a:pt x="1306143" y="0"/>
                  <a:pt x="1367218" y="11518"/>
                  <a:pt x="1428205" y="13777"/>
                </a:cubicBezTo>
                <a:cubicBezTo>
                  <a:pt x="1445610" y="14422"/>
                  <a:pt x="1435463" y="21035"/>
                  <a:pt x="1436914" y="22486"/>
                </a:cubicBezTo>
                <a:close/>
              </a:path>
            </a:pathLst>
          </a:custGeom>
          <a:solidFill>
            <a:srgbClr val="00B050">
              <a:alpha val="1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grpSp>
        <p:nvGrpSpPr>
          <p:cNvPr id="15" name="그룹 102"/>
          <p:cNvGrpSpPr/>
          <p:nvPr/>
        </p:nvGrpSpPr>
        <p:grpSpPr>
          <a:xfrm>
            <a:off x="6948264" y="3861048"/>
            <a:ext cx="1343035" cy="1101852"/>
            <a:chOff x="2901950" y="571500"/>
            <a:chExt cx="1741488" cy="1428750"/>
          </a:xfrm>
        </p:grpSpPr>
        <p:sp>
          <p:nvSpPr>
            <p:cNvPr id="16" name="AutoShape 107"/>
            <p:cNvSpPr>
              <a:spLocks noChangeAspect="1" noChangeArrowheads="1" noTextEdit="1"/>
            </p:cNvSpPr>
            <p:nvPr/>
          </p:nvSpPr>
          <p:spPr bwMode="auto">
            <a:xfrm>
              <a:off x="2901950" y="571500"/>
              <a:ext cx="1741488" cy="1428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7" name="Freeform 109"/>
            <p:cNvSpPr>
              <a:spLocks/>
            </p:cNvSpPr>
            <p:nvPr/>
          </p:nvSpPr>
          <p:spPr bwMode="auto">
            <a:xfrm>
              <a:off x="2974975" y="798513"/>
              <a:ext cx="1603375" cy="1157288"/>
            </a:xfrm>
            <a:custGeom>
              <a:avLst/>
              <a:gdLst/>
              <a:ahLst/>
              <a:cxnLst>
                <a:cxn ang="0">
                  <a:pos x="1870" y="339"/>
                </a:cxn>
                <a:cxn ang="0">
                  <a:pos x="1687" y="294"/>
                </a:cxn>
                <a:cxn ang="0">
                  <a:pos x="1544" y="234"/>
                </a:cxn>
                <a:cxn ang="0">
                  <a:pos x="1422" y="193"/>
                </a:cxn>
                <a:cxn ang="0">
                  <a:pos x="1265" y="203"/>
                </a:cxn>
                <a:cxn ang="0">
                  <a:pos x="1098" y="158"/>
                </a:cxn>
                <a:cxn ang="0">
                  <a:pos x="993" y="130"/>
                </a:cxn>
                <a:cxn ang="0">
                  <a:pos x="824" y="66"/>
                </a:cxn>
                <a:cxn ang="0">
                  <a:pos x="648" y="3"/>
                </a:cxn>
                <a:cxn ang="0">
                  <a:pos x="611" y="49"/>
                </a:cxn>
                <a:cxn ang="0">
                  <a:pos x="521" y="141"/>
                </a:cxn>
                <a:cxn ang="0">
                  <a:pos x="341" y="231"/>
                </a:cxn>
                <a:cxn ang="0">
                  <a:pos x="197" y="331"/>
                </a:cxn>
                <a:cxn ang="0">
                  <a:pos x="265" y="401"/>
                </a:cxn>
                <a:cxn ang="0">
                  <a:pos x="380" y="433"/>
                </a:cxn>
                <a:cxn ang="0">
                  <a:pos x="457" y="460"/>
                </a:cxn>
                <a:cxn ang="0">
                  <a:pos x="415" y="540"/>
                </a:cxn>
                <a:cxn ang="0">
                  <a:pos x="357" y="566"/>
                </a:cxn>
                <a:cxn ang="0">
                  <a:pos x="231" y="605"/>
                </a:cxn>
                <a:cxn ang="0">
                  <a:pos x="147" y="652"/>
                </a:cxn>
                <a:cxn ang="0">
                  <a:pos x="225" y="699"/>
                </a:cxn>
                <a:cxn ang="0">
                  <a:pos x="349" y="725"/>
                </a:cxn>
                <a:cxn ang="0">
                  <a:pos x="428" y="793"/>
                </a:cxn>
                <a:cxn ang="0">
                  <a:pos x="273" y="824"/>
                </a:cxn>
                <a:cxn ang="0">
                  <a:pos x="198" y="870"/>
                </a:cxn>
                <a:cxn ang="0">
                  <a:pos x="230" y="1002"/>
                </a:cxn>
                <a:cxn ang="0">
                  <a:pos x="160" y="1112"/>
                </a:cxn>
                <a:cxn ang="0">
                  <a:pos x="72" y="1285"/>
                </a:cxn>
                <a:cxn ang="0">
                  <a:pos x="6" y="1415"/>
                </a:cxn>
                <a:cxn ang="0">
                  <a:pos x="90" y="1457"/>
                </a:cxn>
                <a:cxn ang="0">
                  <a:pos x="185" y="1454"/>
                </a:cxn>
                <a:cxn ang="0">
                  <a:pos x="316" y="1441"/>
                </a:cxn>
                <a:cxn ang="0">
                  <a:pos x="487" y="1427"/>
                </a:cxn>
                <a:cxn ang="0">
                  <a:pos x="671" y="1416"/>
                </a:cxn>
                <a:cxn ang="0">
                  <a:pos x="843" y="1416"/>
                </a:cxn>
                <a:cxn ang="0">
                  <a:pos x="1062" y="1429"/>
                </a:cxn>
                <a:cxn ang="0">
                  <a:pos x="1382" y="1415"/>
                </a:cxn>
                <a:cxn ang="0">
                  <a:pos x="1643" y="1416"/>
                </a:cxn>
                <a:cxn ang="0">
                  <a:pos x="1824" y="1439"/>
                </a:cxn>
                <a:cxn ang="0">
                  <a:pos x="1973" y="1417"/>
                </a:cxn>
                <a:cxn ang="0">
                  <a:pos x="1979" y="1350"/>
                </a:cxn>
                <a:cxn ang="0">
                  <a:pos x="1864" y="1156"/>
                </a:cxn>
                <a:cxn ang="0">
                  <a:pos x="1861" y="962"/>
                </a:cxn>
                <a:cxn ang="0">
                  <a:pos x="1884" y="877"/>
                </a:cxn>
                <a:cxn ang="0">
                  <a:pos x="1772" y="860"/>
                </a:cxn>
                <a:cxn ang="0">
                  <a:pos x="1773" y="760"/>
                </a:cxn>
                <a:cxn ang="0">
                  <a:pos x="1887" y="745"/>
                </a:cxn>
                <a:cxn ang="0">
                  <a:pos x="1970" y="722"/>
                </a:cxn>
                <a:cxn ang="0">
                  <a:pos x="2016" y="681"/>
                </a:cxn>
                <a:cxn ang="0">
                  <a:pos x="1950" y="655"/>
                </a:cxn>
                <a:cxn ang="0">
                  <a:pos x="1790" y="653"/>
                </a:cxn>
                <a:cxn ang="0">
                  <a:pos x="1685" y="626"/>
                </a:cxn>
                <a:cxn ang="0">
                  <a:pos x="1665" y="546"/>
                </a:cxn>
                <a:cxn ang="0">
                  <a:pos x="1701" y="524"/>
                </a:cxn>
                <a:cxn ang="0">
                  <a:pos x="1786" y="510"/>
                </a:cxn>
                <a:cxn ang="0">
                  <a:pos x="1902" y="431"/>
                </a:cxn>
              </a:cxnLst>
              <a:rect l="0" t="0" r="r" b="b"/>
              <a:pathLst>
                <a:path w="2021" h="1459">
                  <a:moveTo>
                    <a:pt x="1943" y="354"/>
                  </a:moveTo>
                  <a:lnTo>
                    <a:pt x="1939" y="353"/>
                  </a:lnTo>
                  <a:lnTo>
                    <a:pt x="1930" y="352"/>
                  </a:lnTo>
                  <a:lnTo>
                    <a:pt x="1915" y="348"/>
                  </a:lnTo>
                  <a:lnTo>
                    <a:pt x="1895" y="345"/>
                  </a:lnTo>
                  <a:lnTo>
                    <a:pt x="1870" y="339"/>
                  </a:lnTo>
                  <a:lnTo>
                    <a:pt x="1843" y="333"/>
                  </a:lnTo>
                  <a:lnTo>
                    <a:pt x="1813" y="326"/>
                  </a:lnTo>
                  <a:lnTo>
                    <a:pt x="1781" y="319"/>
                  </a:lnTo>
                  <a:lnTo>
                    <a:pt x="1749" y="312"/>
                  </a:lnTo>
                  <a:lnTo>
                    <a:pt x="1718" y="303"/>
                  </a:lnTo>
                  <a:lnTo>
                    <a:pt x="1687" y="294"/>
                  </a:lnTo>
                  <a:lnTo>
                    <a:pt x="1656" y="286"/>
                  </a:lnTo>
                  <a:lnTo>
                    <a:pt x="1629" y="276"/>
                  </a:lnTo>
                  <a:lnTo>
                    <a:pt x="1606" y="268"/>
                  </a:lnTo>
                  <a:lnTo>
                    <a:pt x="1586" y="259"/>
                  </a:lnTo>
                  <a:lnTo>
                    <a:pt x="1570" y="250"/>
                  </a:lnTo>
                  <a:lnTo>
                    <a:pt x="1544" y="234"/>
                  </a:lnTo>
                  <a:lnTo>
                    <a:pt x="1518" y="220"/>
                  </a:lnTo>
                  <a:lnTo>
                    <a:pt x="1494" y="208"/>
                  </a:lnTo>
                  <a:lnTo>
                    <a:pt x="1470" y="200"/>
                  </a:lnTo>
                  <a:lnTo>
                    <a:pt x="1450" y="194"/>
                  </a:lnTo>
                  <a:lnTo>
                    <a:pt x="1434" y="191"/>
                  </a:lnTo>
                  <a:lnTo>
                    <a:pt x="1422" y="193"/>
                  </a:lnTo>
                  <a:lnTo>
                    <a:pt x="1416" y="198"/>
                  </a:lnTo>
                  <a:lnTo>
                    <a:pt x="1386" y="204"/>
                  </a:lnTo>
                  <a:lnTo>
                    <a:pt x="1356" y="208"/>
                  </a:lnTo>
                  <a:lnTo>
                    <a:pt x="1325" y="209"/>
                  </a:lnTo>
                  <a:lnTo>
                    <a:pt x="1294" y="207"/>
                  </a:lnTo>
                  <a:lnTo>
                    <a:pt x="1265" y="203"/>
                  </a:lnTo>
                  <a:lnTo>
                    <a:pt x="1234" y="197"/>
                  </a:lnTo>
                  <a:lnTo>
                    <a:pt x="1205" y="191"/>
                  </a:lnTo>
                  <a:lnTo>
                    <a:pt x="1177" y="183"/>
                  </a:lnTo>
                  <a:lnTo>
                    <a:pt x="1148" y="175"/>
                  </a:lnTo>
                  <a:lnTo>
                    <a:pt x="1122" y="167"/>
                  </a:lnTo>
                  <a:lnTo>
                    <a:pt x="1098" y="158"/>
                  </a:lnTo>
                  <a:lnTo>
                    <a:pt x="1075" y="151"/>
                  </a:lnTo>
                  <a:lnTo>
                    <a:pt x="1054" y="144"/>
                  </a:lnTo>
                  <a:lnTo>
                    <a:pt x="1035" y="138"/>
                  </a:lnTo>
                  <a:lnTo>
                    <a:pt x="1020" y="135"/>
                  </a:lnTo>
                  <a:lnTo>
                    <a:pt x="1007" y="132"/>
                  </a:lnTo>
                  <a:lnTo>
                    <a:pt x="993" y="130"/>
                  </a:lnTo>
                  <a:lnTo>
                    <a:pt x="973" y="124"/>
                  </a:lnTo>
                  <a:lnTo>
                    <a:pt x="948" y="116"/>
                  </a:lnTo>
                  <a:lnTo>
                    <a:pt x="921" y="105"/>
                  </a:lnTo>
                  <a:lnTo>
                    <a:pt x="890" y="94"/>
                  </a:lnTo>
                  <a:lnTo>
                    <a:pt x="857" y="79"/>
                  </a:lnTo>
                  <a:lnTo>
                    <a:pt x="824" y="66"/>
                  </a:lnTo>
                  <a:lnTo>
                    <a:pt x="790" y="52"/>
                  </a:lnTo>
                  <a:lnTo>
                    <a:pt x="757" y="39"/>
                  </a:lnTo>
                  <a:lnTo>
                    <a:pt x="725" y="28"/>
                  </a:lnTo>
                  <a:lnTo>
                    <a:pt x="697" y="17"/>
                  </a:lnTo>
                  <a:lnTo>
                    <a:pt x="671" y="9"/>
                  </a:lnTo>
                  <a:lnTo>
                    <a:pt x="648" y="3"/>
                  </a:lnTo>
                  <a:lnTo>
                    <a:pt x="632" y="0"/>
                  </a:lnTo>
                  <a:lnTo>
                    <a:pt x="621" y="2"/>
                  </a:lnTo>
                  <a:lnTo>
                    <a:pt x="617" y="6"/>
                  </a:lnTo>
                  <a:lnTo>
                    <a:pt x="615" y="20"/>
                  </a:lnTo>
                  <a:lnTo>
                    <a:pt x="614" y="35"/>
                  </a:lnTo>
                  <a:lnTo>
                    <a:pt x="611" y="49"/>
                  </a:lnTo>
                  <a:lnTo>
                    <a:pt x="606" y="63"/>
                  </a:lnTo>
                  <a:lnTo>
                    <a:pt x="598" y="78"/>
                  </a:lnTo>
                  <a:lnTo>
                    <a:pt x="584" y="94"/>
                  </a:lnTo>
                  <a:lnTo>
                    <a:pt x="565" y="111"/>
                  </a:lnTo>
                  <a:lnTo>
                    <a:pt x="539" y="130"/>
                  </a:lnTo>
                  <a:lnTo>
                    <a:pt x="521" y="141"/>
                  </a:lnTo>
                  <a:lnTo>
                    <a:pt x="497" y="154"/>
                  </a:lnTo>
                  <a:lnTo>
                    <a:pt x="470" y="168"/>
                  </a:lnTo>
                  <a:lnTo>
                    <a:pt x="441" y="182"/>
                  </a:lnTo>
                  <a:lnTo>
                    <a:pt x="408" y="198"/>
                  </a:lnTo>
                  <a:lnTo>
                    <a:pt x="375" y="215"/>
                  </a:lnTo>
                  <a:lnTo>
                    <a:pt x="341" y="231"/>
                  </a:lnTo>
                  <a:lnTo>
                    <a:pt x="309" y="248"/>
                  </a:lnTo>
                  <a:lnTo>
                    <a:pt x="278" y="266"/>
                  </a:lnTo>
                  <a:lnTo>
                    <a:pt x="250" y="282"/>
                  </a:lnTo>
                  <a:lnTo>
                    <a:pt x="227" y="299"/>
                  </a:lnTo>
                  <a:lnTo>
                    <a:pt x="209" y="315"/>
                  </a:lnTo>
                  <a:lnTo>
                    <a:pt x="197" y="331"/>
                  </a:lnTo>
                  <a:lnTo>
                    <a:pt x="192" y="346"/>
                  </a:lnTo>
                  <a:lnTo>
                    <a:pt x="196" y="359"/>
                  </a:lnTo>
                  <a:lnTo>
                    <a:pt x="209" y="372"/>
                  </a:lnTo>
                  <a:lnTo>
                    <a:pt x="227" y="382"/>
                  </a:lnTo>
                  <a:lnTo>
                    <a:pt x="246" y="393"/>
                  </a:lnTo>
                  <a:lnTo>
                    <a:pt x="265" y="401"/>
                  </a:lnTo>
                  <a:lnTo>
                    <a:pt x="285" y="408"/>
                  </a:lnTo>
                  <a:lnTo>
                    <a:pt x="304" y="414"/>
                  </a:lnTo>
                  <a:lnTo>
                    <a:pt x="324" y="420"/>
                  </a:lnTo>
                  <a:lnTo>
                    <a:pt x="343" y="425"/>
                  </a:lnTo>
                  <a:lnTo>
                    <a:pt x="362" y="428"/>
                  </a:lnTo>
                  <a:lnTo>
                    <a:pt x="380" y="433"/>
                  </a:lnTo>
                  <a:lnTo>
                    <a:pt x="396" y="437"/>
                  </a:lnTo>
                  <a:lnTo>
                    <a:pt x="411" y="440"/>
                  </a:lnTo>
                  <a:lnTo>
                    <a:pt x="426" y="445"/>
                  </a:lnTo>
                  <a:lnTo>
                    <a:pt x="439" y="450"/>
                  </a:lnTo>
                  <a:lnTo>
                    <a:pt x="449" y="454"/>
                  </a:lnTo>
                  <a:lnTo>
                    <a:pt x="457" y="460"/>
                  </a:lnTo>
                  <a:lnTo>
                    <a:pt x="464" y="467"/>
                  </a:lnTo>
                  <a:lnTo>
                    <a:pt x="469" y="483"/>
                  </a:lnTo>
                  <a:lnTo>
                    <a:pt x="463" y="499"/>
                  </a:lnTo>
                  <a:lnTo>
                    <a:pt x="450" y="514"/>
                  </a:lnTo>
                  <a:lnTo>
                    <a:pt x="434" y="529"/>
                  </a:lnTo>
                  <a:lnTo>
                    <a:pt x="415" y="540"/>
                  </a:lnTo>
                  <a:lnTo>
                    <a:pt x="398" y="551"/>
                  </a:lnTo>
                  <a:lnTo>
                    <a:pt x="387" y="557"/>
                  </a:lnTo>
                  <a:lnTo>
                    <a:pt x="382" y="559"/>
                  </a:lnTo>
                  <a:lnTo>
                    <a:pt x="378" y="560"/>
                  </a:lnTo>
                  <a:lnTo>
                    <a:pt x="370" y="563"/>
                  </a:lnTo>
                  <a:lnTo>
                    <a:pt x="357" y="566"/>
                  </a:lnTo>
                  <a:lnTo>
                    <a:pt x="341" y="570"/>
                  </a:lnTo>
                  <a:lnTo>
                    <a:pt x="322" y="576"/>
                  </a:lnTo>
                  <a:lnTo>
                    <a:pt x="299" y="583"/>
                  </a:lnTo>
                  <a:lnTo>
                    <a:pt x="277" y="590"/>
                  </a:lnTo>
                  <a:lnTo>
                    <a:pt x="253" y="597"/>
                  </a:lnTo>
                  <a:lnTo>
                    <a:pt x="231" y="605"/>
                  </a:lnTo>
                  <a:lnTo>
                    <a:pt x="209" y="613"/>
                  </a:lnTo>
                  <a:lnTo>
                    <a:pt x="190" y="622"/>
                  </a:lnTo>
                  <a:lnTo>
                    <a:pt x="172" y="630"/>
                  </a:lnTo>
                  <a:lnTo>
                    <a:pt x="159" y="638"/>
                  </a:lnTo>
                  <a:lnTo>
                    <a:pt x="151" y="645"/>
                  </a:lnTo>
                  <a:lnTo>
                    <a:pt x="147" y="652"/>
                  </a:lnTo>
                  <a:lnTo>
                    <a:pt x="151" y="658"/>
                  </a:lnTo>
                  <a:lnTo>
                    <a:pt x="165" y="669"/>
                  </a:lnTo>
                  <a:lnTo>
                    <a:pt x="179" y="678"/>
                  </a:lnTo>
                  <a:lnTo>
                    <a:pt x="194" y="686"/>
                  </a:lnTo>
                  <a:lnTo>
                    <a:pt x="210" y="694"/>
                  </a:lnTo>
                  <a:lnTo>
                    <a:pt x="225" y="699"/>
                  </a:lnTo>
                  <a:lnTo>
                    <a:pt x="242" y="704"/>
                  </a:lnTo>
                  <a:lnTo>
                    <a:pt x="258" y="708"/>
                  </a:lnTo>
                  <a:lnTo>
                    <a:pt x="275" y="711"/>
                  </a:lnTo>
                  <a:lnTo>
                    <a:pt x="295" y="715"/>
                  </a:lnTo>
                  <a:lnTo>
                    <a:pt x="321" y="718"/>
                  </a:lnTo>
                  <a:lnTo>
                    <a:pt x="349" y="725"/>
                  </a:lnTo>
                  <a:lnTo>
                    <a:pt x="377" y="732"/>
                  </a:lnTo>
                  <a:lnTo>
                    <a:pt x="402" y="742"/>
                  </a:lnTo>
                  <a:lnTo>
                    <a:pt x="423" y="753"/>
                  </a:lnTo>
                  <a:lnTo>
                    <a:pt x="435" y="765"/>
                  </a:lnTo>
                  <a:lnTo>
                    <a:pt x="437" y="780"/>
                  </a:lnTo>
                  <a:lnTo>
                    <a:pt x="428" y="793"/>
                  </a:lnTo>
                  <a:lnTo>
                    <a:pt x="410" y="802"/>
                  </a:lnTo>
                  <a:lnTo>
                    <a:pt x="387" y="808"/>
                  </a:lnTo>
                  <a:lnTo>
                    <a:pt x="360" y="813"/>
                  </a:lnTo>
                  <a:lnTo>
                    <a:pt x="330" y="816"/>
                  </a:lnTo>
                  <a:lnTo>
                    <a:pt x="301" y="820"/>
                  </a:lnTo>
                  <a:lnTo>
                    <a:pt x="273" y="824"/>
                  </a:lnTo>
                  <a:lnTo>
                    <a:pt x="251" y="831"/>
                  </a:lnTo>
                  <a:lnTo>
                    <a:pt x="233" y="840"/>
                  </a:lnTo>
                  <a:lnTo>
                    <a:pt x="219" y="847"/>
                  </a:lnTo>
                  <a:lnTo>
                    <a:pt x="209" y="854"/>
                  </a:lnTo>
                  <a:lnTo>
                    <a:pt x="202" y="862"/>
                  </a:lnTo>
                  <a:lnTo>
                    <a:pt x="198" y="870"/>
                  </a:lnTo>
                  <a:lnTo>
                    <a:pt x="198" y="881"/>
                  </a:lnTo>
                  <a:lnTo>
                    <a:pt x="203" y="893"/>
                  </a:lnTo>
                  <a:lnTo>
                    <a:pt x="211" y="907"/>
                  </a:lnTo>
                  <a:lnTo>
                    <a:pt x="226" y="940"/>
                  </a:lnTo>
                  <a:lnTo>
                    <a:pt x="233" y="973"/>
                  </a:lnTo>
                  <a:lnTo>
                    <a:pt x="230" y="1002"/>
                  </a:lnTo>
                  <a:lnTo>
                    <a:pt x="217" y="1022"/>
                  </a:lnTo>
                  <a:lnTo>
                    <a:pt x="209" y="1032"/>
                  </a:lnTo>
                  <a:lnTo>
                    <a:pt x="198" y="1046"/>
                  </a:lnTo>
                  <a:lnTo>
                    <a:pt x="186" y="1065"/>
                  </a:lnTo>
                  <a:lnTo>
                    <a:pt x="173" y="1087"/>
                  </a:lnTo>
                  <a:lnTo>
                    <a:pt x="160" y="1112"/>
                  </a:lnTo>
                  <a:lnTo>
                    <a:pt x="145" y="1139"/>
                  </a:lnTo>
                  <a:lnTo>
                    <a:pt x="131" y="1169"/>
                  </a:lnTo>
                  <a:lnTo>
                    <a:pt x="115" y="1198"/>
                  </a:lnTo>
                  <a:lnTo>
                    <a:pt x="100" y="1228"/>
                  </a:lnTo>
                  <a:lnTo>
                    <a:pt x="86" y="1257"/>
                  </a:lnTo>
                  <a:lnTo>
                    <a:pt x="72" y="1285"/>
                  </a:lnTo>
                  <a:lnTo>
                    <a:pt x="59" y="1312"/>
                  </a:lnTo>
                  <a:lnTo>
                    <a:pt x="47" y="1336"/>
                  </a:lnTo>
                  <a:lnTo>
                    <a:pt x="37" y="1357"/>
                  </a:lnTo>
                  <a:lnTo>
                    <a:pt x="27" y="1374"/>
                  </a:lnTo>
                  <a:lnTo>
                    <a:pt x="20" y="1387"/>
                  </a:lnTo>
                  <a:lnTo>
                    <a:pt x="6" y="1415"/>
                  </a:lnTo>
                  <a:lnTo>
                    <a:pt x="0" y="1435"/>
                  </a:lnTo>
                  <a:lnTo>
                    <a:pt x="3" y="1448"/>
                  </a:lnTo>
                  <a:lnTo>
                    <a:pt x="15" y="1455"/>
                  </a:lnTo>
                  <a:lnTo>
                    <a:pt x="33" y="1459"/>
                  </a:lnTo>
                  <a:lnTo>
                    <a:pt x="59" y="1459"/>
                  </a:lnTo>
                  <a:lnTo>
                    <a:pt x="90" y="1457"/>
                  </a:lnTo>
                  <a:lnTo>
                    <a:pt x="125" y="1457"/>
                  </a:lnTo>
                  <a:lnTo>
                    <a:pt x="133" y="1457"/>
                  </a:lnTo>
                  <a:lnTo>
                    <a:pt x="143" y="1456"/>
                  </a:lnTo>
                  <a:lnTo>
                    <a:pt x="154" y="1456"/>
                  </a:lnTo>
                  <a:lnTo>
                    <a:pt x="169" y="1455"/>
                  </a:lnTo>
                  <a:lnTo>
                    <a:pt x="185" y="1454"/>
                  </a:lnTo>
                  <a:lnTo>
                    <a:pt x="203" y="1452"/>
                  </a:lnTo>
                  <a:lnTo>
                    <a:pt x="223" y="1450"/>
                  </a:lnTo>
                  <a:lnTo>
                    <a:pt x="244" y="1448"/>
                  </a:lnTo>
                  <a:lnTo>
                    <a:pt x="266" y="1446"/>
                  </a:lnTo>
                  <a:lnTo>
                    <a:pt x="291" y="1443"/>
                  </a:lnTo>
                  <a:lnTo>
                    <a:pt x="316" y="1441"/>
                  </a:lnTo>
                  <a:lnTo>
                    <a:pt x="343" y="1439"/>
                  </a:lnTo>
                  <a:lnTo>
                    <a:pt x="370" y="1436"/>
                  </a:lnTo>
                  <a:lnTo>
                    <a:pt x="398" y="1434"/>
                  </a:lnTo>
                  <a:lnTo>
                    <a:pt x="427" y="1431"/>
                  </a:lnTo>
                  <a:lnTo>
                    <a:pt x="457" y="1429"/>
                  </a:lnTo>
                  <a:lnTo>
                    <a:pt x="487" y="1427"/>
                  </a:lnTo>
                  <a:lnTo>
                    <a:pt x="518" y="1424"/>
                  </a:lnTo>
                  <a:lnTo>
                    <a:pt x="548" y="1423"/>
                  </a:lnTo>
                  <a:lnTo>
                    <a:pt x="579" y="1421"/>
                  </a:lnTo>
                  <a:lnTo>
                    <a:pt x="609" y="1420"/>
                  </a:lnTo>
                  <a:lnTo>
                    <a:pt x="640" y="1417"/>
                  </a:lnTo>
                  <a:lnTo>
                    <a:pt x="671" y="1416"/>
                  </a:lnTo>
                  <a:lnTo>
                    <a:pt x="701" y="1416"/>
                  </a:lnTo>
                  <a:lnTo>
                    <a:pt x="731" y="1415"/>
                  </a:lnTo>
                  <a:lnTo>
                    <a:pt x="760" y="1415"/>
                  </a:lnTo>
                  <a:lnTo>
                    <a:pt x="789" y="1415"/>
                  </a:lnTo>
                  <a:lnTo>
                    <a:pt x="816" y="1415"/>
                  </a:lnTo>
                  <a:lnTo>
                    <a:pt x="843" y="1416"/>
                  </a:lnTo>
                  <a:lnTo>
                    <a:pt x="869" y="1417"/>
                  </a:lnTo>
                  <a:lnTo>
                    <a:pt x="892" y="1420"/>
                  </a:lnTo>
                  <a:lnTo>
                    <a:pt x="916" y="1422"/>
                  </a:lnTo>
                  <a:lnTo>
                    <a:pt x="962" y="1427"/>
                  </a:lnTo>
                  <a:lnTo>
                    <a:pt x="1010" y="1429"/>
                  </a:lnTo>
                  <a:lnTo>
                    <a:pt x="1062" y="1429"/>
                  </a:lnTo>
                  <a:lnTo>
                    <a:pt x="1114" y="1428"/>
                  </a:lnTo>
                  <a:lnTo>
                    <a:pt x="1167" y="1427"/>
                  </a:lnTo>
                  <a:lnTo>
                    <a:pt x="1221" y="1424"/>
                  </a:lnTo>
                  <a:lnTo>
                    <a:pt x="1276" y="1421"/>
                  </a:lnTo>
                  <a:lnTo>
                    <a:pt x="1329" y="1419"/>
                  </a:lnTo>
                  <a:lnTo>
                    <a:pt x="1382" y="1415"/>
                  </a:lnTo>
                  <a:lnTo>
                    <a:pt x="1432" y="1413"/>
                  </a:lnTo>
                  <a:lnTo>
                    <a:pt x="1481" y="1410"/>
                  </a:lnTo>
                  <a:lnTo>
                    <a:pt x="1527" y="1409"/>
                  </a:lnTo>
                  <a:lnTo>
                    <a:pt x="1570" y="1410"/>
                  </a:lnTo>
                  <a:lnTo>
                    <a:pt x="1609" y="1413"/>
                  </a:lnTo>
                  <a:lnTo>
                    <a:pt x="1643" y="1416"/>
                  </a:lnTo>
                  <a:lnTo>
                    <a:pt x="1674" y="1422"/>
                  </a:lnTo>
                  <a:lnTo>
                    <a:pt x="1702" y="1428"/>
                  </a:lnTo>
                  <a:lnTo>
                    <a:pt x="1732" y="1434"/>
                  </a:lnTo>
                  <a:lnTo>
                    <a:pt x="1762" y="1436"/>
                  </a:lnTo>
                  <a:lnTo>
                    <a:pt x="1793" y="1439"/>
                  </a:lnTo>
                  <a:lnTo>
                    <a:pt x="1824" y="1439"/>
                  </a:lnTo>
                  <a:lnTo>
                    <a:pt x="1853" y="1439"/>
                  </a:lnTo>
                  <a:lnTo>
                    <a:pt x="1882" y="1436"/>
                  </a:lnTo>
                  <a:lnTo>
                    <a:pt x="1909" y="1433"/>
                  </a:lnTo>
                  <a:lnTo>
                    <a:pt x="1933" y="1428"/>
                  </a:lnTo>
                  <a:lnTo>
                    <a:pt x="1955" y="1423"/>
                  </a:lnTo>
                  <a:lnTo>
                    <a:pt x="1973" y="1417"/>
                  </a:lnTo>
                  <a:lnTo>
                    <a:pt x="1988" y="1409"/>
                  </a:lnTo>
                  <a:lnTo>
                    <a:pt x="1998" y="1402"/>
                  </a:lnTo>
                  <a:lnTo>
                    <a:pt x="2004" y="1393"/>
                  </a:lnTo>
                  <a:lnTo>
                    <a:pt x="2004" y="1383"/>
                  </a:lnTo>
                  <a:lnTo>
                    <a:pt x="1998" y="1374"/>
                  </a:lnTo>
                  <a:lnTo>
                    <a:pt x="1979" y="1350"/>
                  </a:lnTo>
                  <a:lnTo>
                    <a:pt x="1959" y="1322"/>
                  </a:lnTo>
                  <a:lnTo>
                    <a:pt x="1938" y="1290"/>
                  </a:lnTo>
                  <a:lnTo>
                    <a:pt x="1918" y="1256"/>
                  </a:lnTo>
                  <a:lnTo>
                    <a:pt x="1898" y="1222"/>
                  </a:lnTo>
                  <a:lnTo>
                    <a:pt x="1879" y="1187"/>
                  </a:lnTo>
                  <a:lnTo>
                    <a:pt x="1864" y="1156"/>
                  </a:lnTo>
                  <a:lnTo>
                    <a:pt x="1852" y="1127"/>
                  </a:lnTo>
                  <a:lnTo>
                    <a:pt x="1845" y="1098"/>
                  </a:lnTo>
                  <a:lnTo>
                    <a:pt x="1844" y="1065"/>
                  </a:lnTo>
                  <a:lnTo>
                    <a:pt x="1847" y="1031"/>
                  </a:lnTo>
                  <a:lnTo>
                    <a:pt x="1853" y="995"/>
                  </a:lnTo>
                  <a:lnTo>
                    <a:pt x="1861" y="962"/>
                  </a:lnTo>
                  <a:lnTo>
                    <a:pt x="1871" y="933"/>
                  </a:lnTo>
                  <a:lnTo>
                    <a:pt x="1880" y="910"/>
                  </a:lnTo>
                  <a:lnTo>
                    <a:pt x="1889" y="896"/>
                  </a:lnTo>
                  <a:lnTo>
                    <a:pt x="1893" y="888"/>
                  </a:lnTo>
                  <a:lnTo>
                    <a:pt x="1891" y="882"/>
                  </a:lnTo>
                  <a:lnTo>
                    <a:pt x="1884" y="877"/>
                  </a:lnTo>
                  <a:lnTo>
                    <a:pt x="1872" y="875"/>
                  </a:lnTo>
                  <a:lnTo>
                    <a:pt x="1856" y="873"/>
                  </a:lnTo>
                  <a:lnTo>
                    <a:pt x="1837" y="872"/>
                  </a:lnTo>
                  <a:lnTo>
                    <a:pt x="1814" y="869"/>
                  </a:lnTo>
                  <a:lnTo>
                    <a:pt x="1791" y="867"/>
                  </a:lnTo>
                  <a:lnTo>
                    <a:pt x="1772" y="860"/>
                  </a:lnTo>
                  <a:lnTo>
                    <a:pt x="1757" y="847"/>
                  </a:lnTo>
                  <a:lnTo>
                    <a:pt x="1746" y="829"/>
                  </a:lnTo>
                  <a:lnTo>
                    <a:pt x="1741" y="809"/>
                  </a:lnTo>
                  <a:lnTo>
                    <a:pt x="1744" y="789"/>
                  </a:lnTo>
                  <a:lnTo>
                    <a:pt x="1754" y="771"/>
                  </a:lnTo>
                  <a:lnTo>
                    <a:pt x="1773" y="760"/>
                  </a:lnTo>
                  <a:lnTo>
                    <a:pt x="1803" y="754"/>
                  </a:lnTo>
                  <a:lnTo>
                    <a:pt x="1820" y="753"/>
                  </a:lnTo>
                  <a:lnTo>
                    <a:pt x="1837" y="751"/>
                  </a:lnTo>
                  <a:lnTo>
                    <a:pt x="1854" y="749"/>
                  </a:lnTo>
                  <a:lnTo>
                    <a:pt x="1871" y="748"/>
                  </a:lnTo>
                  <a:lnTo>
                    <a:pt x="1887" y="745"/>
                  </a:lnTo>
                  <a:lnTo>
                    <a:pt x="1903" y="742"/>
                  </a:lnTo>
                  <a:lnTo>
                    <a:pt x="1918" y="740"/>
                  </a:lnTo>
                  <a:lnTo>
                    <a:pt x="1932" y="735"/>
                  </a:lnTo>
                  <a:lnTo>
                    <a:pt x="1945" y="731"/>
                  </a:lnTo>
                  <a:lnTo>
                    <a:pt x="1958" y="727"/>
                  </a:lnTo>
                  <a:lnTo>
                    <a:pt x="1970" y="722"/>
                  </a:lnTo>
                  <a:lnTo>
                    <a:pt x="1981" y="717"/>
                  </a:lnTo>
                  <a:lnTo>
                    <a:pt x="1990" y="711"/>
                  </a:lnTo>
                  <a:lnTo>
                    <a:pt x="1997" y="705"/>
                  </a:lnTo>
                  <a:lnTo>
                    <a:pt x="2004" y="699"/>
                  </a:lnTo>
                  <a:lnTo>
                    <a:pt x="2009" y="692"/>
                  </a:lnTo>
                  <a:lnTo>
                    <a:pt x="2016" y="681"/>
                  </a:lnTo>
                  <a:lnTo>
                    <a:pt x="2021" y="671"/>
                  </a:lnTo>
                  <a:lnTo>
                    <a:pt x="2021" y="664"/>
                  </a:lnTo>
                  <a:lnTo>
                    <a:pt x="2015" y="659"/>
                  </a:lnTo>
                  <a:lnTo>
                    <a:pt x="2002" y="656"/>
                  </a:lnTo>
                  <a:lnTo>
                    <a:pt x="1981" y="655"/>
                  </a:lnTo>
                  <a:lnTo>
                    <a:pt x="1950" y="655"/>
                  </a:lnTo>
                  <a:lnTo>
                    <a:pt x="1907" y="655"/>
                  </a:lnTo>
                  <a:lnTo>
                    <a:pt x="1883" y="655"/>
                  </a:lnTo>
                  <a:lnTo>
                    <a:pt x="1859" y="656"/>
                  </a:lnTo>
                  <a:lnTo>
                    <a:pt x="1836" y="656"/>
                  </a:lnTo>
                  <a:lnTo>
                    <a:pt x="1812" y="655"/>
                  </a:lnTo>
                  <a:lnTo>
                    <a:pt x="1790" y="653"/>
                  </a:lnTo>
                  <a:lnTo>
                    <a:pt x="1768" y="652"/>
                  </a:lnTo>
                  <a:lnTo>
                    <a:pt x="1747" y="649"/>
                  </a:lnTo>
                  <a:lnTo>
                    <a:pt x="1729" y="645"/>
                  </a:lnTo>
                  <a:lnTo>
                    <a:pt x="1712" y="641"/>
                  </a:lnTo>
                  <a:lnTo>
                    <a:pt x="1698" y="633"/>
                  </a:lnTo>
                  <a:lnTo>
                    <a:pt x="1685" y="626"/>
                  </a:lnTo>
                  <a:lnTo>
                    <a:pt x="1674" y="617"/>
                  </a:lnTo>
                  <a:lnTo>
                    <a:pt x="1666" y="606"/>
                  </a:lnTo>
                  <a:lnTo>
                    <a:pt x="1661" y="593"/>
                  </a:lnTo>
                  <a:lnTo>
                    <a:pt x="1660" y="578"/>
                  </a:lnTo>
                  <a:lnTo>
                    <a:pt x="1661" y="562"/>
                  </a:lnTo>
                  <a:lnTo>
                    <a:pt x="1665" y="546"/>
                  </a:lnTo>
                  <a:lnTo>
                    <a:pt x="1668" y="536"/>
                  </a:lnTo>
                  <a:lnTo>
                    <a:pt x="1673" y="529"/>
                  </a:lnTo>
                  <a:lnTo>
                    <a:pt x="1679" y="524"/>
                  </a:lnTo>
                  <a:lnTo>
                    <a:pt x="1686" y="523"/>
                  </a:lnTo>
                  <a:lnTo>
                    <a:pt x="1693" y="523"/>
                  </a:lnTo>
                  <a:lnTo>
                    <a:pt x="1701" y="524"/>
                  </a:lnTo>
                  <a:lnTo>
                    <a:pt x="1712" y="525"/>
                  </a:lnTo>
                  <a:lnTo>
                    <a:pt x="1722" y="526"/>
                  </a:lnTo>
                  <a:lnTo>
                    <a:pt x="1737" y="525"/>
                  </a:lnTo>
                  <a:lnTo>
                    <a:pt x="1751" y="523"/>
                  </a:lnTo>
                  <a:lnTo>
                    <a:pt x="1767" y="518"/>
                  </a:lnTo>
                  <a:lnTo>
                    <a:pt x="1786" y="510"/>
                  </a:lnTo>
                  <a:lnTo>
                    <a:pt x="1807" y="498"/>
                  </a:lnTo>
                  <a:lnTo>
                    <a:pt x="1830" y="481"/>
                  </a:lnTo>
                  <a:lnTo>
                    <a:pt x="1856" y="459"/>
                  </a:lnTo>
                  <a:lnTo>
                    <a:pt x="1869" y="450"/>
                  </a:lnTo>
                  <a:lnTo>
                    <a:pt x="1884" y="440"/>
                  </a:lnTo>
                  <a:lnTo>
                    <a:pt x="1902" y="431"/>
                  </a:lnTo>
                  <a:lnTo>
                    <a:pt x="1918" y="420"/>
                  </a:lnTo>
                  <a:lnTo>
                    <a:pt x="1932" y="408"/>
                  </a:lnTo>
                  <a:lnTo>
                    <a:pt x="1943" y="394"/>
                  </a:lnTo>
                  <a:lnTo>
                    <a:pt x="1946" y="376"/>
                  </a:lnTo>
                  <a:lnTo>
                    <a:pt x="1943" y="35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8" name="Freeform 110"/>
            <p:cNvSpPr>
              <a:spLocks/>
            </p:cNvSpPr>
            <p:nvPr/>
          </p:nvSpPr>
          <p:spPr bwMode="auto">
            <a:xfrm>
              <a:off x="3033713" y="1841500"/>
              <a:ext cx="1550988" cy="153988"/>
            </a:xfrm>
            <a:custGeom>
              <a:avLst/>
              <a:gdLst/>
              <a:ahLst/>
              <a:cxnLst>
                <a:cxn ang="0">
                  <a:pos x="748" y="53"/>
                </a:cxn>
                <a:cxn ang="0">
                  <a:pos x="871" y="56"/>
                </a:cxn>
                <a:cxn ang="0">
                  <a:pos x="995" y="60"/>
                </a:cxn>
                <a:cxn ang="0">
                  <a:pos x="1114" y="59"/>
                </a:cxn>
                <a:cxn ang="0">
                  <a:pos x="1173" y="52"/>
                </a:cxn>
                <a:cxn ang="0">
                  <a:pos x="1211" y="40"/>
                </a:cxn>
                <a:cxn ang="0">
                  <a:pos x="1301" y="29"/>
                </a:cxn>
                <a:cxn ang="0">
                  <a:pos x="1413" y="28"/>
                </a:cxn>
                <a:cxn ang="0">
                  <a:pos x="1525" y="28"/>
                </a:cxn>
                <a:cxn ang="0">
                  <a:pos x="1632" y="12"/>
                </a:cxn>
                <a:cxn ang="0">
                  <a:pos x="1704" y="0"/>
                </a:cxn>
                <a:cxn ang="0">
                  <a:pos x="1787" y="10"/>
                </a:cxn>
                <a:cxn ang="0">
                  <a:pos x="1874" y="34"/>
                </a:cxn>
                <a:cxn ang="0">
                  <a:pos x="1936" y="68"/>
                </a:cxn>
                <a:cxn ang="0">
                  <a:pos x="1954" y="113"/>
                </a:cxn>
                <a:cxn ang="0">
                  <a:pos x="1931" y="141"/>
                </a:cxn>
                <a:cxn ang="0">
                  <a:pos x="1890" y="170"/>
                </a:cxn>
                <a:cxn ang="0">
                  <a:pos x="1825" y="190"/>
                </a:cxn>
                <a:cxn ang="0">
                  <a:pos x="1717" y="188"/>
                </a:cxn>
                <a:cxn ang="0">
                  <a:pos x="1605" y="165"/>
                </a:cxn>
                <a:cxn ang="0">
                  <a:pos x="1495" y="145"/>
                </a:cxn>
                <a:cxn ang="0">
                  <a:pos x="1364" y="134"/>
                </a:cxn>
                <a:cxn ang="0">
                  <a:pos x="1200" y="134"/>
                </a:cxn>
                <a:cxn ang="0">
                  <a:pos x="1039" y="137"/>
                </a:cxn>
                <a:cxn ang="0">
                  <a:pos x="877" y="135"/>
                </a:cxn>
                <a:cxn ang="0">
                  <a:pos x="791" y="124"/>
                </a:cxn>
                <a:cxn ang="0">
                  <a:pos x="774" y="118"/>
                </a:cxn>
                <a:cxn ang="0">
                  <a:pos x="618" y="134"/>
                </a:cxn>
                <a:cxn ang="0">
                  <a:pos x="586" y="129"/>
                </a:cxn>
                <a:cxn ang="0">
                  <a:pos x="554" y="127"/>
                </a:cxn>
                <a:cxn ang="0">
                  <a:pos x="539" y="118"/>
                </a:cxn>
                <a:cxn ang="0">
                  <a:pos x="465" y="127"/>
                </a:cxn>
                <a:cxn ang="0">
                  <a:pos x="410" y="141"/>
                </a:cxn>
                <a:cxn ang="0">
                  <a:pos x="346" y="146"/>
                </a:cxn>
                <a:cxn ang="0">
                  <a:pos x="275" y="147"/>
                </a:cxn>
                <a:cxn ang="0">
                  <a:pos x="207" y="152"/>
                </a:cxn>
                <a:cxn ang="0">
                  <a:pos x="149" y="159"/>
                </a:cxn>
                <a:cxn ang="0">
                  <a:pos x="118" y="166"/>
                </a:cxn>
                <a:cxn ang="0">
                  <a:pos x="62" y="166"/>
                </a:cxn>
                <a:cxn ang="0">
                  <a:pos x="18" y="168"/>
                </a:cxn>
                <a:cxn ang="0">
                  <a:pos x="3" y="147"/>
                </a:cxn>
                <a:cxn ang="0">
                  <a:pos x="45" y="127"/>
                </a:cxn>
                <a:cxn ang="0">
                  <a:pos x="93" y="118"/>
                </a:cxn>
                <a:cxn ang="0">
                  <a:pos x="163" y="116"/>
                </a:cxn>
                <a:cxn ang="0">
                  <a:pos x="234" y="113"/>
                </a:cxn>
                <a:cxn ang="0">
                  <a:pos x="303" y="107"/>
                </a:cxn>
                <a:cxn ang="0">
                  <a:pos x="367" y="95"/>
                </a:cxn>
                <a:cxn ang="0">
                  <a:pos x="426" y="81"/>
                </a:cxn>
                <a:cxn ang="0">
                  <a:pos x="488" y="66"/>
                </a:cxn>
                <a:cxn ang="0">
                  <a:pos x="550" y="56"/>
                </a:cxn>
                <a:cxn ang="0">
                  <a:pos x="604" y="60"/>
                </a:cxn>
                <a:cxn ang="0">
                  <a:pos x="632" y="58"/>
                </a:cxn>
                <a:cxn ang="0">
                  <a:pos x="657" y="53"/>
                </a:cxn>
              </a:cxnLst>
              <a:rect l="0" t="0" r="r" b="b"/>
              <a:pathLst>
                <a:path w="1954" h="193">
                  <a:moveTo>
                    <a:pt x="657" y="53"/>
                  </a:moveTo>
                  <a:lnTo>
                    <a:pt x="688" y="53"/>
                  </a:lnTo>
                  <a:lnTo>
                    <a:pt x="717" y="53"/>
                  </a:lnTo>
                  <a:lnTo>
                    <a:pt x="748" y="53"/>
                  </a:lnTo>
                  <a:lnTo>
                    <a:pt x="778" y="53"/>
                  </a:lnTo>
                  <a:lnTo>
                    <a:pt x="810" y="53"/>
                  </a:lnTo>
                  <a:lnTo>
                    <a:pt x="841" y="54"/>
                  </a:lnTo>
                  <a:lnTo>
                    <a:pt x="871" y="56"/>
                  </a:lnTo>
                  <a:lnTo>
                    <a:pt x="902" y="58"/>
                  </a:lnTo>
                  <a:lnTo>
                    <a:pt x="934" y="59"/>
                  </a:lnTo>
                  <a:lnTo>
                    <a:pt x="965" y="59"/>
                  </a:lnTo>
                  <a:lnTo>
                    <a:pt x="995" y="60"/>
                  </a:lnTo>
                  <a:lnTo>
                    <a:pt x="1025" y="60"/>
                  </a:lnTo>
                  <a:lnTo>
                    <a:pt x="1055" y="60"/>
                  </a:lnTo>
                  <a:lnTo>
                    <a:pt x="1085" y="60"/>
                  </a:lnTo>
                  <a:lnTo>
                    <a:pt x="1114" y="59"/>
                  </a:lnTo>
                  <a:lnTo>
                    <a:pt x="1144" y="58"/>
                  </a:lnTo>
                  <a:lnTo>
                    <a:pt x="1152" y="56"/>
                  </a:lnTo>
                  <a:lnTo>
                    <a:pt x="1163" y="53"/>
                  </a:lnTo>
                  <a:lnTo>
                    <a:pt x="1173" y="52"/>
                  </a:lnTo>
                  <a:lnTo>
                    <a:pt x="1183" y="47"/>
                  </a:lnTo>
                  <a:lnTo>
                    <a:pt x="1193" y="45"/>
                  </a:lnTo>
                  <a:lnTo>
                    <a:pt x="1203" y="41"/>
                  </a:lnTo>
                  <a:lnTo>
                    <a:pt x="1211" y="40"/>
                  </a:lnTo>
                  <a:lnTo>
                    <a:pt x="1219" y="39"/>
                  </a:lnTo>
                  <a:lnTo>
                    <a:pt x="1246" y="34"/>
                  </a:lnTo>
                  <a:lnTo>
                    <a:pt x="1272" y="30"/>
                  </a:lnTo>
                  <a:lnTo>
                    <a:pt x="1301" y="29"/>
                  </a:lnTo>
                  <a:lnTo>
                    <a:pt x="1328" y="28"/>
                  </a:lnTo>
                  <a:lnTo>
                    <a:pt x="1356" y="28"/>
                  </a:lnTo>
                  <a:lnTo>
                    <a:pt x="1384" y="28"/>
                  </a:lnTo>
                  <a:lnTo>
                    <a:pt x="1413" y="28"/>
                  </a:lnTo>
                  <a:lnTo>
                    <a:pt x="1441" y="28"/>
                  </a:lnTo>
                  <a:lnTo>
                    <a:pt x="1469" y="29"/>
                  </a:lnTo>
                  <a:lnTo>
                    <a:pt x="1496" y="28"/>
                  </a:lnTo>
                  <a:lnTo>
                    <a:pt x="1525" y="28"/>
                  </a:lnTo>
                  <a:lnTo>
                    <a:pt x="1552" y="27"/>
                  </a:lnTo>
                  <a:lnTo>
                    <a:pt x="1579" y="23"/>
                  </a:lnTo>
                  <a:lnTo>
                    <a:pt x="1605" y="19"/>
                  </a:lnTo>
                  <a:lnTo>
                    <a:pt x="1632" y="12"/>
                  </a:lnTo>
                  <a:lnTo>
                    <a:pt x="1657" y="6"/>
                  </a:lnTo>
                  <a:lnTo>
                    <a:pt x="1670" y="3"/>
                  </a:lnTo>
                  <a:lnTo>
                    <a:pt x="1685" y="1"/>
                  </a:lnTo>
                  <a:lnTo>
                    <a:pt x="1704" y="0"/>
                  </a:lnTo>
                  <a:lnTo>
                    <a:pt x="1723" y="1"/>
                  </a:lnTo>
                  <a:lnTo>
                    <a:pt x="1744" y="5"/>
                  </a:lnTo>
                  <a:lnTo>
                    <a:pt x="1765" y="6"/>
                  </a:lnTo>
                  <a:lnTo>
                    <a:pt x="1787" y="10"/>
                  </a:lnTo>
                  <a:lnTo>
                    <a:pt x="1810" y="15"/>
                  </a:lnTo>
                  <a:lnTo>
                    <a:pt x="1832" y="22"/>
                  </a:lnTo>
                  <a:lnTo>
                    <a:pt x="1854" y="28"/>
                  </a:lnTo>
                  <a:lnTo>
                    <a:pt x="1874" y="34"/>
                  </a:lnTo>
                  <a:lnTo>
                    <a:pt x="1892" y="41"/>
                  </a:lnTo>
                  <a:lnTo>
                    <a:pt x="1910" y="50"/>
                  </a:lnTo>
                  <a:lnTo>
                    <a:pt x="1924" y="59"/>
                  </a:lnTo>
                  <a:lnTo>
                    <a:pt x="1936" y="68"/>
                  </a:lnTo>
                  <a:lnTo>
                    <a:pt x="1944" y="78"/>
                  </a:lnTo>
                  <a:lnTo>
                    <a:pt x="1947" y="87"/>
                  </a:lnTo>
                  <a:lnTo>
                    <a:pt x="1950" y="99"/>
                  </a:lnTo>
                  <a:lnTo>
                    <a:pt x="1954" y="113"/>
                  </a:lnTo>
                  <a:lnTo>
                    <a:pt x="1953" y="124"/>
                  </a:lnTo>
                  <a:lnTo>
                    <a:pt x="1948" y="131"/>
                  </a:lnTo>
                  <a:lnTo>
                    <a:pt x="1940" y="135"/>
                  </a:lnTo>
                  <a:lnTo>
                    <a:pt x="1931" y="141"/>
                  </a:lnTo>
                  <a:lnTo>
                    <a:pt x="1921" y="148"/>
                  </a:lnTo>
                  <a:lnTo>
                    <a:pt x="1911" y="157"/>
                  </a:lnTo>
                  <a:lnTo>
                    <a:pt x="1901" y="164"/>
                  </a:lnTo>
                  <a:lnTo>
                    <a:pt x="1890" y="170"/>
                  </a:lnTo>
                  <a:lnTo>
                    <a:pt x="1882" y="174"/>
                  </a:lnTo>
                  <a:lnTo>
                    <a:pt x="1874" y="177"/>
                  </a:lnTo>
                  <a:lnTo>
                    <a:pt x="1850" y="184"/>
                  </a:lnTo>
                  <a:lnTo>
                    <a:pt x="1825" y="190"/>
                  </a:lnTo>
                  <a:lnTo>
                    <a:pt x="1799" y="193"/>
                  </a:lnTo>
                  <a:lnTo>
                    <a:pt x="1772" y="193"/>
                  </a:lnTo>
                  <a:lnTo>
                    <a:pt x="1745" y="190"/>
                  </a:lnTo>
                  <a:lnTo>
                    <a:pt x="1717" y="188"/>
                  </a:lnTo>
                  <a:lnTo>
                    <a:pt x="1690" y="181"/>
                  </a:lnTo>
                  <a:lnTo>
                    <a:pt x="1661" y="177"/>
                  </a:lnTo>
                  <a:lnTo>
                    <a:pt x="1633" y="171"/>
                  </a:lnTo>
                  <a:lnTo>
                    <a:pt x="1605" y="165"/>
                  </a:lnTo>
                  <a:lnTo>
                    <a:pt x="1576" y="159"/>
                  </a:lnTo>
                  <a:lnTo>
                    <a:pt x="1549" y="153"/>
                  </a:lnTo>
                  <a:lnTo>
                    <a:pt x="1522" y="148"/>
                  </a:lnTo>
                  <a:lnTo>
                    <a:pt x="1495" y="145"/>
                  </a:lnTo>
                  <a:lnTo>
                    <a:pt x="1470" y="141"/>
                  </a:lnTo>
                  <a:lnTo>
                    <a:pt x="1446" y="139"/>
                  </a:lnTo>
                  <a:lnTo>
                    <a:pt x="1406" y="135"/>
                  </a:lnTo>
                  <a:lnTo>
                    <a:pt x="1364" y="134"/>
                  </a:lnTo>
                  <a:lnTo>
                    <a:pt x="1324" y="133"/>
                  </a:lnTo>
                  <a:lnTo>
                    <a:pt x="1283" y="133"/>
                  </a:lnTo>
                  <a:lnTo>
                    <a:pt x="1242" y="133"/>
                  </a:lnTo>
                  <a:lnTo>
                    <a:pt x="1200" y="134"/>
                  </a:lnTo>
                  <a:lnTo>
                    <a:pt x="1160" y="135"/>
                  </a:lnTo>
                  <a:lnTo>
                    <a:pt x="1120" y="135"/>
                  </a:lnTo>
                  <a:lnTo>
                    <a:pt x="1080" y="135"/>
                  </a:lnTo>
                  <a:lnTo>
                    <a:pt x="1039" y="137"/>
                  </a:lnTo>
                  <a:lnTo>
                    <a:pt x="999" y="137"/>
                  </a:lnTo>
                  <a:lnTo>
                    <a:pt x="958" y="137"/>
                  </a:lnTo>
                  <a:lnTo>
                    <a:pt x="917" y="137"/>
                  </a:lnTo>
                  <a:lnTo>
                    <a:pt x="877" y="135"/>
                  </a:lnTo>
                  <a:lnTo>
                    <a:pt x="837" y="133"/>
                  </a:lnTo>
                  <a:lnTo>
                    <a:pt x="798" y="128"/>
                  </a:lnTo>
                  <a:lnTo>
                    <a:pt x="798" y="124"/>
                  </a:lnTo>
                  <a:lnTo>
                    <a:pt x="791" y="124"/>
                  </a:lnTo>
                  <a:lnTo>
                    <a:pt x="784" y="122"/>
                  </a:lnTo>
                  <a:lnTo>
                    <a:pt x="776" y="121"/>
                  </a:lnTo>
                  <a:lnTo>
                    <a:pt x="769" y="119"/>
                  </a:lnTo>
                  <a:lnTo>
                    <a:pt x="774" y="118"/>
                  </a:lnTo>
                  <a:lnTo>
                    <a:pt x="774" y="118"/>
                  </a:lnTo>
                  <a:lnTo>
                    <a:pt x="775" y="116"/>
                  </a:lnTo>
                  <a:lnTo>
                    <a:pt x="778" y="115"/>
                  </a:lnTo>
                  <a:lnTo>
                    <a:pt x="618" y="134"/>
                  </a:lnTo>
                  <a:lnTo>
                    <a:pt x="612" y="131"/>
                  </a:lnTo>
                  <a:lnTo>
                    <a:pt x="605" y="129"/>
                  </a:lnTo>
                  <a:lnTo>
                    <a:pt x="596" y="129"/>
                  </a:lnTo>
                  <a:lnTo>
                    <a:pt x="586" y="129"/>
                  </a:lnTo>
                  <a:lnTo>
                    <a:pt x="577" y="131"/>
                  </a:lnTo>
                  <a:lnTo>
                    <a:pt x="567" y="131"/>
                  </a:lnTo>
                  <a:lnTo>
                    <a:pt x="560" y="129"/>
                  </a:lnTo>
                  <a:lnTo>
                    <a:pt x="554" y="127"/>
                  </a:lnTo>
                  <a:lnTo>
                    <a:pt x="559" y="127"/>
                  </a:lnTo>
                  <a:lnTo>
                    <a:pt x="564" y="125"/>
                  </a:lnTo>
                  <a:lnTo>
                    <a:pt x="553" y="121"/>
                  </a:lnTo>
                  <a:lnTo>
                    <a:pt x="539" y="118"/>
                  </a:lnTo>
                  <a:lnTo>
                    <a:pt x="521" y="118"/>
                  </a:lnTo>
                  <a:lnTo>
                    <a:pt x="502" y="119"/>
                  </a:lnTo>
                  <a:lnTo>
                    <a:pt x="482" y="124"/>
                  </a:lnTo>
                  <a:lnTo>
                    <a:pt x="465" y="127"/>
                  </a:lnTo>
                  <a:lnTo>
                    <a:pt x="449" y="131"/>
                  </a:lnTo>
                  <a:lnTo>
                    <a:pt x="438" y="134"/>
                  </a:lnTo>
                  <a:lnTo>
                    <a:pt x="425" y="137"/>
                  </a:lnTo>
                  <a:lnTo>
                    <a:pt x="410" y="141"/>
                  </a:lnTo>
                  <a:lnTo>
                    <a:pt x="395" y="142"/>
                  </a:lnTo>
                  <a:lnTo>
                    <a:pt x="379" y="145"/>
                  </a:lnTo>
                  <a:lnTo>
                    <a:pt x="362" y="146"/>
                  </a:lnTo>
                  <a:lnTo>
                    <a:pt x="346" y="146"/>
                  </a:lnTo>
                  <a:lnTo>
                    <a:pt x="328" y="146"/>
                  </a:lnTo>
                  <a:lnTo>
                    <a:pt x="310" y="146"/>
                  </a:lnTo>
                  <a:lnTo>
                    <a:pt x="293" y="146"/>
                  </a:lnTo>
                  <a:lnTo>
                    <a:pt x="275" y="147"/>
                  </a:lnTo>
                  <a:lnTo>
                    <a:pt x="257" y="147"/>
                  </a:lnTo>
                  <a:lnTo>
                    <a:pt x="240" y="148"/>
                  </a:lnTo>
                  <a:lnTo>
                    <a:pt x="223" y="151"/>
                  </a:lnTo>
                  <a:lnTo>
                    <a:pt x="207" y="152"/>
                  </a:lnTo>
                  <a:lnTo>
                    <a:pt x="191" y="153"/>
                  </a:lnTo>
                  <a:lnTo>
                    <a:pt x="176" y="158"/>
                  </a:lnTo>
                  <a:lnTo>
                    <a:pt x="151" y="158"/>
                  </a:lnTo>
                  <a:lnTo>
                    <a:pt x="149" y="159"/>
                  </a:lnTo>
                  <a:lnTo>
                    <a:pt x="143" y="164"/>
                  </a:lnTo>
                  <a:lnTo>
                    <a:pt x="136" y="166"/>
                  </a:lnTo>
                  <a:lnTo>
                    <a:pt x="128" y="170"/>
                  </a:lnTo>
                  <a:lnTo>
                    <a:pt x="118" y="166"/>
                  </a:lnTo>
                  <a:lnTo>
                    <a:pt x="106" y="165"/>
                  </a:lnTo>
                  <a:lnTo>
                    <a:pt x="92" y="165"/>
                  </a:lnTo>
                  <a:lnTo>
                    <a:pt x="78" y="165"/>
                  </a:lnTo>
                  <a:lnTo>
                    <a:pt x="62" y="166"/>
                  </a:lnTo>
                  <a:lnTo>
                    <a:pt x="46" y="168"/>
                  </a:lnTo>
                  <a:lnTo>
                    <a:pt x="32" y="170"/>
                  </a:lnTo>
                  <a:lnTo>
                    <a:pt x="20" y="171"/>
                  </a:lnTo>
                  <a:lnTo>
                    <a:pt x="18" y="168"/>
                  </a:lnTo>
                  <a:lnTo>
                    <a:pt x="12" y="164"/>
                  </a:lnTo>
                  <a:lnTo>
                    <a:pt x="5" y="158"/>
                  </a:lnTo>
                  <a:lnTo>
                    <a:pt x="0" y="157"/>
                  </a:lnTo>
                  <a:lnTo>
                    <a:pt x="3" y="147"/>
                  </a:lnTo>
                  <a:lnTo>
                    <a:pt x="8" y="141"/>
                  </a:lnTo>
                  <a:lnTo>
                    <a:pt x="19" y="135"/>
                  </a:lnTo>
                  <a:lnTo>
                    <a:pt x="32" y="131"/>
                  </a:lnTo>
                  <a:lnTo>
                    <a:pt x="45" y="127"/>
                  </a:lnTo>
                  <a:lnTo>
                    <a:pt x="58" y="124"/>
                  </a:lnTo>
                  <a:lnTo>
                    <a:pt x="69" y="121"/>
                  </a:lnTo>
                  <a:lnTo>
                    <a:pt x="76" y="118"/>
                  </a:lnTo>
                  <a:lnTo>
                    <a:pt x="93" y="118"/>
                  </a:lnTo>
                  <a:lnTo>
                    <a:pt x="110" y="118"/>
                  </a:lnTo>
                  <a:lnTo>
                    <a:pt x="128" y="116"/>
                  </a:lnTo>
                  <a:lnTo>
                    <a:pt x="145" y="116"/>
                  </a:lnTo>
                  <a:lnTo>
                    <a:pt x="163" y="116"/>
                  </a:lnTo>
                  <a:lnTo>
                    <a:pt x="181" y="115"/>
                  </a:lnTo>
                  <a:lnTo>
                    <a:pt x="198" y="115"/>
                  </a:lnTo>
                  <a:lnTo>
                    <a:pt x="216" y="113"/>
                  </a:lnTo>
                  <a:lnTo>
                    <a:pt x="234" y="113"/>
                  </a:lnTo>
                  <a:lnTo>
                    <a:pt x="251" y="112"/>
                  </a:lnTo>
                  <a:lnTo>
                    <a:pt x="268" y="111"/>
                  </a:lnTo>
                  <a:lnTo>
                    <a:pt x="286" y="111"/>
                  </a:lnTo>
                  <a:lnTo>
                    <a:pt x="303" y="107"/>
                  </a:lnTo>
                  <a:lnTo>
                    <a:pt x="320" y="106"/>
                  </a:lnTo>
                  <a:lnTo>
                    <a:pt x="336" y="104"/>
                  </a:lnTo>
                  <a:lnTo>
                    <a:pt x="353" y="99"/>
                  </a:lnTo>
                  <a:lnTo>
                    <a:pt x="367" y="95"/>
                  </a:lnTo>
                  <a:lnTo>
                    <a:pt x="381" y="93"/>
                  </a:lnTo>
                  <a:lnTo>
                    <a:pt x="395" y="88"/>
                  </a:lnTo>
                  <a:lnTo>
                    <a:pt x="410" y="86"/>
                  </a:lnTo>
                  <a:lnTo>
                    <a:pt x="426" y="81"/>
                  </a:lnTo>
                  <a:lnTo>
                    <a:pt x="441" y="76"/>
                  </a:lnTo>
                  <a:lnTo>
                    <a:pt x="456" y="72"/>
                  </a:lnTo>
                  <a:lnTo>
                    <a:pt x="473" y="71"/>
                  </a:lnTo>
                  <a:lnTo>
                    <a:pt x="488" y="66"/>
                  </a:lnTo>
                  <a:lnTo>
                    <a:pt x="504" y="63"/>
                  </a:lnTo>
                  <a:lnTo>
                    <a:pt x="519" y="60"/>
                  </a:lnTo>
                  <a:lnTo>
                    <a:pt x="535" y="59"/>
                  </a:lnTo>
                  <a:lnTo>
                    <a:pt x="550" y="56"/>
                  </a:lnTo>
                  <a:lnTo>
                    <a:pt x="565" y="54"/>
                  </a:lnTo>
                  <a:lnTo>
                    <a:pt x="579" y="53"/>
                  </a:lnTo>
                  <a:lnTo>
                    <a:pt x="593" y="53"/>
                  </a:lnTo>
                  <a:lnTo>
                    <a:pt x="604" y="60"/>
                  </a:lnTo>
                  <a:lnTo>
                    <a:pt x="611" y="60"/>
                  </a:lnTo>
                  <a:lnTo>
                    <a:pt x="618" y="59"/>
                  </a:lnTo>
                  <a:lnTo>
                    <a:pt x="625" y="59"/>
                  </a:lnTo>
                  <a:lnTo>
                    <a:pt x="632" y="58"/>
                  </a:lnTo>
                  <a:lnTo>
                    <a:pt x="639" y="56"/>
                  </a:lnTo>
                  <a:lnTo>
                    <a:pt x="645" y="54"/>
                  </a:lnTo>
                  <a:lnTo>
                    <a:pt x="651" y="54"/>
                  </a:lnTo>
                  <a:lnTo>
                    <a:pt x="657" y="53"/>
                  </a:lnTo>
                  <a:lnTo>
                    <a:pt x="657" y="53"/>
                  </a:lnTo>
                  <a:close/>
                </a:path>
              </a:pathLst>
            </a:custGeom>
            <a:solidFill>
              <a:srgbClr val="A8E2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19" name="Freeform 111"/>
            <p:cNvSpPr>
              <a:spLocks/>
            </p:cNvSpPr>
            <p:nvPr/>
          </p:nvSpPr>
          <p:spPr bwMode="auto">
            <a:xfrm>
              <a:off x="4421188" y="1622425"/>
              <a:ext cx="209550" cy="312738"/>
            </a:xfrm>
            <a:custGeom>
              <a:avLst/>
              <a:gdLst/>
              <a:ahLst/>
              <a:cxnLst>
                <a:cxn ang="0">
                  <a:pos x="243" y="390"/>
                </a:cxn>
                <a:cxn ang="0">
                  <a:pos x="204" y="348"/>
                </a:cxn>
                <a:cxn ang="0">
                  <a:pos x="170" y="305"/>
                </a:cxn>
                <a:cxn ang="0">
                  <a:pos x="141" y="258"/>
                </a:cxn>
                <a:cxn ang="0">
                  <a:pos x="117" y="211"/>
                </a:cxn>
                <a:cxn ang="0">
                  <a:pos x="97" y="162"/>
                </a:cxn>
                <a:cxn ang="0">
                  <a:pos x="84" y="111"/>
                </a:cxn>
                <a:cxn ang="0">
                  <a:pos x="75" y="58"/>
                </a:cxn>
                <a:cxn ang="0">
                  <a:pos x="72" y="0"/>
                </a:cxn>
                <a:cxn ang="0">
                  <a:pos x="68" y="0"/>
                </a:cxn>
                <a:cxn ang="0">
                  <a:pos x="62" y="0"/>
                </a:cxn>
                <a:cxn ang="0">
                  <a:pos x="61" y="4"/>
                </a:cxn>
                <a:cxn ang="0">
                  <a:pos x="56" y="7"/>
                </a:cxn>
                <a:cxn ang="0">
                  <a:pos x="49" y="10"/>
                </a:cxn>
                <a:cxn ang="0">
                  <a:pos x="42" y="15"/>
                </a:cxn>
                <a:cxn ang="0">
                  <a:pos x="33" y="17"/>
                </a:cxn>
                <a:cxn ang="0">
                  <a:pos x="26" y="22"/>
                </a:cxn>
                <a:cxn ang="0">
                  <a:pos x="20" y="25"/>
                </a:cxn>
                <a:cxn ang="0">
                  <a:pos x="17" y="29"/>
                </a:cxn>
                <a:cxn ang="0">
                  <a:pos x="10" y="54"/>
                </a:cxn>
                <a:cxn ang="0">
                  <a:pos x="5" y="81"/>
                </a:cxn>
                <a:cxn ang="0">
                  <a:pos x="2" y="107"/>
                </a:cxn>
                <a:cxn ang="0">
                  <a:pos x="0" y="137"/>
                </a:cxn>
                <a:cxn ang="0">
                  <a:pos x="5" y="140"/>
                </a:cxn>
                <a:cxn ang="0">
                  <a:pos x="11" y="146"/>
                </a:cxn>
                <a:cxn ang="0">
                  <a:pos x="17" y="148"/>
                </a:cxn>
                <a:cxn ang="0">
                  <a:pos x="23" y="153"/>
                </a:cxn>
                <a:cxn ang="0">
                  <a:pos x="29" y="158"/>
                </a:cxn>
                <a:cxn ang="0">
                  <a:pos x="35" y="162"/>
                </a:cxn>
                <a:cxn ang="0">
                  <a:pos x="40" y="165"/>
                </a:cxn>
                <a:cxn ang="0">
                  <a:pos x="45" y="171"/>
                </a:cxn>
                <a:cxn ang="0">
                  <a:pos x="61" y="190"/>
                </a:cxn>
                <a:cxn ang="0">
                  <a:pos x="76" y="211"/>
                </a:cxn>
                <a:cxn ang="0">
                  <a:pos x="91" y="236"/>
                </a:cxn>
                <a:cxn ang="0">
                  <a:pos x="107" y="260"/>
                </a:cxn>
                <a:cxn ang="0">
                  <a:pos x="121" y="287"/>
                </a:cxn>
                <a:cxn ang="0">
                  <a:pos x="137" y="311"/>
                </a:cxn>
                <a:cxn ang="0">
                  <a:pos x="154" y="336"/>
                </a:cxn>
                <a:cxn ang="0">
                  <a:pos x="171" y="357"/>
                </a:cxn>
                <a:cxn ang="0">
                  <a:pos x="171" y="363"/>
                </a:cxn>
                <a:cxn ang="0">
                  <a:pos x="178" y="364"/>
                </a:cxn>
                <a:cxn ang="0">
                  <a:pos x="189" y="365"/>
                </a:cxn>
                <a:cxn ang="0">
                  <a:pos x="203" y="370"/>
                </a:cxn>
                <a:cxn ang="0">
                  <a:pos x="219" y="375"/>
                </a:cxn>
                <a:cxn ang="0">
                  <a:pos x="234" y="378"/>
                </a:cxn>
                <a:cxn ang="0">
                  <a:pos x="248" y="383"/>
                </a:cxn>
                <a:cxn ang="0">
                  <a:pos x="259" y="388"/>
                </a:cxn>
                <a:cxn ang="0">
                  <a:pos x="266" y="390"/>
                </a:cxn>
                <a:cxn ang="0">
                  <a:pos x="266" y="395"/>
                </a:cxn>
                <a:cxn ang="0">
                  <a:pos x="243" y="390"/>
                </a:cxn>
                <a:cxn ang="0">
                  <a:pos x="243" y="390"/>
                </a:cxn>
              </a:cxnLst>
              <a:rect l="0" t="0" r="r" b="b"/>
              <a:pathLst>
                <a:path w="266" h="395">
                  <a:moveTo>
                    <a:pt x="243" y="390"/>
                  </a:moveTo>
                  <a:lnTo>
                    <a:pt x="204" y="348"/>
                  </a:lnTo>
                  <a:lnTo>
                    <a:pt x="170" y="305"/>
                  </a:lnTo>
                  <a:lnTo>
                    <a:pt x="141" y="258"/>
                  </a:lnTo>
                  <a:lnTo>
                    <a:pt x="117" y="211"/>
                  </a:lnTo>
                  <a:lnTo>
                    <a:pt x="97" y="162"/>
                  </a:lnTo>
                  <a:lnTo>
                    <a:pt x="84" y="111"/>
                  </a:lnTo>
                  <a:lnTo>
                    <a:pt x="75" y="58"/>
                  </a:lnTo>
                  <a:lnTo>
                    <a:pt x="72" y="0"/>
                  </a:lnTo>
                  <a:lnTo>
                    <a:pt x="68" y="0"/>
                  </a:lnTo>
                  <a:lnTo>
                    <a:pt x="62" y="0"/>
                  </a:lnTo>
                  <a:lnTo>
                    <a:pt x="61" y="4"/>
                  </a:lnTo>
                  <a:lnTo>
                    <a:pt x="56" y="7"/>
                  </a:lnTo>
                  <a:lnTo>
                    <a:pt x="49" y="10"/>
                  </a:lnTo>
                  <a:lnTo>
                    <a:pt x="42" y="15"/>
                  </a:lnTo>
                  <a:lnTo>
                    <a:pt x="33" y="17"/>
                  </a:lnTo>
                  <a:lnTo>
                    <a:pt x="26" y="22"/>
                  </a:lnTo>
                  <a:lnTo>
                    <a:pt x="20" y="25"/>
                  </a:lnTo>
                  <a:lnTo>
                    <a:pt x="17" y="29"/>
                  </a:lnTo>
                  <a:lnTo>
                    <a:pt x="10" y="54"/>
                  </a:lnTo>
                  <a:lnTo>
                    <a:pt x="5" y="81"/>
                  </a:lnTo>
                  <a:lnTo>
                    <a:pt x="2" y="107"/>
                  </a:lnTo>
                  <a:lnTo>
                    <a:pt x="0" y="137"/>
                  </a:lnTo>
                  <a:lnTo>
                    <a:pt x="5" y="140"/>
                  </a:lnTo>
                  <a:lnTo>
                    <a:pt x="11" y="146"/>
                  </a:lnTo>
                  <a:lnTo>
                    <a:pt x="17" y="148"/>
                  </a:lnTo>
                  <a:lnTo>
                    <a:pt x="23" y="153"/>
                  </a:lnTo>
                  <a:lnTo>
                    <a:pt x="29" y="158"/>
                  </a:lnTo>
                  <a:lnTo>
                    <a:pt x="35" y="162"/>
                  </a:lnTo>
                  <a:lnTo>
                    <a:pt x="40" y="165"/>
                  </a:lnTo>
                  <a:lnTo>
                    <a:pt x="45" y="171"/>
                  </a:lnTo>
                  <a:lnTo>
                    <a:pt x="61" y="190"/>
                  </a:lnTo>
                  <a:lnTo>
                    <a:pt x="76" y="211"/>
                  </a:lnTo>
                  <a:lnTo>
                    <a:pt x="91" y="236"/>
                  </a:lnTo>
                  <a:lnTo>
                    <a:pt x="107" y="260"/>
                  </a:lnTo>
                  <a:lnTo>
                    <a:pt x="121" y="287"/>
                  </a:lnTo>
                  <a:lnTo>
                    <a:pt x="137" y="311"/>
                  </a:lnTo>
                  <a:lnTo>
                    <a:pt x="154" y="336"/>
                  </a:lnTo>
                  <a:lnTo>
                    <a:pt x="171" y="357"/>
                  </a:lnTo>
                  <a:lnTo>
                    <a:pt x="171" y="363"/>
                  </a:lnTo>
                  <a:lnTo>
                    <a:pt x="178" y="364"/>
                  </a:lnTo>
                  <a:lnTo>
                    <a:pt x="189" y="365"/>
                  </a:lnTo>
                  <a:lnTo>
                    <a:pt x="203" y="370"/>
                  </a:lnTo>
                  <a:lnTo>
                    <a:pt x="219" y="375"/>
                  </a:lnTo>
                  <a:lnTo>
                    <a:pt x="234" y="378"/>
                  </a:lnTo>
                  <a:lnTo>
                    <a:pt x="248" y="383"/>
                  </a:lnTo>
                  <a:lnTo>
                    <a:pt x="259" y="388"/>
                  </a:lnTo>
                  <a:lnTo>
                    <a:pt x="266" y="390"/>
                  </a:lnTo>
                  <a:lnTo>
                    <a:pt x="266" y="395"/>
                  </a:lnTo>
                  <a:lnTo>
                    <a:pt x="243" y="390"/>
                  </a:lnTo>
                  <a:lnTo>
                    <a:pt x="243" y="390"/>
                  </a:lnTo>
                  <a:close/>
                </a:path>
              </a:pathLst>
            </a:custGeom>
            <a:solidFill>
              <a:srgbClr val="E29E8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0" name="Freeform 112"/>
            <p:cNvSpPr>
              <a:spLocks/>
            </p:cNvSpPr>
            <p:nvPr/>
          </p:nvSpPr>
          <p:spPr bwMode="auto">
            <a:xfrm>
              <a:off x="2984500" y="1431925"/>
              <a:ext cx="468313" cy="471488"/>
            </a:xfrm>
            <a:custGeom>
              <a:avLst/>
              <a:gdLst/>
              <a:ahLst/>
              <a:cxnLst>
                <a:cxn ang="0">
                  <a:pos x="481" y="22"/>
                </a:cxn>
                <a:cxn ang="0">
                  <a:pos x="445" y="39"/>
                </a:cxn>
                <a:cxn ang="0">
                  <a:pos x="409" y="52"/>
                </a:cxn>
                <a:cxn ang="0">
                  <a:pos x="371" y="64"/>
                </a:cxn>
                <a:cxn ang="0">
                  <a:pos x="333" y="73"/>
                </a:cxn>
                <a:cxn ang="0">
                  <a:pos x="297" y="79"/>
                </a:cxn>
                <a:cxn ang="0">
                  <a:pos x="260" y="83"/>
                </a:cxn>
                <a:cxn ang="0">
                  <a:pos x="225" y="86"/>
                </a:cxn>
                <a:cxn ang="0">
                  <a:pos x="204" y="98"/>
                </a:cxn>
                <a:cxn ang="0">
                  <a:pos x="195" y="99"/>
                </a:cxn>
                <a:cxn ang="0">
                  <a:pos x="187" y="104"/>
                </a:cxn>
                <a:cxn ang="0">
                  <a:pos x="184" y="122"/>
                </a:cxn>
                <a:cxn ang="0">
                  <a:pos x="180" y="152"/>
                </a:cxn>
                <a:cxn ang="0">
                  <a:pos x="184" y="182"/>
                </a:cxn>
                <a:cxn ang="0">
                  <a:pos x="204" y="194"/>
                </a:cxn>
                <a:cxn ang="0">
                  <a:pos x="206" y="198"/>
                </a:cxn>
                <a:cxn ang="0">
                  <a:pos x="208" y="204"/>
                </a:cxn>
                <a:cxn ang="0">
                  <a:pos x="198" y="209"/>
                </a:cxn>
                <a:cxn ang="0">
                  <a:pos x="184" y="217"/>
                </a:cxn>
                <a:cxn ang="0">
                  <a:pos x="171" y="227"/>
                </a:cxn>
                <a:cxn ang="0">
                  <a:pos x="159" y="234"/>
                </a:cxn>
                <a:cxn ang="0">
                  <a:pos x="145" y="248"/>
                </a:cxn>
                <a:cxn ang="0">
                  <a:pos x="126" y="262"/>
                </a:cxn>
                <a:cxn ang="0">
                  <a:pos x="114" y="268"/>
                </a:cxn>
                <a:cxn ang="0">
                  <a:pos x="102" y="276"/>
                </a:cxn>
                <a:cxn ang="0">
                  <a:pos x="92" y="287"/>
                </a:cxn>
                <a:cxn ang="0">
                  <a:pos x="82" y="294"/>
                </a:cxn>
                <a:cxn ang="0">
                  <a:pos x="69" y="376"/>
                </a:cxn>
                <a:cxn ang="0">
                  <a:pos x="41" y="452"/>
                </a:cxn>
                <a:cxn ang="0">
                  <a:pos x="13" y="524"/>
                </a:cxn>
                <a:cxn ang="0">
                  <a:pos x="0" y="594"/>
                </a:cxn>
                <a:cxn ang="0">
                  <a:pos x="8" y="590"/>
                </a:cxn>
                <a:cxn ang="0">
                  <a:pos x="16" y="581"/>
                </a:cxn>
                <a:cxn ang="0">
                  <a:pos x="76" y="580"/>
                </a:cxn>
                <a:cxn ang="0">
                  <a:pos x="137" y="571"/>
                </a:cxn>
                <a:cxn ang="0">
                  <a:pos x="194" y="557"/>
                </a:cxn>
                <a:cxn ang="0">
                  <a:pos x="247" y="531"/>
                </a:cxn>
                <a:cxn ang="0">
                  <a:pos x="292" y="499"/>
                </a:cxn>
                <a:cxn ang="0">
                  <a:pos x="327" y="456"/>
                </a:cxn>
                <a:cxn ang="0">
                  <a:pos x="350" y="401"/>
                </a:cxn>
                <a:cxn ang="0">
                  <a:pos x="358" y="334"/>
                </a:cxn>
                <a:cxn ang="0">
                  <a:pos x="389" y="288"/>
                </a:cxn>
                <a:cxn ang="0">
                  <a:pos x="427" y="221"/>
                </a:cxn>
                <a:cxn ang="0">
                  <a:pos x="462" y="157"/>
                </a:cxn>
                <a:cxn ang="0">
                  <a:pos x="484" y="130"/>
                </a:cxn>
                <a:cxn ang="0">
                  <a:pos x="491" y="112"/>
                </a:cxn>
                <a:cxn ang="0">
                  <a:pos x="507" y="92"/>
                </a:cxn>
                <a:cxn ang="0">
                  <a:pos x="522" y="69"/>
                </a:cxn>
                <a:cxn ang="0">
                  <a:pos x="529" y="46"/>
                </a:cxn>
                <a:cxn ang="0">
                  <a:pos x="539" y="39"/>
                </a:cxn>
                <a:cxn ang="0">
                  <a:pos x="549" y="27"/>
                </a:cxn>
                <a:cxn ang="0">
                  <a:pos x="555" y="22"/>
                </a:cxn>
                <a:cxn ang="0">
                  <a:pos x="567" y="17"/>
                </a:cxn>
                <a:cxn ang="0">
                  <a:pos x="577" y="9"/>
                </a:cxn>
                <a:cxn ang="0">
                  <a:pos x="587" y="3"/>
                </a:cxn>
                <a:cxn ang="0">
                  <a:pos x="583" y="3"/>
                </a:cxn>
                <a:cxn ang="0">
                  <a:pos x="561" y="5"/>
                </a:cxn>
                <a:cxn ang="0">
                  <a:pos x="533" y="11"/>
                </a:cxn>
                <a:cxn ang="0">
                  <a:pos x="508" y="14"/>
                </a:cxn>
                <a:cxn ang="0">
                  <a:pos x="498" y="12"/>
                </a:cxn>
              </a:cxnLst>
              <a:rect l="0" t="0" r="r" b="b"/>
              <a:pathLst>
                <a:path w="589" h="594">
                  <a:moveTo>
                    <a:pt x="498" y="12"/>
                  </a:moveTo>
                  <a:lnTo>
                    <a:pt x="481" y="22"/>
                  </a:lnTo>
                  <a:lnTo>
                    <a:pt x="463" y="30"/>
                  </a:lnTo>
                  <a:lnTo>
                    <a:pt x="445" y="39"/>
                  </a:lnTo>
                  <a:lnTo>
                    <a:pt x="428" y="46"/>
                  </a:lnTo>
                  <a:lnTo>
                    <a:pt x="409" y="52"/>
                  </a:lnTo>
                  <a:lnTo>
                    <a:pt x="390" y="58"/>
                  </a:lnTo>
                  <a:lnTo>
                    <a:pt x="371" y="64"/>
                  </a:lnTo>
                  <a:lnTo>
                    <a:pt x="352" y="69"/>
                  </a:lnTo>
                  <a:lnTo>
                    <a:pt x="333" y="73"/>
                  </a:lnTo>
                  <a:lnTo>
                    <a:pt x="315" y="76"/>
                  </a:lnTo>
                  <a:lnTo>
                    <a:pt x="297" y="79"/>
                  </a:lnTo>
                  <a:lnTo>
                    <a:pt x="278" y="82"/>
                  </a:lnTo>
                  <a:lnTo>
                    <a:pt x="260" y="83"/>
                  </a:lnTo>
                  <a:lnTo>
                    <a:pt x="243" y="85"/>
                  </a:lnTo>
                  <a:lnTo>
                    <a:pt x="225" y="86"/>
                  </a:lnTo>
                  <a:lnTo>
                    <a:pt x="208" y="86"/>
                  </a:lnTo>
                  <a:lnTo>
                    <a:pt x="204" y="98"/>
                  </a:lnTo>
                  <a:lnTo>
                    <a:pt x="199" y="99"/>
                  </a:lnTo>
                  <a:lnTo>
                    <a:pt x="195" y="99"/>
                  </a:lnTo>
                  <a:lnTo>
                    <a:pt x="191" y="103"/>
                  </a:lnTo>
                  <a:lnTo>
                    <a:pt x="187" y="104"/>
                  </a:lnTo>
                  <a:lnTo>
                    <a:pt x="186" y="110"/>
                  </a:lnTo>
                  <a:lnTo>
                    <a:pt x="184" y="122"/>
                  </a:lnTo>
                  <a:lnTo>
                    <a:pt x="181" y="136"/>
                  </a:lnTo>
                  <a:lnTo>
                    <a:pt x="180" y="152"/>
                  </a:lnTo>
                  <a:lnTo>
                    <a:pt x="180" y="169"/>
                  </a:lnTo>
                  <a:lnTo>
                    <a:pt x="184" y="182"/>
                  </a:lnTo>
                  <a:lnTo>
                    <a:pt x="191" y="189"/>
                  </a:lnTo>
                  <a:lnTo>
                    <a:pt x="204" y="194"/>
                  </a:lnTo>
                  <a:lnTo>
                    <a:pt x="205" y="198"/>
                  </a:lnTo>
                  <a:lnTo>
                    <a:pt x="206" y="198"/>
                  </a:lnTo>
                  <a:lnTo>
                    <a:pt x="207" y="200"/>
                  </a:lnTo>
                  <a:lnTo>
                    <a:pt x="208" y="204"/>
                  </a:lnTo>
                  <a:lnTo>
                    <a:pt x="204" y="205"/>
                  </a:lnTo>
                  <a:lnTo>
                    <a:pt x="198" y="209"/>
                  </a:lnTo>
                  <a:lnTo>
                    <a:pt x="191" y="211"/>
                  </a:lnTo>
                  <a:lnTo>
                    <a:pt x="184" y="217"/>
                  </a:lnTo>
                  <a:lnTo>
                    <a:pt x="177" y="222"/>
                  </a:lnTo>
                  <a:lnTo>
                    <a:pt x="171" y="227"/>
                  </a:lnTo>
                  <a:lnTo>
                    <a:pt x="164" y="230"/>
                  </a:lnTo>
                  <a:lnTo>
                    <a:pt x="159" y="234"/>
                  </a:lnTo>
                  <a:lnTo>
                    <a:pt x="154" y="242"/>
                  </a:lnTo>
                  <a:lnTo>
                    <a:pt x="145" y="248"/>
                  </a:lnTo>
                  <a:lnTo>
                    <a:pt x="133" y="254"/>
                  </a:lnTo>
                  <a:lnTo>
                    <a:pt x="126" y="262"/>
                  </a:lnTo>
                  <a:lnTo>
                    <a:pt x="120" y="264"/>
                  </a:lnTo>
                  <a:lnTo>
                    <a:pt x="114" y="268"/>
                  </a:lnTo>
                  <a:lnTo>
                    <a:pt x="108" y="271"/>
                  </a:lnTo>
                  <a:lnTo>
                    <a:pt x="102" y="276"/>
                  </a:lnTo>
                  <a:lnTo>
                    <a:pt x="96" y="282"/>
                  </a:lnTo>
                  <a:lnTo>
                    <a:pt x="92" y="287"/>
                  </a:lnTo>
                  <a:lnTo>
                    <a:pt x="87" y="289"/>
                  </a:lnTo>
                  <a:lnTo>
                    <a:pt x="82" y="294"/>
                  </a:lnTo>
                  <a:lnTo>
                    <a:pt x="79" y="335"/>
                  </a:lnTo>
                  <a:lnTo>
                    <a:pt x="69" y="376"/>
                  </a:lnTo>
                  <a:lnTo>
                    <a:pt x="56" y="413"/>
                  </a:lnTo>
                  <a:lnTo>
                    <a:pt x="41" y="452"/>
                  </a:lnTo>
                  <a:lnTo>
                    <a:pt x="26" y="488"/>
                  </a:lnTo>
                  <a:lnTo>
                    <a:pt x="13" y="524"/>
                  </a:lnTo>
                  <a:lnTo>
                    <a:pt x="3" y="559"/>
                  </a:lnTo>
                  <a:lnTo>
                    <a:pt x="0" y="594"/>
                  </a:lnTo>
                  <a:lnTo>
                    <a:pt x="3" y="594"/>
                  </a:lnTo>
                  <a:lnTo>
                    <a:pt x="8" y="590"/>
                  </a:lnTo>
                  <a:lnTo>
                    <a:pt x="12" y="587"/>
                  </a:lnTo>
                  <a:lnTo>
                    <a:pt x="16" y="581"/>
                  </a:lnTo>
                  <a:lnTo>
                    <a:pt x="47" y="581"/>
                  </a:lnTo>
                  <a:lnTo>
                    <a:pt x="76" y="580"/>
                  </a:lnTo>
                  <a:lnTo>
                    <a:pt x="107" y="577"/>
                  </a:lnTo>
                  <a:lnTo>
                    <a:pt x="137" y="571"/>
                  </a:lnTo>
                  <a:lnTo>
                    <a:pt x="166" y="564"/>
                  </a:lnTo>
                  <a:lnTo>
                    <a:pt x="194" y="557"/>
                  </a:lnTo>
                  <a:lnTo>
                    <a:pt x="221" y="546"/>
                  </a:lnTo>
                  <a:lnTo>
                    <a:pt x="247" y="531"/>
                  </a:lnTo>
                  <a:lnTo>
                    <a:pt x="271" y="517"/>
                  </a:lnTo>
                  <a:lnTo>
                    <a:pt x="292" y="499"/>
                  </a:lnTo>
                  <a:lnTo>
                    <a:pt x="311" y="478"/>
                  </a:lnTo>
                  <a:lnTo>
                    <a:pt x="327" y="456"/>
                  </a:lnTo>
                  <a:lnTo>
                    <a:pt x="340" y="431"/>
                  </a:lnTo>
                  <a:lnTo>
                    <a:pt x="350" y="401"/>
                  </a:lnTo>
                  <a:lnTo>
                    <a:pt x="356" y="369"/>
                  </a:lnTo>
                  <a:lnTo>
                    <a:pt x="358" y="334"/>
                  </a:lnTo>
                  <a:lnTo>
                    <a:pt x="372" y="316"/>
                  </a:lnTo>
                  <a:lnTo>
                    <a:pt x="389" y="288"/>
                  </a:lnTo>
                  <a:lnTo>
                    <a:pt x="408" y="254"/>
                  </a:lnTo>
                  <a:lnTo>
                    <a:pt x="427" y="221"/>
                  </a:lnTo>
                  <a:lnTo>
                    <a:pt x="445" y="187"/>
                  </a:lnTo>
                  <a:lnTo>
                    <a:pt x="462" y="157"/>
                  </a:lnTo>
                  <a:lnTo>
                    <a:pt x="475" y="138"/>
                  </a:lnTo>
                  <a:lnTo>
                    <a:pt x="484" y="130"/>
                  </a:lnTo>
                  <a:lnTo>
                    <a:pt x="487" y="122"/>
                  </a:lnTo>
                  <a:lnTo>
                    <a:pt x="491" y="112"/>
                  </a:lnTo>
                  <a:lnTo>
                    <a:pt x="498" y="103"/>
                  </a:lnTo>
                  <a:lnTo>
                    <a:pt x="507" y="92"/>
                  </a:lnTo>
                  <a:lnTo>
                    <a:pt x="515" y="80"/>
                  </a:lnTo>
                  <a:lnTo>
                    <a:pt x="522" y="69"/>
                  </a:lnTo>
                  <a:lnTo>
                    <a:pt x="527" y="57"/>
                  </a:lnTo>
                  <a:lnTo>
                    <a:pt x="529" y="46"/>
                  </a:lnTo>
                  <a:lnTo>
                    <a:pt x="534" y="40"/>
                  </a:lnTo>
                  <a:lnTo>
                    <a:pt x="539" y="39"/>
                  </a:lnTo>
                  <a:lnTo>
                    <a:pt x="544" y="34"/>
                  </a:lnTo>
                  <a:lnTo>
                    <a:pt x="549" y="27"/>
                  </a:lnTo>
                  <a:lnTo>
                    <a:pt x="550" y="23"/>
                  </a:lnTo>
                  <a:lnTo>
                    <a:pt x="555" y="22"/>
                  </a:lnTo>
                  <a:lnTo>
                    <a:pt x="561" y="20"/>
                  </a:lnTo>
                  <a:lnTo>
                    <a:pt x="567" y="17"/>
                  </a:lnTo>
                  <a:lnTo>
                    <a:pt x="572" y="11"/>
                  </a:lnTo>
                  <a:lnTo>
                    <a:pt x="577" y="9"/>
                  </a:lnTo>
                  <a:lnTo>
                    <a:pt x="582" y="5"/>
                  </a:lnTo>
                  <a:lnTo>
                    <a:pt x="587" y="3"/>
                  </a:lnTo>
                  <a:lnTo>
                    <a:pt x="589" y="0"/>
                  </a:lnTo>
                  <a:lnTo>
                    <a:pt x="583" y="3"/>
                  </a:lnTo>
                  <a:lnTo>
                    <a:pt x="573" y="4"/>
                  </a:lnTo>
                  <a:lnTo>
                    <a:pt x="561" y="5"/>
                  </a:lnTo>
                  <a:lnTo>
                    <a:pt x="547" y="10"/>
                  </a:lnTo>
                  <a:lnTo>
                    <a:pt x="533" y="11"/>
                  </a:lnTo>
                  <a:lnTo>
                    <a:pt x="520" y="14"/>
                  </a:lnTo>
                  <a:lnTo>
                    <a:pt x="508" y="14"/>
                  </a:lnTo>
                  <a:lnTo>
                    <a:pt x="498" y="12"/>
                  </a:lnTo>
                  <a:lnTo>
                    <a:pt x="498" y="12"/>
                  </a:lnTo>
                  <a:close/>
                </a:path>
              </a:pathLst>
            </a:custGeom>
            <a:solidFill>
              <a:srgbClr val="FFDBB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1" name="Freeform 113"/>
            <p:cNvSpPr>
              <a:spLocks/>
            </p:cNvSpPr>
            <p:nvPr/>
          </p:nvSpPr>
          <p:spPr bwMode="auto">
            <a:xfrm>
              <a:off x="3513138" y="1295400"/>
              <a:ext cx="974725" cy="142875"/>
            </a:xfrm>
            <a:custGeom>
              <a:avLst/>
              <a:gdLst/>
              <a:ahLst/>
              <a:cxnLst>
                <a:cxn ang="0">
                  <a:pos x="145" y="16"/>
                </a:cxn>
                <a:cxn ang="0">
                  <a:pos x="112" y="4"/>
                </a:cxn>
                <a:cxn ang="0">
                  <a:pos x="71" y="0"/>
                </a:cxn>
                <a:cxn ang="0">
                  <a:pos x="30" y="4"/>
                </a:cxn>
                <a:cxn ang="0">
                  <a:pos x="14" y="36"/>
                </a:cxn>
                <a:cxn ang="0">
                  <a:pos x="5" y="129"/>
                </a:cxn>
                <a:cxn ang="0">
                  <a:pos x="0" y="157"/>
                </a:cxn>
                <a:cxn ang="0">
                  <a:pos x="3" y="171"/>
                </a:cxn>
                <a:cxn ang="0">
                  <a:pos x="65" y="177"/>
                </a:cxn>
                <a:cxn ang="0">
                  <a:pos x="183" y="181"/>
                </a:cxn>
                <a:cxn ang="0">
                  <a:pos x="295" y="181"/>
                </a:cxn>
                <a:cxn ang="0">
                  <a:pos x="403" y="181"/>
                </a:cxn>
                <a:cxn ang="0">
                  <a:pos x="506" y="177"/>
                </a:cxn>
                <a:cxn ang="0">
                  <a:pos x="601" y="176"/>
                </a:cxn>
                <a:cxn ang="0">
                  <a:pos x="692" y="171"/>
                </a:cxn>
                <a:cxn ang="0">
                  <a:pos x="777" y="169"/>
                </a:cxn>
                <a:cxn ang="0">
                  <a:pos x="856" y="164"/>
                </a:cxn>
                <a:cxn ang="0">
                  <a:pos x="928" y="158"/>
                </a:cxn>
                <a:cxn ang="0">
                  <a:pos x="993" y="152"/>
                </a:cxn>
                <a:cxn ang="0">
                  <a:pos x="1050" y="145"/>
                </a:cxn>
                <a:cxn ang="0">
                  <a:pos x="1100" y="137"/>
                </a:cxn>
                <a:cxn ang="0">
                  <a:pos x="1142" y="130"/>
                </a:cxn>
                <a:cxn ang="0">
                  <a:pos x="1176" y="124"/>
                </a:cxn>
                <a:cxn ang="0">
                  <a:pos x="1202" y="116"/>
                </a:cxn>
                <a:cxn ang="0">
                  <a:pos x="1219" y="107"/>
                </a:cxn>
                <a:cxn ang="0">
                  <a:pos x="1227" y="99"/>
                </a:cxn>
                <a:cxn ang="0">
                  <a:pos x="1226" y="92"/>
                </a:cxn>
                <a:cxn ang="0">
                  <a:pos x="1215" y="84"/>
                </a:cxn>
                <a:cxn ang="0">
                  <a:pos x="1194" y="77"/>
                </a:cxn>
                <a:cxn ang="0">
                  <a:pos x="1163" y="70"/>
                </a:cxn>
                <a:cxn ang="0">
                  <a:pos x="1121" y="64"/>
                </a:cxn>
                <a:cxn ang="0">
                  <a:pos x="1069" y="57"/>
                </a:cxn>
                <a:cxn ang="0">
                  <a:pos x="1007" y="51"/>
                </a:cxn>
                <a:cxn ang="0">
                  <a:pos x="931" y="46"/>
                </a:cxn>
                <a:cxn ang="0">
                  <a:pos x="846" y="40"/>
                </a:cxn>
                <a:cxn ang="0">
                  <a:pos x="747" y="34"/>
                </a:cxn>
                <a:cxn ang="0">
                  <a:pos x="638" y="31"/>
                </a:cxn>
                <a:cxn ang="0">
                  <a:pos x="516" y="30"/>
                </a:cxn>
                <a:cxn ang="0">
                  <a:pos x="382" y="27"/>
                </a:cxn>
                <a:cxn ang="0">
                  <a:pos x="233" y="25"/>
                </a:cxn>
                <a:cxn ang="0">
                  <a:pos x="154" y="25"/>
                </a:cxn>
              </a:cxnLst>
              <a:rect l="0" t="0" r="r" b="b"/>
              <a:pathLst>
                <a:path w="1227" h="181">
                  <a:moveTo>
                    <a:pt x="154" y="25"/>
                  </a:moveTo>
                  <a:lnTo>
                    <a:pt x="145" y="16"/>
                  </a:lnTo>
                  <a:lnTo>
                    <a:pt x="131" y="7"/>
                  </a:lnTo>
                  <a:lnTo>
                    <a:pt x="112" y="4"/>
                  </a:lnTo>
                  <a:lnTo>
                    <a:pt x="92" y="1"/>
                  </a:lnTo>
                  <a:lnTo>
                    <a:pt x="71" y="0"/>
                  </a:lnTo>
                  <a:lnTo>
                    <a:pt x="49" y="1"/>
                  </a:lnTo>
                  <a:lnTo>
                    <a:pt x="30" y="4"/>
                  </a:lnTo>
                  <a:lnTo>
                    <a:pt x="16" y="4"/>
                  </a:lnTo>
                  <a:lnTo>
                    <a:pt x="14" y="36"/>
                  </a:lnTo>
                  <a:lnTo>
                    <a:pt x="9" y="84"/>
                  </a:lnTo>
                  <a:lnTo>
                    <a:pt x="5" y="129"/>
                  </a:lnTo>
                  <a:lnTo>
                    <a:pt x="5" y="153"/>
                  </a:lnTo>
                  <a:lnTo>
                    <a:pt x="0" y="157"/>
                  </a:lnTo>
                  <a:lnTo>
                    <a:pt x="1" y="164"/>
                  </a:lnTo>
                  <a:lnTo>
                    <a:pt x="3" y="171"/>
                  </a:lnTo>
                  <a:lnTo>
                    <a:pt x="5" y="177"/>
                  </a:lnTo>
                  <a:lnTo>
                    <a:pt x="65" y="177"/>
                  </a:lnTo>
                  <a:lnTo>
                    <a:pt x="124" y="178"/>
                  </a:lnTo>
                  <a:lnTo>
                    <a:pt x="183" y="181"/>
                  </a:lnTo>
                  <a:lnTo>
                    <a:pt x="239" y="181"/>
                  </a:lnTo>
                  <a:lnTo>
                    <a:pt x="295" y="181"/>
                  </a:lnTo>
                  <a:lnTo>
                    <a:pt x="350" y="181"/>
                  </a:lnTo>
                  <a:lnTo>
                    <a:pt x="403" y="181"/>
                  </a:lnTo>
                  <a:lnTo>
                    <a:pt x="455" y="178"/>
                  </a:lnTo>
                  <a:lnTo>
                    <a:pt x="506" y="177"/>
                  </a:lnTo>
                  <a:lnTo>
                    <a:pt x="553" y="177"/>
                  </a:lnTo>
                  <a:lnTo>
                    <a:pt x="601" y="176"/>
                  </a:lnTo>
                  <a:lnTo>
                    <a:pt x="647" y="175"/>
                  </a:lnTo>
                  <a:lnTo>
                    <a:pt x="692" y="171"/>
                  </a:lnTo>
                  <a:lnTo>
                    <a:pt x="736" y="171"/>
                  </a:lnTo>
                  <a:lnTo>
                    <a:pt x="777" y="169"/>
                  </a:lnTo>
                  <a:lnTo>
                    <a:pt x="817" y="165"/>
                  </a:lnTo>
                  <a:lnTo>
                    <a:pt x="856" y="164"/>
                  </a:lnTo>
                  <a:lnTo>
                    <a:pt x="892" y="161"/>
                  </a:lnTo>
                  <a:lnTo>
                    <a:pt x="928" y="158"/>
                  </a:lnTo>
                  <a:lnTo>
                    <a:pt x="961" y="155"/>
                  </a:lnTo>
                  <a:lnTo>
                    <a:pt x="993" y="152"/>
                  </a:lnTo>
                  <a:lnTo>
                    <a:pt x="1022" y="148"/>
                  </a:lnTo>
                  <a:lnTo>
                    <a:pt x="1050" y="145"/>
                  </a:lnTo>
                  <a:lnTo>
                    <a:pt x="1076" y="142"/>
                  </a:lnTo>
                  <a:lnTo>
                    <a:pt x="1100" y="137"/>
                  </a:lnTo>
                  <a:lnTo>
                    <a:pt x="1122" y="135"/>
                  </a:lnTo>
                  <a:lnTo>
                    <a:pt x="1142" y="130"/>
                  </a:lnTo>
                  <a:lnTo>
                    <a:pt x="1160" y="128"/>
                  </a:lnTo>
                  <a:lnTo>
                    <a:pt x="1176" y="124"/>
                  </a:lnTo>
                  <a:lnTo>
                    <a:pt x="1191" y="119"/>
                  </a:lnTo>
                  <a:lnTo>
                    <a:pt x="1202" y="116"/>
                  </a:lnTo>
                  <a:lnTo>
                    <a:pt x="1212" y="111"/>
                  </a:lnTo>
                  <a:lnTo>
                    <a:pt x="1219" y="107"/>
                  </a:lnTo>
                  <a:lnTo>
                    <a:pt x="1225" y="105"/>
                  </a:lnTo>
                  <a:lnTo>
                    <a:pt x="1227" y="99"/>
                  </a:lnTo>
                  <a:lnTo>
                    <a:pt x="1227" y="96"/>
                  </a:lnTo>
                  <a:lnTo>
                    <a:pt x="1226" y="92"/>
                  </a:lnTo>
                  <a:lnTo>
                    <a:pt x="1221" y="89"/>
                  </a:lnTo>
                  <a:lnTo>
                    <a:pt x="1215" y="84"/>
                  </a:lnTo>
                  <a:lnTo>
                    <a:pt x="1206" y="82"/>
                  </a:lnTo>
                  <a:lnTo>
                    <a:pt x="1194" y="77"/>
                  </a:lnTo>
                  <a:lnTo>
                    <a:pt x="1180" y="72"/>
                  </a:lnTo>
                  <a:lnTo>
                    <a:pt x="1163" y="70"/>
                  </a:lnTo>
                  <a:lnTo>
                    <a:pt x="1143" y="66"/>
                  </a:lnTo>
                  <a:lnTo>
                    <a:pt x="1121" y="64"/>
                  </a:lnTo>
                  <a:lnTo>
                    <a:pt x="1097" y="59"/>
                  </a:lnTo>
                  <a:lnTo>
                    <a:pt x="1069" y="57"/>
                  </a:lnTo>
                  <a:lnTo>
                    <a:pt x="1040" y="53"/>
                  </a:lnTo>
                  <a:lnTo>
                    <a:pt x="1007" y="51"/>
                  </a:lnTo>
                  <a:lnTo>
                    <a:pt x="970" y="47"/>
                  </a:lnTo>
                  <a:lnTo>
                    <a:pt x="931" y="46"/>
                  </a:lnTo>
                  <a:lnTo>
                    <a:pt x="890" y="41"/>
                  </a:lnTo>
                  <a:lnTo>
                    <a:pt x="846" y="40"/>
                  </a:lnTo>
                  <a:lnTo>
                    <a:pt x="798" y="39"/>
                  </a:lnTo>
                  <a:lnTo>
                    <a:pt x="747" y="34"/>
                  </a:lnTo>
                  <a:lnTo>
                    <a:pt x="694" y="33"/>
                  </a:lnTo>
                  <a:lnTo>
                    <a:pt x="638" y="31"/>
                  </a:lnTo>
                  <a:lnTo>
                    <a:pt x="579" y="30"/>
                  </a:lnTo>
                  <a:lnTo>
                    <a:pt x="516" y="30"/>
                  </a:lnTo>
                  <a:lnTo>
                    <a:pt x="450" y="28"/>
                  </a:lnTo>
                  <a:lnTo>
                    <a:pt x="382" y="27"/>
                  </a:lnTo>
                  <a:lnTo>
                    <a:pt x="309" y="25"/>
                  </a:lnTo>
                  <a:lnTo>
                    <a:pt x="233" y="25"/>
                  </a:lnTo>
                  <a:lnTo>
                    <a:pt x="154" y="25"/>
                  </a:lnTo>
                  <a:lnTo>
                    <a:pt x="154" y="25"/>
                  </a:lnTo>
                  <a:close/>
                </a:path>
              </a:pathLst>
            </a:custGeom>
            <a:solidFill>
              <a:srgbClr val="A5B5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2" name="Freeform 114"/>
            <p:cNvSpPr>
              <a:spLocks/>
            </p:cNvSpPr>
            <p:nvPr/>
          </p:nvSpPr>
          <p:spPr bwMode="auto">
            <a:xfrm>
              <a:off x="3425825" y="1439863"/>
              <a:ext cx="947738" cy="485775"/>
            </a:xfrm>
            <a:custGeom>
              <a:avLst/>
              <a:gdLst/>
              <a:ahLst/>
              <a:cxnLst>
                <a:cxn ang="0">
                  <a:pos x="645" y="18"/>
                </a:cxn>
                <a:cxn ang="0">
                  <a:pos x="545" y="11"/>
                </a:cxn>
                <a:cxn ang="0">
                  <a:pos x="434" y="3"/>
                </a:cxn>
                <a:cxn ang="0">
                  <a:pos x="320" y="0"/>
                </a:cxn>
                <a:cxn ang="0">
                  <a:pos x="211" y="6"/>
                </a:cxn>
                <a:cxn ang="0">
                  <a:pos x="117" y="27"/>
                </a:cxn>
                <a:cxn ang="0">
                  <a:pos x="45" y="60"/>
                </a:cxn>
                <a:cxn ang="0">
                  <a:pos x="6" y="115"/>
                </a:cxn>
                <a:cxn ang="0">
                  <a:pos x="1" y="298"/>
                </a:cxn>
                <a:cxn ang="0">
                  <a:pos x="25" y="501"/>
                </a:cxn>
                <a:cxn ang="0">
                  <a:pos x="73" y="596"/>
                </a:cxn>
                <a:cxn ang="0">
                  <a:pos x="137" y="613"/>
                </a:cxn>
                <a:cxn ang="0">
                  <a:pos x="190" y="587"/>
                </a:cxn>
                <a:cxn ang="0">
                  <a:pos x="228" y="555"/>
                </a:cxn>
                <a:cxn ang="0">
                  <a:pos x="264" y="517"/>
                </a:cxn>
                <a:cxn ang="0">
                  <a:pos x="299" y="477"/>
                </a:cxn>
                <a:cxn ang="0">
                  <a:pos x="334" y="436"/>
                </a:cxn>
                <a:cxn ang="0">
                  <a:pos x="364" y="396"/>
                </a:cxn>
                <a:cxn ang="0">
                  <a:pos x="391" y="363"/>
                </a:cxn>
                <a:cxn ang="0">
                  <a:pos x="413" y="336"/>
                </a:cxn>
                <a:cxn ang="0">
                  <a:pos x="430" y="298"/>
                </a:cxn>
                <a:cxn ang="0">
                  <a:pos x="487" y="259"/>
                </a:cxn>
                <a:cxn ang="0">
                  <a:pos x="587" y="240"/>
                </a:cxn>
                <a:cxn ang="0">
                  <a:pos x="710" y="236"/>
                </a:cxn>
                <a:cxn ang="0">
                  <a:pos x="844" y="242"/>
                </a:cxn>
                <a:cxn ang="0">
                  <a:pos x="970" y="255"/>
                </a:cxn>
                <a:cxn ang="0">
                  <a:pos x="1073" y="266"/>
                </a:cxn>
                <a:cxn ang="0">
                  <a:pos x="1135" y="276"/>
                </a:cxn>
                <a:cxn ang="0">
                  <a:pos x="1137" y="276"/>
                </a:cxn>
                <a:cxn ang="0">
                  <a:pos x="1121" y="272"/>
                </a:cxn>
                <a:cxn ang="0">
                  <a:pos x="1111" y="270"/>
                </a:cxn>
                <a:cxn ang="0">
                  <a:pos x="1099" y="260"/>
                </a:cxn>
                <a:cxn ang="0">
                  <a:pos x="1092" y="242"/>
                </a:cxn>
                <a:cxn ang="0">
                  <a:pos x="1102" y="219"/>
                </a:cxn>
                <a:cxn ang="0">
                  <a:pos x="1119" y="200"/>
                </a:cxn>
                <a:cxn ang="0">
                  <a:pos x="1137" y="181"/>
                </a:cxn>
                <a:cxn ang="0">
                  <a:pos x="1145" y="165"/>
                </a:cxn>
                <a:cxn ang="0">
                  <a:pos x="1148" y="148"/>
                </a:cxn>
                <a:cxn ang="0">
                  <a:pos x="1161" y="128"/>
                </a:cxn>
                <a:cxn ang="0">
                  <a:pos x="1184" y="111"/>
                </a:cxn>
                <a:cxn ang="0">
                  <a:pos x="1195" y="98"/>
                </a:cxn>
                <a:cxn ang="0">
                  <a:pos x="1187" y="84"/>
                </a:cxn>
                <a:cxn ang="0">
                  <a:pos x="1153" y="71"/>
                </a:cxn>
                <a:cxn ang="0">
                  <a:pos x="1081" y="59"/>
                </a:cxn>
                <a:cxn ang="0">
                  <a:pos x="964" y="46"/>
                </a:cxn>
                <a:cxn ang="0">
                  <a:pos x="795" y="31"/>
                </a:cxn>
                <a:cxn ang="0">
                  <a:pos x="686" y="23"/>
                </a:cxn>
              </a:cxnLst>
              <a:rect l="0" t="0" r="r" b="b"/>
              <a:pathLst>
                <a:path w="1195" h="613">
                  <a:moveTo>
                    <a:pt x="686" y="23"/>
                  </a:moveTo>
                  <a:lnTo>
                    <a:pt x="645" y="18"/>
                  </a:lnTo>
                  <a:lnTo>
                    <a:pt x="597" y="13"/>
                  </a:lnTo>
                  <a:lnTo>
                    <a:pt x="545" y="11"/>
                  </a:lnTo>
                  <a:lnTo>
                    <a:pt x="490" y="6"/>
                  </a:lnTo>
                  <a:lnTo>
                    <a:pt x="434" y="3"/>
                  </a:lnTo>
                  <a:lnTo>
                    <a:pt x="376" y="0"/>
                  </a:lnTo>
                  <a:lnTo>
                    <a:pt x="320" y="0"/>
                  </a:lnTo>
                  <a:lnTo>
                    <a:pt x="264" y="1"/>
                  </a:lnTo>
                  <a:lnTo>
                    <a:pt x="211" y="6"/>
                  </a:lnTo>
                  <a:lnTo>
                    <a:pt x="162" y="15"/>
                  </a:lnTo>
                  <a:lnTo>
                    <a:pt x="117" y="27"/>
                  </a:lnTo>
                  <a:lnTo>
                    <a:pt x="78" y="41"/>
                  </a:lnTo>
                  <a:lnTo>
                    <a:pt x="45" y="60"/>
                  </a:lnTo>
                  <a:lnTo>
                    <a:pt x="21" y="86"/>
                  </a:lnTo>
                  <a:lnTo>
                    <a:pt x="6" y="115"/>
                  </a:lnTo>
                  <a:lnTo>
                    <a:pt x="0" y="152"/>
                  </a:lnTo>
                  <a:lnTo>
                    <a:pt x="1" y="298"/>
                  </a:lnTo>
                  <a:lnTo>
                    <a:pt x="9" y="414"/>
                  </a:lnTo>
                  <a:lnTo>
                    <a:pt x="25" y="501"/>
                  </a:lnTo>
                  <a:lnTo>
                    <a:pt x="47" y="560"/>
                  </a:lnTo>
                  <a:lnTo>
                    <a:pt x="73" y="596"/>
                  </a:lnTo>
                  <a:lnTo>
                    <a:pt x="104" y="613"/>
                  </a:lnTo>
                  <a:lnTo>
                    <a:pt x="137" y="613"/>
                  </a:lnTo>
                  <a:lnTo>
                    <a:pt x="172" y="599"/>
                  </a:lnTo>
                  <a:lnTo>
                    <a:pt x="190" y="587"/>
                  </a:lnTo>
                  <a:lnTo>
                    <a:pt x="209" y="572"/>
                  </a:lnTo>
                  <a:lnTo>
                    <a:pt x="228" y="555"/>
                  </a:lnTo>
                  <a:lnTo>
                    <a:pt x="246" y="537"/>
                  </a:lnTo>
                  <a:lnTo>
                    <a:pt x="264" y="517"/>
                  </a:lnTo>
                  <a:lnTo>
                    <a:pt x="282" y="500"/>
                  </a:lnTo>
                  <a:lnTo>
                    <a:pt x="299" y="477"/>
                  </a:lnTo>
                  <a:lnTo>
                    <a:pt x="317" y="457"/>
                  </a:lnTo>
                  <a:lnTo>
                    <a:pt x="334" y="436"/>
                  </a:lnTo>
                  <a:lnTo>
                    <a:pt x="349" y="417"/>
                  </a:lnTo>
                  <a:lnTo>
                    <a:pt x="364" y="396"/>
                  </a:lnTo>
                  <a:lnTo>
                    <a:pt x="378" y="378"/>
                  </a:lnTo>
                  <a:lnTo>
                    <a:pt x="391" y="363"/>
                  </a:lnTo>
                  <a:lnTo>
                    <a:pt x="403" y="348"/>
                  </a:lnTo>
                  <a:lnTo>
                    <a:pt x="413" y="336"/>
                  </a:lnTo>
                  <a:lnTo>
                    <a:pt x="422" y="328"/>
                  </a:lnTo>
                  <a:lnTo>
                    <a:pt x="430" y="298"/>
                  </a:lnTo>
                  <a:lnTo>
                    <a:pt x="453" y="276"/>
                  </a:lnTo>
                  <a:lnTo>
                    <a:pt x="487" y="259"/>
                  </a:lnTo>
                  <a:lnTo>
                    <a:pt x="533" y="247"/>
                  </a:lnTo>
                  <a:lnTo>
                    <a:pt x="587" y="240"/>
                  </a:lnTo>
                  <a:lnTo>
                    <a:pt x="647" y="236"/>
                  </a:lnTo>
                  <a:lnTo>
                    <a:pt x="710" y="236"/>
                  </a:lnTo>
                  <a:lnTo>
                    <a:pt x="777" y="237"/>
                  </a:lnTo>
                  <a:lnTo>
                    <a:pt x="844" y="242"/>
                  </a:lnTo>
                  <a:lnTo>
                    <a:pt x="909" y="247"/>
                  </a:lnTo>
                  <a:lnTo>
                    <a:pt x="970" y="255"/>
                  </a:lnTo>
                  <a:lnTo>
                    <a:pt x="1026" y="260"/>
                  </a:lnTo>
                  <a:lnTo>
                    <a:pt x="1073" y="266"/>
                  </a:lnTo>
                  <a:lnTo>
                    <a:pt x="1109" y="271"/>
                  </a:lnTo>
                  <a:lnTo>
                    <a:pt x="1135" y="276"/>
                  </a:lnTo>
                  <a:lnTo>
                    <a:pt x="1146" y="276"/>
                  </a:lnTo>
                  <a:lnTo>
                    <a:pt x="1137" y="276"/>
                  </a:lnTo>
                  <a:lnTo>
                    <a:pt x="1128" y="275"/>
                  </a:lnTo>
                  <a:lnTo>
                    <a:pt x="1121" y="272"/>
                  </a:lnTo>
                  <a:lnTo>
                    <a:pt x="1116" y="271"/>
                  </a:lnTo>
                  <a:lnTo>
                    <a:pt x="1111" y="270"/>
                  </a:lnTo>
                  <a:lnTo>
                    <a:pt x="1105" y="265"/>
                  </a:lnTo>
                  <a:lnTo>
                    <a:pt x="1099" y="260"/>
                  </a:lnTo>
                  <a:lnTo>
                    <a:pt x="1091" y="253"/>
                  </a:lnTo>
                  <a:lnTo>
                    <a:pt x="1092" y="242"/>
                  </a:lnTo>
                  <a:lnTo>
                    <a:pt x="1096" y="231"/>
                  </a:lnTo>
                  <a:lnTo>
                    <a:pt x="1102" y="219"/>
                  </a:lnTo>
                  <a:lnTo>
                    <a:pt x="1111" y="210"/>
                  </a:lnTo>
                  <a:lnTo>
                    <a:pt x="1119" y="200"/>
                  </a:lnTo>
                  <a:lnTo>
                    <a:pt x="1128" y="190"/>
                  </a:lnTo>
                  <a:lnTo>
                    <a:pt x="1137" y="181"/>
                  </a:lnTo>
                  <a:lnTo>
                    <a:pt x="1144" y="174"/>
                  </a:lnTo>
                  <a:lnTo>
                    <a:pt x="1145" y="165"/>
                  </a:lnTo>
                  <a:lnTo>
                    <a:pt x="1147" y="158"/>
                  </a:lnTo>
                  <a:lnTo>
                    <a:pt x="1148" y="148"/>
                  </a:lnTo>
                  <a:lnTo>
                    <a:pt x="1149" y="141"/>
                  </a:lnTo>
                  <a:lnTo>
                    <a:pt x="1161" y="128"/>
                  </a:lnTo>
                  <a:lnTo>
                    <a:pt x="1173" y="119"/>
                  </a:lnTo>
                  <a:lnTo>
                    <a:pt x="1184" y="111"/>
                  </a:lnTo>
                  <a:lnTo>
                    <a:pt x="1191" y="104"/>
                  </a:lnTo>
                  <a:lnTo>
                    <a:pt x="1195" y="98"/>
                  </a:lnTo>
                  <a:lnTo>
                    <a:pt x="1194" y="89"/>
                  </a:lnTo>
                  <a:lnTo>
                    <a:pt x="1187" y="84"/>
                  </a:lnTo>
                  <a:lnTo>
                    <a:pt x="1174" y="78"/>
                  </a:lnTo>
                  <a:lnTo>
                    <a:pt x="1153" y="71"/>
                  </a:lnTo>
                  <a:lnTo>
                    <a:pt x="1122" y="65"/>
                  </a:lnTo>
                  <a:lnTo>
                    <a:pt x="1081" y="59"/>
                  </a:lnTo>
                  <a:lnTo>
                    <a:pt x="1029" y="53"/>
                  </a:lnTo>
                  <a:lnTo>
                    <a:pt x="964" y="46"/>
                  </a:lnTo>
                  <a:lnTo>
                    <a:pt x="887" y="40"/>
                  </a:lnTo>
                  <a:lnTo>
                    <a:pt x="795" y="31"/>
                  </a:lnTo>
                  <a:lnTo>
                    <a:pt x="686" y="23"/>
                  </a:lnTo>
                  <a:lnTo>
                    <a:pt x="686" y="23"/>
                  </a:lnTo>
                  <a:close/>
                </a:path>
              </a:pathLst>
            </a:custGeom>
            <a:solidFill>
              <a:srgbClr val="E29E8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3" name="Freeform 115"/>
            <p:cNvSpPr>
              <a:spLocks/>
            </p:cNvSpPr>
            <p:nvPr/>
          </p:nvSpPr>
          <p:spPr bwMode="auto">
            <a:xfrm>
              <a:off x="3203575" y="1139825"/>
              <a:ext cx="1316038" cy="274638"/>
            </a:xfrm>
            <a:custGeom>
              <a:avLst/>
              <a:gdLst/>
              <a:ahLst/>
              <a:cxnLst>
                <a:cxn ang="0">
                  <a:pos x="260" y="27"/>
                </a:cxn>
                <a:cxn ang="0">
                  <a:pos x="313" y="1"/>
                </a:cxn>
                <a:cxn ang="0">
                  <a:pos x="357" y="1"/>
                </a:cxn>
                <a:cxn ang="0">
                  <a:pos x="397" y="6"/>
                </a:cxn>
                <a:cxn ang="0">
                  <a:pos x="454" y="16"/>
                </a:cxn>
                <a:cxn ang="0">
                  <a:pos x="516" y="28"/>
                </a:cxn>
                <a:cxn ang="0">
                  <a:pos x="580" y="41"/>
                </a:cxn>
                <a:cxn ang="0">
                  <a:pos x="641" y="59"/>
                </a:cxn>
                <a:cxn ang="0">
                  <a:pos x="698" y="81"/>
                </a:cxn>
                <a:cxn ang="0">
                  <a:pos x="730" y="101"/>
                </a:cxn>
                <a:cxn ang="0">
                  <a:pos x="781" y="122"/>
                </a:cxn>
                <a:cxn ang="0">
                  <a:pos x="880" y="146"/>
                </a:cxn>
                <a:cxn ang="0">
                  <a:pos x="976" y="162"/>
                </a:cxn>
                <a:cxn ang="0">
                  <a:pos x="1073" y="175"/>
                </a:cxn>
                <a:cxn ang="0">
                  <a:pos x="1172" y="181"/>
                </a:cxn>
                <a:cxn ang="0">
                  <a:pos x="1274" y="181"/>
                </a:cxn>
                <a:cxn ang="0">
                  <a:pos x="1343" y="186"/>
                </a:cxn>
                <a:cxn ang="0">
                  <a:pos x="1407" y="195"/>
                </a:cxn>
                <a:cxn ang="0">
                  <a:pos x="1475" y="207"/>
                </a:cxn>
                <a:cxn ang="0">
                  <a:pos x="1547" y="213"/>
                </a:cxn>
                <a:cxn ang="0">
                  <a:pos x="1627" y="206"/>
                </a:cxn>
                <a:cxn ang="0">
                  <a:pos x="1656" y="211"/>
                </a:cxn>
                <a:cxn ang="0">
                  <a:pos x="1629" y="233"/>
                </a:cxn>
                <a:cxn ang="0">
                  <a:pos x="1590" y="271"/>
                </a:cxn>
                <a:cxn ang="0">
                  <a:pos x="1564" y="293"/>
                </a:cxn>
                <a:cxn ang="0">
                  <a:pos x="1528" y="316"/>
                </a:cxn>
                <a:cxn ang="0">
                  <a:pos x="1489" y="333"/>
                </a:cxn>
                <a:cxn ang="0">
                  <a:pos x="1464" y="336"/>
                </a:cxn>
                <a:cxn ang="0">
                  <a:pos x="1442" y="339"/>
                </a:cxn>
                <a:cxn ang="0">
                  <a:pos x="1420" y="340"/>
                </a:cxn>
                <a:cxn ang="0">
                  <a:pos x="1303" y="340"/>
                </a:cxn>
                <a:cxn ang="0">
                  <a:pos x="1182" y="325"/>
                </a:cxn>
                <a:cxn ang="0">
                  <a:pos x="1061" y="299"/>
                </a:cxn>
                <a:cxn ang="0">
                  <a:pos x="939" y="268"/>
                </a:cxn>
                <a:cxn ang="0">
                  <a:pos x="823" y="241"/>
                </a:cxn>
                <a:cxn ang="0">
                  <a:pos x="702" y="221"/>
                </a:cxn>
                <a:cxn ang="0">
                  <a:pos x="574" y="193"/>
                </a:cxn>
                <a:cxn ang="0">
                  <a:pos x="445" y="165"/>
                </a:cxn>
                <a:cxn ang="0">
                  <a:pos x="317" y="152"/>
                </a:cxn>
                <a:cxn ang="0">
                  <a:pos x="192" y="158"/>
                </a:cxn>
                <a:cxn ang="0">
                  <a:pos x="98" y="186"/>
                </a:cxn>
                <a:cxn ang="0">
                  <a:pos x="53" y="184"/>
                </a:cxn>
                <a:cxn ang="0">
                  <a:pos x="10" y="177"/>
                </a:cxn>
              </a:cxnLst>
              <a:rect l="0" t="0" r="r" b="b"/>
              <a:pathLst>
                <a:path w="1656" h="345">
                  <a:moveTo>
                    <a:pt x="0" y="175"/>
                  </a:moveTo>
                  <a:lnTo>
                    <a:pt x="231" y="46"/>
                  </a:lnTo>
                  <a:lnTo>
                    <a:pt x="260" y="27"/>
                  </a:lnTo>
                  <a:lnTo>
                    <a:pt x="290" y="6"/>
                  </a:lnTo>
                  <a:lnTo>
                    <a:pt x="300" y="4"/>
                  </a:lnTo>
                  <a:lnTo>
                    <a:pt x="313" y="1"/>
                  </a:lnTo>
                  <a:lnTo>
                    <a:pt x="326" y="0"/>
                  </a:lnTo>
                  <a:lnTo>
                    <a:pt x="342" y="0"/>
                  </a:lnTo>
                  <a:lnTo>
                    <a:pt x="357" y="1"/>
                  </a:lnTo>
                  <a:lnTo>
                    <a:pt x="371" y="3"/>
                  </a:lnTo>
                  <a:lnTo>
                    <a:pt x="385" y="6"/>
                  </a:lnTo>
                  <a:lnTo>
                    <a:pt x="397" y="6"/>
                  </a:lnTo>
                  <a:lnTo>
                    <a:pt x="415" y="10"/>
                  </a:lnTo>
                  <a:lnTo>
                    <a:pt x="435" y="13"/>
                  </a:lnTo>
                  <a:lnTo>
                    <a:pt x="454" y="16"/>
                  </a:lnTo>
                  <a:lnTo>
                    <a:pt x="475" y="21"/>
                  </a:lnTo>
                  <a:lnTo>
                    <a:pt x="495" y="23"/>
                  </a:lnTo>
                  <a:lnTo>
                    <a:pt x="516" y="28"/>
                  </a:lnTo>
                  <a:lnTo>
                    <a:pt x="537" y="33"/>
                  </a:lnTo>
                  <a:lnTo>
                    <a:pt x="559" y="36"/>
                  </a:lnTo>
                  <a:lnTo>
                    <a:pt x="580" y="41"/>
                  </a:lnTo>
                  <a:lnTo>
                    <a:pt x="601" y="47"/>
                  </a:lnTo>
                  <a:lnTo>
                    <a:pt x="621" y="53"/>
                  </a:lnTo>
                  <a:lnTo>
                    <a:pt x="641" y="59"/>
                  </a:lnTo>
                  <a:lnTo>
                    <a:pt x="661" y="68"/>
                  </a:lnTo>
                  <a:lnTo>
                    <a:pt x="680" y="75"/>
                  </a:lnTo>
                  <a:lnTo>
                    <a:pt x="698" y="81"/>
                  </a:lnTo>
                  <a:lnTo>
                    <a:pt x="714" y="89"/>
                  </a:lnTo>
                  <a:lnTo>
                    <a:pt x="721" y="94"/>
                  </a:lnTo>
                  <a:lnTo>
                    <a:pt x="730" y="101"/>
                  </a:lnTo>
                  <a:lnTo>
                    <a:pt x="738" y="109"/>
                  </a:lnTo>
                  <a:lnTo>
                    <a:pt x="747" y="113"/>
                  </a:lnTo>
                  <a:lnTo>
                    <a:pt x="781" y="122"/>
                  </a:lnTo>
                  <a:lnTo>
                    <a:pt x="814" y="131"/>
                  </a:lnTo>
                  <a:lnTo>
                    <a:pt x="847" y="139"/>
                  </a:lnTo>
                  <a:lnTo>
                    <a:pt x="880" y="146"/>
                  </a:lnTo>
                  <a:lnTo>
                    <a:pt x="912" y="152"/>
                  </a:lnTo>
                  <a:lnTo>
                    <a:pt x="944" y="158"/>
                  </a:lnTo>
                  <a:lnTo>
                    <a:pt x="976" y="162"/>
                  </a:lnTo>
                  <a:lnTo>
                    <a:pt x="1008" y="166"/>
                  </a:lnTo>
                  <a:lnTo>
                    <a:pt x="1040" y="171"/>
                  </a:lnTo>
                  <a:lnTo>
                    <a:pt x="1073" y="175"/>
                  </a:lnTo>
                  <a:lnTo>
                    <a:pt x="1104" y="178"/>
                  </a:lnTo>
                  <a:lnTo>
                    <a:pt x="1137" y="181"/>
                  </a:lnTo>
                  <a:lnTo>
                    <a:pt x="1172" y="181"/>
                  </a:lnTo>
                  <a:lnTo>
                    <a:pt x="1205" y="182"/>
                  </a:lnTo>
                  <a:lnTo>
                    <a:pt x="1239" y="182"/>
                  </a:lnTo>
                  <a:lnTo>
                    <a:pt x="1274" y="181"/>
                  </a:lnTo>
                  <a:lnTo>
                    <a:pt x="1298" y="181"/>
                  </a:lnTo>
                  <a:lnTo>
                    <a:pt x="1320" y="182"/>
                  </a:lnTo>
                  <a:lnTo>
                    <a:pt x="1343" y="186"/>
                  </a:lnTo>
                  <a:lnTo>
                    <a:pt x="1365" y="188"/>
                  </a:lnTo>
                  <a:lnTo>
                    <a:pt x="1386" y="193"/>
                  </a:lnTo>
                  <a:lnTo>
                    <a:pt x="1407" y="195"/>
                  </a:lnTo>
                  <a:lnTo>
                    <a:pt x="1430" y="200"/>
                  </a:lnTo>
                  <a:lnTo>
                    <a:pt x="1452" y="205"/>
                  </a:lnTo>
                  <a:lnTo>
                    <a:pt x="1475" y="207"/>
                  </a:lnTo>
                  <a:lnTo>
                    <a:pt x="1497" y="211"/>
                  </a:lnTo>
                  <a:lnTo>
                    <a:pt x="1522" y="213"/>
                  </a:lnTo>
                  <a:lnTo>
                    <a:pt x="1547" y="213"/>
                  </a:lnTo>
                  <a:lnTo>
                    <a:pt x="1571" y="213"/>
                  </a:lnTo>
                  <a:lnTo>
                    <a:pt x="1598" y="211"/>
                  </a:lnTo>
                  <a:lnTo>
                    <a:pt x="1627" y="206"/>
                  </a:lnTo>
                  <a:lnTo>
                    <a:pt x="1656" y="200"/>
                  </a:lnTo>
                  <a:lnTo>
                    <a:pt x="1656" y="206"/>
                  </a:lnTo>
                  <a:lnTo>
                    <a:pt x="1656" y="211"/>
                  </a:lnTo>
                  <a:lnTo>
                    <a:pt x="1650" y="212"/>
                  </a:lnTo>
                  <a:lnTo>
                    <a:pt x="1642" y="221"/>
                  </a:lnTo>
                  <a:lnTo>
                    <a:pt x="1629" y="233"/>
                  </a:lnTo>
                  <a:lnTo>
                    <a:pt x="1616" y="246"/>
                  </a:lnTo>
                  <a:lnTo>
                    <a:pt x="1603" y="258"/>
                  </a:lnTo>
                  <a:lnTo>
                    <a:pt x="1590" y="271"/>
                  </a:lnTo>
                  <a:lnTo>
                    <a:pt x="1581" y="281"/>
                  </a:lnTo>
                  <a:lnTo>
                    <a:pt x="1574" y="289"/>
                  </a:lnTo>
                  <a:lnTo>
                    <a:pt x="1564" y="293"/>
                  </a:lnTo>
                  <a:lnTo>
                    <a:pt x="1554" y="300"/>
                  </a:lnTo>
                  <a:lnTo>
                    <a:pt x="1541" y="307"/>
                  </a:lnTo>
                  <a:lnTo>
                    <a:pt x="1528" y="316"/>
                  </a:lnTo>
                  <a:lnTo>
                    <a:pt x="1514" y="323"/>
                  </a:lnTo>
                  <a:lnTo>
                    <a:pt x="1501" y="329"/>
                  </a:lnTo>
                  <a:lnTo>
                    <a:pt x="1489" y="333"/>
                  </a:lnTo>
                  <a:lnTo>
                    <a:pt x="1478" y="336"/>
                  </a:lnTo>
                  <a:lnTo>
                    <a:pt x="1471" y="336"/>
                  </a:lnTo>
                  <a:lnTo>
                    <a:pt x="1464" y="336"/>
                  </a:lnTo>
                  <a:lnTo>
                    <a:pt x="1457" y="336"/>
                  </a:lnTo>
                  <a:lnTo>
                    <a:pt x="1450" y="337"/>
                  </a:lnTo>
                  <a:lnTo>
                    <a:pt x="1442" y="339"/>
                  </a:lnTo>
                  <a:lnTo>
                    <a:pt x="1435" y="339"/>
                  </a:lnTo>
                  <a:lnTo>
                    <a:pt x="1427" y="340"/>
                  </a:lnTo>
                  <a:lnTo>
                    <a:pt x="1420" y="340"/>
                  </a:lnTo>
                  <a:lnTo>
                    <a:pt x="1382" y="345"/>
                  </a:lnTo>
                  <a:lnTo>
                    <a:pt x="1343" y="345"/>
                  </a:lnTo>
                  <a:lnTo>
                    <a:pt x="1303" y="340"/>
                  </a:lnTo>
                  <a:lnTo>
                    <a:pt x="1262" y="337"/>
                  </a:lnTo>
                  <a:lnTo>
                    <a:pt x="1222" y="333"/>
                  </a:lnTo>
                  <a:lnTo>
                    <a:pt x="1182" y="325"/>
                  </a:lnTo>
                  <a:lnTo>
                    <a:pt x="1141" y="318"/>
                  </a:lnTo>
                  <a:lnTo>
                    <a:pt x="1101" y="307"/>
                  </a:lnTo>
                  <a:lnTo>
                    <a:pt x="1061" y="299"/>
                  </a:lnTo>
                  <a:lnTo>
                    <a:pt x="1020" y="289"/>
                  </a:lnTo>
                  <a:lnTo>
                    <a:pt x="979" y="277"/>
                  </a:lnTo>
                  <a:lnTo>
                    <a:pt x="939" y="268"/>
                  </a:lnTo>
                  <a:lnTo>
                    <a:pt x="902" y="258"/>
                  </a:lnTo>
                  <a:lnTo>
                    <a:pt x="862" y="248"/>
                  </a:lnTo>
                  <a:lnTo>
                    <a:pt x="823" y="241"/>
                  </a:lnTo>
                  <a:lnTo>
                    <a:pt x="785" y="235"/>
                  </a:lnTo>
                  <a:lnTo>
                    <a:pt x="744" y="228"/>
                  </a:lnTo>
                  <a:lnTo>
                    <a:pt x="702" y="221"/>
                  </a:lnTo>
                  <a:lnTo>
                    <a:pt x="660" y="212"/>
                  </a:lnTo>
                  <a:lnTo>
                    <a:pt x="618" y="204"/>
                  </a:lnTo>
                  <a:lnTo>
                    <a:pt x="574" y="193"/>
                  </a:lnTo>
                  <a:lnTo>
                    <a:pt x="531" y="184"/>
                  </a:lnTo>
                  <a:lnTo>
                    <a:pt x="488" y="174"/>
                  </a:lnTo>
                  <a:lnTo>
                    <a:pt x="445" y="165"/>
                  </a:lnTo>
                  <a:lnTo>
                    <a:pt x="402" y="159"/>
                  </a:lnTo>
                  <a:lnTo>
                    <a:pt x="359" y="153"/>
                  </a:lnTo>
                  <a:lnTo>
                    <a:pt x="317" y="152"/>
                  </a:lnTo>
                  <a:lnTo>
                    <a:pt x="274" y="151"/>
                  </a:lnTo>
                  <a:lnTo>
                    <a:pt x="233" y="153"/>
                  </a:lnTo>
                  <a:lnTo>
                    <a:pt x="192" y="158"/>
                  </a:lnTo>
                  <a:lnTo>
                    <a:pt x="152" y="168"/>
                  </a:lnTo>
                  <a:lnTo>
                    <a:pt x="112" y="181"/>
                  </a:lnTo>
                  <a:lnTo>
                    <a:pt x="98" y="186"/>
                  </a:lnTo>
                  <a:lnTo>
                    <a:pt x="84" y="187"/>
                  </a:lnTo>
                  <a:lnTo>
                    <a:pt x="68" y="186"/>
                  </a:lnTo>
                  <a:lnTo>
                    <a:pt x="53" y="184"/>
                  </a:lnTo>
                  <a:lnTo>
                    <a:pt x="38" y="181"/>
                  </a:lnTo>
                  <a:lnTo>
                    <a:pt x="23" y="178"/>
                  </a:lnTo>
                  <a:lnTo>
                    <a:pt x="10" y="177"/>
                  </a:lnTo>
                  <a:lnTo>
                    <a:pt x="0" y="175"/>
                  </a:lnTo>
                  <a:lnTo>
                    <a:pt x="0" y="175"/>
                  </a:lnTo>
                  <a:close/>
                </a:path>
              </a:pathLst>
            </a:custGeom>
            <a:solidFill>
              <a:srgbClr val="51B5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4" name="Freeform 116"/>
            <p:cNvSpPr>
              <a:spLocks/>
            </p:cNvSpPr>
            <p:nvPr/>
          </p:nvSpPr>
          <p:spPr bwMode="auto">
            <a:xfrm>
              <a:off x="3516313" y="923925"/>
              <a:ext cx="966788" cy="298450"/>
            </a:xfrm>
            <a:custGeom>
              <a:avLst/>
              <a:gdLst/>
              <a:ahLst/>
              <a:cxnLst>
                <a:cxn ang="0">
                  <a:pos x="1119" y="212"/>
                </a:cxn>
                <a:cxn ang="0">
                  <a:pos x="1099" y="209"/>
                </a:cxn>
                <a:cxn ang="0">
                  <a:pos x="1081" y="208"/>
                </a:cxn>
                <a:cxn ang="0">
                  <a:pos x="964" y="186"/>
                </a:cxn>
                <a:cxn ang="0">
                  <a:pos x="843" y="163"/>
                </a:cxn>
                <a:cxn ang="0">
                  <a:pos x="723" y="137"/>
                </a:cxn>
                <a:cxn ang="0">
                  <a:pos x="605" y="106"/>
                </a:cxn>
                <a:cxn ang="0">
                  <a:pos x="491" y="72"/>
                </a:cxn>
                <a:cxn ang="0">
                  <a:pos x="404" y="43"/>
                </a:cxn>
                <a:cxn ang="0">
                  <a:pos x="323" y="25"/>
                </a:cxn>
                <a:cxn ang="0">
                  <a:pos x="241" y="13"/>
                </a:cxn>
                <a:cxn ang="0">
                  <a:pos x="156" y="6"/>
                </a:cxn>
                <a:cxn ang="0">
                  <a:pos x="75" y="1"/>
                </a:cxn>
                <a:cxn ang="0">
                  <a:pos x="19" y="19"/>
                </a:cxn>
                <a:cxn ang="0">
                  <a:pos x="0" y="73"/>
                </a:cxn>
                <a:cxn ang="0">
                  <a:pos x="3" y="125"/>
                </a:cxn>
                <a:cxn ang="0">
                  <a:pos x="4" y="189"/>
                </a:cxn>
                <a:cxn ang="0">
                  <a:pos x="25" y="216"/>
                </a:cxn>
                <a:cxn ang="0">
                  <a:pos x="50" y="230"/>
                </a:cxn>
                <a:cxn ang="0">
                  <a:pos x="61" y="261"/>
                </a:cxn>
                <a:cxn ang="0">
                  <a:pos x="68" y="273"/>
                </a:cxn>
                <a:cxn ang="0">
                  <a:pos x="75" y="290"/>
                </a:cxn>
                <a:cxn ang="0">
                  <a:pos x="88" y="297"/>
                </a:cxn>
                <a:cxn ang="0">
                  <a:pos x="124" y="308"/>
                </a:cxn>
                <a:cxn ang="0">
                  <a:pos x="178" y="321"/>
                </a:cxn>
                <a:cxn ang="0">
                  <a:pos x="235" y="331"/>
                </a:cxn>
                <a:cxn ang="0">
                  <a:pos x="292" y="342"/>
                </a:cxn>
                <a:cxn ang="0">
                  <a:pos x="346" y="350"/>
                </a:cxn>
                <a:cxn ang="0">
                  <a:pos x="391" y="360"/>
                </a:cxn>
                <a:cxn ang="0">
                  <a:pos x="425" y="362"/>
                </a:cxn>
                <a:cxn ang="0">
                  <a:pos x="463" y="362"/>
                </a:cxn>
                <a:cxn ang="0">
                  <a:pos x="500" y="362"/>
                </a:cxn>
                <a:cxn ang="0">
                  <a:pos x="537" y="367"/>
                </a:cxn>
                <a:cxn ang="0">
                  <a:pos x="569" y="377"/>
                </a:cxn>
                <a:cxn ang="0">
                  <a:pos x="570" y="368"/>
                </a:cxn>
                <a:cxn ang="0">
                  <a:pos x="565" y="356"/>
                </a:cxn>
                <a:cxn ang="0">
                  <a:pos x="589" y="339"/>
                </a:cxn>
                <a:cxn ang="0">
                  <a:pos x="631" y="327"/>
                </a:cxn>
                <a:cxn ang="0">
                  <a:pos x="679" y="316"/>
                </a:cxn>
                <a:cxn ang="0">
                  <a:pos x="758" y="314"/>
                </a:cxn>
                <a:cxn ang="0">
                  <a:pos x="839" y="321"/>
                </a:cxn>
                <a:cxn ang="0">
                  <a:pos x="918" y="333"/>
                </a:cxn>
                <a:cxn ang="0">
                  <a:pos x="995" y="343"/>
                </a:cxn>
                <a:cxn ang="0">
                  <a:pos x="1073" y="334"/>
                </a:cxn>
                <a:cxn ang="0">
                  <a:pos x="1113" y="321"/>
                </a:cxn>
                <a:cxn ang="0">
                  <a:pos x="1153" y="302"/>
                </a:cxn>
                <a:cxn ang="0">
                  <a:pos x="1182" y="285"/>
                </a:cxn>
                <a:cxn ang="0">
                  <a:pos x="1195" y="273"/>
                </a:cxn>
                <a:cxn ang="0">
                  <a:pos x="1214" y="255"/>
                </a:cxn>
                <a:cxn ang="0">
                  <a:pos x="1210" y="243"/>
                </a:cxn>
                <a:cxn ang="0">
                  <a:pos x="1158" y="225"/>
                </a:cxn>
                <a:cxn ang="0">
                  <a:pos x="1111" y="208"/>
                </a:cxn>
                <a:cxn ang="0">
                  <a:pos x="1131" y="212"/>
                </a:cxn>
              </a:cxnLst>
              <a:rect l="0" t="0" r="r" b="b"/>
              <a:pathLst>
                <a:path w="1218" h="377">
                  <a:moveTo>
                    <a:pt x="1131" y="212"/>
                  </a:moveTo>
                  <a:lnTo>
                    <a:pt x="1125" y="212"/>
                  </a:lnTo>
                  <a:lnTo>
                    <a:pt x="1119" y="212"/>
                  </a:lnTo>
                  <a:lnTo>
                    <a:pt x="1113" y="210"/>
                  </a:lnTo>
                  <a:lnTo>
                    <a:pt x="1106" y="210"/>
                  </a:lnTo>
                  <a:lnTo>
                    <a:pt x="1099" y="209"/>
                  </a:lnTo>
                  <a:lnTo>
                    <a:pt x="1092" y="208"/>
                  </a:lnTo>
                  <a:lnTo>
                    <a:pt x="1086" y="208"/>
                  </a:lnTo>
                  <a:lnTo>
                    <a:pt x="1081" y="208"/>
                  </a:lnTo>
                  <a:lnTo>
                    <a:pt x="1043" y="202"/>
                  </a:lnTo>
                  <a:lnTo>
                    <a:pt x="1002" y="195"/>
                  </a:lnTo>
                  <a:lnTo>
                    <a:pt x="964" y="186"/>
                  </a:lnTo>
                  <a:lnTo>
                    <a:pt x="923" y="179"/>
                  </a:lnTo>
                  <a:lnTo>
                    <a:pt x="883" y="172"/>
                  </a:lnTo>
                  <a:lnTo>
                    <a:pt x="843" y="163"/>
                  </a:lnTo>
                  <a:lnTo>
                    <a:pt x="803" y="155"/>
                  </a:lnTo>
                  <a:lnTo>
                    <a:pt x="763" y="145"/>
                  </a:lnTo>
                  <a:lnTo>
                    <a:pt x="723" y="137"/>
                  </a:lnTo>
                  <a:lnTo>
                    <a:pt x="683" y="128"/>
                  </a:lnTo>
                  <a:lnTo>
                    <a:pt x="644" y="118"/>
                  </a:lnTo>
                  <a:lnTo>
                    <a:pt x="605" y="106"/>
                  </a:lnTo>
                  <a:lnTo>
                    <a:pt x="566" y="96"/>
                  </a:lnTo>
                  <a:lnTo>
                    <a:pt x="529" y="85"/>
                  </a:lnTo>
                  <a:lnTo>
                    <a:pt x="491" y="72"/>
                  </a:lnTo>
                  <a:lnTo>
                    <a:pt x="453" y="60"/>
                  </a:lnTo>
                  <a:lnTo>
                    <a:pt x="428" y="50"/>
                  </a:lnTo>
                  <a:lnTo>
                    <a:pt x="404" y="43"/>
                  </a:lnTo>
                  <a:lnTo>
                    <a:pt x="378" y="38"/>
                  </a:lnTo>
                  <a:lnTo>
                    <a:pt x="351" y="32"/>
                  </a:lnTo>
                  <a:lnTo>
                    <a:pt x="323" y="25"/>
                  </a:lnTo>
                  <a:lnTo>
                    <a:pt x="296" y="20"/>
                  </a:lnTo>
                  <a:lnTo>
                    <a:pt x="268" y="18"/>
                  </a:lnTo>
                  <a:lnTo>
                    <a:pt x="241" y="13"/>
                  </a:lnTo>
                  <a:lnTo>
                    <a:pt x="213" y="10"/>
                  </a:lnTo>
                  <a:lnTo>
                    <a:pt x="184" y="7"/>
                  </a:lnTo>
                  <a:lnTo>
                    <a:pt x="156" y="6"/>
                  </a:lnTo>
                  <a:lnTo>
                    <a:pt x="129" y="3"/>
                  </a:lnTo>
                  <a:lnTo>
                    <a:pt x="102" y="1"/>
                  </a:lnTo>
                  <a:lnTo>
                    <a:pt x="75" y="1"/>
                  </a:lnTo>
                  <a:lnTo>
                    <a:pt x="48" y="0"/>
                  </a:lnTo>
                  <a:lnTo>
                    <a:pt x="22" y="0"/>
                  </a:lnTo>
                  <a:lnTo>
                    <a:pt x="19" y="19"/>
                  </a:lnTo>
                  <a:lnTo>
                    <a:pt x="13" y="37"/>
                  </a:lnTo>
                  <a:lnTo>
                    <a:pt x="6" y="54"/>
                  </a:lnTo>
                  <a:lnTo>
                    <a:pt x="0" y="73"/>
                  </a:lnTo>
                  <a:lnTo>
                    <a:pt x="4" y="85"/>
                  </a:lnTo>
                  <a:lnTo>
                    <a:pt x="4" y="103"/>
                  </a:lnTo>
                  <a:lnTo>
                    <a:pt x="3" y="125"/>
                  </a:lnTo>
                  <a:lnTo>
                    <a:pt x="2" y="148"/>
                  </a:lnTo>
                  <a:lnTo>
                    <a:pt x="2" y="168"/>
                  </a:lnTo>
                  <a:lnTo>
                    <a:pt x="4" y="189"/>
                  </a:lnTo>
                  <a:lnTo>
                    <a:pt x="10" y="203"/>
                  </a:lnTo>
                  <a:lnTo>
                    <a:pt x="22" y="214"/>
                  </a:lnTo>
                  <a:lnTo>
                    <a:pt x="25" y="216"/>
                  </a:lnTo>
                  <a:lnTo>
                    <a:pt x="35" y="222"/>
                  </a:lnTo>
                  <a:lnTo>
                    <a:pt x="44" y="227"/>
                  </a:lnTo>
                  <a:lnTo>
                    <a:pt x="50" y="230"/>
                  </a:lnTo>
                  <a:lnTo>
                    <a:pt x="52" y="238"/>
                  </a:lnTo>
                  <a:lnTo>
                    <a:pt x="57" y="249"/>
                  </a:lnTo>
                  <a:lnTo>
                    <a:pt x="61" y="261"/>
                  </a:lnTo>
                  <a:lnTo>
                    <a:pt x="63" y="268"/>
                  </a:lnTo>
                  <a:lnTo>
                    <a:pt x="66" y="268"/>
                  </a:lnTo>
                  <a:lnTo>
                    <a:pt x="68" y="273"/>
                  </a:lnTo>
                  <a:lnTo>
                    <a:pt x="69" y="277"/>
                  </a:lnTo>
                  <a:lnTo>
                    <a:pt x="72" y="284"/>
                  </a:lnTo>
                  <a:lnTo>
                    <a:pt x="75" y="290"/>
                  </a:lnTo>
                  <a:lnTo>
                    <a:pt x="78" y="290"/>
                  </a:lnTo>
                  <a:lnTo>
                    <a:pt x="83" y="293"/>
                  </a:lnTo>
                  <a:lnTo>
                    <a:pt x="88" y="297"/>
                  </a:lnTo>
                  <a:lnTo>
                    <a:pt x="91" y="297"/>
                  </a:lnTo>
                  <a:lnTo>
                    <a:pt x="108" y="303"/>
                  </a:lnTo>
                  <a:lnTo>
                    <a:pt x="124" y="308"/>
                  </a:lnTo>
                  <a:lnTo>
                    <a:pt x="142" y="314"/>
                  </a:lnTo>
                  <a:lnTo>
                    <a:pt x="160" y="316"/>
                  </a:lnTo>
                  <a:lnTo>
                    <a:pt x="178" y="321"/>
                  </a:lnTo>
                  <a:lnTo>
                    <a:pt x="196" y="326"/>
                  </a:lnTo>
                  <a:lnTo>
                    <a:pt x="216" y="328"/>
                  </a:lnTo>
                  <a:lnTo>
                    <a:pt x="235" y="331"/>
                  </a:lnTo>
                  <a:lnTo>
                    <a:pt x="254" y="334"/>
                  </a:lnTo>
                  <a:lnTo>
                    <a:pt x="273" y="337"/>
                  </a:lnTo>
                  <a:lnTo>
                    <a:pt x="292" y="342"/>
                  </a:lnTo>
                  <a:lnTo>
                    <a:pt x="310" y="344"/>
                  </a:lnTo>
                  <a:lnTo>
                    <a:pt x="328" y="348"/>
                  </a:lnTo>
                  <a:lnTo>
                    <a:pt x="346" y="350"/>
                  </a:lnTo>
                  <a:lnTo>
                    <a:pt x="363" y="354"/>
                  </a:lnTo>
                  <a:lnTo>
                    <a:pt x="380" y="356"/>
                  </a:lnTo>
                  <a:lnTo>
                    <a:pt x="391" y="360"/>
                  </a:lnTo>
                  <a:lnTo>
                    <a:pt x="401" y="361"/>
                  </a:lnTo>
                  <a:lnTo>
                    <a:pt x="413" y="361"/>
                  </a:lnTo>
                  <a:lnTo>
                    <a:pt x="425" y="362"/>
                  </a:lnTo>
                  <a:lnTo>
                    <a:pt x="438" y="362"/>
                  </a:lnTo>
                  <a:lnTo>
                    <a:pt x="450" y="362"/>
                  </a:lnTo>
                  <a:lnTo>
                    <a:pt x="463" y="362"/>
                  </a:lnTo>
                  <a:lnTo>
                    <a:pt x="475" y="362"/>
                  </a:lnTo>
                  <a:lnTo>
                    <a:pt x="488" y="362"/>
                  </a:lnTo>
                  <a:lnTo>
                    <a:pt x="500" y="362"/>
                  </a:lnTo>
                  <a:lnTo>
                    <a:pt x="513" y="362"/>
                  </a:lnTo>
                  <a:lnTo>
                    <a:pt x="525" y="363"/>
                  </a:lnTo>
                  <a:lnTo>
                    <a:pt x="537" y="367"/>
                  </a:lnTo>
                  <a:lnTo>
                    <a:pt x="547" y="368"/>
                  </a:lnTo>
                  <a:lnTo>
                    <a:pt x="558" y="373"/>
                  </a:lnTo>
                  <a:lnTo>
                    <a:pt x="569" y="377"/>
                  </a:lnTo>
                  <a:lnTo>
                    <a:pt x="573" y="377"/>
                  </a:lnTo>
                  <a:lnTo>
                    <a:pt x="572" y="373"/>
                  </a:lnTo>
                  <a:lnTo>
                    <a:pt x="570" y="368"/>
                  </a:lnTo>
                  <a:lnTo>
                    <a:pt x="566" y="366"/>
                  </a:lnTo>
                  <a:lnTo>
                    <a:pt x="565" y="362"/>
                  </a:lnTo>
                  <a:lnTo>
                    <a:pt x="565" y="356"/>
                  </a:lnTo>
                  <a:lnTo>
                    <a:pt x="569" y="350"/>
                  </a:lnTo>
                  <a:lnTo>
                    <a:pt x="577" y="344"/>
                  </a:lnTo>
                  <a:lnTo>
                    <a:pt x="589" y="339"/>
                  </a:lnTo>
                  <a:lnTo>
                    <a:pt x="603" y="334"/>
                  </a:lnTo>
                  <a:lnTo>
                    <a:pt x="617" y="331"/>
                  </a:lnTo>
                  <a:lnTo>
                    <a:pt x="631" y="327"/>
                  </a:lnTo>
                  <a:lnTo>
                    <a:pt x="643" y="326"/>
                  </a:lnTo>
                  <a:lnTo>
                    <a:pt x="652" y="322"/>
                  </a:lnTo>
                  <a:lnTo>
                    <a:pt x="679" y="316"/>
                  </a:lnTo>
                  <a:lnTo>
                    <a:pt x="705" y="314"/>
                  </a:lnTo>
                  <a:lnTo>
                    <a:pt x="733" y="313"/>
                  </a:lnTo>
                  <a:lnTo>
                    <a:pt x="758" y="314"/>
                  </a:lnTo>
                  <a:lnTo>
                    <a:pt x="786" y="315"/>
                  </a:lnTo>
                  <a:lnTo>
                    <a:pt x="811" y="318"/>
                  </a:lnTo>
                  <a:lnTo>
                    <a:pt x="839" y="321"/>
                  </a:lnTo>
                  <a:lnTo>
                    <a:pt x="865" y="326"/>
                  </a:lnTo>
                  <a:lnTo>
                    <a:pt x="890" y="330"/>
                  </a:lnTo>
                  <a:lnTo>
                    <a:pt x="918" y="333"/>
                  </a:lnTo>
                  <a:lnTo>
                    <a:pt x="944" y="337"/>
                  </a:lnTo>
                  <a:lnTo>
                    <a:pt x="969" y="340"/>
                  </a:lnTo>
                  <a:lnTo>
                    <a:pt x="995" y="343"/>
                  </a:lnTo>
                  <a:lnTo>
                    <a:pt x="1021" y="342"/>
                  </a:lnTo>
                  <a:lnTo>
                    <a:pt x="1047" y="340"/>
                  </a:lnTo>
                  <a:lnTo>
                    <a:pt x="1073" y="334"/>
                  </a:lnTo>
                  <a:lnTo>
                    <a:pt x="1085" y="331"/>
                  </a:lnTo>
                  <a:lnTo>
                    <a:pt x="1099" y="327"/>
                  </a:lnTo>
                  <a:lnTo>
                    <a:pt x="1113" y="321"/>
                  </a:lnTo>
                  <a:lnTo>
                    <a:pt x="1127" y="315"/>
                  </a:lnTo>
                  <a:lnTo>
                    <a:pt x="1142" y="309"/>
                  </a:lnTo>
                  <a:lnTo>
                    <a:pt x="1153" y="302"/>
                  </a:lnTo>
                  <a:lnTo>
                    <a:pt x="1165" y="295"/>
                  </a:lnTo>
                  <a:lnTo>
                    <a:pt x="1173" y="285"/>
                  </a:lnTo>
                  <a:lnTo>
                    <a:pt x="1182" y="285"/>
                  </a:lnTo>
                  <a:lnTo>
                    <a:pt x="1184" y="284"/>
                  </a:lnTo>
                  <a:lnTo>
                    <a:pt x="1189" y="278"/>
                  </a:lnTo>
                  <a:lnTo>
                    <a:pt x="1195" y="273"/>
                  </a:lnTo>
                  <a:lnTo>
                    <a:pt x="1202" y="267"/>
                  </a:lnTo>
                  <a:lnTo>
                    <a:pt x="1208" y="261"/>
                  </a:lnTo>
                  <a:lnTo>
                    <a:pt x="1214" y="255"/>
                  </a:lnTo>
                  <a:lnTo>
                    <a:pt x="1217" y="249"/>
                  </a:lnTo>
                  <a:lnTo>
                    <a:pt x="1218" y="244"/>
                  </a:lnTo>
                  <a:lnTo>
                    <a:pt x="1210" y="243"/>
                  </a:lnTo>
                  <a:lnTo>
                    <a:pt x="1196" y="238"/>
                  </a:lnTo>
                  <a:lnTo>
                    <a:pt x="1178" y="232"/>
                  </a:lnTo>
                  <a:lnTo>
                    <a:pt x="1158" y="225"/>
                  </a:lnTo>
                  <a:lnTo>
                    <a:pt x="1138" y="219"/>
                  </a:lnTo>
                  <a:lnTo>
                    <a:pt x="1122" y="214"/>
                  </a:lnTo>
                  <a:lnTo>
                    <a:pt x="1111" y="208"/>
                  </a:lnTo>
                  <a:lnTo>
                    <a:pt x="1106" y="203"/>
                  </a:lnTo>
                  <a:lnTo>
                    <a:pt x="1131" y="212"/>
                  </a:lnTo>
                  <a:lnTo>
                    <a:pt x="1131" y="212"/>
                  </a:lnTo>
                  <a:close/>
                </a:path>
              </a:pathLst>
            </a:custGeom>
            <a:solidFill>
              <a:srgbClr val="A5B5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5" name="Freeform 118"/>
            <p:cNvSpPr>
              <a:spLocks/>
            </p:cNvSpPr>
            <p:nvPr/>
          </p:nvSpPr>
          <p:spPr bwMode="auto">
            <a:xfrm>
              <a:off x="3040063" y="1187450"/>
              <a:ext cx="325438" cy="153988"/>
            </a:xfrm>
            <a:custGeom>
              <a:avLst/>
              <a:gdLst/>
              <a:ahLst/>
              <a:cxnLst>
                <a:cxn ang="0">
                  <a:pos x="392" y="14"/>
                </a:cxn>
                <a:cxn ang="0">
                  <a:pos x="379" y="21"/>
                </a:cxn>
                <a:cxn ang="0">
                  <a:pos x="365" y="27"/>
                </a:cxn>
                <a:cxn ang="0">
                  <a:pos x="349" y="34"/>
                </a:cxn>
                <a:cxn ang="0">
                  <a:pos x="333" y="41"/>
                </a:cxn>
                <a:cxn ang="0">
                  <a:pos x="315" y="51"/>
                </a:cxn>
                <a:cxn ang="0">
                  <a:pos x="298" y="58"/>
                </a:cxn>
                <a:cxn ang="0">
                  <a:pos x="280" y="67"/>
                </a:cxn>
                <a:cxn ang="0">
                  <a:pos x="261" y="74"/>
                </a:cxn>
                <a:cxn ang="0">
                  <a:pos x="243" y="80"/>
                </a:cxn>
                <a:cxn ang="0">
                  <a:pos x="224" y="86"/>
                </a:cxn>
                <a:cxn ang="0">
                  <a:pos x="207" y="93"/>
                </a:cxn>
                <a:cxn ang="0">
                  <a:pos x="189" y="98"/>
                </a:cxn>
                <a:cxn ang="0">
                  <a:pos x="173" y="102"/>
                </a:cxn>
                <a:cxn ang="0">
                  <a:pos x="156" y="105"/>
                </a:cxn>
                <a:cxn ang="0">
                  <a:pos x="141" y="106"/>
                </a:cxn>
                <a:cxn ang="0">
                  <a:pos x="127" y="108"/>
                </a:cxn>
                <a:cxn ang="0">
                  <a:pos x="122" y="114"/>
                </a:cxn>
                <a:cxn ang="0">
                  <a:pos x="109" y="118"/>
                </a:cxn>
                <a:cxn ang="0">
                  <a:pos x="92" y="121"/>
                </a:cxn>
                <a:cxn ang="0">
                  <a:pos x="72" y="121"/>
                </a:cxn>
                <a:cxn ang="0">
                  <a:pos x="51" y="121"/>
                </a:cxn>
                <a:cxn ang="0">
                  <a:pos x="35" y="118"/>
                </a:cxn>
                <a:cxn ang="0">
                  <a:pos x="22" y="114"/>
                </a:cxn>
                <a:cxn ang="0">
                  <a:pos x="17" y="108"/>
                </a:cxn>
                <a:cxn ang="0">
                  <a:pos x="0" y="108"/>
                </a:cxn>
                <a:cxn ang="0">
                  <a:pos x="0" y="193"/>
                </a:cxn>
                <a:cxn ang="0">
                  <a:pos x="155" y="187"/>
                </a:cxn>
                <a:cxn ang="0">
                  <a:pos x="162" y="183"/>
                </a:cxn>
                <a:cxn ang="0">
                  <a:pos x="170" y="180"/>
                </a:cxn>
                <a:cxn ang="0">
                  <a:pos x="179" y="180"/>
                </a:cxn>
                <a:cxn ang="0">
                  <a:pos x="189" y="179"/>
                </a:cxn>
                <a:cxn ang="0">
                  <a:pos x="199" y="179"/>
                </a:cxn>
                <a:cxn ang="0">
                  <a:pos x="207" y="177"/>
                </a:cxn>
                <a:cxn ang="0">
                  <a:pos x="215" y="175"/>
                </a:cxn>
                <a:cxn ang="0">
                  <a:pos x="222" y="168"/>
                </a:cxn>
                <a:cxn ang="0">
                  <a:pos x="232" y="168"/>
                </a:cxn>
                <a:cxn ang="0">
                  <a:pos x="243" y="167"/>
                </a:cxn>
                <a:cxn ang="0">
                  <a:pos x="257" y="164"/>
                </a:cxn>
                <a:cxn ang="0">
                  <a:pos x="272" y="159"/>
                </a:cxn>
                <a:cxn ang="0">
                  <a:pos x="286" y="158"/>
                </a:cxn>
                <a:cxn ang="0">
                  <a:pos x="299" y="153"/>
                </a:cxn>
                <a:cxn ang="0">
                  <a:pos x="309" y="152"/>
                </a:cxn>
                <a:cxn ang="0">
                  <a:pos x="318" y="151"/>
                </a:cxn>
                <a:cxn ang="0">
                  <a:pos x="339" y="141"/>
                </a:cxn>
                <a:cxn ang="0">
                  <a:pos x="351" y="128"/>
                </a:cxn>
                <a:cxn ang="0">
                  <a:pos x="358" y="109"/>
                </a:cxn>
                <a:cxn ang="0">
                  <a:pos x="361" y="91"/>
                </a:cxn>
                <a:cxn ang="0">
                  <a:pos x="365" y="69"/>
                </a:cxn>
                <a:cxn ang="0">
                  <a:pos x="372" y="47"/>
                </a:cxn>
                <a:cxn ang="0">
                  <a:pos x="385" y="29"/>
                </a:cxn>
                <a:cxn ang="0">
                  <a:pos x="408" y="14"/>
                </a:cxn>
                <a:cxn ang="0">
                  <a:pos x="408" y="8"/>
                </a:cxn>
                <a:cxn ang="0">
                  <a:pos x="408" y="0"/>
                </a:cxn>
                <a:cxn ang="0">
                  <a:pos x="410" y="0"/>
                </a:cxn>
                <a:cxn ang="0">
                  <a:pos x="408" y="2"/>
                </a:cxn>
                <a:cxn ang="0">
                  <a:pos x="402" y="6"/>
                </a:cxn>
                <a:cxn ang="0">
                  <a:pos x="392" y="14"/>
                </a:cxn>
                <a:cxn ang="0">
                  <a:pos x="392" y="14"/>
                </a:cxn>
              </a:cxnLst>
              <a:rect l="0" t="0" r="r" b="b"/>
              <a:pathLst>
                <a:path w="410" h="193">
                  <a:moveTo>
                    <a:pt x="392" y="14"/>
                  </a:moveTo>
                  <a:lnTo>
                    <a:pt x="379" y="21"/>
                  </a:lnTo>
                  <a:lnTo>
                    <a:pt x="365" y="27"/>
                  </a:lnTo>
                  <a:lnTo>
                    <a:pt x="349" y="34"/>
                  </a:lnTo>
                  <a:lnTo>
                    <a:pt x="333" y="41"/>
                  </a:lnTo>
                  <a:lnTo>
                    <a:pt x="315" y="51"/>
                  </a:lnTo>
                  <a:lnTo>
                    <a:pt x="298" y="58"/>
                  </a:lnTo>
                  <a:lnTo>
                    <a:pt x="280" y="67"/>
                  </a:lnTo>
                  <a:lnTo>
                    <a:pt x="261" y="74"/>
                  </a:lnTo>
                  <a:lnTo>
                    <a:pt x="243" y="80"/>
                  </a:lnTo>
                  <a:lnTo>
                    <a:pt x="224" y="86"/>
                  </a:lnTo>
                  <a:lnTo>
                    <a:pt x="207" y="93"/>
                  </a:lnTo>
                  <a:lnTo>
                    <a:pt x="189" y="98"/>
                  </a:lnTo>
                  <a:lnTo>
                    <a:pt x="173" y="102"/>
                  </a:lnTo>
                  <a:lnTo>
                    <a:pt x="156" y="105"/>
                  </a:lnTo>
                  <a:lnTo>
                    <a:pt x="141" y="106"/>
                  </a:lnTo>
                  <a:lnTo>
                    <a:pt x="127" y="108"/>
                  </a:lnTo>
                  <a:lnTo>
                    <a:pt x="122" y="114"/>
                  </a:lnTo>
                  <a:lnTo>
                    <a:pt x="109" y="118"/>
                  </a:lnTo>
                  <a:lnTo>
                    <a:pt x="92" y="121"/>
                  </a:lnTo>
                  <a:lnTo>
                    <a:pt x="72" y="121"/>
                  </a:lnTo>
                  <a:lnTo>
                    <a:pt x="51" y="121"/>
                  </a:lnTo>
                  <a:lnTo>
                    <a:pt x="35" y="118"/>
                  </a:lnTo>
                  <a:lnTo>
                    <a:pt x="22" y="114"/>
                  </a:lnTo>
                  <a:lnTo>
                    <a:pt x="17" y="108"/>
                  </a:lnTo>
                  <a:lnTo>
                    <a:pt x="0" y="108"/>
                  </a:lnTo>
                  <a:lnTo>
                    <a:pt x="0" y="193"/>
                  </a:lnTo>
                  <a:lnTo>
                    <a:pt x="155" y="187"/>
                  </a:lnTo>
                  <a:lnTo>
                    <a:pt x="162" y="183"/>
                  </a:lnTo>
                  <a:lnTo>
                    <a:pt x="170" y="180"/>
                  </a:lnTo>
                  <a:lnTo>
                    <a:pt x="179" y="180"/>
                  </a:lnTo>
                  <a:lnTo>
                    <a:pt x="189" y="179"/>
                  </a:lnTo>
                  <a:lnTo>
                    <a:pt x="199" y="179"/>
                  </a:lnTo>
                  <a:lnTo>
                    <a:pt x="207" y="177"/>
                  </a:lnTo>
                  <a:lnTo>
                    <a:pt x="215" y="175"/>
                  </a:lnTo>
                  <a:lnTo>
                    <a:pt x="222" y="168"/>
                  </a:lnTo>
                  <a:lnTo>
                    <a:pt x="232" y="168"/>
                  </a:lnTo>
                  <a:lnTo>
                    <a:pt x="243" y="167"/>
                  </a:lnTo>
                  <a:lnTo>
                    <a:pt x="257" y="164"/>
                  </a:lnTo>
                  <a:lnTo>
                    <a:pt x="272" y="159"/>
                  </a:lnTo>
                  <a:lnTo>
                    <a:pt x="286" y="158"/>
                  </a:lnTo>
                  <a:lnTo>
                    <a:pt x="299" y="153"/>
                  </a:lnTo>
                  <a:lnTo>
                    <a:pt x="309" y="152"/>
                  </a:lnTo>
                  <a:lnTo>
                    <a:pt x="318" y="151"/>
                  </a:lnTo>
                  <a:lnTo>
                    <a:pt x="339" y="141"/>
                  </a:lnTo>
                  <a:lnTo>
                    <a:pt x="351" y="128"/>
                  </a:lnTo>
                  <a:lnTo>
                    <a:pt x="358" y="109"/>
                  </a:lnTo>
                  <a:lnTo>
                    <a:pt x="361" y="91"/>
                  </a:lnTo>
                  <a:lnTo>
                    <a:pt x="365" y="69"/>
                  </a:lnTo>
                  <a:lnTo>
                    <a:pt x="372" y="47"/>
                  </a:lnTo>
                  <a:lnTo>
                    <a:pt x="385" y="29"/>
                  </a:lnTo>
                  <a:lnTo>
                    <a:pt x="408" y="14"/>
                  </a:lnTo>
                  <a:lnTo>
                    <a:pt x="408" y="8"/>
                  </a:lnTo>
                  <a:lnTo>
                    <a:pt x="408" y="0"/>
                  </a:lnTo>
                  <a:lnTo>
                    <a:pt x="410" y="0"/>
                  </a:lnTo>
                  <a:lnTo>
                    <a:pt x="408" y="2"/>
                  </a:lnTo>
                  <a:lnTo>
                    <a:pt x="402" y="6"/>
                  </a:lnTo>
                  <a:lnTo>
                    <a:pt x="392" y="14"/>
                  </a:lnTo>
                  <a:lnTo>
                    <a:pt x="392" y="14"/>
                  </a:lnTo>
                  <a:close/>
                </a:path>
              </a:pathLst>
            </a:custGeom>
            <a:solidFill>
              <a:srgbClr val="51B5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6" name="Freeform 120"/>
            <p:cNvSpPr>
              <a:spLocks/>
            </p:cNvSpPr>
            <p:nvPr/>
          </p:nvSpPr>
          <p:spPr bwMode="auto">
            <a:xfrm>
              <a:off x="3452813" y="766763"/>
              <a:ext cx="900113" cy="288925"/>
            </a:xfrm>
            <a:custGeom>
              <a:avLst/>
              <a:gdLst/>
              <a:ahLst/>
              <a:cxnLst>
                <a:cxn ang="0">
                  <a:pos x="32" y="14"/>
                </a:cxn>
                <a:cxn ang="0">
                  <a:pos x="76" y="36"/>
                </a:cxn>
                <a:cxn ang="0">
                  <a:pos x="119" y="56"/>
                </a:cxn>
                <a:cxn ang="0">
                  <a:pos x="163" y="77"/>
                </a:cxn>
                <a:cxn ang="0">
                  <a:pos x="204" y="97"/>
                </a:cxn>
                <a:cxn ang="0">
                  <a:pos x="245" y="112"/>
                </a:cxn>
                <a:cxn ang="0">
                  <a:pos x="295" y="123"/>
                </a:cxn>
                <a:cxn ang="0">
                  <a:pos x="350" y="126"/>
                </a:cxn>
                <a:cxn ang="0">
                  <a:pos x="406" y="130"/>
                </a:cxn>
                <a:cxn ang="0">
                  <a:pos x="461" y="136"/>
                </a:cxn>
                <a:cxn ang="0">
                  <a:pos x="511" y="144"/>
                </a:cxn>
                <a:cxn ang="0">
                  <a:pos x="599" y="169"/>
                </a:cxn>
                <a:cxn ang="0">
                  <a:pos x="691" y="190"/>
                </a:cxn>
                <a:cxn ang="0">
                  <a:pos x="787" y="211"/>
                </a:cxn>
                <a:cxn ang="0">
                  <a:pos x="882" y="225"/>
                </a:cxn>
                <a:cxn ang="0">
                  <a:pos x="974" y="236"/>
                </a:cxn>
                <a:cxn ang="0">
                  <a:pos x="992" y="237"/>
                </a:cxn>
                <a:cxn ang="0">
                  <a:pos x="972" y="242"/>
                </a:cxn>
                <a:cxn ang="0">
                  <a:pos x="954" y="245"/>
                </a:cxn>
                <a:cxn ang="0">
                  <a:pos x="958" y="249"/>
                </a:cxn>
                <a:cxn ang="0">
                  <a:pos x="992" y="258"/>
                </a:cxn>
                <a:cxn ang="0">
                  <a:pos x="1049" y="269"/>
                </a:cxn>
                <a:cxn ang="0">
                  <a:pos x="1099" y="283"/>
                </a:cxn>
                <a:cxn ang="0">
                  <a:pos x="1085" y="287"/>
                </a:cxn>
                <a:cxn ang="0">
                  <a:pos x="1095" y="294"/>
                </a:cxn>
                <a:cxn ang="0">
                  <a:pos x="1114" y="300"/>
                </a:cxn>
                <a:cxn ang="0">
                  <a:pos x="1132" y="302"/>
                </a:cxn>
                <a:cxn ang="0">
                  <a:pos x="1117" y="313"/>
                </a:cxn>
                <a:cxn ang="0">
                  <a:pos x="1118" y="334"/>
                </a:cxn>
                <a:cxn ang="0">
                  <a:pos x="1136" y="351"/>
                </a:cxn>
                <a:cxn ang="0">
                  <a:pos x="1095" y="353"/>
                </a:cxn>
                <a:cxn ang="0">
                  <a:pos x="1052" y="357"/>
                </a:cxn>
                <a:cxn ang="0">
                  <a:pos x="1008" y="361"/>
                </a:cxn>
                <a:cxn ang="0">
                  <a:pos x="963" y="366"/>
                </a:cxn>
                <a:cxn ang="0">
                  <a:pos x="921" y="364"/>
                </a:cxn>
                <a:cxn ang="0">
                  <a:pos x="890" y="359"/>
                </a:cxn>
                <a:cxn ang="0">
                  <a:pos x="863" y="353"/>
                </a:cxn>
                <a:cxn ang="0">
                  <a:pos x="838" y="349"/>
                </a:cxn>
                <a:cxn ang="0">
                  <a:pos x="814" y="341"/>
                </a:cxn>
                <a:cxn ang="0">
                  <a:pos x="787" y="330"/>
                </a:cxn>
                <a:cxn ang="0">
                  <a:pos x="742" y="317"/>
                </a:cxn>
                <a:cxn ang="0">
                  <a:pos x="652" y="298"/>
                </a:cxn>
                <a:cxn ang="0">
                  <a:pos x="560" y="281"/>
                </a:cxn>
                <a:cxn ang="0">
                  <a:pos x="469" y="260"/>
                </a:cxn>
                <a:cxn ang="0">
                  <a:pos x="382" y="231"/>
                </a:cxn>
                <a:cxn ang="0">
                  <a:pos x="301" y="194"/>
                </a:cxn>
                <a:cxn ang="0">
                  <a:pos x="287" y="188"/>
                </a:cxn>
                <a:cxn ang="0">
                  <a:pos x="225" y="157"/>
                </a:cxn>
                <a:cxn ang="0">
                  <a:pos x="142" y="112"/>
                </a:cxn>
                <a:cxn ang="0">
                  <a:pos x="64" y="65"/>
                </a:cxn>
                <a:cxn ang="0">
                  <a:pos x="18" y="24"/>
                </a:cxn>
                <a:cxn ang="0">
                  <a:pos x="6" y="6"/>
                </a:cxn>
                <a:cxn ang="0">
                  <a:pos x="5" y="5"/>
                </a:cxn>
              </a:cxnLst>
              <a:rect l="0" t="0" r="r" b="b"/>
              <a:pathLst>
                <a:path w="1136" h="366">
                  <a:moveTo>
                    <a:pt x="5" y="5"/>
                  </a:moveTo>
                  <a:lnTo>
                    <a:pt x="19" y="8"/>
                  </a:lnTo>
                  <a:lnTo>
                    <a:pt x="32" y="14"/>
                  </a:lnTo>
                  <a:lnTo>
                    <a:pt x="46" y="20"/>
                  </a:lnTo>
                  <a:lnTo>
                    <a:pt x="62" y="28"/>
                  </a:lnTo>
                  <a:lnTo>
                    <a:pt x="76" y="36"/>
                  </a:lnTo>
                  <a:lnTo>
                    <a:pt x="90" y="41"/>
                  </a:lnTo>
                  <a:lnTo>
                    <a:pt x="105" y="49"/>
                  </a:lnTo>
                  <a:lnTo>
                    <a:pt x="119" y="56"/>
                  </a:lnTo>
                  <a:lnTo>
                    <a:pt x="133" y="64"/>
                  </a:lnTo>
                  <a:lnTo>
                    <a:pt x="149" y="71"/>
                  </a:lnTo>
                  <a:lnTo>
                    <a:pt x="163" y="77"/>
                  </a:lnTo>
                  <a:lnTo>
                    <a:pt x="177" y="84"/>
                  </a:lnTo>
                  <a:lnTo>
                    <a:pt x="190" y="91"/>
                  </a:lnTo>
                  <a:lnTo>
                    <a:pt x="204" y="97"/>
                  </a:lnTo>
                  <a:lnTo>
                    <a:pt x="217" y="103"/>
                  </a:lnTo>
                  <a:lnTo>
                    <a:pt x="230" y="107"/>
                  </a:lnTo>
                  <a:lnTo>
                    <a:pt x="245" y="112"/>
                  </a:lnTo>
                  <a:lnTo>
                    <a:pt x="261" y="117"/>
                  </a:lnTo>
                  <a:lnTo>
                    <a:pt x="277" y="119"/>
                  </a:lnTo>
                  <a:lnTo>
                    <a:pt x="295" y="123"/>
                  </a:lnTo>
                  <a:lnTo>
                    <a:pt x="313" y="124"/>
                  </a:lnTo>
                  <a:lnTo>
                    <a:pt x="331" y="125"/>
                  </a:lnTo>
                  <a:lnTo>
                    <a:pt x="350" y="126"/>
                  </a:lnTo>
                  <a:lnTo>
                    <a:pt x="369" y="129"/>
                  </a:lnTo>
                  <a:lnTo>
                    <a:pt x="387" y="130"/>
                  </a:lnTo>
                  <a:lnTo>
                    <a:pt x="406" y="130"/>
                  </a:lnTo>
                  <a:lnTo>
                    <a:pt x="425" y="131"/>
                  </a:lnTo>
                  <a:lnTo>
                    <a:pt x="443" y="135"/>
                  </a:lnTo>
                  <a:lnTo>
                    <a:pt x="461" y="136"/>
                  </a:lnTo>
                  <a:lnTo>
                    <a:pt x="478" y="137"/>
                  </a:lnTo>
                  <a:lnTo>
                    <a:pt x="495" y="142"/>
                  </a:lnTo>
                  <a:lnTo>
                    <a:pt x="511" y="144"/>
                  </a:lnTo>
                  <a:lnTo>
                    <a:pt x="539" y="152"/>
                  </a:lnTo>
                  <a:lnTo>
                    <a:pt x="568" y="159"/>
                  </a:lnTo>
                  <a:lnTo>
                    <a:pt x="599" y="169"/>
                  </a:lnTo>
                  <a:lnTo>
                    <a:pt x="627" y="176"/>
                  </a:lnTo>
                  <a:lnTo>
                    <a:pt x="659" y="183"/>
                  </a:lnTo>
                  <a:lnTo>
                    <a:pt x="691" y="190"/>
                  </a:lnTo>
                  <a:lnTo>
                    <a:pt x="723" y="198"/>
                  </a:lnTo>
                  <a:lnTo>
                    <a:pt x="755" y="205"/>
                  </a:lnTo>
                  <a:lnTo>
                    <a:pt x="787" y="211"/>
                  </a:lnTo>
                  <a:lnTo>
                    <a:pt x="818" y="217"/>
                  </a:lnTo>
                  <a:lnTo>
                    <a:pt x="850" y="223"/>
                  </a:lnTo>
                  <a:lnTo>
                    <a:pt x="882" y="225"/>
                  </a:lnTo>
                  <a:lnTo>
                    <a:pt x="913" y="230"/>
                  </a:lnTo>
                  <a:lnTo>
                    <a:pt x="943" y="234"/>
                  </a:lnTo>
                  <a:lnTo>
                    <a:pt x="974" y="236"/>
                  </a:lnTo>
                  <a:lnTo>
                    <a:pt x="1003" y="236"/>
                  </a:lnTo>
                  <a:lnTo>
                    <a:pt x="998" y="236"/>
                  </a:lnTo>
                  <a:lnTo>
                    <a:pt x="992" y="237"/>
                  </a:lnTo>
                  <a:lnTo>
                    <a:pt x="985" y="239"/>
                  </a:lnTo>
                  <a:lnTo>
                    <a:pt x="979" y="241"/>
                  </a:lnTo>
                  <a:lnTo>
                    <a:pt x="972" y="242"/>
                  </a:lnTo>
                  <a:lnTo>
                    <a:pt x="966" y="243"/>
                  </a:lnTo>
                  <a:lnTo>
                    <a:pt x="960" y="245"/>
                  </a:lnTo>
                  <a:lnTo>
                    <a:pt x="954" y="245"/>
                  </a:lnTo>
                  <a:lnTo>
                    <a:pt x="955" y="248"/>
                  </a:lnTo>
                  <a:lnTo>
                    <a:pt x="956" y="249"/>
                  </a:lnTo>
                  <a:lnTo>
                    <a:pt x="958" y="249"/>
                  </a:lnTo>
                  <a:lnTo>
                    <a:pt x="959" y="254"/>
                  </a:lnTo>
                  <a:lnTo>
                    <a:pt x="974" y="255"/>
                  </a:lnTo>
                  <a:lnTo>
                    <a:pt x="992" y="258"/>
                  </a:lnTo>
                  <a:lnTo>
                    <a:pt x="1012" y="261"/>
                  </a:lnTo>
                  <a:lnTo>
                    <a:pt x="1031" y="264"/>
                  </a:lnTo>
                  <a:lnTo>
                    <a:pt x="1049" y="269"/>
                  </a:lnTo>
                  <a:lnTo>
                    <a:pt x="1068" y="271"/>
                  </a:lnTo>
                  <a:lnTo>
                    <a:pt x="1085" y="277"/>
                  </a:lnTo>
                  <a:lnTo>
                    <a:pt x="1099" y="283"/>
                  </a:lnTo>
                  <a:lnTo>
                    <a:pt x="1094" y="283"/>
                  </a:lnTo>
                  <a:lnTo>
                    <a:pt x="1090" y="283"/>
                  </a:lnTo>
                  <a:lnTo>
                    <a:pt x="1085" y="287"/>
                  </a:lnTo>
                  <a:lnTo>
                    <a:pt x="1084" y="293"/>
                  </a:lnTo>
                  <a:lnTo>
                    <a:pt x="1090" y="293"/>
                  </a:lnTo>
                  <a:lnTo>
                    <a:pt x="1095" y="294"/>
                  </a:lnTo>
                  <a:lnTo>
                    <a:pt x="1103" y="295"/>
                  </a:lnTo>
                  <a:lnTo>
                    <a:pt x="1108" y="296"/>
                  </a:lnTo>
                  <a:lnTo>
                    <a:pt x="1114" y="300"/>
                  </a:lnTo>
                  <a:lnTo>
                    <a:pt x="1120" y="301"/>
                  </a:lnTo>
                  <a:lnTo>
                    <a:pt x="1126" y="302"/>
                  </a:lnTo>
                  <a:lnTo>
                    <a:pt x="1132" y="302"/>
                  </a:lnTo>
                  <a:lnTo>
                    <a:pt x="1127" y="304"/>
                  </a:lnTo>
                  <a:lnTo>
                    <a:pt x="1123" y="307"/>
                  </a:lnTo>
                  <a:lnTo>
                    <a:pt x="1117" y="313"/>
                  </a:lnTo>
                  <a:lnTo>
                    <a:pt x="1112" y="317"/>
                  </a:lnTo>
                  <a:lnTo>
                    <a:pt x="1112" y="330"/>
                  </a:lnTo>
                  <a:lnTo>
                    <a:pt x="1118" y="334"/>
                  </a:lnTo>
                  <a:lnTo>
                    <a:pt x="1126" y="336"/>
                  </a:lnTo>
                  <a:lnTo>
                    <a:pt x="1132" y="343"/>
                  </a:lnTo>
                  <a:lnTo>
                    <a:pt x="1136" y="351"/>
                  </a:lnTo>
                  <a:lnTo>
                    <a:pt x="1123" y="351"/>
                  </a:lnTo>
                  <a:lnTo>
                    <a:pt x="1110" y="351"/>
                  </a:lnTo>
                  <a:lnTo>
                    <a:pt x="1095" y="353"/>
                  </a:lnTo>
                  <a:lnTo>
                    <a:pt x="1081" y="353"/>
                  </a:lnTo>
                  <a:lnTo>
                    <a:pt x="1067" y="354"/>
                  </a:lnTo>
                  <a:lnTo>
                    <a:pt x="1052" y="357"/>
                  </a:lnTo>
                  <a:lnTo>
                    <a:pt x="1038" y="359"/>
                  </a:lnTo>
                  <a:lnTo>
                    <a:pt x="1022" y="359"/>
                  </a:lnTo>
                  <a:lnTo>
                    <a:pt x="1008" y="361"/>
                  </a:lnTo>
                  <a:lnTo>
                    <a:pt x="993" y="363"/>
                  </a:lnTo>
                  <a:lnTo>
                    <a:pt x="978" y="364"/>
                  </a:lnTo>
                  <a:lnTo>
                    <a:pt x="963" y="366"/>
                  </a:lnTo>
                  <a:lnTo>
                    <a:pt x="949" y="366"/>
                  </a:lnTo>
                  <a:lnTo>
                    <a:pt x="934" y="364"/>
                  </a:lnTo>
                  <a:lnTo>
                    <a:pt x="921" y="364"/>
                  </a:lnTo>
                  <a:lnTo>
                    <a:pt x="907" y="361"/>
                  </a:lnTo>
                  <a:lnTo>
                    <a:pt x="899" y="360"/>
                  </a:lnTo>
                  <a:lnTo>
                    <a:pt x="890" y="359"/>
                  </a:lnTo>
                  <a:lnTo>
                    <a:pt x="882" y="359"/>
                  </a:lnTo>
                  <a:lnTo>
                    <a:pt x="873" y="355"/>
                  </a:lnTo>
                  <a:lnTo>
                    <a:pt x="863" y="353"/>
                  </a:lnTo>
                  <a:lnTo>
                    <a:pt x="855" y="353"/>
                  </a:lnTo>
                  <a:lnTo>
                    <a:pt x="847" y="351"/>
                  </a:lnTo>
                  <a:lnTo>
                    <a:pt x="838" y="349"/>
                  </a:lnTo>
                  <a:lnTo>
                    <a:pt x="831" y="348"/>
                  </a:lnTo>
                  <a:lnTo>
                    <a:pt x="823" y="346"/>
                  </a:lnTo>
                  <a:lnTo>
                    <a:pt x="814" y="341"/>
                  </a:lnTo>
                  <a:lnTo>
                    <a:pt x="805" y="336"/>
                  </a:lnTo>
                  <a:lnTo>
                    <a:pt x="796" y="334"/>
                  </a:lnTo>
                  <a:lnTo>
                    <a:pt x="787" y="330"/>
                  </a:lnTo>
                  <a:lnTo>
                    <a:pt x="778" y="326"/>
                  </a:lnTo>
                  <a:lnTo>
                    <a:pt x="771" y="323"/>
                  </a:lnTo>
                  <a:lnTo>
                    <a:pt x="742" y="317"/>
                  </a:lnTo>
                  <a:lnTo>
                    <a:pt x="712" y="310"/>
                  </a:lnTo>
                  <a:lnTo>
                    <a:pt x="682" y="304"/>
                  </a:lnTo>
                  <a:lnTo>
                    <a:pt x="652" y="298"/>
                  </a:lnTo>
                  <a:lnTo>
                    <a:pt x="622" y="293"/>
                  </a:lnTo>
                  <a:lnTo>
                    <a:pt x="591" y="287"/>
                  </a:lnTo>
                  <a:lnTo>
                    <a:pt x="560" y="281"/>
                  </a:lnTo>
                  <a:lnTo>
                    <a:pt x="530" y="275"/>
                  </a:lnTo>
                  <a:lnTo>
                    <a:pt x="500" y="267"/>
                  </a:lnTo>
                  <a:lnTo>
                    <a:pt x="469" y="260"/>
                  </a:lnTo>
                  <a:lnTo>
                    <a:pt x="440" y="251"/>
                  </a:lnTo>
                  <a:lnTo>
                    <a:pt x="410" y="242"/>
                  </a:lnTo>
                  <a:lnTo>
                    <a:pt x="382" y="231"/>
                  </a:lnTo>
                  <a:lnTo>
                    <a:pt x="354" y="222"/>
                  </a:lnTo>
                  <a:lnTo>
                    <a:pt x="327" y="208"/>
                  </a:lnTo>
                  <a:lnTo>
                    <a:pt x="301" y="194"/>
                  </a:lnTo>
                  <a:lnTo>
                    <a:pt x="303" y="194"/>
                  </a:lnTo>
                  <a:lnTo>
                    <a:pt x="298" y="192"/>
                  </a:lnTo>
                  <a:lnTo>
                    <a:pt x="287" y="188"/>
                  </a:lnTo>
                  <a:lnTo>
                    <a:pt x="270" y="178"/>
                  </a:lnTo>
                  <a:lnTo>
                    <a:pt x="249" y="169"/>
                  </a:lnTo>
                  <a:lnTo>
                    <a:pt x="225" y="157"/>
                  </a:lnTo>
                  <a:lnTo>
                    <a:pt x="198" y="143"/>
                  </a:lnTo>
                  <a:lnTo>
                    <a:pt x="170" y="129"/>
                  </a:lnTo>
                  <a:lnTo>
                    <a:pt x="142" y="112"/>
                  </a:lnTo>
                  <a:lnTo>
                    <a:pt x="115" y="96"/>
                  </a:lnTo>
                  <a:lnTo>
                    <a:pt x="87" y="79"/>
                  </a:lnTo>
                  <a:lnTo>
                    <a:pt x="64" y="65"/>
                  </a:lnTo>
                  <a:lnTo>
                    <a:pt x="44" y="49"/>
                  </a:lnTo>
                  <a:lnTo>
                    <a:pt x="29" y="37"/>
                  </a:lnTo>
                  <a:lnTo>
                    <a:pt x="18" y="24"/>
                  </a:lnTo>
                  <a:lnTo>
                    <a:pt x="14" y="14"/>
                  </a:lnTo>
                  <a:lnTo>
                    <a:pt x="10" y="13"/>
                  </a:lnTo>
                  <a:lnTo>
                    <a:pt x="6" y="6"/>
                  </a:lnTo>
                  <a:lnTo>
                    <a:pt x="1" y="1"/>
                  </a:lnTo>
                  <a:lnTo>
                    <a:pt x="0" y="0"/>
                  </a:lnTo>
                  <a:lnTo>
                    <a:pt x="5" y="5"/>
                  </a:lnTo>
                  <a:lnTo>
                    <a:pt x="5" y="5"/>
                  </a:lnTo>
                  <a:close/>
                </a:path>
              </a:pathLst>
            </a:custGeom>
            <a:solidFill>
              <a:srgbClr val="51B5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7" name="Freeform 121"/>
            <p:cNvSpPr>
              <a:spLocks/>
            </p:cNvSpPr>
            <p:nvPr/>
          </p:nvSpPr>
          <p:spPr bwMode="auto">
            <a:xfrm>
              <a:off x="3106738" y="831850"/>
              <a:ext cx="331788" cy="219075"/>
            </a:xfrm>
            <a:custGeom>
              <a:avLst/>
              <a:gdLst/>
              <a:ahLst/>
              <a:cxnLst>
                <a:cxn ang="0">
                  <a:pos x="419" y="0"/>
                </a:cxn>
                <a:cxn ang="0">
                  <a:pos x="411" y="16"/>
                </a:cxn>
                <a:cxn ang="0">
                  <a:pos x="400" y="30"/>
                </a:cxn>
                <a:cxn ang="0">
                  <a:pos x="386" y="47"/>
                </a:cxn>
                <a:cxn ang="0">
                  <a:pos x="367" y="61"/>
                </a:cxn>
                <a:cxn ang="0">
                  <a:pos x="347" y="76"/>
                </a:cxn>
                <a:cxn ang="0">
                  <a:pos x="324" y="92"/>
                </a:cxn>
                <a:cxn ang="0">
                  <a:pos x="299" y="105"/>
                </a:cxn>
                <a:cxn ang="0">
                  <a:pos x="275" y="118"/>
                </a:cxn>
                <a:cxn ang="0">
                  <a:pos x="249" y="129"/>
                </a:cxn>
                <a:cxn ang="0">
                  <a:pos x="222" y="140"/>
                </a:cxn>
                <a:cxn ang="0">
                  <a:pos x="196" y="151"/>
                </a:cxn>
                <a:cxn ang="0">
                  <a:pos x="171" y="158"/>
                </a:cxn>
                <a:cxn ang="0">
                  <a:pos x="147" y="165"/>
                </a:cxn>
                <a:cxn ang="0">
                  <a:pos x="125" y="171"/>
                </a:cxn>
                <a:cxn ang="0">
                  <a:pos x="105" y="172"/>
                </a:cxn>
                <a:cxn ang="0">
                  <a:pos x="88" y="175"/>
                </a:cxn>
                <a:cxn ang="0">
                  <a:pos x="0" y="195"/>
                </a:cxn>
                <a:cxn ang="0">
                  <a:pos x="0" y="258"/>
                </a:cxn>
                <a:cxn ang="0">
                  <a:pos x="11" y="270"/>
                </a:cxn>
                <a:cxn ang="0">
                  <a:pos x="22" y="276"/>
                </a:cxn>
                <a:cxn ang="0">
                  <a:pos x="33" y="276"/>
                </a:cxn>
                <a:cxn ang="0">
                  <a:pos x="48" y="272"/>
                </a:cxn>
                <a:cxn ang="0">
                  <a:pos x="64" y="270"/>
                </a:cxn>
                <a:cxn ang="0">
                  <a:pos x="81" y="266"/>
                </a:cxn>
                <a:cxn ang="0">
                  <a:pos x="99" y="264"/>
                </a:cxn>
                <a:cxn ang="0">
                  <a:pos x="118" y="258"/>
                </a:cxn>
                <a:cxn ang="0">
                  <a:pos x="137" y="253"/>
                </a:cxn>
                <a:cxn ang="0">
                  <a:pos x="156" y="247"/>
                </a:cxn>
                <a:cxn ang="0">
                  <a:pos x="174" y="241"/>
                </a:cxn>
                <a:cxn ang="0">
                  <a:pos x="193" y="235"/>
                </a:cxn>
                <a:cxn ang="0">
                  <a:pos x="211" y="228"/>
                </a:cxn>
                <a:cxn ang="0">
                  <a:pos x="229" y="221"/>
                </a:cxn>
                <a:cxn ang="0">
                  <a:pos x="246" y="213"/>
                </a:cxn>
                <a:cxn ang="0">
                  <a:pos x="262" y="206"/>
                </a:cxn>
                <a:cxn ang="0">
                  <a:pos x="277" y="198"/>
                </a:cxn>
                <a:cxn ang="0">
                  <a:pos x="291" y="188"/>
                </a:cxn>
                <a:cxn ang="0">
                  <a:pos x="303" y="180"/>
                </a:cxn>
                <a:cxn ang="0">
                  <a:pos x="312" y="171"/>
                </a:cxn>
                <a:cxn ang="0">
                  <a:pos x="322" y="159"/>
                </a:cxn>
                <a:cxn ang="0">
                  <a:pos x="334" y="147"/>
                </a:cxn>
                <a:cxn ang="0">
                  <a:pos x="344" y="134"/>
                </a:cxn>
                <a:cxn ang="0">
                  <a:pos x="355" y="121"/>
                </a:cxn>
                <a:cxn ang="0">
                  <a:pos x="364" y="107"/>
                </a:cxn>
                <a:cxn ang="0">
                  <a:pos x="374" y="100"/>
                </a:cxn>
                <a:cxn ang="0">
                  <a:pos x="381" y="94"/>
                </a:cxn>
                <a:cxn ang="0">
                  <a:pos x="383" y="92"/>
                </a:cxn>
                <a:cxn ang="0">
                  <a:pos x="388" y="81"/>
                </a:cxn>
                <a:cxn ang="0">
                  <a:pos x="395" y="65"/>
                </a:cxn>
                <a:cxn ang="0">
                  <a:pos x="402" y="47"/>
                </a:cxn>
                <a:cxn ang="0">
                  <a:pos x="410" y="29"/>
                </a:cxn>
                <a:cxn ang="0">
                  <a:pos x="416" y="14"/>
                </a:cxn>
                <a:cxn ang="0">
                  <a:pos x="419" y="2"/>
                </a:cxn>
                <a:cxn ang="0">
                  <a:pos x="419" y="0"/>
                </a:cxn>
                <a:cxn ang="0">
                  <a:pos x="419" y="0"/>
                </a:cxn>
              </a:cxnLst>
              <a:rect l="0" t="0" r="r" b="b"/>
              <a:pathLst>
                <a:path w="419" h="276">
                  <a:moveTo>
                    <a:pt x="419" y="0"/>
                  </a:moveTo>
                  <a:lnTo>
                    <a:pt x="411" y="16"/>
                  </a:lnTo>
                  <a:lnTo>
                    <a:pt x="400" y="30"/>
                  </a:lnTo>
                  <a:lnTo>
                    <a:pt x="386" y="47"/>
                  </a:lnTo>
                  <a:lnTo>
                    <a:pt x="367" y="61"/>
                  </a:lnTo>
                  <a:lnTo>
                    <a:pt x="347" y="76"/>
                  </a:lnTo>
                  <a:lnTo>
                    <a:pt x="324" y="92"/>
                  </a:lnTo>
                  <a:lnTo>
                    <a:pt x="299" y="105"/>
                  </a:lnTo>
                  <a:lnTo>
                    <a:pt x="275" y="118"/>
                  </a:lnTo>
                  <a:lnTo>
                    <a:pt x="249" y="129"/>
                  </a:lnTo>
                  <a:lnTo>
                    <a:pt x="222" y="140"/>
                  </a:lnTo>
                  <a:lnTo>
                    <a:pt x="196" y="151"/>
                  </a:lnTo>
                  <a:lnTo>
                    <a:pt x="171" y="158"/>
                  </a:lnTo>
                  <a:lnTo>
                    <a:pt x="147" y="165"/>
                  </a:lnTo>
                  <a:lnTo>
                    <a:pt x="125" y="171"/>
                  </a:lnTo>
                  <a:lnTo>
                    <a:pt x="105" y="172"/>
                  </a:lnTo>
                  <a:lnTo>
                    <a:pt x="88" y="175"/>
                  </a:lnTo>
                  <a:lnTo>
                    <a:pt x="0" y="195"/>
                  </a:lnTo>
                  <a:lnTo>
                    <a:pt x="0" y="258"/>
                  </a:lnTo>
                  <a:lnTo>
                    <a:pt x="11" y="270"/>
                  </a:lnTo>
                  <a:lnTo>
                    <a:pt x="22" y="276"/>
                  </a:lnTo>
                  <a:lnTo>
                    <a:pt x="33" y="276"/>
                  </a:lnTo>
                  <a:lnTo>
                    <a:pt x="48" y="272"/>
                  </a:lnTo>
                  <a:lnTo>
                    <a:pt x="64" y="270"/>
                  </a:lnTo>
                  <a:lnTo>
                    <a:pt x="81" y="266"/>
                  </a:lnTo>
                  <a:lnTo>
                    <a:pt x="99" y="264"/>
                  </a:lnTo>
                  <a:lnTo>
                    <a:pt x="118" y="258"/>
                  </a:lnTo>
                  <a:lnTo>
                    <a:pt x="137" y="253"/>
                  </a:lnTo>
                  <a:lnTo>
                    <a:pt x="156" y="247"/>
                  </a:lnTo>
                  <a:lnTo>
                    <a:pt x="174" y="241"/>
                  </a:lnTo>
                  <a:lnTo>
                    <a:pt x="193" y="235"/>
                  </a:lnTo>
                  <a:lnTo>
                    <a:pt x="211" y="228"/>
                  </a:lnTo>
                  <a:lnTo>
                    <a:pt x="229" y="221"/>
                  </a:lnTo>
                  <a:lnTo>
                    <a:pt x="246" y="213"/>
                  </a:lnTo>
                  <a:lnTo>
                    <a:pt x="262" y="206"/>
                  </a:lnTo>
                  <a:lnTo>
                    <a:pt x="277" y="198"/>
                  </a:lnTo>
                  <a:lnTo>
                    <a:pt x="291" y="188"/>
                  </a:lnTo>
                  <a:lnTo>
                    <a:pt x="303" y="180"/>
                  </a:lnTo>
                  <a:lnTo>
                    <a:pt x="312" y="171"/>
                  </a:lnTo>
                  <a:lnTo>
                    <a:pt x="322" y="159"/>
                  </a:lnTo>
                  <a:lnTo>
                    <a:pt x="334" y="147"/>
                  </a:lnTo>
                  <a:lnTo>
                    <a:pt x="344" y="134"/>
                  </a:lnTo>
                  <a:lnTo>
                    <a:pt x="355" y="121"/>
                  </a:lnTo>
                  <a:lnTo>
                    <a:pt x="364" y="107"/>
                  </a:lnTo>
                  <a:lnTo>
                    <a:pt x="374" y="100"/>
                  </a:lnTo>
                  <a:lnTo>
                    <a:pt x="381" y="94"/>
                  </a:lnTo>
                  <a:lnTo>
                    <a:pt x="383" y="92"/>
                  </a:lnTo>
                  <a:lnTo>
                    <a:pt x="388" y="81"/>
                  </a:lnTo>
                  <a:lnTo>
                    <a:pt x="395" y="65"/>
                  </a:lnTo>
                  <a:lnTo>
                    <a:pt x="402" y="47"/>
                  </a:lnTo>
                  <a:lnTo>
                    <a:pt x="410" y="29"/>
                  </a:lnTo>
                  <a:lnTo>
                    <a:pt x="416" y="14"/>
                  </a:lnTo>
                  <a:lnTo>
                    <a:pt x="419" y="2"/>
                  </a:lnTo>
                  <a:lnTo>
                    <a:pt x="419" y="0"/>
                  </a:lnTo>
                  <a:lnTo>
                    <a:pt x="419" y="0"/>
                  </a:lnTo>
                  <a:close/>
                </a:path>
              </a:pathLst>
            </a:custGeom>
            <a:solidFill>
              <a:srgbClr val="51B5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8" name="Freeform 122"/>
            <p:cNvSpPr>
              <a:spLocks/>
            </p:cNvSpPr>
            <p:nvPr/>
          </p:nvSpPr>
          <p:spPr bwMode="auto">
            <a:xfrm>
              <a:off x="3375025" y="1524000"/>
              <a:ext cx="182563" cy="377825"/>
            </a:xfrm>
            <a:custGeom>
              <a:avLst/>
              <a:gdLst/>
              <a:ahLst/>
              <a:cxnLst>
                <a:cxn ang="0">
                  <a:pos x="218" y="442"/>
                </a:cxn>
                <a:cxn ang="0">
                  <a:pos x="212" y="429"/>
                </a:cxn>
                <a:cxn ang="0">
                  <a:pos x="205" y="416"/>
                </a:cxn>
                <a:cxn ang="0">
                  <a:pos x="196" y="404"/>
                </a:cxn>
                <a:cxn ang="0">
                  <a:pos x="188" y="393"/>
                </a:cxn>
                <a:cxn ang="0">
                  <a:pos x="181" y="382"/>
                </a:cxn>
                <a:cxn ang="0">
                  <a:pos x="173" y="371"/>
                </a:cxn>
                <a:cxn ang="0">
                  <a:pos x="156" y="345"/>
                </a:cxn>
                <a:cxn ang="0">
                  <a:pos x="142" y="312"/>
                </a:cxn>
                <a:cxn ang="0">
                  <a:pos x="130" y="276"/>
                </a:cxn>
                <a:cxn ang="0">
                  <a:pos x="117" y="236"/>
                </a:cxn>
                <a:cxn ang="0">
                  <a:pos x="104" y="199"/>
                </a:cxn>
                <a:cxn ang="0">
                  <a:pos x="90" y="165"/>
                </a:cxn>
                <a:cxn ang="0">
                  <a:pos x="73" y="134"/>
                </a:cxn>
                <a:cxn ang="0">
                  <a:pos x="50" y="117"/>
                </a:cxn>
                <a:cxn ang="0">
                  <a:pos x="48" y="94"/>
                </a:cxn>
                <a:cxn ang="0">
                  <a:pos x="43" y="75"/>
                </a:cxn>
                <a:cxn ang="0">
                  <a:pos x="35" y="60"/>
                </a:cxn>
                <a:cxn ang="0">
                  <a:pos x="27" y="48"/>
                </a:cxn>
                <a:cxn ang="0">
                  <a:pos x="17" y="37"/>
                </a:cxn>
                <a:cxn ang="0">
                  <a:pos x="9" y="25"/>
                </a:cxn>
                <a:cxn ang="0">
                  <a:pos x="4" y="13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5" y="98"/>
                </a:cxn>
                <a:cxn ang="0">
                  <a:pos x="7" y="228"/>
                </a:cxn>
                <a:cxn ang="0">
                  <a:pos x="5" y="352"/>
                </a:cxn>
                <a:cxn ang="0">
                  <a:pos x="4" y="443"/>
                </a:cxn>
                <a:cxn ang="0">
                  <a:pos x="7" y="446"/>
                </a:cxn>
                <a:cxn ang="0">
                  <a:pos x="9" y="448"/>
                </a:cxn>
                <a:cxn ang="0">
                  <a:pos x="10" y="453"/>
                </a:cxn>
                <a:cxn ang="0">
                  <a:pos x="11" y="455"/>
                </a:cxn>
                <a:cxn ang="0">
                  <a:pos x="24" y="451"/>
                </a:cxn>
                <a:cxn ang="0">
                  <a:pos x="37" y="448"/>
                </a:cxn>
                <a:cxn ang="0">
                  <a:pos x="50" y="448"/>
                </a:cxn>
                <a:cxn ang="0">
                  <a:pos x="64" y="449"/>
                </a:cxn>
                <a:cxn ang="0">
                  <a:pos x="80" y="451"/>
                </a:cxn>
                <a:cxn ang="0">
                  <a:pos x="94" y="454"/>
                </a:cxn>
                <a:cxn ang="0">
                  <a:pos x="108" y="459"/>
                </a:cxn>
                <a:cxn ang="0">
                  <a:pos x="123" y="461"/>
                </a:cxn>
                <a:cxn ang="0">
                  <a:pos x="137" y="464"/>
                </a:cxn>
                <a:cxn ang="0">
                  <a:pos x="153" y="469"/>
                </a:cxn>
                <a:cxn ang="0">
                  <a:pos x="167" y="472"/>
                </a:cxn>
                <a:cxn ang="0">
                  <a:pos x="180" y="473"/>
                </a:cxn>
                <a:cxn ang="0">
                  <a:pos x="193" y="476"/>
                </a:cxn>
                <a:cxn ang="0">
                  <a:pos x="206" y="473"/>
                </a:cxn>
                <a:cxn ang="0">
                  <a:pos x="218" y="472"/>
                </a:cxn>
                <a:cxn ang="0">
                  <a:pos x="228" y="466"/>
                </a:cxn>
                <a:cxn ang="0">
                  <a:pos x="224" y="454"/>
                </a:cxn>
                <a:cxn ang="0">
                  <a:pos x="218" y="442"/>
                </a:cxn>
              </a:cxnLst>
              <a:rect l="0" t="0" r="r" b="b"/>
              <a:pathLst>
                <a:path w="228" h="476">
                  <a:moveTo>
                    <a:pt x="218" y="442"/>
                  </a:moveTo>
                  <a:lnTo>
                    <a:pt x="212" y="429"/>
                  </a:lnTo>
                  <a:lnTo>
                    <a:pt x="205" y="416"/>
                  </a:lnTo>
                  <a:lnTo>
                    <a:pt x="196" y="404"/>
                  </a:lnTo>
                  <a:lnTo>
                    <a:pt x="188" y="393"/>
                  </a:lnTo>
                  <a:lnTo>
                    <a:pt x="181" y="382"/>
                  </a:lnTo>
                  <a:lnTo>
                    <a:pt x="173" y="371"/>
                  </a:lnTo>
                  <a:lnTo>
                    <a:pt x="156" y="345"/>
                  </a:lnTo>
                  <a:lnTo>
                    <a:pt x="142" y="312"/>
                  </a:lnTo>
                  <a:lnTo>
                    <a:pt x="130" y="276"/>
                  </a:lnTo>
                  <a:lnTo>
                    <a:pt x="117" y="236"/>
                  </a:lnTo>
                  <a:lnTo>
                    <a:pt x="104" y="199"/>
                  </a:lnTo>
                  <a:lnTo>
                    <a:pt x="90" y="165"/>
                  </a:lnTo>
                  <a:lnTo>
                    <a:pt x="73" y="134"/>
                  </a:lnTo>
                  <a:lnTo>
                    <a:pt x="50" y="117"/>
                  </a:lnTo>
                  <a:lnTo>
                    <a:pt x="48" y="94"/>
                  </a:lnTo>
                  <a:lnTo>
                    <a:pt x="43" y="75"/>
                  </a:lnTo>
                  <a:lnTo>
                    <a:pt x="35" y="60"/>
                  </a:lnTo>
                  <a:lnTo>
                    <a:pt x="27" y="48"/>
                  </a:lnTo>
                  <a:lnTo>
                    <a:pt x="17" y="37"/>
                  </a:lnTo>
                  <a:lnTo>
                    <a:pt x="9" y="25"/>
                  </a:lnTo>
                  <a:lnTo>
                    <a:pt x="4" y="13"/>
                  </a:lnTo>
                  <a:lnTo>
                    <a:pt x="2" y="0"/>
                  </a:lnTo>
                  <a:lnTo>
                    <a:pt x="0" y="0"/>
                  </a:lnTo>
                  <a:lnTo>
                    <a:pt x="5" y="98"/>
                  </a:lnTo>
                  <a:lnTo>
                    <a:pt x="7" y="228"/>
                  </a:lnTo>
                  <a:lnTo>
                    <a:pt x="5" y="352"/>
                  </a:lnTo>
                  <a:lnTo>
                    <a:pt x="4" y="443"/>
                  </a:lnTo>
                  <a:lnTo>
                    <a:pt x="7" y="446"/>
                  </a:lnTo>
                  <a:lnTo>
                    <a:pt x="9" y="448"/>
                  </a:lnTo>
                  <a:lnTo>
                    <a:pt x="10" y="453"/>
                  </a:lnTo>
                  <a:lnTo>
                    <a:pt x="11" y="455"/>
                  </a:lnTo>
                  <a:lnTo>
                    <a:pt x="24" y="451"/>
                  </a:lnTo>
                  <a:lnTo>
                    <a:pt x="37" y="448"/>
                  </a:lnTo>
                  <a:lnTo>
                    <a:pt x="50" y="448"/>
                  </a:lnTo>
                  <a:lnTo>
                    <a:pt x="64" y="449"/>
                  </a:lnTo>
                  <a:lnTo>
                    <a:pt x="80" y="451"/>
                  </a:lnTo>
                  <a:lnTo>
                    <a:pt x="94" y="454"/>
                  </a:lnTo>
                  <a:lnTo>
                    <a:pt x="108" y="459"/>
                  </a:lnTo>
                  <a:lnTo>
                    <a:pt x="123" y="461"/>
                  </a:lnTo>
                  <a:lnTo>
                    <a:pt x="137" y="464"/>
                  </a:lnTo>
                  <a:lnTo>
                    <a:pt x="153" y="469"/>
                  </a:lnTo>
                  <a:lnTo>
                    <a:pt x="167" y="472"/>
                  </a:lnTo>
                  <a:lnTo>
                    <a:pt x="180" y="473"/>
                  </a:lnTo>
                  <a:lnTo>
                    <a:pt x="193" y="476"/>
                  </a:lnTo>
                  <a:lnTo>
                    <a:pt x="206" y="473"/>
                  </a:lnTo>
                  <a:lnTo>
                    <a:pt x="218" y="472"/>
                  </a:lnTo>
                  <a:lnTo>
                    <a:pt x="228" y="466"/>
                  </a:lnTo>
                  <a:lnTo>
                    <a:pt x="224" y="454"/>
                  </a:lnTo>
                  <a:lnTo>
                    <a:pt x="218" y="4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9" name="Freeform 123"/>
            <p:cNvSpPr>
              <a:spLocks/>
            </p:cNvSpPr>
            <p:nvPr/>
          </p:nvSpPr>
          <p:spPr bwMode="auto">
            <a:xfrm>
              <a:off x="3375025" y="1517650"/>
              <a:ext cx="1588" cy="6350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2" y="7"/>
                </a:cxn>
                <a:cxn ang="0">
                  <a:pos x="0" y="0"/>
                </a:cxn>
                <a:cxn ang="0">
                  <a:pos x="0" y="7"/>
                </a:cxn>
              </a:cxnLst>
              <a:rect l="0" t="0" r="r" b="b"/>
              <a:pathLst>
                <a:path w="2" h="7">
                  <a:moveTo>
                    <a:pt x="0" y="7"/>
                  </a:moveTo>
                  <a:lnTo>
                    <a:pt x="2" y="7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30" name="Freeform 124"/>
            <p:cNvSpPr>
              <a:spLocks/>
            </p:cNvSpPr>
            <p:nvPr/>
          </p:nvSpPr>
          <p:spPr bwMode="auto">
            <a:xfrm>
              <a:off x="4060825" y="900113"/>
              <a:ext cx="82550" cy="55563"/>
            </a:xfrm>
            <a:custGeom>
              <a:avLst/>
              <a:gdLst/>
              <a:ahLst/>
              <a:cxnLst>
                <a:cxn ang="0">
                  <a:pos x="9" y="56"/>
                </a:cxn>
                <a:cxn ang="0">
                  <a:pos x="13" y="59"/>
                </a:cxn>
                <a:cxn ang="0">
                  <a:pos x="26" y="70"/>
                </a:cxn>
                <a:cxn ang="0">
                  <a:pos x="47" y="70"/>
                </a:cxn>
                <a:cxn ang="0">
                  <a:pos x="70" y="60"/>
                </a:cxn>
                <a:cxn ang="0">
                  <a:pos x="90" y="43"/>
                </a:cxn>
                <a:cxn ang="0">
                  <a:pos x="103" y="26"/>
                </a:cxn>
                <a:cxn ang="0">
                  <a:pos x="103" y="9"/>
                </a:cxn>
                <a:cxn ang="0">
                  <a:pos x="86" y="1"/>
                </a:cxn>
                <a:cxn ang="0">
                  <a:pos x="45" y="0"/>
                </a:cxn>
                <a:cxn ang="0">
                  <a:pos x="43" y="1"/>
                </a:cxn>
                <a:cxn ang="0">
                  <a:pos x="42" y="1"/>
                </a:cxn>
                <a:cxn ang="0">
                  <a:pos x="39" y="7"/>
                </a:cxn>
                <a:cxn ang="0">
                  <a:pos x="37" y="14"/>
                </a:cxn>
                <a:cxn ang="0">
                  <a:pos x="39" y="23"/>
                </a:cxn>
                <a:cxn ang="0">
                  <a:pos x="39" y="32"/>
                </a:cxn>
                <a:cxn ang="0">
                  <a:pos x="39" y="41"/>
                </a:cxn>
                <a:cxn ang="0">
                  <a:pos x="35" y="47"/>
                </a:cxn>
                <a:cxn ang="0">
                  <a:pos x="29" y="53"/>
                </a:cxn>
                <a:cxn ang="0">
                  <a:pos x="17" y="54"/>
                </a:cxn>
                <a:cxn ang="0">
                  <a:pos x="15" y="54"/>
                </a:cxn>
                <a:cxn ang="0">
                  <a:pos x="10" y="54"/>
                </a:cxn>
                <a:cxn ang="0">
                  <a:pos x="4" y="54"/>
                </a:cxn>
                <a:cxn ang="0">
                  <a:pos x="0" y="53"/>
                </a:cxn>
                <a:cxn ang="0">
                  <a:pos x="4" y="54"/>
                </a:cxn>
                <a:cxn ang="0">
                  <a:pos x="9" y="56"/>
                </a:cxn>
              </a:cxnLst>
              <a:rect l="0" t="0" r="r" b="b"/>
              <a:pathLst>
                <a:path w="103" h="70">
                  <a:moveTo>
                    <a:pt x="9" y="56"/>
                  </a:moveTo>
                  <a:lnTo>
                    <a:pt x="13" y="59"/>
                  </a:lnTo>
                  <a:lnTo>
                    <a:pt x="26" y="70"/>
                  </a:lnTo>
                  <a:lnTo>
                    <a:pt x="47" y="70"/>
                  </a:lnTo>
                  <a:lnTo>
                    <a:pt x="70" y="60"/>
                  </a:lnTo>
                  <a:lnTo>
                    <a:pt x="90" y="43"/>
                  </a:lnTo>
                  <a:lnTo>
                    <a:pt x="103" y="26"/>
                  </a:lnTo>
                  <a:lnTo>
                    <a:pt x="103" y="9"/>
                  </a:lnTo>
                  <a:lnTo>
                    <a:pt x="86" y="1"/>
                  </a:lnTo>
                  <a:lnTo>
                    <a:pt x="45" y="0"/>
                  </a:lnTo>
                  <a:lnTo>
                    <a:pt x="43" y="1"/>
                  </a:lnTo>
                  <a:lnTo>
                    <a:pt x="42" y="1"/>
                  </a:lnTo>
                  <a:lnTo>
                    <a:pt x="39" y="7"/>
                  </a:lnTo>
                  <a:lnTo>
                    <a:pt x="37" y="14"/>
                  </a:lnTo>
                  <a:lnTo>
                    <a:pt x="39" y="23"/>
                  </a:lnTo>
                  <a:lnTo>
                    <a:pt x="39" y="32"/>
                  </a:lnTo>
                  <a:lnTo>
                    <a:pt x="39" y="41"/>
                  </a:lnTo>
                  <a:lnTo>
                    <a:pt x="35" y="47"/>
                  </a:lnTo>
                  <a:lnTo>
                    <a:pt x="29" y="53"/>
                  </a:lnTo>
                  <a:lnTo>
                    <a:pt x="17" y="54"/>
                  </a:lnTo>
                  <a:lnTo>
                    <a:pt x="15" y="54"/>
                  </a:lnTo>
                  <a:lnTo>
                    <a:pt x="10" y="54"/>
                  </a:lnTo>
                  <a:lnTo>
                    <a:pt x="4" y="54"/>
                  </a:lnTo>
                  <a:lnTo>
                    <a:pt x="0" y="53"/>
                  </a:lnTo>
                  <a:lnTo>
                    <a:pt x="4" y="54"/>
                  </a:lnTo>
                  <a:lnTo>
                    <a:pt x="9" y="5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31" name="Freeform 125"/>
            <p:cNvSpPr>
              <a:spLocks/>
            </p:cNvSpPr>
            <p:nvPr/>
          </p:nvSpPr>
          <p:spPr bwMode="auto">
            <a:xfrm>
              <a:off x="3568700" y="752475"/>
              <a:ext cx="479425" cy="187325"/>
            </a:xfrm>
            <a:custGeom>
              <a:avLst/>
              <a:gdLst/>
              <a:ahLst/>
              <a:cxnLst>
                <a:cxn ang="0">
                  <a:pos x="9" y="71"/>
                </a:cxn>
                <a:cxn ang="0">
                  <a:pos x="28" y="99"/>
                </a:cxn>
                <a:cxn ang="0">
                  <a:pos x="35" y="106"/>
                </a:cxn>
                <a:cxn ang="0">
                  <a:pos x="39" y="110"/>
                </a:cxn>
                <a:cxn ang="0">
                  <a:pos x="43" y="113"/>
                </a:cxn>
                <a:cxn ang="0">
                  <a:pos x="62" y="123"/>
                </a:cxn>
                <a:cxn ang="0">
                  <a:pos x="99" y="136"/>
                </a:cxn>
                <a:cxn ang="0">
                  <a:pos x="138" y="146"/>
                </a:cxn>
                <a:cxn ang="0">
                  <a:pos x="176" y="154"/>
                </a:cxn>
                <a:cxn ang="0">
                  <a:pos x="207" y="160"/>
                </a:cxn>
                <a:cxn ang="0">
                  <a:pos x="230" y="166"/>
                </a:cxn>
                <a:cxn ang="0">
                  <a:pos x="254" y="172"/>
                </a:cxn>
                <a:cxn ang="0">
                  <a:pos x="279" y="176"/>
                </a:cxn>
                <a:cxn ang="0">
                  <a:pos x="302" y="182"/>
                </a:cxn>
                <a:cxn ang="0">
                  <a:pos x="326" y="187"/>
                </a:cxn>
                <a:cxn ang="0">
                  <a:pos x="351" y="193"/>
                </a:cxn>
                <a:cxn ang="0">
                  <a:pos x="375" y="199"/>
                </a:cxn>
                <a:cxn ang="0">
                  <a:pos x="513" y="229"/>
                </a:cxn>
                <a:cxn ang="0">
                  <a:pos x="539" y="235"/>
                </a:cxn>
                <a:cxn ang="0">
                  <a:pos x="565" y="235"/>
                </a:cxn>
                <a:cxn ang="0">
                  <a:pos x="592" y="235"/>
                </a:cxn>
                <a:cxn ang="0">
                  <a:pos x="592" y="235"/>
                </a:cxn>
                <a:cxn ang="0">
                  <a:pos x="566" y="235"/>
                </a:cxn>
                <a:cxn ang="0">
                  <a:pos x="540" y="231"/>
                </a:cxn>
                <a:cxn ang="0">
                  <a:pos x="514" y="225"/>
                </a:cxn>
                <a:cxn ang="0">
                  <a:pos x="398" y="180"/>
                </a:cxn>
                <a:cxn ang="0">
                  <a:pos x="373" y="169"/>
                </a:cxn>
                <a:cxn ang="0">
                  <a:pos x="348" y="160"/>
                </a:cxn>
                <a:cxn ang="0">
                  <a:pos x="323" y="149"/>
                </a:cxn>
                <a:cxn ang="0">
                  <a:pos x="297" y="141"/>
                </a:cxn>
                <a:cxn ang="0">
                  <a:pos x="273" y="130"/>
                </a:cxn>
                <a:cxn ang="0">
                  <a:pos x="248" y="122"/>
                </a:cxn>
                <a:cxn ang="0">
                  <a:pos x="223" y="113"/>
                </a:cxn>
                <a:cxn ang="0">
                  <a:pos x="204" y="106"/>
                </a:cxn>
                <a:cxn ang="0">
                  <a:pos x="191" y="101"/>
                </a:cxn>
                <a:cxn ang="0">
                  <a:pos x="178" y="99"/>
                </a:cxn>
                <a:cxn ang="0">
                  <a:pos x="165" y="94"/>
                </a:cxn>
                <a:cxn ang="0">
                  <a:pos x="69" y="67"/>
                </a:cxn>
                <a:cxn ang="0">
                  <a:pos x="62" y="63"/>
                </a:cxn>
                <a:cxn ang="0">
                  <a:pos x="53" y="57"/>
                </a:cxn>
                <a:cxn ang="0">
                  <a:pos x="48" y="53"/>
                </a:cxn>
                <a:cxn ang="0">
                  <a:pos x="46" y="48"/>
                </a:cxn>
                <a:cxn ang="0">
                  <a:pos x="25" y="16"/>
                </a:cxn>
                <a:cxn ang="0">
                  <a:pos x="7" y="0"/>
                </a:cxn>
                <a:cxn ang="0">
                  <a:pos x="0" y="12"/>
                </a:cxn>
                <a:cxn ang="0">
                  <a:pos x="7" y="67"/>
                </a:cxn>
              </a:cxnLst>
              <a:rect l="0" t="0" r="r" b="b"/>
              <a:pathLst>
                <a:path w="605" h="235">
                  <a:moveTo>
                    <a:pt x="7" y="67"/>
                  </a:moveTo>
                  <a:lnTo>
                    <a:pt x="9" y="71"/>
                  </a:lnTo>
                  <a:lnTo>
                    <a:pt x="24" y="94"/>
                  </a:lnTo>
                  <a:lnTo>
                    <a:pt x="28" y="99"/>
                  </a:lnTo>
                  <a:lnTo>
                    <a:pt x="31" y="101"/>
                  </a:lnTo>
                  <a:lnTo>
                    <a:pt x="35" y="106"/>
                  </a:lnTo>
                  <a:lnTo>
                    <a:pt x="37" y="108"/>
                  </a:lnTo>
                  <a:lnTo>
                    <a:pt x="39" y="110"/>
                  </a:lnTo>
                  <a:lnTo>
                    <a:pt x="42" y="111"/>
                  </a:lnTo>
                  <a:lnTo>
                    <a:pt x="43" y="113"/>
                  </a:lnTo>
                  <a:lnTo>
                    <a:pt x="45" y="114"/>
                  </a:lnTo>
                  <a:lnTo>
                    <a:pt x="62" y="123"/>
                  </a:lnTo>
                  <a:lnTo>
                    <a:pt x="81" y="130"/>
                  </a:lnTo>
                  <a:lnTo>
                    <a:pt x="99" y="136"/>
                  </a:lnTo>
                  <a:lnTo>
                    <a:pt x="118" y="142"/>
                  </a:lnTo>
                  <a:lnTo>
                    <a:pt x="138" y="146"/>
                  </a:lnTo>
                  <a:lnTo>
                    <a:pt x="157" y="149"/>
                  </a:lnTo>
                  <a:lnTo>
                    <a:pt x="176" y="154"/>
                  </a:lnTo>
                  <a:lnTo>
                    <a:pt x="195" y="159"/>
                  </a:lnTo>
                  <a:lnTo>
                    <a:pt x="207" y="160"/>
                  </a:lnTo>
                  <a:lnTo>
                    <a:pt x="219" y="165"/>
                  </a:lnTo>
                  <a:lnTo>
                    <a:pt x="230" y="166"/>
                  </a:lnTo>
                  <a:lnTo>
                    <a:pt x="242" y="169"/>
                  </a:lnTo>
                  <a:lnTo>
                    <a:pt x="254" y="172"/>
                  </a:lnTo>
                  <a:lnTo>
                    <a:pt x="266" y="175"/>
                  </a:lnTo>
                  <a:lnTo>
                    <a:pt x="279" y="176"/>
                  </a:lnTo>
                  <a:lnTo>
                    <a:pt x="290" y="181"/>
                  </a:lnTo>
                  <a:lnTo>
                    <a:pt x="302" y="182"/>
                  </a:lnTo>
                  <a:lnTo>
                    <a:pt x="314" y="186"/>
                  </a:lnTo>
                  <a:lnTo>
                    <a:pt x="326" y="187"/>
                  </a:lnTo>
                  <a:lnTo>
                    <a:pt x="339" y="192"/>
                  </a:lnTo>
                  <a:lnTo>
                    <a:pt x="351" y="193"/>
                  </a:lnTo>
                  <a:lnTo>
                    <a:pt x="362" y="195"/>
                  </a:lnTo>
                  <a:lnTo>
                    <a:pt x="375" y="199"/>
                  </a:lnTo>
                  <a:lnTo>
                    <a:pt x="387" y="200"/>
                  </a:lnTo>
                  <a:lnTo>
                    <a:pt x="513" y="229"/>
                  </a:lnTo>
                  <a:lnTo>
                    <a:pt x="526" y="233"/>
                  </a:lnTo>
                  <a:lnTo>
                    <a:pt x="539" y="235"/>
                  </a:lnTo>
                  <a:lnTo>
                    <a:pt x="552" y="235"/>
                  </a:lnTo>
                  <a:lnTo>
                    <a:pt x="565" y="235"/>
                  </a:lnTo>
                  <a:lnTo>
                    <a:pt x="578" y="235"/>
                  </a:lnTo>
                  <a:lnTo>
                    <a:pt x="592" y="235"/>
                  </a:lnTo>
                  <a:lnTo>
                    <a:pt x="605" y="235"/>
                  </a:lnTo>
                  <a:lnTo>
                    <a:pt x="592" y="235"/>
                  </a:lnTo>
                  <a:lnTo>
                    <a:pt x="579" y="235"/>
                  </a:lnTo>
                  <a:lnTo>
                    <a:pt x="566" y="235"/>
                  </a:lnTo>
                  <a:lnTo>
                    <a:pt x="553" y="234"/>
                  </a:lnTo>
                  <a:lnTo>
                    <a:pt x="540" y="231"/>
                  </a:lnTo>
                  <a:lnTo>
                    <a:pt x="527" y="228"/>
                  </a:lnTo>
                  <a:lnTo>
                    <a:pt x="514" y="225"/>
                  </a:lnTo>
                  <a:lnTo>
                    <a:pt x="411" y="183"/>
                  </a:lnTo>
                  <a:lnTo>
                    <a:pt x="398" y="180"/>
                  </a:lnTo>
                  <a:lnTo>
                    <a:pt x="386" y="175"/>
                  </a:lnTo>
                  <a:lnTo>
                    <a:pt x="373" y="169"/>
                  </a:lnTo>
                  <a:lnTo>
                    <a:pt x="360" y="165"/>
                  </a:lnTo>
                  <a:lnTo>
                    <a:pt x="348" y="160"/>
                  </a:lnTo>
                  <a:lnTo>
                    <a:pt x="335" y="154"/>
                  </a:lnTo>
                  <a:lnTo>
                    <a:pt x="323" y="149"/>
                  </a:lnTo>
                  <a:lnTo>
                    <a:pt x="310" y="146"/>
                  </a:lnTo>
                  <a:lnTo>
                    <a:pt x="297" y="141"/>
                  </a:lnTo>
                  <a:lnTo>
                    <a:pt x="286" y="136"/>
                  </a:lnTo>
                  <a:lnTo>
                    <a:pt x="273" y="130"/>
                  </a:lnTo>
                  <a:lnTo>
                    <a:pt x="261" y="126"/>
                  </a:lnTo>
                  <a:lnTo>
                    <a:pt x="248" y="122"/>
                  </a:lnTo>
                  <a:lnTo>
                    <a:pt x="235" y="117"/>
                  </a:lnTo>
                  <a:lnTo>
                    <a:pt x="223" y="113"/>
                  </a:lnTo>
                  <a:lnTo>
                    <a:pt x="210" y="108"/>
                  </a:lnTo>
                  <a:lnTo>
                    <a:pt x="204" y="106"/>
                  </a:lnTo>
                  <a:lnTo>
                    <a:pt x="197" y="102"/>
                  </a:lnTo>
                  <a:lnTo>
                    <a:pt x="191" y="101"/>
                  </a:lnTo>
                  <a:lnTo>
                    <a:pt x="185" y="100"/>
                  </a:lnTo>
                  <a:lnTo>
                    <a:pt x="178" y="99"/>
                  </a:lnTo>
                  <a:lnTo>
                    <a:pt x="173" y="95"/>
                  </a:lnTo>
                  <a:lnTo>
                    <a:pt x="165" y="94"/>
                  </a:lnTo>
                  <a:lnTo>
                    <a:pt x="160" y="94"/>
                  </a:lnTo>
                  <a:lnTo>
                    <a:pt x="69" y="67"/>
                  </a:lnTo>
                  <a:lnTo>
                    <a:pt x="66" y="66"/>
                  </a:lnTo>
                  <a:lnTo>
                    <a:pt x="62" y="63"/>
                  </a:lnTo>
                  <a:lnTo>
                    <a:pt x="58" y="58"/>
                  </a:lnTo>
                  <a:lnTo>
                    <a:pt x="53" y="57"/>
                  </a:lnTo>
                  <a:lnTo>
                    <a:pt x="49" y="54"/>
                  </a:lnTo>
                  <a:lnTo>
                    <a:pt x="48" y="53"/>
                  </a:lnTo>
                  <a:lnTo>
                    <a:pt x="48" y="49"/>
                  </a:lnTo>
                  <a:lnTo>
                    <a:pt x="46" y="48"/>
                  </a:lnTo>
                  <a:lnTo>
                    <a:pt x="36" y="30"/>
                  </a:lnTo>
                  <a:lnTo>
                    <a:pt x="25" y="16"/>
                  </a:lnTo>
                  <a:lnTo>
                    <a:pt x="16" y="5"/>
                  </a:lnTo>
                  <a:lnTo>
                    <a:pt x="7" y="0"/>
                  </a:lnTo>
                  <a:lnTo>
                    <a:pt x="3" y="1"/>
                  </a:lnTo>
                  <a:lnTo>
                    <a:pt x="0" y="12"/>
                  </a:lnTo>
                  <a:lnTo>
                    <a:pt x="2" y="34"/>
                  </a:lnTo>
                  <a:lnTo>
                    <a:pt x="7" y="6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32" name="Freeform 126"/>
            <p:cNvSpPr>
              <a:spLocks/>
            </p:cNvSpPr>
            <p:nvPr/>
          </p:nvSpPr>
          <p:spPr bwMode="auto">
            <a:xfrm>
              <a:off x="3481388" y="839788"/>
              <a:ext cx="73025" cy="257175"/>
            </a:xfrm>
            <a:custGeom>
              <a:avLst/>
              <a:gdLst/>
              <a:ahLst/>
              <a:cxnLst>
                <a:cxn ang="0">
                  <a:pos x="31" y="32"/>
                </a:cxn>
                <a:cxn ang="0">
                  <a:pos x="26" y="19"/>
                </a:cxn>
                <a:cxn ang="0">
                  <a:pos x="20" y="9"/>
                </a:cxn>
                <a:cxn ang="0">
                  <a:pos x="13" y="0"/>
                </a:cxn>
                <a:cxn ang="0">
                  <a:pos x="11" y="1"/>
                </a:cxn>
                <a:cxn ang="0">
                  <a:pos x="8" y="4"/>
                </a:cxn>
                <a:cxn ang="0">
                  <a:pos x="7" y="6"/>
                </a:cxn>
                <a:cxn ang="0">
                  <a:pos x="7" y="7"/>
                </a:cxn>
                <a:cxn ang="0">
                  <a:pos x="6" y="9"/>
                </a:cxn>
                <a:cxn ang="0">
                  <a:pos x="6" y="12"/>
                </a:cxn>
                <a:cxn ang="0">
                  <a:pos x="0" y="22"/>
                </a:cxn>
                <a:cxn ang="0">
                  <a:pos x="0" y="37"/>
                </a:cxn>
                <a:cxn ang="0">
                  <a:pos x="2" y="51"/>
                </a:cxn>
                <a:cxn ang="0">
                  <a:pos x="8" y="68"/>
                </a:cxn>
                <a:cxn ang="0">
                  <a:pos x="15" y="84"/>
                </a:cxn>
                <a:cxn ang="0">
                  <a:pos x="22" y="101"/>
                </a:cxn>
                <a:cxn ang="0">
                  <a:pos x="28" y="113"/>
                </a:cxn>
                <a:cxn ang="0">
                  <a:pos x="33" y="123"/>
                </a:cxn>
                <a:cxn ang="0">
                  <a:pos x="34" y="124"/>
                </a:cxn>
                <a:cxn ang="0">
                  <a:pos x="34" y="125"/>
                </a:cxn>
                <a:cxn ang="0">
                  <a:pos x="35" y="126"/>
                </a:cxn>
                <a:cxn ang="0">
                  <a:pos x="36" y="130"/>
                </a:cxn>
                <a:cxn ang="0">
                  <a:pos x="38" y="130"/>
                </a:cxn>
                <a:cxn ang="0">
                  <a:pos x="39" y="132"/>
                </a:cxn>
                <a:cxn ang="0">
                  <a:pos x="39" y="135"/>
                </a:cxn>
                <a:cxn ang="0">
                  <a:pos x="40" y="136"/>
                </a:cxn>
                <a:cxn ang="0">
                  <a:pos x="41" y="137"/>
                </a:cxn>
                <a:cxn ang="0">
                  <a:pos x="42" y="138"/>
                </a:cxn>
                <a:cxn ang="0">
                  <a:pos x="53" y="161"/>
                </a:cxn>
                <a:cxn ang="0">
                  <a:pos x="64" y="183"/>
                </a:cxn>
                <a:cxn ang="0">
                  <a:pos x="72" y="205"/>
                </a:cxn>
                <a:cxn ang="0">
                  <a:pos x="78" y="229"/>
                </a:cxn>
                <a:cxn ang="0">
                  <a:pos x="84" y="253"/>
                </a:cxn>
                <a:cxn ang="0">
                  <a:pos x="87" y="277"/>
                </a:cxn>
                <a:cxn ang="0">
                  <a:pos x="90" y="301"/>
                </a:cxn>
                <a:cxn ang="0">
                  <a:pos x="91" y="324"/>
                </a:cxn>
                <a:cxn ang="0">
                  <a:pos x="91" y="297"/>
                </a:cxn>
                <a:cxn ang="0">
                  <a:pos x="91" y="271"/>
                </a:cxn>
                <a:cxn ang="0">
                  <a:pos x="90" y="247"/>
                </a:cxn>
                <a:cxn ang="0">
                  <a:pos x="88" y="220"/>
                </a:cxn>
                <a:cxn ang="0">
                  <a:pos x="85" y="196"/>
                </a:cxn>
                <a:cxn ang="0">
                  <a:pos x="81" y="172"/>
                </a:cxn>
                <a:cxn ang="0">
                  <a:pos x="75" y="148"/>
                </a:cxn>
                <a:cxn ang="0">
                  <a:pos x="68" y="125"/>
                </a:cxn>
                <a:cxn ang="0">
                  <a:pos x="60" y="105"/>
                </a:cxn>
                <a:cxn ang="0">
                  <a:pos x="52" y="83"/>
                </a:cxn>
                <a:cxn ang="0">
                  <a:pos x="44" y="62"/>
                </a:cxn>
                <a:cxn ang="0">
                  <a:pos x="35" y="43"/>
                </a:cxn>
                <a:cxn ang="0">
                  <a:pos x="31" y="32"/>
                </a:cxn>
              </a:cxnLst>
              <a:rect l="0" t="0" r="r" b="b"/>
              <a:pathLst>
                <a:path w="91" h="324">
                  <a:moveTo>
                    <a:pt x="31" y="32"/>
                  </a:moveTo>
                  <a:lnTo>
                    <a:pt x="26" y="19"/>
                  </a:lnTo>
                  <a:lnTo>
                    <a:pt x="20" y="9"/>
                  </a:lnTo>
                  <a:lnTo>
                    <a:pt x="13" y="0"/>
                  </a:lnTo>
                  <a:lnTo>
                    <a:pt x="11" y="1"/>
                  </a:lnTo>
                  <a:lnTo>
                    <a:pt x="8" y="4"/>
                  </a:lnTo>
                  <a:lnTo>
                    <a:pt x="7" y="6"/>
                  </a:lnTo>
                  <a:lnTo>
                    <a:pt x="7" y="7"/>
                  </a:lnTo>
                  <a:lnTo>
                    <a:pt x="6" y="9"/>
                  </a:lnTo>
                  <a:lnTo>
                    <a:pt x="6" y="12"/>
                  </a:lnTo>
                  <a:lnTo>
                    <a:pt x="0" y="22"/>
                  </a:lnTo>
                  <a:lnTo>
                    <a:pt x="0" y="37"/>
                  </a:lnTo>
                  <a:lnTo>
                    <a:pt x="2" y="51"/>
                  </a:lnTo>
                  <a:lnTo>
                    <a:pt x="8" y="68"/>
                  </a:lnTo>
                  <a:lnTo>
                    <a:pt x="15" y="84"/>
                  </a:lnTo>
                  <a:lnTo>
                    <a:pt x="22" y="101"/>
                  </a:lnTo>
                  <a:lnTo>
                    <a:pt x="28" y="113"/>
                  </a:lnTo>
                  <a:lnTo>
                    <a:pt x="33" y="123"/>
                  </a:lnTo>
                  <a:lnTo>
                    <a:pt x="34" y="124"/>
                  </a:lnTo>
                  <a:lnTo>
                    <a:pt x="34" y="125"/>
                  </a:lnTo>
                  <a:lnTo>
                    <a:pt x="35" y="126"/>
                  </a:lnTo>
                  <a:lnTo>
                    <a:pt x="36" y="130"/>
                  </a:lnTo>
                  <a:lnTo>
                    <a:pt x="38" y="130"/>
                  </a:lnTo>
                  <a:lnTo>
                    <a:pt x="39" y="132"/>
                  </a:lnTo>
                  <a:lnTo>
                    <a:pt x="39" y="135"/>
                  </a:lnTo>
                  <a:lnTo>
                    <a:pt x="40" y="136"/>
                  </a:lnTo>
                  <a:lnTo>
                    <a:pt x="41" y="137"/>
                  </a:lnTo>
                  <a:lnTo>
                    <a:pt x="42" y="138"/>
                  </a:lnTo>
                  <a:lnTo>
                    <a:pt x="53" y="161"/>
                  </a:lnTo>
                  <a:lnTo>
                    <a:pt x="64" y="183"/>
                  </a:lnTo>
                  <a:lnTo>
                    <a:pt x="72" y="205"/>
                  </a:lnTo>
                  <a:lnTo>
                    <a:pt x="78" y="229"/>
                  </a:lnTo>
                  <a:lnTo>
                    <a:pt x="84" y="253"/>
                  </a:lnTo>
                  <a:lnTo>
                    <a:pt x="87" y="277"/>
                  </a:lnTo>
                  <a:lnTo>
                    <a:pt x="90" y="301"/>
                  </a:lnTo>
                  <a:lnTo>
                    <a:pt x="91" y="324"/>
                  </a:lnTo>
                  <a:lnTo>
                    <a:pt x="91" y="297"/>
                  </a:lnTo>
                  <a:lnTo>
                    <a:pt x="91" y="271"/>
                  </a:lnTo>
                  <a:lnTo>
                    <a:pt x="90" y="247"/>
                  </a:lnTo>
                  <a:lnTo>
                    <a:pt x="88" y="220"/>
                  </a:lnTo>
                  <a:lnTo>
                    <a:pt x="85" y="196"/>
                  </a:lnTo>
                  <a:lnTo>
                    <a:pt x="81" y="172"/>
                  </a:lnTo>
                  <a:lnTo>
                    <a:pt x="75" y="148"/>
                  </a:lnTo>
                  <a:lnTo>
                    <a:pt x="68" y="125"/>
                  </a:lnTo>
                  <a:lnTo>
                    <a:pt x="60" y="105"/>
                  </a:lnTo>
                  <a:lnTo>
                    <a:pt x="52" y="83"/>
                  </a:lnTo>
                  <a:lnTo>
                    <a:pt x="44" y="62"/>
                  </a:lnTo>
                  <a:lnTo>
                    <a:pt x="35" y="43"/>
                  </a:lnTo>
                  <a:lnTo>
                    <a:pt x="31" y="3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33" name="Freeform 127"/>
            <p:cNvSpPr>
              <a:spLocks/>
            </p:cNvSpPr>
            <p:nvPr/>
          </p:nvSpPr>
          <p:spPr bwMode="auto">
            <a:xfrm>
              <a:off x="4138613" y="944563"/>
              <a:ext cx="176213" cy="698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" y="10"/>
                </a:cxn>
                <a:cxn ang="0">
                  <a:pos x="18" y="17"/>
                </a:cxn>
                <a:cxn ang="0">
                  <a:pos x="25" y="27"/>
                </a:cxn>
                <a:cxn ang="0">
                  <a:pos x="32" y="36"/>
                </a:cxn>
                <a:cxn ang="0">
                  <a:pos x="39" y="46"/>
                </a:cxn>
                <a:cxn ang="0">
                  <a:pos x="49" y="56"/>
                </a:cxn>
                <a:cxn ang="0">
                  <a:pos x="59" y="64"/>
                </a:cxn>
                <a:cxn ang="0">
                  <a:pos x="73" y="73"/>
                </a:cxn>
                <a:cxn ang="0">
                  <a:pos x="79" y="76"/>
                </a:cxn>
                <a:cxn ang="0">
                  <a:pos x="86" y="79"/>
                </a:cxn>
                <a:cxn ang="0">
                  <a:pos x="94" y="82"/>
                </a:cxn>
                <a:cxn ang="0">
                  <a:pos x="101" y="83"/>
                </a:cxn>
                <a:cxn ang="0">
                  <a:pos x="108" y="86"/>
                </a:cxn>
                <a:cxn ang="0">
                  <a:pos x="115" y="88"/>
                </a:cxn>
                <a:cxn ang="0">
                  <a:pos x="122" y="89"/>
                </a:cxn>
                <a:cxn ang="0">
                  <a:pos x="129" y="89"/>
                </a:cxn>
                <a:cxn ang="0">
                  <a:pos x="141" y="89"/>
                </a:cxn>
                <a:cxn ang="0">
                  <a:pos x="152" y="89"/>
                </a:cxn>
                <a:cxn ang="0">
                  <a:pos x="164" y="88"/>
                </a:cxn>
                <a:cxn ang="0">
                  <a:pos x="176" y="88"/>
                </a:cxn>
                <a:cxn ang="0">
                  <a:pos x="188" y="86"/>
                </a:cxn>
                <a:cxn ang="0">
                  <a:pos x="200" y="86"/>
                </a:cxn>
                <a:cxn ang="0">
                  <a:pos x="211" y="85"/>
                </a:cxn>
                <a:cxn ang="0">
                  <a:pos x="223" y="85"/>
                </a:cxn>
                <a:cxn ang="0">
                  <a:pos x="208" y="83"/>
                </a:cxn>
                <a:cxn ang="0">
                  <a:pos x="194" y="82"/>
                </a:cxn>
                <a:cxn ang="0">
                  <a:pos x="180" y="76"/>
                </a:cxn>
                <a:cxn ang="0">
                  <a:pos x="165" y="71"/>
                </a:cxn>
                <a:cxn ang="0">
                  <a:pos x="151" y="68"/>
                </a:cxn>
                <a:cxn ang="0">
                  <a:pos x="137" y="63"/>
                </a:cxn>
                <a:cxn ang="0">
                  <a:pos x="123" y="58"/>
                </a:cxn>
                <a:cxn ang="0">
                  <a:pos x="109" y="52"/>
                </a:cxn>
                <a:cxn ang="0">
                  <a:pos x="88" y="45"/>
                </a:cxn>
                <a:cxn ang="0">
                  <a:pos x="70" y="39"/>
                </a:cxn>
                <a:cxn ang="0">
                  <a:pos x="57" y="33"/>
                </a:cxn>
                <a:cxn ang="0">
                  <a:pos x="46" y="26"/>
                </a:cxn>
                <a:cxn ang="0">
                  <a:pos x="37" y="22"/>
                </a:cxn>
                <a:cxn ang="0">
                  <a:pos x="27" y="16"/>
                </a:cxn>
                <a:cxn ang="0">
                  <a:pos x="16" y="9"/>
                </a:cxn>
                <a:cxn ang="0">
                  <a:pos x="2" y="0"/>
                </a:cxn>
                <a:cxn ang="0">
                  <a:pos x="0" y="0"/>
                </a:cxn>
              </a:cxnLst>
              <a:rect l="0" t="0" r="r" b="b"/>
              <a:pathLst>
                <a:path w="223" h="89">
                  <a:moveTo>
                    <a:pt x="0" y="0"/>
                  </a:moveTo>
                  <a:lnTo>
                    <a:pt x="10" y="10"/>
                  </a:lnTo>
                  <a:lnTo>
                    <a:pt x="18" y="17"/>
                  </a:lnTo>
                  <a:lnTo>
                    <a:pt x="25" y="27"/>
                  </a:lnTo>
                  <a:lnTo>
                    <a:pt x="32" y="36"/>
                  </a:lnTo>
                  <a:lnTo>
                    <a:pt x="39" y="46"/>
                  </a:lnTo>
                  <a:lnTo>
                    <a:pt x="49" y="56"/>
                  </a:lnTo>
                  <a:lnTo>
                    <a:pt x="59" y="64"/>
                  </a:lnTo>
                  <a:lnTo>
                    <a:pt x="73" y="73"/>
                  </a:lnTo>
                  <a:lnTo>
                    <a:pt x="79" y="76"/>
                  </a:lnTo>
                  <a:lnTo>
                    <a:pt x="86" y="79"/>
                  </a:lnTo>
                  <a:lnTo>
                    <a:pt x="94" y="82"/>
                  </a:lnTo>
                  <a:lnTo>
                    <a:pt x="101" y="83"/>
                  </a:lnTo>
                  <a:lnTo>
                    <a:pt x="108" y="86"/>
                  </a:lnTo>
                  <a:lnTo>
                    <a:pt x="115" y="88"/>
                  </a:lnTo>
                  <a:lnTo>
                    <a:pt x="122" y="89"/>
                  </a:lnTo>
                  <a:lnTo>
                    <a:pt x="129" y="89"/>
                  </a:lnTo>
                  <a:lnTo>
                    <a:pt x="141" y="89"/>
                  </a:lnTo>
                  <a:lnTo>
                    <a:pt x="152" y="89"/>
                  </a:lnTo>
                  <a:lnTo>
                    <a:pt x="164" y="88"/>
                  </a:lnTo>
                  <a:lnTo>
                    <a:pt x="176" y="88"/>
                  </a:lnTo>
                  <a:lnTo>
                    <a:pt x="188" y="86"/>
                  </a:lnTo>
                  <a:lnTo>
                    <a:pt x="200" y="86"/>
                  </a:lnTo>
                  <a:lnTo>
                    <a:pt x="211" y="85"/>
                  </a:lnTo>
                  <a:lnTo>
                    <a:pt x="223" y="85"/>
                  </a:lnTo>
                  <a:lnTo>
                    <a:pt x="208" y="83"/>
                  </a:lnTo>
                  <a:lnTo>
                    <a:pt x="194" y="82"/>
                  </a:lnTo>
                  <a:lnTo>
                    <a:pt x="180" y="76"/>
                  </a:lnTo>
                  <a:lnTo>
                    <a:pt x="165" y="71"/>
                  </a:lnTo>
                  <a:lnTo>
                    <a:pt x="151" y="68"/>
                  </a:lnTo>
                  <a:lnTo>
                    <a:pt x="137" y="63"/>
                  </a:lnTo>
                  <a:lnTo>
                    <a:pt x="123" y="58"/>
                  </a:lnTo>
                  <a:lnTo>
                    <a:pt x="109" y="52"/>
                  </a:lnTo>
                  <a:lnTo>
                    <a:pt x="88" y="45"/>
                  </a:lnTo>
                  <a:lnTo>
                    <a:pt x="70" y="39"/>
                  </a:lnTo>
                  <a:lnTo>
                    <a:pt x="57" y="33"/>
                  </a:lnTo>
                  <a:lnTo>
                    <a:pt x="46" y="26"/>
                  </a:lnTo>
                  <a:lnTo>
                    <a:pt x="37" y="22"/>
                  </a:lnTo>
                  <a:lnTo>
                    <a:pt x="27" y="16"/>
                  </a:lnTo>
                  <a:lnTo>
                    <a:pt x="16" y="9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34" name="Freeform 128"/>
            <p:cNvSpPr>
              <a:spLocks/>
            </p:cNvSpPr>
            <p:nvPr/>
          </p:nvSpPr>
          <p:spPr bwMode="auto">
            <a:xfrm>
              <a:off x="3438525" y="731838"/>
              <a:ext cx="71438" cy="111125"/>
            </a:xfrm>
            <a:custGeom>
              <a:avLst/>
              <a:gdLst/>
              <a:ahLst/>
              <a:cxnLst>
                <a:cxn ang="0">
                  <a:pos x="3" y="56"/>
                </a:cxn>
                <a:cxn ang="0">
                  <a:pos x="7" y="66"/>
                </a:cxn>
                <a:cxn ang="0">
                  <a:pos x="11" y="78"/>
                </a:cxn>
                <a:cxn ang="0">
                  <a:pos x="20" y="91"/>
                </a:cxn>
                <a:cxn ang="0">
                  <a:pos x="27" y="106"/>
                </a:cxn>
                <a:cxn ang="0">
                  <a:pos x="33" y="120"/>
                </a:cxn>
                <a:cxn ang="0">
                  <a:pos x="35" y="139"/>
                </a:cxn>
                <a:cxn ang="0">
                  <a:pos x="34" y="114"/>
                </a:cxn>
                <a:cxn ang="0">
                  <a:pos x="32" y="89"/>
                </a:cxn>
                <a:cxn ang="0">
                  <a:pos x="28" y="61"/>
                </a:cxn>
                <a:cxn ang="0">
                  <a:pos x="26" y="39"/>
                </a:cxn>
                <a:cxn ang="0">
                  <a:pos x="37" y="29"/>
                </a:cxn>
                <a:cxn ang="0">
                  <a:pos x="39" y="32"/>
                </a:cxn>
                <a:cxn ang="0">
                  <a:pos x="41" y="32"/>
                </a:cxn>
                <a:cxn ang="0">
                  <a:pos x="42" y="35"/>
                </a:cxn>
                <a:cxn ang="0">
                  <a:pos x="43" y="37"/>
                </a:cxn>
                <a:cxn ang="0">
                  <a:pos x="49" y="47"/>
                </a:cxn>
                <a:cxn ang="0">
                  <a:pos x="53" y="55"/>
                </a:cxn>
                <a:cxn ang="0">
                  <a:pos x="57" y="61"/>
                </a:cxn>
                <a:cxn ang="0">
                  <a:pos x="61" y="66"/>
                </a:cxn>
                <a:cxn ang="0">
                  <a:pos x="66" y="72"/>
                </a:cxn>
                <a:cxn ang="0">
                  <a:pos x="70" y="78"/>
                </a:cxn>
                <a:cxn ang="0">
                  <a:pos x="79" y="83"/>
                </a:cxn>
                <a:cxn ang="0">
                  <a:pos x="88" y="89"/>
                </a:cxn>
                <a:cxn ang="0">
                  <a:pos x="89" y="91"/>
                </a:cxn>
                <a:cxn ang="0">
                  <a:pos x="61" y="32"/>
                </a:cxn>
                <a:cxn ang="0">
                  <a:pos x="60" y="27"/>
                </a:cxn>
                <a:cxn ang="0">
                  <a:pos x="60" y="25"/>
                </a:cxn>
                <a:cxn ang="0">
                  <a:pos x="59" y="21"/>
                </a:cxn>
                <a:cxn ang="0">
                  <a:pos x="57" y="19"/>
                </a:cxn>
                <a:cxn ang="0">
                  <a:pos x="54" y="9"/>
                </a:cxn>
                <a:cxn ang="0">
                  <a:pos x="49" y="6"/>
                </a:cxn>
                <a:cxn ang="0">
                  <a:pos x="43" y="2"/>
                </a:cxn>
                <a:cxn ang="0">
                  <a:pos x="36" y="0"/>
                </a:cxn>
                <a:cxn ang="0">
                  <a:pos x="30" y="0"/>
                </a:cxn>
                <a:cxn ang="0">
                  <a:pos x="23" y="2"/>
                </a:cxn>
                <a:cxn ang="0">
                  <a:pos x="16" y="6"/>
                </a:cxn>
                <a:cxn ang="0">
                  <a:pos x="10" y="12"/>
                </a:cxn>
                <a:cxn ang="0">
                  <a:pos x="6" y="15"/>
                </a:cxn>
                <a:cxn ang="0">
                  <a:pos x="3" y="25"/>
                </a:cxn>
                <a:cxn ang="0">
                  <a:pos x="1" y="30"/>
                </a:cxn>
                <a:cxn ang="0">
                  <a:pos x="0" y="37"/>
                </a:cxn>
                <a:cxn ang="0">
                  <a:pos x="1" y="48"/>
                </a:cxn>
                <a:cxn ang="0">
                  <a:pos x="3" y="56"/>
                </a:cxn>
              </a:cxnLst>
              <a:rect l="0" t="0" r="r" b="b"/>
              <a:pathLst>
                <a:path w="89" h="139">
                  <a:moveTo>
                    <a:pt x="3" y="56"/>
                  </a:moveTo>
                  <a:lnTo>
                    <a:pt x="7" y="66"/>
                  </a:lnTo>
                  <a:lnTo>
                    <a:pt x="11" y="78"/>
                  </a:lnTo>
                  <a:lnTo>
                    <a:pt x="20" y="91"/>
                  </a:lnTo>
                  <a:lnTo>
                    <a:pt x="27" y="106"/>
                  </a:lnTo>
                  <a:lnTo>
                    <a:pt x="33" y="120"/>
                  </a:lnTo>
                  <a:lnTo>
                    <a:pt x="35" y="139"/>
                  </a:lnTo>
                  <a:lnTo>
                    <a:pt x="34" y="114"/>
                  </a:lnTo>
                  <a:lnTo>
                    <a:pt x="32" y="89"/>
                  </a:lnTo>
                  <a:lnTo>
                    <a:pt x="28" y="61"/>
                  </a:lnTo>
                  <a:lnTo>
                    <a:pt x="26" y="39"/>
                  </a:lnTo>
                  <a:lnTo>
                    <a:pt x="37" y="29"/>
                  </a:lnTo>
                  <a:lnTo>
                    <a:pt x="39" y="32"/>
                  </a:lnTo>
                  <a:lnTo>
                    <a:pt x="41" y="32"/>
                  </a:lnTo>
                  <a:lnTo>
                    <a:pt x="42" y="35"/>
                  </a:lnTo>
                  <a:lnTo>
                    <a:pt x="43" y="37"/>
                  </a:lnTo>
                  <a:lnTo>
                    <a:pt x="49" y="47"/>
                  </a:lnTo>
                  <a:lnTo>
                    <a:pt x="53" y="55"/>
                  </a:lnTo>
                  <a:lnTo>
                    <a:pt x="57" y="61"/>
                  </a:lnTo>
                  <a:lnTo>
                    <a:pt x="61" y="66"/>
                  </a:lnTo>
                  <a:lnTo>
                    <a:pt x="66" y="72"/>
                  </a:lnTo>
                  <a:lnTo>
                    <a:pt x="70" y="78"/>
                  </a:lnTo>
                  <a:lnTo>
                    <a:pt x="79" y="83"/>
                  </a:lnTo>
                  <a:lnTo>
                    <a:pt x="88" y="89"/>
                  </a:lnTo>
                  <a:lnTo>
                    <a:pt x="89" y="91"/>
                  </a:lnTo>
                  <a:lnTo>
                    <a:pt x="61" y="32"/>
                  </a:lnTo>
                  <a:lnTo>
                    <a:pt x="60" y="27"/>
                  </a:lnTo>
                  <a:lnTo>
                    <a:pt x="60" y="25"/>
                  </a:lnTo>
                  <a:lnTo>
                    <a:pt x="59" y="21"/>
                  </a:lnTo>
                  <a:lnTo>
                    <a:pt x="57" y="19"/>
                  </a:lnTo>
                  <a:lnTo>
                    <a:pt x="54" y="9"/>
                  </a:lnTo>
                  <a:lnTo>
                    <a:pt x="49" y="6"/>
                  </a:lnTo>
                  <a:lnTo>
                    <a:pt x="43" y="2"/>
                  </a:lnTo>
                  <a:lnTo>
                    <a:pt x="36" y="0"/>
                  </a:lnTo>
                  <a:lnTo>
                    <a:pt x="30" y="0"/>
                  </a:lnTo>
                  <a:lnTo>
                    <a:pt x="23" y="2"/>
                  </a:lnTo>
                  <a:lnTo>
                    <a:pt x="16" y="6"/>
                  </a:lnTo>
                  <a:lnTo>
                    <a:pt x="10" y="12"/>
                  </a:lnTo>
                  <a:lnTo>
                    <a:pt x="6" y="15"/>
                  </a:lnTo>
                  <a:lnTo>
                    <a:pt x="3" y="25"/>
                  </a:lnTo>
                  <a:lnTo>
                    <a:pt x="1" y="30"/>
                  </a:lnTo>
                  <a:lnTo>
                    <a:pt x="0" y="37"/>
                  </a:lnTo>
                  <a:lnTo>
                    <a:pt x="1" y="48"/>
                  </a:lnTo>
                  <a:lnTo>
                    <a:pt x="3" y="5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35" name="Freeform 129"/>
            <p:cNvSpPr>
              <a:spLocks/>
            </p:cNvSpPr>
            <p:nvPr/>
          </p:nvSpPr>
          <p:spPr bwMode="auto">
            <a:xfrm>
              <a:off x="3097213" y="981075"/>
              <a:ext cx="25400" cy="36513"/>
            </a:xfrm>
            <a:custGeom>
              <a:avLst/>
              <a:gdLst/>
              <a:ahLst/>
              <a:cxnLst>
                <a:cxn ang="0">
                  <a:pos x="1" y="6"/>
                </a:cxn>
                <a:cxn ang="0">
                  <a:pos x="1" y="7"/>
                </a:cxn>
                <a:cxn ang="0">
                  <a:pos x="3" y="7"/>
                </a:cxn>
                <a:cxn ang="0">
                  <a:pos x="3" y="10"/>
                </a:cxn>
                <a:cxn ang="0">
                  <a:pos x="3" y="11"/>
                </a:cxn>
                <a:cxn ang="0">
                  <a:pos x="4" y="12"/>
                </a:cxn>
                <a:cxn ang="0">
                  <a:pos x="4" y="12"/>
                </a:cxn>
                <a:cxn ang="0">
                  <a:pos x="5" y="13"/>
                </a:cxn>
                <a:cxn ang="0">
                  <a:pos x="5" y="16"/>
                </a:cxn>
                <a:cxn ang="0">
                  <a:pos x="6" y="16"/>
                </a:cxn>
                <a:cxn ang="0">
                  <a:pos x="6" y="17"/>
                </a:cxn>
                <a:cxn ang="0">
                  <a:pos x="7" y="18"/>
                </a:cxn>
                <a:cxn ang="0">
                  <a:pos x="7" y="18"/>
                </a:cxn>
                <a:cxn ang="0">
                  <a:pos x="8" y="18"/>
                </a:cxn>
                <a:cxn ang="0">
                  <a:pos x="8" y="19"/>
                </a:cxn>
                <a:cxn ang="0">
                  <a:pos x="10" y="22"/>
                </a:cxn>
                <a:cxn ang="0">
                  <a:pos x="11" y="23"/>
                </a:cxn>
                <a:cxn ang="0">
                  <a:pos x="11" y="24"/>
                </a:cxn>
                <a:cxn ang="0">
                  <a:pos x="12" y="24"/>
                </a:cxn>
                <a:cxn ang="0">
                  <a:pos x="13" y="24"/>
                </a:cxn>
                <a:cxn ang="0">
                  <a:pos x="14" y="25"/>
                </a:cxn>
                <a:cxn ang="0">
                  <a:pos x="16" y="27"/>
                </a:cxn>
                <a:cxn ang="0">
                  <a:pos x="18" y="33"/>
                </a:cxn>
                <a:cxn ang="0">
                  <a:pos x="23" y="39"/>
                </a:cxn>
                <a:cxn ang="0">
                  <a:pos x="27" y="45"/>
                </a:cxn>
                <a:cxn ang="0">
                  <a:pos x="33" y="46"/>
                </a:cxn>
                <a:cxn ang="0">
                  <a:pos x="33" y="40"/>
                </a:cxn>
                <a:cxn ang="0">
                  <a:pos x="31" y="34"/>
                </a:cxn>
                <a:cxn ang="0">
                  <a:pos x="29" y="29"/>
                </a:cxn>
                <a:cxn ang="0">
                  <a:pos x="26" y="24"/>
                </a:cxn>
                <a:cxn ang="0">
                  <a:pos x="21" y="18"/>
                </a:cxn>
                <a:cxn ang="0">
                  <a:pos x="20" y="17"/>
                </a:cxn>
                <a:cxn ang="0">
                  <a:pos x="19" y="16"/>
                </a:cxn>
                <a:cxn ang="0">
                  <a:pos x="16" y="11"/>
                </a:cxn>
                <a:cxn ang="0">
                  <a:pos x="11" y="5"/>
                </a:cxn>
                <a:cxn ang="0">
                  <a:pos x="5" y="1"/>
                </a:cxn>
                <a:cxn ang="0">
                  <a:pos x="0" y="0"/>
                </a:cxn>
                <a:cxn ang="0">
                  <a:pos x="0" y="1"/>
                </a:cxn>
                <a:cxn ang="0">
                  <a:pos x="0" y="4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1" y="5"/>
                </a:cxn>
                <a:cxn ang="0">
                  <a:pos x="1" y="6"/>
                </a:cxn>
              </a:cxnLst>
              <a:rect l="0" t="0" r="r" b="b"/>
              <a:pathLst>
                <a:path w="33" h="46">
                  <a:moveTo>
                    <a:pt x="1" y="6"/>
                  </a:moveTo>
                  <a:lnTo>
                    <a:pt x="1" y="7"/>
                  </a:lnTo>
                  <a:lnTo>
                    <a:pt x="3" y="7"/>
                  </a:lnTo>
                  <a:lnTo>
                    <a:pt x="3" y="10"/>
                  </a:lnTo>
                  <a:lnTo>
                    <a:pt x="3" y="11"/>
                  </a:lnTo>
                  <a:lnTo>
                    <a:pt x="4" y="12"/>
                  </a:lnTo>
                  <a:lnTo>
                    <a:pt x="4" y="12"/>
                  </a:lnTo>
                  <a:lnTo>
                    <a:pt x="5" y="13"/>
                  </a:lnTo>
                  <a:lnTo>
                    <a:pt x="5" y="16"/>
                  </a:lnTo>
                  <a:lnTo>
                    <a:pt x="6" y="16"/>
                  </a:lnTo>
                  <a:lnTo>
                    <a:pt x="6" y="17"/>
                  </a:lnTo>
                  <a:lnTo>
                    <a:pt x="7" y="18"/>
                  </a:lnTo>
                  <a:lnTo>
                    <a:pt x="7" y="18"/>
                  </a:lnTo>
                  <a:lnTo>
                    <a:pt x="8" y="18"/>
                  </a:lnTo>
                  <a:lnTo>
                    <a:pt x="8" y="19"/>
                  </a:lnTo>
                  <a:lnTo>
                    <a:pt x="10" y="22"/>
                  </a:lnTo>
                  <a:lnTo>
                    <a:pt x="11" y="23"/>
                  </a:lnTo>
                  <a:lnTo>
                    <a:pt x="11" y="24"/>
                  </a:lnTo>
                  <a:lnTo>
                    <a:pt x="12" y="24"/>
                  </a:lnTo>
                  <a:lnTo>
                    <a:pt x="13" y="24"/>
                  </a:lnTo>
                  <a:lnTo>
                    <a:pt x="14" y="25"/>
                  </a:lnTo>
                  <a:lnTo>
                    <a:pt x="16" y="27"/>
                  </a:lnTo>
                  <a:lnTo>
                    <a:pt x="18" y="33"/>
                  </a:lnTo>
                  <a:lnTo>
                    <a:pt x="23" y="39"/>
                  </a:lnTo>
                  <a:lnTo>
                    <a:pt x="27" y="45"/>
                  </a:lnTo>
                  <a:lnTo>
                    <a:pt x="33" y="46"/>
                  </a:lnTo>
                  <a:lnTo>
                    <a:pt x="33" y="40"/>
                  </a:lnTo>
                  <a:lnTo>
                    <a:pt x="31" y="34"/>
                  </a:lnTo>
                  <a:lnTo>
                    <a:pt x="29" y="29"/>
                  </a:lnTo>
                  <a:lnTo>
                    <a:pt x="26" y="24"/>
                  </a:lnTo>
                  <a:lnTo>
                    <a:pt x="21" y="18"/>
                  </a:lnTo>
                  <a:lnTo>
                    <a:pt x="20" y="17"/>
                  </a:lnTo>
                  <a:lnTo>
                    <a:pt x="19" y="16"/>
                  </a:lnTo>
                  <a:lnTo>
                    <a:pt x="16" y="11"/>
                  </a:lnTo>
                  <a:lnTo>
                    <a:pt x="11" y="5"/>
                  </a:lnTo>
                  <a:lnTo>
                    <a:pt x="5" y="1"/>
                  </a:lnTo>
                  <a:lnTo>
                    <a:pt x="0" y="0"/>
                  </a:lnTo>
                  <a:lnTo>
                    <a:pt x="0" y="1"/>
                  </a:lnTo>
                  <a:lnTo>
                    <a:pt x="0" y="4"/>
                  </a:lnTo>
                  <a:lnTo>
                    <a:pt x="0" y="5"/>
                  </a:lnTo>
                  <a:lnTo>
                    <a:pt x="0" y="5"/>
                  </a:lnTo>
                  <a:lnTo>
                    <a:pt x="1" y="5"/>
                  </a:lnTo>
                  <a:lnTo>
                    <a:pt x="1" y="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36" name="Freeform 130"/>
            <p:cNvSpPr>
              <a:spLocks/>
            </p:cNvSpPr>
            <p:nvPr/>
          </p:nvSpPr>
          <p:spPr bwMode="auto">
            <a:xfrm>
              <a:off x="3149600" y="979488"/>
              <a:ext cx="7938" cy="23813"/>
            </a:xfrm>
            <a:custGeom>
              <a:avLst/>
              <a:gdLst/>
              <a:ahLst/>
              <a:cxnLst>
                <a:cxn ang="0">
                  <a:pos x="6" y="27"/>
                </a:cxn>
                <a:cxn ang="0">
                  <a:pos x="8" y="26"/>
                </a:cxn>
                <a:cxn ang="0">
                  <a:pos x="10" y="25"/>
                </a:cxn>
                <a:cxn ang="0">
                  <a:pos x="10" y="24"/>
                </a:cxn>
                <a:cxn ang="0">
                  <a:pos x="10" y="20"/>
                </a:cxn>
                <a:cxn ang="0">
                  <a:pos x="11" y="14"/>
                </a:cxn>
                <a:cxn ang="0">
                  <a:pos x="11" y="9"/>
                </a:cxn>
                <a:cxn ang="0">
                  <a:pos x="10" y="3"/>
                </a:cxn>
                <a:cxn ang="0">
                  <a:pos x="8" y="0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3" y="3"/>
                </a:cxn>
                <a:cxn ang="0">
                  <a:pos x="0" y="14"/>
                </a:cxn>
                <a:cxn ang="0">
                  <a:pos x="0" y="26"/>
                </a:cxn>
                <a:cxn ang="0">
                  <a:pos x="4" y="29"/>
                </a:cxn>
                <a:cxn ang="0">
                  <a:pos x="6" y="27"/>
                </a:cxn>
              </a:cxnLst>
              <a:rect l="0" t="0" r="r" b="b"/>
              <a:pathLst>
                <a:path w="11" h="29">
                  <a:moveTo>
                    <a:pt x="6" y="27"/>
                  </a:moveTo>
                  <a:lnTo>
                    <a:pt x="8" y="26"/>
                  </a:lnTo>
                  <a:lnTo>
                    <a:pt x="10" y="25"/>
                  </a:lnTo>
                  <a:lnTo>
                    <a:pt x="10" y="24"/>
                  </a:lnTo>
                  <a:lnTo>
                    <a:pt x="10" y="20"/>
                  </a:lnTo>
                  <a:lnTo>
                    <a:pt x="11" y="14"/>
                  </a:lnTo>
                  <a:lnTo>
                    <a:pt x="11" y="9"/>
                  </a:lnTo>
                  <a:lnTo>
                    <a:pt x="10" y="3"/>
                  </a:lnTo>
                  <a:lnTo>
                    <a:pt x="8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3" y="3"/>
                  </a:lnTo>
                  <a:lnTo>
                    <a:pt x="0" y="14"/>
                  </a:lnTo>
                  <a:lnTo>
                    <a:pt x="0" y="26"/>
                  </a:lnTo>
                  <a:lnTo>
                    <a:pt x="4" y="29"/>
                  </a:lnTo>
                  <a:lnTo>
                    <a:pt x="6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37" name="Freeform 131"/>
            <p:cNvSpPr>
              <a:spLocks/>
            </p:cNvSpPr>
            <p:nvPr/>
          </p:nvSpPr>
          <p:spPr bwMode="auto">
            <a:xfrm>
              <a:off x="3181350" y="989013"/>
              <a:ext cx="14288" cy="14288"/>
            </a:xfrm>
            <a:custGeom>
              <a:avLst/>
              <a:gdLst/>
              <a:ahLst/>
              <a:cxnLst>
                <a:cxn ang="0">
                  <a:pos x="3" y="9"/>
                </a:cxn>
                <a:cxn ang="0">
                  <a:pos x="5" y="14"/>
                </a:cxn>
                <a:cxn ang="0">
                  <a:pos x="8" y="14"/>
                </a:cxn>
                <a:cxn ang="0">
                  <a:pos x="8" y="15"/>
                </a:cxn>
                <a:cxn ang="0">
                  <a:pos x="9" y="17"/>
                </a:cxn>
                <a:cxn ang="0">
                  <a:pos x="11" y="17"/>
                </a:cxn>
                <a:cxn ang="0">
                  <a:pos x="12" y="19"/>
                </a:cxn>
                <a:cxn ang="0">
                  <a:pos x="14" y="19"/>
                </a:cxn>
                <a:cxn ang="0">
                  <a:pos x="15" y="19"/>
                </a:cxn>
                <a:cxn ang="0">
                  <a:pos x="16" y="17"/>
                </a:cxn>
                <a:cxn ang="0">
                  <a:pos x="16" y="15"/>
                </a:cxn>
                <a:cxn ang="0">
                  <a:pos x="17" y="14"/>
                </a:cxn>
                <a:cxn ang="0">
                  <a:pos x="15" y="15"/>
                </a:cxn>
                <a:cxn ang="0">
                  <a:pos x="16" y="12"/>
                </a:cxn>
                <a:cxn ang="0">
                  <a:pos x="12" y="2"/>
                </a:cxn>
                <a:cxn ang="0">
                  <a:pos x="7" y="0"/>
                </a:cxn>
                <a:cxn ang="0">
                  <a:pos x="0" y="2"/>
                </a:cxn>
                <a:cxn ang="0">
                  <a:pos x="1" y="6"/>
                </a:cxn>
                <a:cxn ang="0">
                  <a:pos x="3" y="9"/>
                </a:cxn>
              </a:cxnLst>
              <a:rect l="0" t="0" r="r" b="b"/>
              <a:pathLst>
                <a:path w="17" h="19">
                  <a:moveTo>
                    <a:pt x="3" y="9"/>
                  </a:moveTo>
                  <a:lnTo>
                    <a:pt x="5" y="14"/>
                  </a:lnTo>
                  <a:lnTo>
                    <a:pt x="8" y="14"/>
                  </a:lnTo>
                  <a:lnTo>
                    <a:pt x="8" y="15"/>
                  </a:lnTo>
                  <a:lnTo>
                    <a:pt x="9" y="17"/>
                  </a:lnTo>
                  <a:lnTo>
                    <a:pt x="11" y="17"/>
                  </a:lnTo>
                  <a:lnTo>
                    <a:pt x="12" y="19"/>
                  </a:lnTo>
                  <a:lnTo>
                    <a:pt x="14" y="19"/>
                  </a:lnTo>
                  <a:lnTo>
                    <a:pt x="15" y="19"/>
                  </a:lnTo>
                  <a:lnTo>
                    <a:pt x="16" y="17"/>
                  </a:lnTo>
                  <a:lnTo>
                    <a:pt x="16" y="15"/>
                  </a:lnTo>
                  <a:lnTo>
                    <a:pt x="17" y="14"/>
                  </a:lnTo>
                  <a:lnTo>
                    <a:pt x="15" y="15"/>
                  </a:lnTo>
                  <a:lnTo>
                    <a:pt x="16" y="12"/>
                  </a:lnTo>
                  <a:lnTo>
                    <a:pt x="12" y="2"/>
                  </a:lnTo>
                  <a:lnTo>
                    <a:pt x="7" y="0"/>
                  </a:lnTo>
                  <a:lnTo>
                    <a:pt x="0" y="2"/>
                  </a:lnTo>
                  <a:lnTo>
                    <a:pt x="1" y="6"/>
                  </a:lnTo>
                  <a:lnTo>
                    <a:pt x="3" y="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38" name="Freeform 132"/>
            <p:cNvSpPr>
              <a:spLocks/>
            </p:cNvSpPr>
            <p:nvPr/>
          </p:nvSpPr>
          <p:spPr bwMode="auto">
            <a:xfrm>
              <a:off x="3217863" y="952500"/>
              <a:ext cx="33338" cy="34925"/>
            </a:xfrm>
            <a:custGeom>
              <a:avLst/>
              <a:gdLst/>
              <a:ahLst/>
              <a:cxnLst>
                <a:cxn ang="0">
                  <a:pos x="7" y="35"/>
                </a:cxn>
                <a:cxn ang="0">
                  <a:pos x="14" y="41"/>
                </a:cxn>
                <a:cxn ang="0">
                  <a:pos x="26" y="42"/>
                </a:cxn>
                <a:cxn ang="0">
                  <a:pos x="43" y="40"/>
                </a:cxn>
                <a:cxn ang="0">
                  <a:pos x="40" y="34"/>
                </a:cxn>
                <a:cxn ang="0">
                  <a:pos x="37" y="28"/>
                </a:cxn>
                <a:cxn ang="0">
                  <a:pos x="31" y="19"/>
                </a:cxn>
                <a:cxn ang="0">
                  <a:pos x="25" y="12"/>
                </a:cxn>
                <a:cxn ang="0">
                  <a:pos x="19" y="7"/>
                </a:cxn>
                <a:cxn ang="0">
                  <a:pos x="12" y="3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0" y="5"/>
                </a:cxn>
                <a:cxn ang="0">
                  <a:pos x="0" y="11"/>
                </a:cxn>
                <a:cxn ang="0">
                  <a:pos x="0" y="18"/>
                </a:cxn>
                <a:cxn ang="0">
                  <a:pos x="3" y="29"/>
                </a:cxn>
                <a:cxn ang="0">
                  <a:pos x="7" y="35"/>
                </a:cxn>
              </a:cxnLst>
              <a:rect l="0" t="0" r="r" b="b"/>
              <a:pathLst>
                <a:path w="43" h="42">
                  <a:moveTo>
                    <a:pt x="7" y="35"/>
                  </a:moveTo>
                  <a:lnTo>
                    <a:pt x="14" y="41"/>
                  </a:lnTo>
                  <a:lnTo>
                    <a:pt x="26" y="42"/>
                  </a:lnTo>
                  <a:lnTo>
                    <a:pt x="43" y="40"/>
                  </a:lnTo>
                  <a:lnTo>
                    <a:pt x="40" y="34"/>
                  </a:lnTo>
                  <a:lnTo>
                    <a:pt x="37" y="28"/>
                  </a:lnTo>
                  <a:lnTo>
                    <a:pt x="31" y="19"/>
                  </a:lnTo>
                  <a:lnTo>
                    <a:pt x="25" y="12"/>
                  </a:lnTo>
                  <a:lnTo>
                    <a:pt x="19" y="7"/>
                  </a:lnTo>
                  <a:lnTo>
                    <a:pt x="12" y="3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5"/>
                  </a:lnTo>
                  <a:lnTo>
                    <a:pt x="0" y="11"/>
                  </a:lnTo>
                  <a:lnTo>
                    <a:pt x="0" y="18"/>
                  </a:lnTo>
                  <a:lnTo>
                    <a:pt x="3" y="29"/>
                  </a:lnTo>
                  <a:lnTo>
                    <a:pt x="7" y="3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39" name="Freeform 133"/>
            <p:cNvSpPr>
              <a:spLocks/>
            </p:cNvSpPr>
            <p:nvPr/>
          </p:nvSpPr>
          <p:spPr bwMode="auto">
            <a:xfrm>
              <a:off x="3325813" y="909638"/>
              <a:ext cx="28575" cy="25400"/>
            </a:xfrm>
            <a:custGeom>
              <a:avLst/>
              <a:gdLst/>
              <a:ahLst/>
              <a:cxnLst>
                <a:cxn ang="0">
                  <a:pos x="1" y="21"/>
                </a:cxn>
                <a:cxn ang="0">
                  <a:pos x="1" y="23"/>
                </a:cxn>
                <a:cxn ang="0">
                  <a:pos x="2" y="24"/>
                </a:cxn>
                <a:cxn ang="0">
                  <a:pos x="2" y="24"/>
                </a:cxn>
                <a:cxn ang="0">
                  <a:pos x="4" y="25"/>
                </a:cxn>
                <a:cxn ang="0">
                  <a:pos x="4" y="27"/>
                </a:cxn>
                <a:cxn ang="0">
                  <a:pos x="5" y="27"/>
                </a:cxn>
                <a:cxn ang="0">
                  <a:pos x="5" y="29"/>
                </a:cxn>
                <a:cxn ang="0">
                  <a:pos x="6" y="29"/>
                </a:cxn>
                <a:cxn ang="0">
                  <a:pos x="6" y="30"/>
                </a:cxn>
                <a:cxn ang="0">
                  <a:pos x="7" y="30"/>
                </a:cxn>
                <a:cxn ang="0">
                  <a:pos x="8" y="30"/>
                </a:cxn>
                <a:cxn ang="0">
                  <a:pos x="9" y="30"/>
                </a:cxn>
                <a:cxn ang="0">
                  <a:pos x="9" y="31"/>
                </a:cxn>
                <a:cxn ang="0">
                  <a:pos x="11" y="31"/>
                </a:cxn>
                <a:cxn ang="0">
                  <a:pos x="12" y="31"/>
                </a:cxn>
                <a:cxn ang="0">
                  <a:pos x="13" y="31"/>
                </a:cxn>
                <a:cxn ang="0">
                  <a:pos x="13" y="33"/>
                </a:cxn>
                <a:cxn ang="0">
                  <a:pos x="14" y="33"/>
                </a:cxn>
                <a:cxn ang="0">
                  <a:pos x="15" y="33"/>
                </a:cxn>
                <a:cxn ang="0">
                  <a:pos x="20" y="33"/>
                </a:cxn>
                <a:cxn ang="0">
                  <a:pos x="25" y="31"/>
                </a:cxn>
                <a:cxn ang="0">
                  <a:pos x="28" y="30"/>
                </a:cxn>
                <a:cxn ang="0">
                  <a:pos x="32" y="27"/>
                </a:cxn>
                <a:cxn ang="0">
                  <a:pos x="34" y="24"/>
                </a:cxn>
                <a:cxn ang="0">
                  <a:pos x="35" y="17"/>
                </a:cxn>
                <a:cxn ang="0">
                  <a:pos x="35" y="13"/>
                </a:cxn>
                <a:cxn ang="0">
                  <a:pos x="33" y="8"/>
                </a:cxn>
                <a:cxn ang="0">
                  <a:pos x="32" y="7"/>
                </a:cxn>
                <a:cxn ang="0">
                  <a:pos x="31" y="5"/>
                </a:cxn>
                <a:cxn ang="0">
                  <a:pos x="28" y="2"/>
                </a:cxn>
                <a:cxn ang="0">
                  <a:pos x="26" y="2"/>
                </a:cxn>
                <a:cxn ang="0">
                  <a:pos x="24" y="1"/>
                </a:cxn>
                <a:cxn ang="0">
                  <a:pos x="21" y="0"/>
                </a:cxn>
                <a:cxn ang="0">
                  <a:pos x="20" y="0"/>
                </a:cxn>
                <a:cxn ang="0">
                  <a:pos x="13" y="0"/>
                </a:cxn>
                <a:cxn ang="0">
                  <a:pos x="7" y="2"/>
                </a:cxn>
                <a:cxn ang="0">
                  <a:pos x="2" y="7"/>
                </a:cxn>
                <a:cxn ang="0">
                  <a:pos x="0" y="13"/>
                </a:cxn>
                <a:cxn ang="0">
                  <a:pos x="0" y="15"/>
                </a:cxn>
                <a:cxn ang="0">
                  <a:pos x="0" y="18"/>
                </a:cxn>
                <a:cxn ang="0">
                  <a:pos x="1" y="20"/>
                </a:cxn>
                <a:cxn ang="0">
                  <a:pos x="1" y="21"/>
                </a:cxn>
              </a:cxnLst>
              <a:rect l="0" t="0" r="r" b="b"/>
              <a:pathLst>
                <a:path w="35" h="33">
                  <a:moveTo>
                    <a:pt x="1" y="21"/>
                  </a:moveTo>
                  <a:lnTo>
                    <a:pt x="1" y="23"/>
                  </a:lnTo>
                  <a:lnTo>
                    <a:pt x="2" y="24"/>
                  </a:lnTo>
                  <a:lnTo>
                    <a:pt x="2" y="24"/>
                  </a:lnTo>
                  <a:lnTo>
                    <a:pt x="4" y="25"/>
                  </a:lnTo>
                  <a:lnTo>
                    <a:pt x="4" y="27"/>
                  </a:lnTo>
                  <a:lnTo>
                    <a:pt x="5" y="27"/>
                  </a:lnTo>
                  <a:lnTo>
                    <a:pt x="5" y="29"/>
                  </a:lnTo>
                  <a:lnTo>
                    <a:pt x="6" y="29"/>
                  </a:lnTo>
                  <a:lnTo>
                    <a:pt x="6" y="30"/>
                  </a:lnTo>
                  <a:lnTo>
                    <a:pt x="7" y="30"/>
                  </a:lnTo>
                  <a:lnTo>
                    <a:pt x="8" y="30"/>
                  </a:lnTo>
                  <a:lnTo>
                    <a:pt x="9" y="30"/>
                  </a:lnTo>
                  <a:lnTo>
                    <a:pt x="9" y="31"/>
                  </a:lnTo>
                  <a:lnTo>
                    <a:pt x="11" y="31"/>
                  </a:lnTo>
                  <a:lnTo>
                    <a:pt x="12" y="31"/>
                  </a:lnTo>
                  <a:lnTo>
                    <a:pt x="13" y="31"/>
                  </a:lnTo>
                  <a:lnTo>
                    <a:pt x="13" y="33"/>
                  </a:lnTo>
                  <a:lnTo>
                    <a:pt x="14" y="33"/>
                  </a:lnTo>
                  <a:lnTo>
                    <a:pt x="15" y="33"/>
                  </a:lnTo>
                  <a:lnTo>
                    <a:pt x="20" y="33"/>
                  </a:lnTo>
                  <a:lnTo>
                    <a:pt x="25" y="31"/>
                  </a:lnTo>
                  <a:lnTo>
                    <a:pt x="28" y="30"/>
                  </a:lnTo>
                  <a:lnTo>
                    <a:pt x="32" y="27"/>
                  </a:lnTo>
                  <a:lnTo>
                    <a:pt x="34" y="24"/>
                  </a:lnTo>
                  <a:lnTo>
                    <a:pt x="35" y="17"/>
                  </a:lnTo>
                  <a:lnTo>
                    <a:pt x="35" y="13"/>
                  </a:lnTo>
                  <a:lnTo>
                    <a:pt x="33" y="8"/>
                  </a:lnTo>
                  <a:lnTo>
                    <a:pt x="32" y="7"/>
                  </a:lnTo>
                  <a:lnTo>
                    <a:pt x="31" y="5"/>
                  </a:lnTo>
                  <a:lnTo>
                    <a:pt x="28" y="2"/>
                  </a:lnTo>
                  <a:lnTo>
                    <a:pt x="26" y="2"/>
                  </a:lnTo>
                  <a:lnTo>
                    <a:pt x="24" y="1"/>
                  </a:lnTo>
                  <a:lnTo>
                    <a:pt x="21" y="0"/>
                  </a:lnTo>
                  <a:lnTo>
                    <a:pt x="20" y="0"/>
                  </a:lnTo>
                  <a:lnTo>
                    <a:pt x="13" y="0"/>
                  </a:lnTo>
                  <a:lnTo>
                    <a:pt x="7" y="2"/>
                  </a:lnTo>
                  <a:lnTo>
                    <a:pt x="2" y="7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8"/>
                  </a:lnTo>
                  <a:lnTo>
                    <a:pt x="1" y="20"/>
                  </a:lnTo>
                  <a:lnTo>
                    <a:pt x="1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40" name="Freeform 134"/>
            <p:cNvSpPr>
              <a:spLocks/>
            </p:cNvSpPr>
            <p:nvPr/>
          </p:nvSpPr>
          <p:spPr bwMode="auto">
            <a:xfrm>
              <a:off x="4322763" y="1008063"/>
              <a:ext cx="34925" cy="25400"/>
            </a:xfrm>
            <a:custGeom>
              <a:avLst/>
              <a:gdLst/>
              <a:ahLst/>
              <a:cxnLst>
                <a:cxn ang="0">
                  <a:pos x="7" y="29"/>
                </a:cxn>
                <a:cxn ang="0">
                  <a:pos x="13" y="31"/>
                </a:cxn>
                <a:cxn ang="0">
                  <a:pos x="22" y="32"/>
                </a:cxn>
                <a:cxn ang="0">
                  <a:pos x="38" y="26"/>
                </a:cxn>
                <a:cxn ang="0">
                  <a:pos x="43" y="15"/>
                </a:cxn>
                <a:cxn ang="0">
                  <a:pos x="40" y="2"/>
                </a:cxn>
                <a:cxn ang="0">
                  <a:pos x="29" y="0"/>
                </a:cxn>
                <a:cxn ang="0">
                  <a:pos x="16" y="2"/>
                </a:cxn>
                <a:cxn ang="0">
                  <a:pos x="7" y="5"/>
                </a:cxn>
                <a:cxn ang="0">
                  <a:pos x="1" y="12"/>
                </a:cxn>
                <a:cxn ang="0">
                  <a:pos x="0" y="17"/>
                </a:cxn>
                <a:cxn ang="0">
                  <a:pos x="2" y="23"/>
                </a:cxn>
                <a:cxn ang="0">
                  <a:pos x="7" y="29"/>
                </a:cxn>
              </a:cxnLst>
              <a:rect l="0" t="0" r="r" b="b"/>
              <a:pathLst>
                <a:path w="43" h="32">
                  <a:moveTo>
                    <a:pt x="7" y="29"/>
                  </a:moveTo>
                  <a:lnTo>
                    <a:pt x="13" y="31"/>
                  </a:lnTo>
                  <a:lnTo>
                    <a:pt x="22" y="32"/>
                  </a:lnTo>
                  <a:lnTo>
                    <a:pt x="38" y="26"/>
                  </a:lnTo>
                  <a:lnTo>
                    <a:pt x="43" y="15"/>
                  </a:lnTo>
                  <a:lnTo>
                    <a:pt x="40" y="2"/>
                  </a:lnTo>
                  <a:lnTo>
                    <a:pt x="29" y="0"/>
                  </a:lnTo>
                  <a:lnTo>
                    <a:pt x="16" y="2"/>
                  </a:lnTo>
                  <a:lnTo>
                    <a:pt x="7" y="5"/>
                  </a:lnTo>
                  <a:lnTo>
                    <a:pt x="1" y="12"/>
                  </a:lnTo>
                  <a:lnTo>
                    <a:pt x="0" y="17"/>
                  </a:lnTo>
                  <a:lnTo>
                    <a:pt x="2" y="23"/>
                  </a:lnTo>
                  <a:lnTo>
                    <a:pt x="7" y="2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41" name="Freeform 135"/>
            <p:cNvSpPr>
              <a:spLocks/>
            </p:cNvSpPr>
            <p:nvPr/>
          </p:nvSpPr>
          <p:spPr bwMode="auto">
            <a:xfrm>
              <a:off x="4397375" y="1035050"/>
              <a:ext cx="25400" cy="22225"/>
            </a:xfrm>
            <a:custGeom>
              <a:avLst/>
              <a:gdLst/>
              <a:ahLst/>
              <a:cxnLst>
                <a:cxn ang="0">
                  <a:pos x="9" y="26"/>
                </a:cxn>
                <a:cxn ang="0">
                  <a:pos x="28" y="27"/>
                </a:cxn>
                <a:cxn ang="0">
                  <a:pos x="28" y="26"/>
                </a:cxn>
                <a:cxn ang="0">
                  <a:pos x="29" y="26"/>
                </a:cxn>
                <a:cxn ang="0">
                  <a:pos x="31" y="26"/>
                </a:cxn>
                <a:cxn ang="0">
                  <a:pos x="32" y="26"/>
                </a:cxn>
                <a:cxn ang="0">
                  <a:pos x="33" y="26"/>
                </a:cxn>
                <a:cxn ang="0">
                  <a:pos x="29" y="8"/>
                </a:cxn>
                <a:cxn ang="0">
                  <a:pos x="22" y="1"/>
                </a:cxn>
                <a:cxn ang="0">
                  <a:pos x="14" y="0"/>
                </a:cxn>
                <a:cxn ang="0">
                  <a:pos x="6" y="3"/>
                </a:cxn>
                <a:cxn ang="0">
                  <a:pos x="0" y="11"/>
                </a:cxn>
                <a:cxn ang="0">
                  <a:pos x="1" y="19"/>
                </a:cxn>
                <a:cxn ang="0">
                  <a:pos x="9" y="26"/>
                </a:cxn>
              </a:cxnLst>
              <a:rect l="0" t="0" r="r" b="b"/>
              <a:pathLst>
                <a:path w="33" h="27">
                  <a:moveTo>
                    <a:pt x="9" y="26"/>
                  </a:moveTo>
                  <a:lnTo>
                    <a:pt x="28" y="27"/>
                  </a:lnTo>
                  <a:lnTo>
                    <a:pt x="28" y="26"/>
                  </a:lnTo>
                  <a:lnTo>
                    <a:pt x="29" y="26"/>
                  </a:lnTo>
                  <a:lnTo>
                    <a:pt x="31" y="26"/>
                  </a:lnTo>
                  <a:lnTo>
                    <a:pt x="32" y="26"/>
                  </a:lnTo>
                  <a:lnTo>
                    <a:pt x="33" y="26"/>
                  </a:lnTo>
                  <a:lnTo>
                    <a:pt x="29" y="8"/>
                  </a:lnTo>
                  <a:lnTo>
                    <a:pt x="22" y="1"/>
                  </a:lnTo>
                  <a:lnTo>
                    <a:pt x="14" y="0"/>
                  </a:lnTo>
                  <a:lnTo>
                    <a:pt x="6" y="3"/>
                  </a:lnTo>
                  <a:lnTo>
                    <a:pt x="0" y="11"/>
                  </a:lnTo>
                  <a:lnTo>
                    <a:pt x="1" y="19"/>
                  </a:lnTo>
                  <a:lnTo>
                    <a:pt x="9" y="2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42" name="Freeform 136"/>
            <p:cNvSpPr>
              <a:spLocks/>
            </p:cNvSpPr>
            <p:nvPr/>
          </p:nvSpPr>
          <p:spPr bwMode="auto">
            <a:xfrm>
              <a:off x="4443413" y="1046163"/>
              <a:ext cx="20638" cy="17463"/>
            </a:xfrm>
            <a:custGeom>
              <a:avLst/>
              <a:gdLst/>
              <a:ahLst/>
              <a:cxnLst>
                <a:cxn ang="0">
                  <a:pos x="13" y="13"/>
                </a:cxn>
                <a:cxn ang="0">
                  <a:pos x="22" y="19"/>
                </a:cxn>
                <a:cxn ang="0">
                  <a:pos x="26" y="22"/>
                </a:cxn>
                <a:cxn ang="0">
                  <a:pos x="26" y="20"/>
                </a:cxn>
                <a:cxn ang="0">
                  <a:pos x="22" y="14"/>
                </a:cxn>
                <a:cxn ang="0">
                  <a:pos x="15" y="6"/>
                </a:cxn>
                <a:cxn ang="0">
                  <a:pos x="7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3" y="7"/>
                </a:cxn>
                <a:cxn ang="0">
                  <a:pos x="13" y="13"/>
                </a:cxn>
              </a:cxnLst>
              <a:rect l="0" t="0" r="r" b="b"/>
              <a:pathLst>
                <a:path w="26" h="22">
                  <a:moveTo>
                    <a:pt x="13" y="13"/>
                  </a:moveTo>
                  <a:lnTo>
                    <a:pt x="22" y="19"/>
                  </a:lnTo>
                  <a:lnTo>
                    <a:pt x="26" y="22"/>
                  </a:lnTo>
                  <a:lnTo>
                    <a:pt x="26" y="20"/>
                  </a:lnTo>
                  <a:lnTo>
                    <a:pt x="22" y="14"/>
                  </a:lnTo>
                  <a:lnTo>
                    <a:pt x="15" y="6"/>
                  </a:lnTo>
                  <a:lnTo>
                    <a:pt x="7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3" y="7"/>
                  </a:lnTo>
                  <a:lnTo>
                    <a:pt x="13" y="1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43" name="Freeform 137"/>
            <p:cNvSpPr>
              <a:spLocks/>
            </p:cNvSpPr>
            <p:nvPr/>
          </p:nvSpPr>
          <p:spPr bwMode="auto">
            <a:xfrm>
              <a:off x="4373563" y="1027113"/>
              <a:ext cx="12700" cy="19050"/>
            </a:xfrm>
            <a:custGeom>
              <a:avLst/>
              <a:gdLst/>
              <a:ahLst/>
              <a:cxnLst>
                <a:cxn ang="0">
                  <a:pos x="16" y="13"/>
                </a:cxn>
                <a:cxn ang="0">
                  <a:pos x="17" y="5"/>
                </a:cxn>
                <a:cxn ang="0">
                  <a:pos x="10" y="0"/>
                </a:cxn>
                <a:cxn ang="0">
                  <a:pos x="9" y="2"/>
                </a:cxn>
                <a:cxn ang="0">
                  <a:pos x="5" y="12"/>
                </a:cxn>
                <a:cxn ang="0">
                  <a:pos x="2" y="19"/>
                </a:cxn>
                <a:cxn ang="0">
                  <a:pos x="0" y="24"/>
                </a:cxn>
                <a:cxn ang="0">
                  <a:pos x="8" y="20"/>
                </a:cxn>
                <a:cxn ang="0">
                  <a:pos x="16" y="13"/>
                </a:cxn>
              </a:cxnLst>
              <a:rect l="0" t="0" r="r" b="b"/>
              <a:pathLst>
                <a:path w="17" h="24">
                  <a:moveTo>
                    <a:pt x="16" y="13"/>
                  </a:moveTo>
                  <a:lnTo>
                    <a:pt x="17" y="5"/>
                  </a:lnTo>
                  <a:lnTo>
                    <a:pt x="10" y="0"/>
                  </a:lnTo>
                  <a:lnTo>
                    <a:pt x="9" y="2"/>
                  </a:lnTo>
                  <a:lnTo>
                    <a:pt x="5" y="12"/>
                  </a:lnTo>
                  <a:lnTo>
                    <a:pt x="2" y="19"/>
                  </a:lnTo>
                  <a:lnTo>
                    <a:pt x="0" y="24"/>
                  </a:lnTo>
                  <a:lnTo>
                    <a:pt x="8" y="20"/>
                  </a:lnTo>
                  <a:lnTo>
                    <a:pt x="16" y="1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44" name="Freeform 138"/>
            <p:cNvSpPr>
              <a:spLocks/>
            </p:cNvSpPr>
            <p:nvPr/>
          </p:nvSpPr>
          <p:spPr bwMode="auto">
            <a:xfrm>
              <a:off x="4225925" y="1054100"/>
              <a:ext cx="1588" cy="1588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1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45" name="Freeform 139"/>
            <p:cNvSpPr>
              <a:spLocks/>
            </p:cNvSpPr>
            <p:nvPr/>
          </p:nvSpPr>
          <p:spPr bwMode="auto">
            <a:xfrm>
              <a:off x="4035425" y="1054100"/>
              <a:ext cx="517525" cy="231775"/>
            </a:xfrm>
            <a:custGeom>
              <a:avLst/>
              <a:gdLst/>
              <a:ahLst/>
              <a:cxnLst>
                <a:cxn ang="0">
                  <a:pos x="303" y="10"/>
                </a:cxn>
                <a:cxn ang="0">
                  <a:pos x="243" y="1"/>
                </a:cxn>
                <a:cxn ang="0">
                  <a:pos x="319" y="21"/>
                </a:cxn>
                <a:cxn ang="0">
                  <a:pos x="464" y="54"/>
                </a:cxn>
                <a:cxn ang="0">
                  <a:pos x="496" y="62"/>
                </a:cxn>
                <a:cxn ang="0">
                  <a:pos x="551" y="69"/>
                </a:cxn>
                <a:cxn ang="0">
                  <a:pos x="583" y="73"/>
                </a:cxn>
                <a:cxn ang="0">
                  <a:pos x="563" y="95"/>
                </a:cxn>
                <a:cxn ang="0">
                  <a:pos x="556" y="100"/>
                </a:cxn>
                <a:cxn ang="0">
                  <a:pos x="533" y="125"/>
                </a:cxn>
                <a:cxn ang="0">
                  <a:pos x="515" y="139"/>
                </a:cxn>
                <a:cxn ang="0">
                  <a:pos x="492" y="149"/>
                </a:cxn>
                <a:cxn ang="0">
                  <a:pos x="465" y="162"/>
                </a:cxn>
                <a:cxn ang="0">
                  <a:pos x="443" y="178"/>
                </a:cxn>
                <a:cxn ang="0">
                  <a:pos x="419" y="190"/>
                </a:cxn>
                <a:cxn ang="0">
                  <a:pos x="408" y="197"/>
                </a:cxn>
                <a:cxn ang="0">
                  <a:pos x="391" y="203"/>
                </a:cxn>
                <a:cxn ang="0">
                  <a:pos x="371" y="208"/>
                </a:cxn>
                <a:cxn ang="0">
                  <a:pos x="363" y="192"/>
                </a:cxn>
                <a:cxn ang="0">
                  <a:pos x="349" y="186"/>
                </a:cxn>
                <a:cxn ang="0">
                  <a:pos x="330" y="197"/>
                </a:cxn>
                <a:cxn ang="0">
                  <a:pos x="297" y="203"/>
                </a:cxn>
                <a:cxn ang="0">
                  <a:pos x="327" y="215"/>
                </a:cxn>
                <a:cxn ang="0">
                  <a:pos x="265" y="224"/>
                </a:cxn>
                <a:cxn ang="0">
                  <a:pos x="191" y="231"/>
                </a:cxn>
                <a:cxn ang="0">
                  <a:pos x="122" y="218"/>
                </a:cxn>
                <a:cxn ang="0">
                  <a:pos x="21" y="202"/>
                </a:cxn>
                <a:cxn ang="0">
                  <a:pos x="24" y="214"/>
                </a:cxn>
                <a:cxn ang="0">
                  <a:pos x="115" y="236"/>
                </a:cxn>
                <a:cxn ang="0">
                  <a:pos x="186" y="243"/>
                </a:cxn>
                <a:cxn ang="0">
                  <a:pos x="260" y="232"/>
                </a:cxn>
                <a:cxn ang="0">
                  <a:pos x="325" y="240"/>
                </a:cxn>
                <a:cxn ang="0">
                  <a:pos x="325" y="245"/>
                </a:cxn>
                <a:cxn ang="0">
                  <a:pos x="326" y="254"/>
                </a:cxn>
                <a:cxn ang="0">
                  <a:pos x="319" y="291"/>
                </a:cxn>
                <a:cxn ang="0">
                  <a:pos x="335" y="275"/>
                </a:cxn>
                <a:cxn ang="0">
                  <a:pos x="350" y="256"/>
                </a:cxn>
                <a:cxn ang="0">
                  <a:pos x="362" y="232"/>
                </a:cxn>
                <a:cxn ang="0">
                  <a:pos x="378" y="212"/>
                </a:cxn>
                <a:cxn ang="0">
                  <a:pos x="399" y="209"/>
                </a:cxn>
                <a:cxn ang="0">
                  <a:pos x="413" y="207"/>
                </a:cxn>
                <a:cxn ang="0">
                  <a:pos x="441" y="198"/>
                </a:cxn>
                <a:cxn ang="0">
                  <a:pos x="530" y="162"/>
                </a:cxn>
                <a:cxn ang="0">
                  <a:pos x="567" y="130"/>
                </a:cxn>
                <a:cxn ang="0">
                  <a:pos x="582" y="113"/>
                </a:cxn>
                <a:cxn ang="0">
                  <a:pos x="604" y="85"/>
                </a:cxn>
                <a:cxn ang="0">
                  <a:pos x="625" y="62"/>
                </a:cxn>
                <a:cxn ang="0">
                  <a:pos x="652" y="24"/>
                </a:cxn>
                <a:cxn ang="0">
                  <a:pos x="617" y="10"/>
                </a:cxn>
                <a:cxn ang="0">
                  <a:pos x="531" y="27"/>
                </a:cxn>
                <a:cxn ang="0">
                  <a:pos x="443" y="27"/>
                </a:cxn>
                <a:cxn ang="0">
                  <a:pos x="362" y="18"/>
                </a:cxn>
              </a:cxnLst>
              <a:rect l="0" t="0" r="r" b="b"/>
              <a:pathLst>
                <a:path w="652" h="291">
                  <a:moveTo>
                    <a:pt x="320" y="18"/>
                  </a:moveTo>
                  <a:lnTo>
                    <a:pt x="316" y="14"/>
                  </a:lnTo>
                  <a:lnTo>
                    <a:pt x="309" y="12"/>
                  </a:lnTo>
                  <a:lnTo>
                    <a:pt x="303" y="10"/>
                  </a:lnTo>
                  <a:lnTo>
                    <a:pt x="296" y="9"/>
                  </a:lnTo>
                  <a:lnTo>
                    <a:pt x="292" y="7"/>
                  </a:lnTo>
                  <a:lnTo>
                    <a:pt x="241" y="0"/>
                  </a:lnTo>
                  <a:lnTo>
                    <a:pt x="243" y="1"/>
                  </a:lnTo>
                  <a:lnTo>
                    <a:pt x="244" y="1"/>
                  </a:lnTo>
                  <a:lnTo>
                    <a:pt x="245" y="1"/>
                  </a:lnTo>
                  <a:lnTo>
                    <a:pt x="294" y="10"/>
                  </a:lnTo>
                  <a:lnTo>
                    <a:pt x="319" y="21"/>
                  </a:lnTo>
                  <a:lnTo>
                    <a:pt x="320" y="21"/>
                  </a:lnTo>
                  <a:lnTo>
                    <a:pt x="449" y="50"/>
                  </a:lnTo>
                  <a:lnTo>
                    <a:pt x="457" y="51"/>
                  </a:lnTo>
                  <a:lnTo>
                    <a:pt x="464" y="54"/>
                  </a:lnTo>
                  <a:lnTo>
                    <a:pt x="471" y="56"/>
                  </a:lnTo>
                  <a:lnTo>
                    <a:pt x="480" y="57"/>
                  </a:lnTo>
                  <a:lnTo>
                    <a:pt x="487" y="59"/>
                  </a:lnTo>
                  <a:lnTo>
                    <a:pt x="496" y="62"/>
                  </a:lnTo>
                  <a:lnTo>
                    <a:pt x="508" y="65"/>
                  </a:lnTo>
                  <a:lnTo>
                    <a:pt x="522" y="66"/>
                  </a:lnTo>
                  <a:lnTo>
                    <a:pt x="536" y="67"/>
                  </a:lnTo>
                  <a:lnTo>
                    <a:pt x="551" y="69"/>
                  </a:lnTo>
                  <a:lnTo>
                    <a:pt x="568" y="71"/>
                  </a:lnTo>
                  <a:lnTo>
                    <a:pt x="583" y="71"/>
                  </a:lnTo>
                  <a:lnTo>
                    <a:pt x="587" y="70"/>
                  </a:lnTo>
                  <a:lnTo>
                    <a:pt x="583" y="73"/>
                  </a:lnTo>
                  <a:lnTo>
                    <a:pt x="577" y="79"/>
                  </a:lnTo>
                  <a:lnTo>
                    <a:pt x="573" y="84"/>
                  </a:lnTo>
                  <a:lnTo>
                    <a:pt x="568" y="90"/>
                  </a:lnTo>
                  <a:lnTo>
                    <a:pt x="563" y="95"/>
                  </a:lnTo>
                  <a:lnTo>
                    <a:pt x="559" y="97"/>
                  </a:lnTo>
                  <a:lnTo>
                    <a:pt x="559" y="98"/>
                  </a:lnTo>
                  <a:lnTo>
                    <a:pt x="557" y="100"/>
                  </a:lnTo>
                  <a:lnTo>
                    <a:pt x="556" y="100"/>
                  </a:lnTo>
                  <a:lnTo>
                    <a:pt x="549" y="106"/>
                  </a:lnTo>
                  <a:lnTo>
                    <a:pt x="543" y="112"/>
                  </a:lnTo>
                  <a:lnTo>
                    <a:pt x="538" y="119"/>
                  </a:lnTo>
                  <a:lnTo>
                    <a:pt x="533" y="125"/>
                  </a:lnTo>
                  <a:lnTo>
                    <a:pt x="520" y="137"/>
                  </a:lnTo>
                  <a:lnTo>
                    <a:pt x="518" y="137"/>
                  </a:lnTo>
                  <a:lnTo>
                    <a:pt x="516" y="138"/>
                  </a:lnTo>
                  <a:lnTo>
                    <a:pt x="515" y="139"/>
                  </a:lnTo>
                  <a:lnTo>
                    <a:pt x="514" y="142"/>
                  </a:lnTo>
                  <a:lnTo>
                    <a:pt x="507" y="143"/>
                  </a:lnTo>
                  <a:lnTo>
                    <a:pt x="500" y="145"/>
                  </a:lnTo>
                  <a:lnTo>
                    <a:pt x="492" y="149"/>
                  </a:lnTo>
                  <a:lnTo>
                    <a:pt x="485" y="151"/>
                  </a:lnTo>
                  <a:lnTo>
                    <a:pt x="478" y="155"/>
                  </a:lnTo>
                  <a:lnTo>
                    <a:pt x="472" y="159"/>
                  </a:lnTo>
                  <a:lnTo>
                    <a:pt x="465" y="162"/>
                  </a:lnTo>
                  <a:lnTo>
                    <a:pt x="459" y="166"/>
                  </a:lnTo>
                  <a:lnTo>
                    <a:pt x="454" y="169"/>
                  </a:lnTo>
                  <a:lnTo>
                    <a:pt x="448" y="174"/>
                  </a:lnTo>
                  <a:lnTo>
                    <a:pt x="443" y="178"/>
                  </a:lnTo>
                  <a:lnTo>
                    <a:pt x="437" y="181"/>
                  </a:lnTo>
                  <a:lnTo>
                    <a:pt x="431" y="185"/>
                  </a:lnTo>
                  <a:lnTo>
                    <a:pt x="425" y="189"/>
                  </a:lnTo>
                  <a:lnTo>
                    <a:pt x="419" y="190"/>
                  </a:lnTo>
                  <a:lnTo>
                    <a:pt x="413" y="195"/>
                  </a:lnTo>
                  <a:lnTo>
                    <a:pt x="411" y="196"/>
                  </a:lnTo>
                  <a:lnTo>
                    <a:pt x="410" y="197"/>
                  </a:lnTo>
                  <a:lnTo>
                    <a:pt x="408" y="197"/>
                  </a:lnTo>
                  <a:lnTo>
                    <a:pt x="405" y="198"/>
                  </a:lnTo>
                  <a:lnTo>
                    <a:pt x="401" y="201"/>
                  </a:lnTo>
                  <a:lnTo>
                    <a:pt x="396" y="203"/>
                  </a:lnTo>
                  <a:lnTo>
                    <a:pt x="391" y="203"/>
                  </a:lnTo>
                  <a:lnTo>
                    <a:pt x="386" y="204"/>
                  </a:lnTo>
                  <a:lnTo>
                    <a:pt x="382" y="204"/>
                  </a:lnTo>
                  <a:lnTo>
                    <a:pt x="377" y="207"/>
                  </a:lnTo>
                  <a:lnTo>
                    <a:pt x="371" y="208"/>
                  </a:lnTo>
                  <a:lnTo>
                    <a:pt x="366" y="208"/>
                  </a:lnTo>
                  <a:lnTo>
                    <a:pt x="366" y="203"/>
                  </a:lnTo>
                  <a:lnTo>
                    <a:pt x="365" y="197"/>
                  </a:lnTo>
                  <a:lnTo>
                    <a:pt x="363" y="192"/>
                  </a:lnTo>
                  <a:lnTo>
                    <a:pt x="359" y="189"/>
                  </a:lnTo>
                  <a:lnTo>
                    <a:pt x="352" y="185"/>
                  </a:lnTo>
                  <a:lnTo>
                    <a:pt x="350" y="186"/>
                  </a:lnTo>
                  <a:lnTo>
                    <a:pt x="349" y="186"/>
                  </a:lnTo>
                  <a:lnTo>
                    <a:pt x="340" y="189"/>
                  </a:lnTo>
                  <a:lnTo>
                    <a:pt x="336" y="190"/>
                  </a:lnTo>
                  <a:lnTo>
                    <a:pt x="332" y="192"/>
                  </a:lnTo>
                  <a:lnTo>
                    <a:pt x="330" y="197"/>
                  </a:lnTo>
                  <a:lnTo>
                    <a:pt x="326" y="201"/>
                  </a:lnTo>
                  <a:lnTo>
                    <a:pt x="320" y="203"/>
                  </a:lnTo>
                  <a:lnTo>
                    <a:pt x="311" y="204"/>
                  </a:lnTo>
                  <a:lnTo>
                    <a:pt x="297" y="203"/>
                  </a:lnTo>
                  <a:lnTo>
                    <a:pt x="318" y="207"/>
                  </a:lnTo>
                  <a:lnTo>
                    <a:pt x="329" y="209"/>
                  </a:lnTo>
                  <a:lnTo>
                    <a:pt x="331" y="212"/>
                  </a:lnTo>
                  <a:lnTo>
                    <a:pt x="327" y="215"/>
                  </a:lnTo>
                  <a:lnTo>
                    <a:pt x="317" y="218"/>
                  </a:lnTo>
                  <a:lnTo>
                    <a:pt x="303" y="221"/>
                  </a:lnTo>
                  <a:lnTo>
                    <a:pt x="284" y="222"/>
                  </a:lnTo>
                  <a:lnTo>
                    <a:pt x="265" y="224"/>
                  </a:lnTo>
                  <a:lnTo>
                    <a:pt x="244" y="227"/>
                  </a:lnTo>
                  <a:lnTo>
                    <a:pt x="224" y="230"/>
                  </a:lnTo>
                  <a:lnTo>
                    <a:pt x="206" y="231"/>
                  </a:lnTo>
                  <a:lnTo>
                    <a:pt x="191" y="231"/>
                  </a:lnTo>
                  <a:lnTo>
                    <a:pt x="181" y="232"/>
                  </a:lnTo>
                  <a:lnTo>
                    <a:pt x="168" y="231"/>
                  </a:lnTo>
                  <a:lnTo>
                    <a:pt x="146" y="224"/>
                  </a:lnTo>
                  <a:lnTo>
                    <a:pt x="122" y="218"/>
                  </a:lnTo>
                  <a:lnTo>
                    <a:pt x="96" y="210"/>
                  </a:lnTo>
                  <a:lnTo>
                    <a:pt x="70" y="207"/>
                  </a:lnTo>
                  <a:lnTo>
                    <a:pt x="44" y="203"/>
                  </a:lnTo>
                  <a:lnTo>
                    <a:pt x="21" y="202"/>
                  </a:lnTo>
                  <a:lnTo>
                    <a:pt x="0" y="203"/>
                  </a:lnTo>
                  <a:lnTo>
                    <a:pt x="3" y="204"/>
                  </a:lnTo>
                  <a:lnTo>
                    <a:pt x="4" y="207"/>
                  </a:lnTo>
                  <a:lnTo>
                    <a:pt x="24" y="214"/>
                  </a:lnTo>
                  <a:lnTo>
                    <a:pt x="47" y="220"/>
                  </a:lnTo>
                  <a:lnTo>
                    <a:pt x="69" y="225"/>
                  </a:lnTo>
                  <a:lnTo>
                    <a:pt x="93" y="231"/>
                  </a:lnTo>
                  <a:lnTo>
                    <a:pt x="115" y="236"/>
                  </a:lnTo>
                  <a:lnTo>
                    <a:pt x="138" y="238"/>
                  </a:lnTo>
                  <a:lnTo>
                    <a:pt x="160" y="240"/>
                  </a:lnTo>
                  <a:lnTo>
                    <a:pt x="181" y="242"/>
                  </a:lnTo>
                  <a:lnTo>
                    <a:pt x="186" y="243"/>
                  </a:lnTo>
                  <a:lnTo>
                    <a:pt x="195" y="242"/>
                  </a:lnTo>
                  <a:lnTo>
                    <a:pt x="213" y="238"/>
                  </a:lnTo>
                  <a:lnTo>
                    <a:pt x="235" y="237"/>
                  </a:lnTo>
                  <a:lnTo>
                    <a:pt x="260" y="232"/>
                  </a:lnTo>
                  <a:lnTo>
                    <a:pt x="284" y="231"/>
                  </a:lnTo>
                  <a:lnTo>
                    <a:pt x="305" y="231"/>
                  </a:lnTo>
                  <a:lnTo>
                    <a:pt x="319" y="234"/>
                  </a:lnTo>
                  <a:lnTo>
                    <a:pt x="325" y="240"/>
                  </a:lnTo>
                  <a:lnTo>
                    <a:pt x="325" y="242"/>
                  </a:lnTo>
                  <a:lnTo>
                    <a:pt x="325" y="243"/>
                  </a:lnTo>
                  <a:lnTo>
                    <a:pt x="325" y="244"/>
                  </a:lnTo>
                  <a:lnTo>
                    <a:pt x="325" y="245"/>
                  </a:lnTo>
                  <a:lnTo>
                    <a:pt x="325" y="249"/>
                  </a:lnTo>
                  <a:lnTo>
                    <a:pt x="326" y="249"/>
                  </a:lnTo>
                  <a:lnTo>
                    <a:pt x="326" y="251"/>
                  </a:lnTo>
                  <a:lnTo>
                    <a:pt x="326" y="254"/>
                  </a:lnTo>
                  <a:lnTo>
                    <a:pt x="319" y="290"/>
                  </a:lnTo>
                  <a:lnTo>
                    <a:pt x="318" y="290"/>
                  </a:lnTo>
                  <a:lnTo>
                    <a:pt x="317" y="290"/>
                  </a:lnTo>
                  <a:lnTo>
                    <a:pt x="319" y="291"/>
                  </a:lnTo>
                  <a:lnTo>
                    <a:pt x="320" y="291"/>
                  </a:lnTo>
                  <a:lnTo>
                    <a:pt x="322" y="290"/>
                  </a:lnTo>
                  <a:lnTo>
                    <a:pt x="329" y="283"/>
                  </a:lnTo>
                  <a:lnTo>
                    <a:pt x="335" y="275"/>
                  </a:lnTo>
                  <a:lnTo>
                    <a:pt x="342" y="268"/>
                  </a:lnTo>
                  <a:lnTo>
                    <a:pt x="347" y="261"/>
                  </a:lnTo>
                  <a:lnTo>
                    <a:pt x="347" y="257"/>
                  </a:lnTo>
                  <a:lnTo>
                    <a:pt x="350" y="256"/>
                  </a:lnTo>
                  <a:lnTo>
                    <a:pt x="351" y="255"/>
                  </a:lnTo>
                  <a:lnTo>
                    <a:pt x="352" y="254"/>
                  </a:lnTo>
                  <a:lnTo>
                    <a:pt x="357" y="244"/>
                  </a:lnTo>
                  <a:lnTo>
                    <a:pt x="362" y="232"/>
                  </a:lnTo>
                  <a:lnTo>
                    <a:pt x="365" y="221"/>
                  </a:lnTo>
                  <a:lnTo>
                    <a:pt x="368" y="210"/>
                  </a:lnTo>
                  <a:lnTo>
                    <a:pt x="372" y="210"/>
                  </a:lnTo>
                  <a:lnTo>
                    <a:pt x="378" y="212"/>
                  </a:lnTo>
                  <a:lnTo>
                    <a:pt x="383" y="212"/>
                  </a:lnTo>
                  <a:lnTo>
                    <a:pt x="389" y="210"/>
                  </a:lnTo>
                  <a:lnTo>
                    <a:pt x="393" y="210"/>
                  </a:lnTo>
                  <a:lnTo>
                    <a:pt x="399" y="209"/>
                  </a:lnTo>
                  <a:lnTo>
                    <a:pt x="404" y="208"/>
                  </a:lnTo>
                  <a:lnTo>
                    <a:pt x="409" y="208"/>
                  </a:lnTo>
                  <a:lnTo>
                    <a:pt x="411" y="208"/>
                  </a:lnTo>
                  <a:lnTo>
                    <a:pt x="413" y="207"/>
                  </a:lnTo>
                  <a:lnTo>
                    <a:pt x="416" y="207"/>
                  </a:lnTo>
                  <a:lnTo>
                    <a:pt x="418" y="204"/>
                  </a:lnTo>
                  <a:lnTo>
                    <a:pt x="425" y="203"/>
                  </a:lnTo>
                  <a:lnTo>
                    <a:pt x="441" y="198"/>
                  </a:lnTo>
                  <a:lnTo>
                    <a:pt x="462" y="192"/>
                  </a:lnTo>
                  <a:lnTo>
                    <a:pt x="484" y="185"/>
                  </a:lnTo>
                  <a:lnTo>
                    <a:pt x="508" y="175"/>
                  </a:lnTo>
                  <a:lnTo>
                    <a:pt x="530" y="162"/>
                  </a:lnTo>
                  <a:lnTo>
                    <a:pt x="548" y="150"/>
                  </a:lnTo>
                  <a:lnTo>
                    <a:pt x="559" y="137"/>
                  </a:lnTo>
                  <a:lnTo>
                    <a:pt x="563" y="132"/>
                  </a:lnTo>
                  <a:lnTo>
                    <a:pt x="567" y="130"/>
                  </a:lnTo>
                  <a:lnTo>
                    <a:pt x="571" y="125"/>
                  </a:lnTo>
                  <a:lnTo>
                    <a:pt x="575" y="120"/>
                  </a:lnTo>
                  <a:lnTo>
                    <a:pt x="576" y="120"/>
                  </a:lnTo>
                  <a:lnTo>
                    <a:pt x="582" y="113"/>
                  </a:lnTo>
                  <a:lnTo>
                    <a:pt x="588" y="106"/>
                  </a:lnTo>
                  <a:lnTo>
                    <a:pt x="593" y="100"/>
                  </a:lnTo>
                  <a:lnTo>
                    <a:pt x="599" y="92"/>
                  </a:lnTo>
                  <a:lnTo>
                    <a:pt x="604" y="85"/>
                  </a:lnTo>
                  <a:lnTo>
                    <a:pt x="610" y="78"/>
                  </a:lnTo>
                  <a:lnTo>
                    <a:pt x="616" y="71"/>
                  </a:lnTo>
                  <a:lnTo>
                    <a:pt x="620" y="64"/>
                  </a:lnTo>
                  <a:lnTo>
                    <a:pt x="625" y="62"/>
                  </a:lnTo>
                  <a:lnTo>
                    <a:pt x="635" y="56"/>
                  </a:lnTo>
                  <a:lnTo>
                    <a:pt x="643" y="47"/>
                  </a:lnTo>
                  <a:lnTo>
                    <a:pt x="649" y="37"/>
                  </a:lnTo>
                  <a:lnTo>
                    <a:pt x="652" y="24"/>
                  </a:lnTo>
                  <a:lnTo>
                    <a:pt x="650" y="7"/>
                  </a:lnTo>
                  <a:lnTo>
                    <a:pt x="649" y="7"/>
                  </a:lnTo>
                  <a:lnTo>
                    <a:pt x="635" y="7"/>
                  </a:lnTo>
                  <a:lnTo>
                    <a:pt x="617" y="10"/>
                  </a:lnTo>
                  <a:lnTo>
                    <a:pt x="597" y="14"/>
                  </a:lnTo>
                  <a:lnTo>
                    <a:pt x="577" y="19"/>
                  </a:lnTo>
                  <a:lnTo>
                    <a:pt x="554" y="24"/>
                  </a:lnTo>
                  <a:lnTo>
                    <a:pt x="531" y="27"/>
                  </a:lnTo>
                  <a:lnTo>
                    <a:pt x="507" y="32"/>
                  </a:lnTo>
                  <a:lnTo>
                    <a:pt x="483" y="33"/>
                  </a:lnTo>
                  <a:lnTo>
                    <a:pt x="463" y="32"/>
                  </a:lnTo>
                  <a:lnTo>
                    <a:pt x="443" y="27"/>
                  </a:lnTo>
                  <a:lnTo>
                    <a:pt x="423" y="25"/>
                  </a:lnTo>
                  <a:lnTo>
                    <a:pt x="402" y="21"/>
                  </a:lnTo>
                  <a:lnTo>
                    <a:pt x="382" y="20"/>
                  </a:lnTo>
                  <a:lnTo>
                    <a:pt x="362" y="18"/>
                  </a:lnTo>
                  <a:lnTo>
                    <a:pt x="340" y="18"/>
                  </a:lnTo>
                  <a:lnTo>
                    <a:pt x="320" y="1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46" name="Freeform 140"/>
            <p:cNvSpPr>
              <a:spLocks/>
            </p:cNvSpPr>
            <p:nvPr/>
          </p:nvSpPr>
          <p:spPr bwMode="auto">
            <a:xfrm>
              <a:off x="4281488" y="1281113"/>
              <a:ext cx="1588" cy="3175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0" y="0"/>
                </a:cxn>
                <a:cxn ang="0">
                  <a:pos x="1" y="2"/>
                </a:cxn>
                <a:cxn ang="0">
                  <a:pos x="2" y="2"/>
                </a:cxn>
                <a:cxn ang="0">
                  <a:pos x="2" y="0"/>
                </a:cxn>
                <a:cxn ang="0">
                  <a:pos x="1" y="0"/>
                </a:cxn>
              </a:cxnLst>
              <a:rect l="0" t="0" r="r" b="b"/>
              <a:pathLst>
                <a:path w="2" h="2">
                  <a:moveTo>
                    <a:pt x="1" y="0"/>
                  </a:moveTo>
                  <a:lnTo>
                    <a:pt x="0" y="0"/>
                  </a:lnTo>
                  <a:lnTo>
                    <a:pt x="1" y="2"/>
                  </a:lnTo>
                  <a:lnTo>
                    <a:pt x="2" y="2"/>
                  </a:lnTo>
                  <a:lnTo>
                    <a:pt x="2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47" name="Freeform 141"/>
            <p:cNvSpPr>
              <a:spLocks/>
            </p:cNvSpPr>
            <p:nvPr/>
          </p:nvSpPr>
          <p:spPr bwMode="auto">
            <a:xfrm>
              <a:off x="4283075" y="1284288"/>
              <a:ext cx="3175" cy="1588"/>
            </a:xfrm>
            <a:custGeom>
              <a:avLst/>
              <a:gdLst/>
              <a:ahLst/>
              <a:cxnLst>
                <a:cxn ang="0">
                  <a:pos x="4" y="1"/>
                </a:cxn>
                <a:cxn ang="0">
                  <a:pos x="1" y="0"/>
                </a:cxn>
                <a:cxn ang="0">
                  <a:pos x="0" y="0"/>
                </a:cxn>
                <a:cxn ang="0">
                  <a:pos x="1" y="1"/>
                </a:cxn>
                <a:cxn ang="0">
                  <a:pos x="4" y="1"/>
                </a:cxn>
              </a:cxnLst>
              <a:rect l="0" t="0" r="r" b="b"/>
              <a:pathLst>
                <a:path w="4" h="1">
                  <a:moveTo>
                    <a:pt x="4" y="1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1"/>
                  </a:lnTo>
                  <a:lnTo>
                    <a:pt x="4" y="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48" name="Freeform 142"/>
            <p:cNvSpPr>
              <a:spLocks/>
            </p:cNvSpPr>
            <p:nvPr/>
          </p:nvSpPr>
          <p:spPr bwMode="auto">
            <a:xfrm>
              <a:off x="3719513" y="944563"/>
              <a:ext cx="20638" cy="31750"/>
            </a:xfrm>
            <a:custGeom>
              <a:avLst/>
              <a:gdLst/>
              <a:ahLst/>
              <a:cxnLst>
                <a:cxn ang="0">
                  <a:pos x="1" y="18"/>
                </a:cxn>
                <a:cxn ang="0">
                  <a:pos x="1" y="20"/>
                </a:cxn>
                <a:cxn ang="0">
                  <a:pos x="1" y="22"/>
                </a:cxn>
                <a:cxn ang="0">
                  <a:pos x="1" y="23"/>
                </a:cxn>
                <a:cxn ang="0">
                  <a:pos x="3" y="23"/>
                </a:cxn>
                <a:cxn ang="0">
                  <a:pos x="3" y="24"/>
                </a:cxn>
                <a:cxn ang="0">
                  <a:pos x="3" y="26"/>
                </a:cxn>
                <a:cxn ang="0">
                  <a:pos x="3" y="27"/>
                </a:cxn>
                <a:cxn ang="0">
                  <a:pos x="3" y="29"/>
                </a:cxn>
                <a:cxn ang="0">
                  <a:pos x="3" y="29"/>
                </a:cxn>
                <a:cxn ang="0">
                  <a:pos x="3" y="33"/>
                </a:cxn>
                <a:cxn ang="0">
                  <a:pos x="3" y="35"/>
                </a:cxn>
                <a:cxn ang="0">
                  <a:pos x="3" y="36"/>
                </a:cxn>
                <a:cxn ang="0">
                  <a:pos x="3" y="39"/>
                </a:cxn>
                <a:cxn ang="0">
                  <a:pos x="4" y="38"/>
                </a:cxn>
                <a:cxn ang="0">
                  <a:pos x="5" y="35"/>
                </a:cxn>
                <a:cxn ang="0">
                  <a:pos x="6" y="33"/>
                </a:cxn>
                <a:cxn ang="0">
                  <a:pos x="7" y="33"/>
                </a:cxn>
                <a:cxn ang="0">
                  <a:pos x="10" y="29"/>
                </a:cxn>
                <a:cxn ang="0">
                  <a:pos x="13" y="27"/>
                </a:cxn>
                <a:cxn ang="0">
                  <a:pos x="17" y="26"/>
                </a:cxn>
                <a:cxn ang="0">
                  <a:pos x="19" y="23"/>
                </a:cxn>
                <a:cxn ang="0">
                  <a:pos x="26" y="17"/>
                </a:cxn>
                <a:cxn ang="0">
                  <a:pos x="27" y="11"/>
                </a:cxn>
                <a:cxn ang="0">
                  <a:pos x="24" y="5"/>
                </a:cxn>
                <a:cxn ang="0">
                  <a:pos x="16" y="0"/>
                </a:cxn>
                <a:cxn ang="0">
                  <a:pos x="12" y="0"/>
                </a:cxn>
                <a:cxn ang="0">
                  <a:pos x="11" y="0"/>
                </a:cxn>
                <a:cxn ang="0">
                  <a:pos x="10" y="0"/>
                </a:cxn>
                <a:cxn ang="0">
                  <a:pos x="8" y="0"/>
                </a:cxn>
                <a:cxn ang="0">
                  <a:pos x="7" y="0"/>
                </a:cxn>
                <a:cxn ang="0">
                  <a:pos x="7" y="3"/>
                </a:cxn>
                <a:cxn ang="0">
                  <a:pos x="6" y="3"/>
                </a:cxn>
                <a:cxn ang="0">
                  <a:pos x="5" y="3"/>
                </a:cxn>
                <a:cxn ang="0">
                  <a:pos x="4" y="3"/>
                </a:cxn>
                <a:cxn ang="0">
                  <a:pos x="4" y="4"/>
                </a:cxn>
                <a:cxn ang="0">
                  <a:pos x="3" y="4"/>
                </a:cxn>
                <a:cxn ang="0">
                  <a:pos x="1" y="4"/>
                </a:cxn>
                <a:cxn ang="0">
                  <a:pos x="1" y="5"/>
                </a:cxn>
                <a:cxn ang="0">
                  <a:pos x="1" y="5"/>
                </a:cxn>
                <a:cxn ang="0">
                  <a:pos x="0" y="5"/>
                </a:cxn>
                <a:cxn ang="0">
                  <a:pos x="0" y="6"/>
                </a:cxn>
                <a:cxn ang="0">
                  <a:pos x="0" y="9"/>
                </a:cxn>
                <a:cxn ang="0">
                  <a:pos x="0" y="10"/>
                </a:cxn>
                <a:cxn ang="0">
                  <a:pos x="0" y="11"/>
                </a:cxn>
                <a:cxn ang="0">
                  <a:pos x="0" y="11"/>
                </a:cxn>
                <a:cxn ang="0">
                  <a:pos x="0" y="12"/>
                </a:cxn>
                <a:cxn ang="0">
                  <a:pos x="0" y="14"/>
                </a:cxn>
                <a:cxn ang="0">
                  <a:pos x="0" y="16"/>
                </a:cxn>
                <a:cxn ang="0">
                  <a:pos x="0" y="16"/>
                </a:cxn>
                <a:cxn ang="0">
                  <a:pos x="1" y="17"/>
                </a:cxn>
                <a:cxn ang="0">
                  <a:pos x="1" y="18"/>
                </a:cxn>
              </a:cxnLst>
              <a:rect l="0" t="0" r="r" b="b"/>
              <a:pathLst>
                <a:path w="27" h="39">
                  <a:moveTo>
                    <a:pt x="1" y="18"/>
                  </a:moveTo>
                  <a:lnTo>
                    <a:pt x="1" y="20"/>
                  </a:lnTo>
                  <a:lnTo>
                    <a:pt x="1" y="22"/>
                  </a:lnTo>
                  <a:lnTo>
                    <a:pt x="1" y="23"/>
                  </a:lnTo>
                  <a:lnTo>
                    <a:pt x="3" y="23"/>
                  </a:lnTo>
                  <a:lnTo>
                    <a:pt x="3" y="24"/>
                  </a:lnTo>
                  <a:lnTo>
                    <a:pt x="3" y="26"/>
                  </a:lnTo>
                  <a:lnTo>
                    <a:pt x="3" y="27"/>
                  </a:lnTo>
                  <a:lnTo>
                    <a:pt x="3" y="29"/>
                  </a:lnTo>
                  <a:lnTo>
                    <a:pt x="3" y="29"/>
                  </a:lnTo>
                  <a:lnTo>
                    <a:pt x="3" y="33"/>
                  </a:lnTo>
                  <a:lnTo>
                    <a:pt x="3" y="35"/>
                  </a:lnTo>
                  <a:lnTo>
                    <a:pt x="3" y="36"/>
                  </a:lnTo>
                  <a:lnTo>
                    <a:pt x="3" y="39"/>
                  </a:lnTo>
                  <a:lnTo>
                    <a:pt x="4" y="38"/>
                  </a:lnTo>
                  <a:lnTo>
                    <a:pt x="5" y="35"/>
                  </a:lnTo>
                  <a:lnTo>
                    <a:pt x="6" y="33"/>
                  </a:lnTo>
                  <a:lnTo>
                    <a:pt x="7" y="33"/>
                  </a:lnTo>
                  <a:lnTo>
                    <a:pt x="10" y="29"/>
                  </a:lnTo>
                  <a:lnTo>
                    <a:pt x="13" y="27"/>
                  </a:lnTo>
                  <a:lnTo>
                    <a:pt x="17" y="26"/>
                  </a:lnTo>
                  <a:lnTo>
                    <a:pt x="19" y="23"/>
                  </a:lnTo>
                  <a:lnTo>
                    <a:pt x="26" y="17"/>
                  </a:lnTo>
                  <a:lnTo>
                    <a:pt x="27" y="11"/>
                  </a:lnTo>
                  <a:lnTo>
                    <a:pt x="24" y="5"/>
                  </a:lnTo>
                  <a:lnTo>
                    <a:pt x="16" y="0"/>
                  </a:lnTo>
                  <a:lnTo>
                    <a:pt x="12" y="0"/>
                  </a:lnTo>
                  <a:lnTo>
                    <a:pt x="11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7" y="0"/>
                  </a:lnTo>
                  <a:lnTo>
                    <a:pt x="7" y="3"/>
                  </a:lnTo>
                  <a:lnTo>
                    <a:pt x="6" y="3"/>
                  </a:lnTo>
                  <a:lnTo>
                    <a:pt x="5" y="3"/>
                  </a:lnTo>
                  <a:lnTo>
                    <a:pt x="4" y="3"/>
                  </a:lnTo>
                  <a:lnTo>
                    <a:pt x="4" y="4"/>
                  </a:lnTo>
                  <a:lnTo>
                    <a:pt x="3" y="4"/>
                  </a:lnTo>
                  <a:lnTo>
                    <a:pt x="1" y="4"/>
                  </a:lnTo>
                  <a:lnTo>
                    <a:pt x="1" y="5"/>
                  </a:lnTo>
                  <a:lnTo>
                    <a:pt x="1" y="5"/>
                  </a:lnTo>
                  <a:lnTo>
                    <a:pt x="0" y="5"/>
                  </a:lnTo>
                  <a:lnTo>
                    <a:pt x="0" y="6"/>
                  </a:lnTo>
                  <a:lnTo>
                    <a:pt x="0" y="9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1" y="17"/>
                  </a:lnTo>
                  <a:lnTo>
                    <a:pt x="1" y="1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49" name="Freeform 143"/>
            <p:cNvSpPr>
              <a:spLocks/>
            </p:cNvSpPr>
            <p:nvPr/>
          </p:nvSpPr>
          <p:spPr bwMode="auto">
            <a:xfrm>
              <a:off x="4094163" y="1041400"/>
              <a:ext cx="17463" cy="33338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15" y="0"/>
                </a:cxn>
                <a:cxn ang="0">
                  <a:pos x="14" y="0"/>
                </a:cxn>
                <a:cxn ang="0">
                  <a:pos x="13" y="0"/>
                </a:cxn>
                <a:cxn ang="0">
                  <a:pos x="6" y="5"/>
                </a:cxn>
                <a:cxn ang="0">
                  <a:pos x="2" y="18"/>
                </a:cxn>
                <a:cxn ang="0">
                  <a:pos x="0" y="33"/>
                </a:cxn>
                <a:cxn ang="0">
                  <a:pos x="0" y="41"/>
                </a:cxn>
                <a:cxn ang="0">
                  <a:pos x="1" y="35"/>
                </a:cxn>
                <a:cxn ang="0">
                  <a:pos x="4" y="31"/>
                </a:cxn>
                <a:cxn ang="0">
                  <a:pos x="7" y="28"/>
                </a:cxn>
                <a:cxn ang="0">
                  <a:pos x="12" y="24"/>
                </a:cxn>
                <a:cxn ang="0">
                  <a:pos x="16" y="18"/>
                </a:cxn>
                <a:cxn ang="0">
                  <a:pos x="21" y="12"/>
                </a:cxn>
                <a:cxn ang="0">
                  <a:pos x="22" y="5"/>
                </a:cxn>
                <a:cxn ang="0">
                  <a:pos x="20" y="0"/>
                </a:cxn>
                <a:cxn ang="0">
                  <a:pos x="16" y="0"/>
                </a:cxn>
              </a:cxnLst>
              <a:rect l="0" t="0" r="r" b="b"/>
              <a:pathLst>
                <a:path w="22" h="41">
                  <a:moveTo>
                    <a:pt x="16" y="0"/>
                  </a:moveTo>
                  <a:lnTo>
                    <a:pt x="15" y="0"/>
                  </a:lnTo>
                  <a:lnTo>
                    <a:pt x="14" y="0"/>
                  </a:lnTo>
                  <a:lnTo>
                    <a:pt x="13" y="0"/>
                  </a:lnTo>
                  <a:lnTo>
                    <a:pt x="6" y="5"/>
                  </a:lnTo>
                  <a:lnTo>
                    <a:pt x="2" y="18"/>
                  </a:lnTo>
                  <a:lnTo>
                    <a:pt x="0" y="33"/>
                  </a:lnTo>
                  <a:lnTo>
                    <a:pt x="0" y="41"/>
                  </a:lnTo>
                  <a:lnTo>
                    <a:pt x="1" y="35"/>
                  </a:lnTo>
                  <a:lnTo>
                    <a:pt x="4" y="31"/>
                  </a:lnTo>
                  <a:lnTo>
                    <a:pt x="7" y="28"/>
                  </a:lnTo>
                  <a:lnTo>
                    <a:pt x="12" y="24"/>
                  </a:lnTo>
                  <a:lnTo>
                    <a:pt x="16" y="18"/>
                  </a:lnTo>
                  <a:lnTo>
                    <a:pt x="21" y="12"/>
                  </a:lnTo>
                  <a:lnTo>
                    <a:pt x="22" y="5"/>
                  </a:lnTo>
                  <a:lnTo>
                    <a:pt x="20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50" name="Freeform 144"/>
            <p:cNvSpPr>
              <a:spLocks noEditPoints="1"/>
            </p:cNvSpPr>
            <p:nvPr/>
          </p:nvSpPr>
          <p:spPr bwMode="auto">
            <a:xfrm>
              <a:off x="3530600" y="855663"/>
              <a:ext cx="631825" cy="331788"/>
            </a:xfrm>
            <a:custGeom>
              <a:avLst/>
              <a:gdLst/>
              <a:ahLst/>
              <a:cxnLst>
                <a:cxn ang="0">
                  <a:pos x="65" y="295"/>
                </a:cxn>
                <a:cxn ang="0">
                  <a:pos x="266" y="325"/>
                </a:cxn>
                <a:cxn ang="0">
                  <a:pos x="465" y="393"/>
                </a:cxn>
                <a:cxn ang="0">
                  <a:pos x="620" y="347"/>
                </a:cxn>
                <a:cxn ang="0">
                  <a:pos x="668" y="257"/>
                </a:cxn>
                <a:cxn ang="0">
                  <a:pos x="646" y="246"/>
                </a:cxn>
                <a:cxn ang="0">
                  <a:pos x="637" y="234"/>
                </a:cxn>
                <a:cxn ang="0">
                  <a:pos x="591" y="257"/>
                </a:cxn>
                <a:cxn ang="0">
                  <a:pos x="585" y="209"/>
                </a:cxn>
                <a:cxn ang="0">
                  <a:pos x="565" y="248"/>
                </a:cxn>
                <a:cxn ang="0">
                  <a:pos x="513" y="250"/>
                </a:cxn>
                <a:cxn ang="0">
                  <a:pos x="484" y="230"/>
                </a:cxn>
                <a:cxn ang="0">
                  <a:pos x="423" y="221"/>
                </a:cxn>
                <a:cxn ang="0">
                  <a:pos x="453" y="176"/>
                </a:cxn>
                <a:cxn ang="0">
                  <a:pos x="485" y="182"/>
                </a:cxn>
                <a:cxn ang="0">
                  <a:pos x="474" y="217"/>
                </a:cxn>
                <a:cxn ang="0">
                  <a:pos x="508" y="183"/>
                </a:cxn>
                <a:cxn ang="0">
                  <a:pos x="757" y="233"/>
                </a:cxn>
                <a:cxn ang="0">
                  <a:pos x="790" y="230"/>
                </a:cxn>
                <a:cxn ang="0">
                  <a:pos x="730" y="227"/>
                </a:cxn>
                <a:cxn ang="0">
                  <a:pos x="658" y="205"/>
                </a:cxn>
                <a:cxn ang="0">
                  <a:pos x="574" y="183"/>
                </a:cxn>
                <a:cxn ang="0">
                  <a:pos x="346" y="121"/>
                </a:cxn>
                <a:cxn ang="0">
                  <a:pos x="256" y="81"/>
                </a:cxn>
                <a:cxn ang="0">
                  <a:pos x="166" y="45"/>
                </a:cxn>
                <a:cxn ang="0">
                  <a:pos x="138" y="35"/>
                </a:cxn>
                <a:cxn ang="0">
                  <a:pos x="84" y="6"/>
                </a:cxn>
                <a:cxn ang="0">
                  <a:pos x="103" y="38"/>
                </a:cxn>
                <a:cxn ang="0">
                  <a:pos x="97" y="73"/>
                </a:cxn>
                <a:cxn ang="0">
                  <a:pos x="24" y="39"/>
                </a:cxn>
                <a:cxn ang="0">
                  <a:pos x="0" y="29"/>
                </a:cxn>
                <a:cxn ang="0">
                  <a:pos x="366" y="165"/>
                </a:cxn>
                <a:cxn ang="0">
                  <a:pos x="425" y="169"/>
                </a:cxn>
                <a:cxn ang="0">
                  <a:pos x="439" y="176"/>
                </a:cxn>
                <a:cxn ang="0">
                  <a:pos x="420" y="217"/>
                </a:cxn>
                <a:cxn ang="0">
                  <a:pos x="396" y="213"/>
                </a:cxn>
                <a:cxn ang="0">
                  <a:pos x="407" y="174"/>
                </a:cxn>
                <a:cxn ang="0">
                  <a:pos x="380" y="192"/>
                </a:cxn>
                <a:cxn ang="0">
                  <a:pos x="347" y="195"/>
                </a:cxn>
                <a:cxn ang="0">
                  <a:pos x="163" y="104"/>
                </a:cxn>
                <a:cxn ang="0">
                  <a:pos x="243" y="105"/>
                </a:cxn>
                <a:cxn ang="0">
                  <a:pos x="342" y="157"/>
                </a:cxn>
                <a:cxn ang="0">
                  <a:pos x="310" y="182"/>
                </a:cxn>
                <a:cxn ang="0">
                  <a:pos x="306" y="159"/>
                </a:cxn>
                <a:cxn ang="0">
                  <a:pos x="288" y="141"/>
                </a:cxn>
                <a:cxn ang="0">
                  <a:pos x="277" y="170"/>
                </a:cxn>
                <a:cxn ang="0">
                  <a:pos x="222" y="147"/>
                </a:cxn>
                <a:cxn ang="0">
                  <a:pos x="202" y="123"/>
                </a:cxn>
                <a:cxn ang="0">
                  <a:pos x="184" y="110"/>
                </a:cxn>
                <a:cxn ang="0">
                  <a:pos x="168" y="122"/>
                </a:cxn>
                <a:cxn ang="0">
                  <a:pos x="159" y="105"/>
                </a:cxn>
                <a:cxn ang="0">
                  <a:pos x="118" y="50"/>
                </a:cxn>
                <a:cxn ang="0">
                  <a:pos x="157" y="70"/>
                </a:cxn>
                <a:cxn ang="0">
                  <a:pos x="142" y="98"/>
                </a:cxn>
                <a:cxn ang="0">
                  <a:pos x="116" y="95"/>
                </a:cxn>
              </a:cxnLst>
              <a:rect l="0" t="0" r="r" b="b"/>
              <a:pathLst>
                <a:path w="796" h="418">
                  <a:moveTo>
                    <a:pt x="12" y="98"/>
                  </a:moveTo>
                  <a:lnTo>
                    <a:pt x="23" y="129"/>
                  </a:lnTo>
                  <a:lnTo>
                    <a:pt x="34" y="163"/>
                  </a:lnTo>
                  <a:lnTo>
                    <a:pt x="45" y="195"/>
                  </a:lnTo>
                  <a:lnTo>
                    <a:pt x="56" y="229"/>
                  </a:lnTo>
                  <a:lnTo>
                    <a:pt x="63" y="263"/>
                  </a:lnTo>
                  <a:lnTo>
                    <a:pt x="65" y="295"/>
                  </a:lnTo>
                  <a:lnTo>
                    <a:pt x="92" y="297"/>
                  </a:lnTo>
                  <a:lnTo>
                    <a:pt x="120" y="299"/>
                  </a:lnTo>
                  <a:lnTo>
                    <a:pt x="150" y="301"/>
                  </a:lnTo>
                  <a:lnTo>
                    <a:pt x="178" y="306"/>
                  </a:lnTo>
                  <a:lnTo>
                    <a:pt x="208" y="312"/>
                  </a:lnTo>
                  <a:lnTo>
                    <a:pt x="236" y="317"/>
                  </a:lnTo>
                  <a:lnTo>
                    <a:pt x="266" y="325"/>
                  </a:lnTo>
                  <a:lnTo>
                    <a:pt x="295" y="333"/>
                  </a:lnTo>
                  <a:lnTo>
                    <a:pt x="324" y="341"/>
                  </a:lnTo>
                  <a:lnTo>
                    <a:pt x="353" y="350"/>
                  </a:lnTo>
                  <a:lnTo>
                    <a:pt x="381" y="359"/>
                  </a:lnTo>
                  <a:lnTo>
                    <a:pt x="409" y="370"/>
                  </a:lnTo>
                  <a:lnTo>
                    <a:pt x="438" y="382"/>
                  </a:lnTo>
                  <a:lnTo>
                    <a:pt x="465" y="393"/>
                  </a:lnTo>
                  <a:lnTo>
                    <a:pt x="491" y="403"/>
                  </a:lnTo>
                  <a:lnTo>
                    <a:pt x="517" y="415"/>
                  </a:lnTo>
                  <a:lnTo>
                    <a:pt x="537" y="418"/>
                  </a:lnTo>
                  <a:lnTo>
                    <a:pt x="558" y="409"/>
                  </a:lnTo>
                  <a:lnTo>
                    <a:pt x="579" y="393"/>
                  </a:lnTo>
                  <a:lnTo>
                    <a:pt x="600" y="370"/>
                  </a:lnTo>
                  <a:lnTo>
                    <a:pt x="620" y="347"/>
                  </a:lnTo>
                  <a:lnTo>
                    <a:pt x="638" y="322"/>
                  </a:lnTo>
                  <a:lnTo>
                    <a:pt x="655" y="299"/>
                  </a:lnTo>
                  <a:lnTo>
                    <a:pt x="668" y="282"/>
                  </a:lnTo>
                  <a:lnTo>
                    <a:pt x="668" y="271"/>
                  </a:lnTo>
                  <a:lnTo>
                    <a:pt x="669" y="266"/>
                  </a:lnTo>
                  <a:lnTo>
                    <a:pt x="669" y="262"/>
                  </a:lnTo>
                  <a:lnTo>
                    <a:pt x="668" y="257"/>
                  </a:lnTo>
                  <a:lnTo>
                    <a:pt x="665" y="257"/>
                  </a:lnTo>
                  <a:lnTo>
                    <a:pt x="658" y="257"/>
                  </a:lnTo>
                  <a:lnTo>
                    <a:pt x="649" y="257"/>
                  </a:lnTo>
                  <a:lnTo>
                    <a:pt x="640" y="257"/>
                  </a:lnTo>
                  <a:lnTo>
                    <a:pt x="642" y="253"/>
                  </a:lnTo>
                  <a:lnTo>
                    <a:pt x="644" y="248"/>
                  </a:lnTo>
                  <a:lnTo>
                    <a:pt x="646" y="246"/>
                  </a:lnTo>
                  <a:lnTo>
                    <a:pt x="649" y="242"/>
                  </a:lnTo>
                  <a:lnTo>
                    <a:pt x="652" y="235"/>
                  </a:lnTo>
                  <a:lnTo>
                    <a:pt x="656" y="227"/>
                  </a:lnTo>
                  <a:lnTo>
                    <a:pt x="655" y="217"/>
                  </a:lnTo>
                  <a:lnTo>
                    <a:pt x="649" y="211"/>
                  </a:lnTo>
                  <a:lnTo>
                    <a:pt x="639" y="221"/>
                  </a:lnTo>
                  <a:lnTo>
                    <a:pt x="637" y="234"/>
                  </a:lnTo>
                  <a:lnTo>
                    <a:pt x="637" y="246"/>
                  </a:lnTo>
                  <a:lnTo>
                    <a:pt x="632" y="257"/>
                  </a:lnTo>
                  <a:lnTo>
                    <a:pt x="624" y="257"/>
                  </a:lnTo>
                  <a:lnTo>
                    <a:pt x="616" y="257"/>
                  </a:lnTo>
                  <a:lnTo>
                    <a:pt x="607" y="257"/>
                  </a:lnTo>
                  <a:lnTo>
                    <a:pt x="599" y="257"/>
                  </a:lnTo>
                  <a:lnTo>
                    <a:pt x="591" y="257"/>
                  </a:lnTo>
                  <a:lnTo>
                    <a:pt x="583" y="257"/>
                  </a:lnTo>
                  <a:lnTo>
                    <a:pt x="574" y="257"/>
                  </a:lnTo>
                  <a:lnTo>
                    <a:pt x="566" y="257"/>
                  </a:lnTo>
                  <a:lnTo>
                    <a:pt x="573" y="246"/>
                  </a:lnTo>
                  <a:lnTo>
                    <a:pt x="581" y="235"/>
                  </a:lnTo>
                  <a:lnTo>
                    <a:pt x="586" y="222"/>
                  </a:lnTo>
                  <a:lnTo>
                    <a:pt x="585" y="209"/>
                  </a:lnTo>
                  <a:lnTo>
                    <a:pt x="574" y="210"/>
                  </a:lnTo>
                  <a:lnTo>
                    <a:pt x="567" y="213"/>
                  </a:lnTo>
                  <a:lnTo>
                    <a:pt x="563" y="217"/>
                  </a:lnTo>
                  <a:lnTo>
                    <a:pt x="561" y="224"/>
                  </a:lnTo>
                  <a:lnTo>
                    <a:pt x="561" y="234"/>
                  </a:lnTo>
                  <a:lnTo>
                    <a:pt x="563" y="240"/>
                  </a:lnTo>
                  <a:lnTo>
                    <a:pt x="565" y="248"/>
                  </a:lnTo>
                  <a:lnTo>
                    <a:pt x="565" y="257"/>
                  </a:lnTo>
                  <a:lnTo>
                    <a:pt x="556" y="257"/>
                  </a:lnTo>
                  <a:lnTo>
                    <a:pt x="546" y="257"/>
                  </a:lnTo>
                  <a:lnTo>
                    <a:pt x="538" y="257"/>
                  </a:lnTo>
                  <a:lnTo>
                    <a:pt x="530" y="254"/>
                  </a:lnTo>
                  <a:lnTo>
                    <a:pt x="520" y="253"/>
                  </a:lnTo>
                  <a:lnTo>
                    <a:pt x="513" y="250"/>
                  </a:lnTo>
                  <a:lnTo>
                    <a:pt x="506" y="246"/>
                  </a:lnTo>
                  <a:lnTo>
                    <a:pt x="498" y="242"/>
                  </a:lnTo>
                  <a:lnTo>
                    <a:pt x="495" y="241"/>
                  </a:lnTo>
                  <a:lnTo>
                    <a:pt x="493" y="238"/>
                  </a:lnTo>
                  <a:lnTo>
                    <a:pt x="492" y="235"/>
                  </a:lnTo>
                  <a:lnTo>
                    <a:pt x="491" y="230"/>
                  </a:lnTo>
                  <a:lnTo>
                    <a:pt x="484" y="230"/>
                  </a:lnTo>
                  <a:lnTo>
                    <a:pt x="475" y="229"/>
                  </a:lnTo>
                  <a:lnTo>
                    <a:pt x="467" y="229"/>
                  </a:lnTo>
                  <a:lnTo>
                    <a:pt x="459" y="228"/>
                  </a:lnTo>
                  <a:lnTo>
                    <a:pt x="451" y="227"/>
                  </a:lnTo>
                  <a:lnTo>
                    <a:pt x="442" y="224"/>
                  </a:lnTo>
                  <a:lnTo>
                    <a:pt x="433" y="222"/>
                  </a:lnTo>
                  <a:lnTo>
                    <a:pt x="423" y="221"/>
                  </a:lnTo>
                  <a:lnTo>
                    <a:pt x="431" y="213"/>
                  </a:lnTo>
                  <a:lnTo>
                    <a:pt x="438" y="205"/>
                  </a:lnTo>
                  <a:lnTo>
                    <a:pt x="444" y="198"/>
                  </a:lnTo>
                  <a:lnTo>
                    <a:pt x="449" y="189"/>
                  </a:lnTo>
                  <a:lnTo>
                    <a:pt x="451" y="187"/>
                  </a:lnTo>
                  <a:lnTo>
                    <a:pt x="453" y="182"/>
                  </a:lnTo>
                  <a:lnTo>
                    <a:pt x="453" y="176"/>
                  </a:lnTo>
                  <a:lnTo>
                    <a:pt x="452" y="174"/>
                  </a:lnTo>
                  <a:lnTo>
                    <a:pt x="454" y="174"/>
                  </a:lnTo>
                  <a:lnTo>
                    <a:pt x="460" y="175"/>
                  </a:lnTo>
                  <a:lnTo>
                    <a:pt x="468" y="176"/>
                  </a:lnTo>
                  <a:lnTo>
                    <a:pt x="475" y="177"/>
                  </a:lnTo>
                  <a:lnTo>
                    <a:pt x="481" y="181"/>
                  </a:lnTo>
                  <a:lnTo>
                    <a:pt x="485" y="182"/>
                  </a:lnTo>
                  <a:lnTo>
                    <a:pt x="482" y="182"/>
                  </a:lnTo>
                  <a:lnTo>
                    <a:pt x="482" y="182"/>
                  </a:lnTo>
                  <a:lnTo>
                    <a:pt x="480" y="188"/>
                  </a:lnTo>
                  <a:lnTo>
                    <a:pt x="475" y="201"/>
                  </a:lnTo>
                  <a:lnTo>
                    <a:pt x="471" y="216"/>
                  </a:lnTo>
                  <a:lnTo>
                    <a:pt x="468" y="223"/>
                  </a:lnTo>
                  <a:lnTo>
                    <a:pt x="474" y="217"/>
                  </a:lnTo>
                  <a:lnTo>
                    <a:pt x="479" y="210"/>
                  </a:lnTo>
                  <a:lnTo>
                    <a:pt x="484" y="203"/>
                  </a:lnTo>
                  <a:lnTo>
                    <a:pt x="488" y="194"/>
                  </a:lnTo>
                  <a:lnTo>
                    <a:pt x="492" y="188"/>
                  </a:lnTo>
                  <a:lnTo>
                    <a:pt x="497" y="185"/>
                  </a:lnTo>
                  <a:lnTo>
                    <a:pt x="502" y="182"/>
                  </a:lnTo>
                  <a:lnTo>
                    <a:pt x="508" y="183"/>
                  </a:lnTo>
                  <a:lnTo>
                    <a:pt x="716" y="224"/>
                  </a:lnTo>
                  <a:lnTo>
                    <a:pt x="723" y="227"/>
                  </a:lnTo>
                  <a:lnTo>
                    <a:pt x="730" y="228"/>
                  </a:lnTo>
                  <a:lnTo>
                    <a:pt x="737" y="229"/>
                  </a:lnTo>
                  <a:lnTo>
                    <a:pt x="744" y="229"/>
                  </a:lnTo>
                  <a:lnTo>
                    <a:pt x="750" y="230"/>
                  </a:lnTo>
                  <a:lnTo>
                    <a:pt x="757" y="233"/>
                  </a:lnTo>
                  <a:lnTo>
                    <a:pt x="764" y="233"/>
                  </a:lnTo>
                  <a:lnTo>
                    <a:pt x="771" y="233"/>
                  </a:lnTo>
                  <a:lnTo>
                    <a:pt x="777" y="233"/>
                  </a:lnTo>
                  <a:lnTo>
                    <a:pt x="783" y="233"/>
                  </a:lnTo>
                  <a:lnTo>
                    <a:pt x="790" y="233"/>
                  </a:lnTo>
                  <a:lnTo>
                    <a:pt x="796" y="230"/>
                  </a:lnTo>
                  <a:lnTo>
                    <a:pt x="790" y="230"/>
                  </a:lnTo>
                  <a:lnTo>
                    <a:pt x="781" y="230"/>
                  </a:lnTo>
                  <a:lnTo>
                    <a:pt x="771" y="230"/>
                  </a:lnTo>
                  <a:lnTo>
                    <a:pt x="762" y="230"/>
                  </a:lnTo>
                  <a:lnTo>
                    <a:pt x="751" y="229"/>
                  </a:lnTo>
                  <a:lnTo>
                    <a:pt x="742" y="228"/>
                  </a:lnTo>
                  <a:lnTo>
                    <a:pt x="736" y="228"/>
                  </a:lnTo>
                  <a:lnTo>
                    <a:pt x="730" y="227"/>
                  </a:lnTo>
                  <a:lnTo>
                    <a:pt x="723" y="223"/>
                  </a:lnTo>
                  <a:lnTo>
                    <a:pt x="717" y="222"/>
                  </a:lnTo>
                  <a:lnTo>
                    <a:pt x="705" y="218"/>
                  </a:lnTo>
                  <a:lnTo>
                    <a:pt x="693" y="216"/>
                  </a:lnTo>
                  <a:lnTo>
                    <a:pt x="682" y="211"/>
                  </a:lnTo>
                  <a:lnTo>
                    <a:pt x="670" y="210"/>
                  </a:lnTo>
                  <a:lnTo>
                    <a:pt x="658" y="205"/>
                  </a:lnTo>
                  <a:lnTo>
                    <a:pt x="646" y="203"/>
                  </a:lnTo>
                  <a:lnTo>
                    <a:pt x="635" y="200"/>
                  </a:lnTo>
                  <a:lnTo>
                    <a:pt x="623" y="195"/>
                  </a:lnTo>
                  <a:lnTo>
                    <a:pt x="611" y="192"/>
                  </a:lnTo>
                  <a:lnTo>
                    <a:pt x="599" y="189"/>
                  </a:lnTo>
                  <a:lnTo>
                    <a:pt x="587" y="187"/>
                  </a:lnTo>
                  <a:lnTo>
                    <a:pt x="574" y="183"/>
                  </a:lnTo>
                  <a:lnTo>
                    <a:pt x="563" y="182"/>
                  </a:lnTo>
                  <a:lnTo>
                    <a:pt x="551" y="180"/>
                  </a:lnTo>
                  <a:lnTo>
                    <a:pt x="539" y="176"/>
                  </a:lnTo>
                  <a:lnTo>
                    <a:pt x="527" y="174"/>
                  </a:lnTo>
                  <a:lnTo>
                    <a:pt x="372" y="130"/>
                  </a:lnTo>
                  <a:lnTo>
                    <a:pt x="359" y="126"/>
                  </a:lnTo>
                  <a:lnTo>
                    <a:pt x="346" y="121"/>
                  </a:lnTo>
                  <a:lnTo>
                    <a:pt x="333" y="116"/>
                  </a:lnTo>
                  <a:lnTo>
                    <a:pt x="320" y="110"/>
                  </a:lnTo>
                  <a:lnTo>
                    <a:pt x="307" y="105"/>
                  </a:lnTo>
                  <a:lnTo>
                    <a:pt x="295" y="98"/>
                  </a:lnTo>
                  <a:lnTo>
                    <a:pt x="282" y="92"/>
                  </a:lnTo>
                  <a:lnTo>
                    <a:pt x="269" y="88"/>
                  </a:lnTo>
                  <a:lnTo>
                    <a:pt x="256" y="81"/>
                  </a:lnTo>
                  <a:lnTo>
                    <a:pt x="243" y="75"/>
                  </a:lnTo>
                  <a:lnTo>
                    <a:pt x="231" y="70"/>
                  </a:lnTo>
                  <a:lnTo>
                    <a:pt x="218" y="64"/>
                  </a:lnTo>
                  <a:lnTo>
                    <a:pt x="205" y="59"/>
                  </a:lnTo>
                  <a:lnTo>
                    <a:pt x="192" y="53"/>
                  </a:lnTo>
                  <a:lnTo>
                    <a:pt x="179" y="50"/>
                  </a:lnTo>
                  <a:lnTo>
                    <a:pt x="166" y="45"/>
                  </a:lnTo>
                  <a:lnTo>
                    <a:pt x="161" y="42"/>
                  </a:lnTo>
                  <a:lnTo>
                    <a:pt x="155" y="39"/>
                  </a:lnTo>
                  <a:lnTo>
                    <a:pt x="149" y="39"/>
                  </a:lnTo>
                  <a:lnTo>
                    <a:pt x="143" y="36"/>
                  </a:lnTo>
                  <a:lnTo>
                    <a:pt x="142" y="35"/>
                  </a:lnTo>
                  <a:lnTo>
                    <a:pt x="139" y="35"/>
                  </a:lnTo>
                  <a:lnTo>
                    <a:pt x="138" y="35"/>
                  </a:lnTo>
                  <a:lnTo>
                    <a:pt x="136" y="35"/>
                  </a:lnTo>
                  <a:lnTo>
                    <a:pt x="128" y="29"/>
                  </a:lnTo>
                  <a:lnTo>
                    <a:pt x="119" y="24"/>
                  </a:lnTo>
                  <a:lnTo>
                    <a:pt x="111" y="18"/>
                  </a:lnTo>
                  <a:lnTo>
                    <a:pt x="102" y="13"/>
                  </a:lnTo>
                  <a:lnTo>
                    <a:pt x="93" y="11"/>
                  </a:lnTo>
                  <a:lnTo>
                    <a:pt x="84" y="6"/>
                  </a:lnTo>
                  <a:lnTo>
                    <a:pt x="76" y="4"/>
                  </a:lnTo>
                  <a:lnTo>
                    <a:pt x="66" y="0"/>
                  </a:lnTo>
                  <a:lnTo>
                    <a:pt x="63" y="0"/>
                  </a:lnTo>
                  <a:lnTo>
                    <a:pt x="59" y="0"/>
                  </a:lnTo>
                  <a:lnTo>
                    <a:pt x="56" y="2"/>
                  </a:lnTo>
                  <a:lnTo>
                    <a:pt x="52" y="4"/>
                  </a:lnTo>
                  <a:lnTo>
                    <a:pt x="103" y="38"/>
                  </a:lnTo>
                  <a:lnTo>
                    <a:pt x="102" y="38"/>
                  </a:lnTo>
                  <a:lnTo>
                    <a:pt x="102" y="39"/>
                  </a:lnTo>
                  <a:lnTo>
                    <a:pt x="100" y="39"/>
                  </a:lnTo>
                  <a:lnTo>
                    <a:pt x="100" y="40"/>
                  </a:lnTo>
                  <a:lnTo>
                    <a:pt x="100" y="51"/>
                  </a:lnTo>
                  <a:lnTo>
                    <a:pt x="99" y="62"/>
                  </a:lnTo>
                  <a:lnTo>
                    <a:pt x="97" y="73"/>
                  </a:lnTo>
                  <a:lnTo>
                    <a:pt x="97" y="85"/>
                  </a:lnTo>
                  <a:lnTo>
                    <a:pt x="83" y="77"/>
                  </a:lnTo>
                  <a:lnTo>
                    <a:pt x="70" y="70"/>
                  </a:lnTo>
                  <a:lnTo>
                    <a:pt x="57" y="62"/>
                  </a:lnTo>
                  <a:lnTo>
                    <a:pt x="46" y="53"/>
                  </a:lnTo>
                  <a:lnTo>
                    <a:pt x="34" y="46"/>
                  </a:lnTo>
                  <a:lnTo>
                    <a:pt x="24" y="39"/>
                  </a:lnTo>
                  <a:lnTo>
                    <a:pt x="12" y="35"/>
                  </a:lnTo>
                  <a:lnTo>
                    <a:pt x="1" y="30"/>
                  </a:lnTo>
                  <a:lnTo>
                    <a:pt x="1" y="29"/>
                  </a:lnTo>
                  <a:lnTo>
                    <a:pt x="1" y="27"/>
                  </a:lnTo>
                  <a:lnTo>
                    <a:pt x="0" y="25"/>
                  </a:lnTo>
                  <a:lnTo>
                    <a:pt x="0" y="27"/>
                  </a:lnTo>
                  <a:lnTo>
                    <a:pt x="0" y="29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4" y="63"/>
                  </a:lnTo>
                  <a:lnTo>
                    <a:pt x="12" y="98"/>
                  </a:lnTo>
                  <a:close/>
                  <a:moveTo>
                    <a:pt x="349" y="182"/>
                  </a:moveTo>
                  <a:lnTo>
                    <a:pt x="359" y="175"/>
                  </a:lnTo>
                  <a:lnTo>
                    <a:pt x="366" y="165"/>
                  </a:lnTo>
                  <a:lnTo>
                    <a:pt x="368" y="157"/>
                  </a:lnTo>
                  <a:lnTo>
                    <a:pt x="378" y="158"/>
                  </a:lnTo>
                  <a:lnTo>
                    <a:pt x="387" y="162"/>
                  </a:lnTo>
                  <a:lnTo>
                    <a:pt x="396" y="163"/>
                  </a:lnTo>
                  <a:lnTo>
                    <a:pt x="406" y="164"/>
                  </a:lnTo>
                  <a:lnTo>
                    <a:pt x="415" y="165"/>
                  </a:lnTo>
                  <a:lnTo>
                    <a:pt x="425" y="169"/>
                  </a:lnTo>
                  <a:lnTo>
                    <a:pt x="434" y="170"/>
                  </a:lnTo>
                  <a:lnTo>
                    <a:pt x="444" y="171"/>
                  </a:lnTo>
                  <a:lnTo>
                    <a:pt x="442" y="171"/>
                  </a:lnTo>
                  <a:lnTo>
                    <a:pt x="441" y="174"/>
                  </a:lnTo>
                  <a:lnTo>
                    <a:pt x="441" y="175"/>
                  </a:lnTo>
                  <a:lnTo>
                    <a:pt x="440" y="175"/>
                  </a:lnTo>
                  <a:lnTo>
                    <a:pt x="439" y="176"/>
                  </a:lnTo>
                  <a:lnTo>
                    <a:pt x="439" y="176"/>
                  </a:lnTo>
                  <a:lnTo>
                    <a:pt x="438" y="176"/>
                  </a:lnTo>
                  <a:lnTo>
                    <a:pt x="438" y="177"/>
                  </a:lnTo>
                  <a:lnTo>
                    <a:pt x="433" y="185"/>
                  </a:lnTo>
                  <a:lnTo>
                    <a:pt x="427" y="195"/>
                  </a:lnTo>
                  <a:lnTo>
                    <a:pt x="422" y="209"/>
                  </a:lnTo>
                  <a:lnTo>
                    <a:pt x="420" y="217"/>
                  </a:lnTo>
                  <a:lnTo>
                    <a:pt x="420" y="218"/>
                  </a:lnTo>
                  <a:lnTo>
                    <a:pt x="419" y="218"/>
                  </a:lnTo>
                  <a:lnTo>
                    <a:pt x="414" y="217"/>
                  </a:lnTo>
                  <a:lnTo>
                    <a:pt x="409" y="217"/>
                  </a:lnTo>
                  <a:lnTo>
                    <a:pt x="405" y="216"/>
                  </a:lnTo>
                  <a:lnTo>
                    <a:pt x="401" y="215"/>
                  </a:lnTo>
                  <a:lnTo>
                    <a:pt x="396" y="213"/>
                  </a:lnTo>
                  <a:lnTo>
                    <a:pt x="392" y="210"/>
                  </a:lnTo>
                  <a:lnTo>
                    <a:pt x="387" y="210"/>
                  </a:lnTo>
                  <a:lnTo>
                    <a:pt x="382" y="209"/>
                  </a:lnTo>
                  <a:lnTo>
                    <a:pt x="393" y="203"/>
                  </a:lnTo>
                  <a:lnTo>
                    <a:pt x="402" y="194"/>
                  </a:lnTo>
                  <a:lnTo>
                    <a:pt x="407" y="183"/>
                  </a:lnTo>
                  <a:lnTo>
                    <a:pt x="407" y="174"/>
                  </a:lnTo>
                  <a:lnTo>
                    <a:pt x="405" y="170"/>
                  </a:lnTo>
                  <a:lnTo>
                    <a:pt x="403" y="170"/>
                  </a:lnTo>
                  <a:lnTo>
                    <a:pt x="401" y="168"/>
                  </a:lnTo>
                  <a:lnTo>
                    <a:pt x="398" y="165"/>
                  </a:lnTo>
                  <a:lnTo>
                    <a:pt x="385" y="170"/>
                  </a:lnTo>
                  <a:lnTo>
                    <a:pt x="381" y="180"/>
                  </a:lnTo>
                  <a:lnTo>
                    <a:pt x="380" y="192"/>
                  </a:lnTo>
                  <a:lnTo>
                    <a:pt x="378" y="207"/>
                  </a:lnTo>
                  <a:lnTo>
                    <a:pt x="373" y="204"/>
                  </a:lnTo>
                  <a:lnTo>
                    <a:pt x="367" y="204"/>
                  </a:lnTo>
                  <a:lnTo>
                    <a:pt x="362" y="201"/>
                  </a:lnTo>
                  <a:lnTo>
                    <a:pt x="357" y="200"/>
                  </a:lnTo>
                  <a:lnTo>
                    <a:pt x="352" y="197"/>
                  </a:lnTo>
                  <a:lnTo>
                    <a:pt x="347" y="195"/>
                  </a:lnTo>
                  <a:lnTo>
                    <a:pt x="342" y="194"/>
                  </a:lnTo>
                  <a:lnTo>
                    <a:pt x="337" y="192"/>
                  </a:lnTo>
                  <a:lnTo>
                    <a:pt x="339" y="191"/>
                  </a:lnTo>
                  <a:lnTo>
                    <a:pt x="340" y="191"/>
                  </a:lnTo>
                  <a:lnTo>
                    <a:pt x="341" y="189"/>
                  </a:lnTo>
                  <a:lnTo>
                    <a:pt x="349" y="182"/>
                  </a:lnTo>
                  <a:close/>
                  <a:moveTo>
                    <a:pt x="163" y="104"/>
                  </a:moveTo>
                  <a:lnTo>
                    <a:pt x="169" y="98"/>
                  </a:lnTo>
                  <a:lnTo>
                    <a:pt x="175" y="92"/>
                  </a:lnTo>
                  <a:lnTo>
                    <a:pt x="179" y="86"/>
                  </a:lnTo>
                  <a:lnTo>
                    <a:pt x="183" y="79"/>
                  </a:lnTo>
                  <a:lnTo>
                    <a:pt x="203" y="88"/>
                  </a:lnTo>
                  <a:lnTo>
                    <a:pt x="223" y="98"/>
                  </a:lnTo>
                  <a:lnTo>
                    <a:pt x="243" y="105"/>
                  </a:lnTo>
                  <a:lnTo>
                    <a:pt x="263" y="116"/>
                  </a:lnTo>
                  <a:lnTo>
                    <a:pt x="283" y="123"/>
                  </a:lnTo>
                  <a:lnTo>
                    <a:pt x="303" y="132"/>
                  </a:lnTo>
                  <a:lnTo>
                    <a:pt x="323" y="139"/>
                  </a:lnTo>
                  <a:lnTo>
                    <a:pt x="344" y="148"/>
                  </a:lnTo>
                  <a:lnTo>
                    <a:pt x="343" y="148"/>
                  </a:lnTo>
                  <a:lnTo>
                    <a:pt x="342" y="157"/>
                  </a:lnTo>
                  <a:lnTo>
                    <a:pt x="341" y="170"/>
                  </a:lnTo>
                  <a:lnTo>
                    <a:pt x="339" y="182"/>
                  </a:lnTo>
                  <a:lnTo>
                    <a:pt x="336" y="192"/>
                  </a:lnTo>
                  <a:lnTo>
                    <a:pt x="329" y="189"/>
                  </a:lnTo>
                  <a:lnTo>
                    <a:pt x="323" y="187"/>
                  </a:lnTo>
                  <a:lnTo>
                    <a:pt x="316" y="185"/>
                  </a:lnTo>
                  <a:lnTo>
                    <a:pt x="310" y="182"/>
                  </a:lnTo>
                  <a:lnTo>
                    <a:pt x="304" y="181"/>
                  </a:lnTo>
                  <a:lnTo>
                    <a:pt x="299" y="177"/>
                  </a:lnTo>
                  <a:lnTo>
                    <a:pt x="293" y="176"/>
                  </a:lnTo>
                  <a:lnTo>
                    <a:pt x="287" y="174"/>
                  </a:lnTo>
                  <a:lnTo>
                    <a:pt x="293" y="169"/>
                  </a:lnTo>
                  <a:lnTo>
                    <a:pt x="300" y="164"/>
                  </a:lnTo>
                  <a:lnTo>
                    <a:pt x="306" y="159"/>
                  </a:lnTo>
                  <a:lnTo>
                    <a:pt x="310" y="152"/>
                  </a:lnTo>
                  <a:lnTo>
                    <a:pt x="310" y="148"/>
                  </a:lnTo>
                  <a:lnTo>
                    <a:pt x="308" y="145"/>
                  </a:lnTo>
                  <a:lnTo>
                    <a:pt x="304" y="141"/>
                  </a:lnTo>
                  <a:lnTo>
                    <a:pt x="301" y="139"/>
                  </a:lnTo>
                  <a:lnTo>
                    <a:pt x="296" y="138"/>
                  </a:lnTo>
                  <a:lnTo>
                    <a:pt x="288" y="141"/>
                  </a:lnTo>
                  <a:lnTo>
                    <a:pt x="286" y="151"/>
                  </a:lnTo>
                  <a:lnTo>
                    <a:pt x="287" y="159"/>
                  </a:lnTo>
                  <a:lnTo>
                    <a:pt x="288" y="170"/>
                  </a:lnTo>
                  <a:lnTo>
                    <a:pt x="287" y="170"/>
                  </a:lnTo>
                  <a:lnTo>
                    <a:pt x="286" y="171"/>
                  </a:lnTo>
                  <a:lnTo>
                    <a:pt x="281" y="170"/>
                  </a:lnTo>
                  <a:lnTo>
                    <a:pt x="277" y="170"/>
                  </a:lnTo>
                  <a:lnTo>
                    <a:pt x="274" y="168"/>
                  </a:lnTo>
                  <a:lnTo>
                    <a:pt x="269" y="165"/>
                  </a:lnTo>
                  <a:lnTo>
                    <a:pt x="260" y="163"/>
                  </a:lnTo>
                  <a:lnTo>
                    <a:pt x="250" y="158"/>
                  </a:lnTo>
                  <a:lnTo>
                    <a:pt x="241" y="156"/>
                  </a:lnTo>
                  <a:lnTo>
                    <a:pt x="231" y="151"/>
                  </a:lnTo>
                  <a:lnTo>
                    <a:pt x="222" y="147"/>
                  </a:lnTo>
                  <a:lnTo>
                    <a:pt x="211" y="141"/>
                  </a:lnTo>
                  <a:lnTo>
                    <a:pt x="202" y="136"/>
                  </a:lnTo>
                  <a:lnTo>
                    <a:pt x="191" y="132"/>
                  </a:lnTo>
                  <a:lnTo>
                    <a:pt x="194" y="129"/>
                  </a:lnTo>
                  <a:lnTo>
                    <a:pt x="197" y="128"/>
                  </a:lnTo>
                  <a:lnTo>
                    <a:pt x="199" y="126"/>
                  </a:lnTo>
                  <a:lnTo>
                    <a:pt x="202" y="123"/>
                  </a:lnTo>
                  <a:lnTo>
                    <a:pt x="211" y="111"/>
                  </a:lnTo>
                  <a:lnTo>
                    <a:pt x="214" y="104"/>
                  </a:lnTo>
                  <a:lnTo>
                    <a:pt x="209" y="98"/>
                  </a:lnTo>
                  <a:lnTo>
                    <a:pt x="196" y="93"/>
                  </a:lnTo>
                  <a:lnTo>
                    <a:pt x="195" y="95"/>
                  </a:lnTo>
                  <a:lnTo>
                    <a:pt x="185" y="104"/>
                  </a:lnTo>
                  <a:lnTo>
                    <a:pt x="184" y="110"/>
                  </a:lnTo>
                  <a:lnTo>
                    <a:pt x="187" y="118"/>
                  </a:lnTo>
                  <a:lnTo>
                    <a:pt x="189" y="129"/>
                  </a:lnTo>
                  <a:lnTo>
                    <a:pt x="189" y="130"/>
                  </a:lnTo>
                  <a:lnTo>
                    <a:pt x="184" y="128"/>
                  </a:lnTo>
                  <a:lnTo>
                    <a:pt x="178" y="126"/>
                  </a:lnTo>
                  <a:lnTo>
                    <a:pt x="174" y="123"/>
                  </a:lnTo>
                  <a:lnTo>
                    <a:pt x="168" y="122"/>
                  </a:lnTo>
                  <a:lnTo>
                    <a:pt x="163" y="118"/>
                  </a:lnTo>
                  <a:lnTo>
                    <a:pt x="157" y="116"/>
                  </a:lnTo>
                  <a:lnTo>
                    <a:pt x="152" y="112"/>
                  </a:lnTo>
                  <a:lnTo>
                    <a:pt x="146" y="110"/>
                  </a:lnTo>
                  <a:lnTo>
                    <a:pt x="151" y="109"/>
                  </a:lnTo>
                  <a:lnTo>
                    <a:pt x="155" y="106"/>
                  </a:lnTo>
                  <a:lnTo>
                    <a:pt x="159" y="105"/>
                  </a:lnTo>
                  <a:lnTo>
                    <a:pt x="163" y="104"/>
                  </a:lnTo>
                  <a:close/>
                  <a:moveTo>
                    <a:pt x="105" y="75"/>
                  </a:moveTo>
                  <a:lnTo>
                    <a:pt x="108" y="63"/>
                  </a:lnTo>
                  <a:lnTo>
                    <a:pt x="109" y="51"/>
                  </a:lnTo>
                  <a:lnTo>
                    <a:pt x="108" y="40"/>
                  </a:lnTo>
                  <a:lnTo>
                    <a:pt x="112" y="46"/>
                  </a:lnTo>
                  <a:lnTo>
                    <a:pt x="118" y="50"/>
                  </a:lnTo>
                  <a:lnTo>
                    <a:pt x="125" y="52"/>
                  </a:lnTo>
                  <a:lnTo>
                    <a:pt x="131" y="57"/>
                  </a:lnTo>
                  <a:lnTo>
                    <a:pt x="138" y="59"/>
                  </a:lnTo>
                  <a:lnTo>
                    <a:pt x="145" y="63"/>
                  </a:lnTo>
                  <a:lnTo>
                    <a:pt x="152" y="65"/>
                  </a:lnTo>
                  <a:lnTo>
                    <a:pt x="158" y="70"/>
                  </a:lnTo>
                  <a:lnTo>
                    <a:pt x="157" y="70"/>
                  </a:lnTo>
                  <a:lnTo>
                    <a:pt x="156" y="71"/>
                  </a:lnTo>
                  <a:lnTo>
                    <a:pt x="156" y="73"/>
                  </a:lnTo>
                  <a:lnTo>
                    <a:pt x="155" y="75"/>
                  </a:lnTo>
                  <a:lnTo>
                    <a:pt x="155" y="75"/>
                  </a:lnTo>
                  <a:lnTo>
                    <a:pt x="154" y="76"/>
                  </a:lnTo>
                  <a:lnTo>
                    <a:pt x="149" y="86"/>
                  </a:lnTo>
                  <a:lnTo>
                    <a:pt x="142" y="98"/>
                  </a:lnTo>
                  <a:lnTo>
                    <a:pt x="139" y="105"/>
                  </a:lnTo>
                  <a:lnTo>
                    <a:pt x="138" y="106"/>
                  </a:lnTo>
                  <a:lnTo>
                    <a:pt x="133" y="105"/>
                  </a:lnTo>
                  <a:lnTo>
                    <a:pt x="129" y="103"/>
                  </a:lnTo>
                  <a:lnTo>
                    <a:pt x="124" y="99"/>
                  </a:lnTo>
                  <a:lnTo>
                    <a:pt x="120" y="98"/>
                  </a:lnTo>
                  <a:lnTo>
                    <a:pt x="116" y="95"/>
                  </a:lnTo>
                  <a:lnTo>
                    <a:pt x="111" y="92"/>
                  </a:lnTo>
                  <a:lnTo>
                    <a:pt x="106" y="91"/>
                  </a:lnTo>
                  <a:lnTo>
                    <a:pt x="102" y="88"/>
                  </a:lnTo>
                  <a:lnTo>
                    <a:pt x="105" y="7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51" name="Freeform 145"/>
            <p:cNvSpPr>
              <a:spLocks/>
            </p:cNvSpPr>
            <p:nvPr/>
          </p:nvSpPr>
          <p:spPr bwMode="auto">
            <a:xfrm>
              <a:off x="4024313" y="1050925"/>
              <a:ext cx="449263" cy="168275"/>
            </a:xfrm>
            <a:custGeom>
              <a:avLst/>
              <a:gdLst/>
              <a:ahLst/>
              <a:cxnLst>
                <a:cxn ang="0">
                  <a:pos x="114" y="56"/>
                </a:cxn>
                <a:cxn ang="0">
                  <a:pos x="92" y="74"/>
                </a:cxn>
                <a:cxn ang="0">
                  <a:pos x="79" y="86"/>
                </a:cxn>
                <a:cxn ang="0">
                  <a:pos x="68" y="98"/>
                </a:cxn>
                <a:cxn ang="0">
                  <a:pos x="46" y="128"/>
                </a:cxn>
                <a:cxn ang="0">
                  <a:pos x="17" y="160"/>
                </a:cxn>
                <a:cxn ang="0">
                  <a:pos x="17" y="177"/>
                </a:cxn>
                <a:cxn ang="0">
                  <a:pos x="75" y="175"/>
                </a:cxn>
                <a:cxn ang="0">
                  <a:pos x="136" y="188"/>
                </a:cxn>
                <a:cxn ang="0">
                  <a:pos x="198" y="205"/>
                </a:cxn>
                <a:cxn ang="0">
                  <a:pos x="258" y="211"/>
                </a:cxn>
                <a:cxn ang="0">
                  <a:pos x="313" y="199"/>
                </a:cxn>
                <a:cxn ang="0">
                  <a:pos x="339" y="188"/>
                </a:cxn>
                <a:cxn ang="0">
                  <a:pos x="368" y="178"/>
                </a:cxn>
                <a:cxn ang="0">
                  <a:pos x="390" y="171"/>
                </a:cxn>
                <a:cxn ang="0">
                  <a:pos x="412" y="162"/>
                </a:cxn>
                <a:cxn ang="0">
                  <a:pos x="435" y="156"/>
                </a:cxn>
                <a:cxn ang="0">
                  <a:pos x="450" y="147"/>
                </a:cxn>
                <a:cxn ang="0">
                  <a:pos x="465" y="135"/>
                </a:cxn>
                <a:cxn ang="0">
                  <a:pos x="504" y="112"/>
                </a:cxn>
                <a:cxn ang="0">
                  <a:pos x="548" y="95"/>
                </a:cxn>
                <a:cxn ang="0">
                  <a:pos x="561" y="88"/>
                </a:cxn>
                <a:cxn ang="0">
                  <a:pos x="562" y="83"/>
                </a:cxn>
                <a:cxn ang="0">
                  <a:pos x="547" y="86"/>
                </a:cxn>
                <a:cxn ang="0">
                  <a:pos x="531" y="86"/>
                </a:cxn>
                <a:cxn ang="0">
                  <a:pos x="495" y="75"/>
                </a:cxn>
                <a:cxn ang="0">
                  <a:pos x="444" y="68"/>
                </a:cxn>
                <a:cxn ang="0">
                  <a:pos x="391" y="63"/>
                </a:cxn>
                <a:cxn ang="0">
                  <a:pos x="399" y="52"/>
                </a:cxn>
                <a:cxn ang="0">
                  <a:pos x="388" y="42"/>
                </a:cxn>
                <a:cxn ang="0">
                  <a:pos x="382" y="63"/>
                </a:cxn>
                <a:cxn ang="0">
                  <a:pos x="358" y="63"/>
                </a:cxn>
                <a:cxn ang="0">
                  <a:pos x="335" y="62"/>
                </a:cxn>
                <a:cxn ang="0">
                  <a:pos x="327" y="56"/>
                </a:cxn>
                <a:cxn ang="0">
                  <a:pos x="346" y="35"/>
                </a:cxn>
                <a:cxn ang="0">
                  <a:pos x="344" y="30"/>
                </a:cxn>
                <a:cxn ang="0">
                  <a:pos x="331" y="34"/>
                </a:cxn>
                <a:cxn ang="0">
                  <a:pos x="319" y="59"/>
                </a:cxn>
                <a:cxn ang="0">
                  <a:pos x="283" y="60"/>
                </a:cxn>
                <a:cxn ang="0">
                  <a:pos x="248" y="57"/>
                </a:cxn>
                <a:cxn ang="0">
                  <a:pos x="254" y="35"/>
                </a:cxn>
                <a:cxn ang="0">
                  <a:pos x="258" y="19"/>
                </a:cxn>
                <a:cxn ang="0">
                  <a:pos x="241" y="23"/>
                </a:cxn>
                <a:cxn ang="0">
                  <a:pos x="234" y="47"/>
                </a:cxn>
                <a:cxn ang="0">
                  <a:pos x="223" y="46"/>
                </a:cxn>
                <a:cxn ang="0">
                  <a:pos x="208" y="41"/>
                </a:cxn>
                <a:cxn ang="0">
                  <a:pos x="194" y="35"/>
                </a:cxn>
                <a:cxn ang="0">
                  <a:pos x="207" y="7"/>
                </a:cxn>
                <a:cxn ang="0">
                  <a:pos x="197" y="4"/>
                </a:cxn>
                <a:cxn ang="0">
                  <a:pos x="155" y="24"/>
                </a:cxn>
                <a:cxn ang="0">
                  <a:pos x="146" y="7"/>
                </a:cxn>
                <a:cxn ang="0">
                  <a:pos x="113" y="19"/>
                </a:cxn>
                <a:cxn ang="0">
                  <a:pos x="122" y="34"/>
                </a:cxn>
              </a:cxnLst>
              <a:rect l="0" t="0" r="r" b="b"/>
              <a:pathLst>
                <a:path w="566" h="211">
                  <a:moveTo>
                    <a:pt x="120" y="41"/>
                  </a:moveTo>
                  <a:lnTo>
                    <a:pt x="118" y="48"/>
                  </a:lnTo>
                  <a:lnTo>
                    <a:pt x="114" y="56"/>
                  </a:lnTo>
                  <a:lnTo>
                    <a:pt x="108" y="62"/>
                  </a:lnTo>
                  <a:lnTo>
                    <a:pt x="101" y="68"/>
                  </a:lnTo>
                  <a:lnTo>
                    <a:pt x="92" y="74"/>
                  </a:lnTo>
                  <a:lnTo>
                    <a:pt x="81" y="81"/>
                  </a:lnTo>
                  <a:lnTo>
                    <a:pt x="80" y="82"/>
                  </a:lnTo>
                  <a:lnTo>
                    <a:pt x="79" y="86"/>
                  </a:lnTo>
                  <a:lnTo>
                    <a:pt x="76" y="87"/>
                  </a:lnTo>
                  <a:lnTo>
                    <a:pt x="74" y="87"/>
                  </a:lnTo>
                  <a:lnTo>
                    <a:pt x="68" y="98"/>
                  </a:lnTo>
                  <a:lnTo>
                    <a:pt x="61" y="106"/>
                  </a:lnTo>
                  <a:lnTo>
                    <a:pt x="54" y="116"/>
                  </a:lnTo>
                  <a:lnTo>
                    <a:pt x="46" y="128"/>
                  </a:lnTo>
                  <a:lnTo>
                    <a:pt x="36" y="136"/>
                  </a:lnTo>
                  <a:lnTo>
                    <a:pt x="27" y="148"/>
                  </a:lnTo>
                  <a:lnTo>
                    <a:pt x="17" y="160"/>
                  </a:lnTo>
                  <a:lnTo>
                    <a:pt x="9" y="174"/>
                  </a:lnTo>
                  <a:lnTo>
                    <a:pt x="0" y="182"/>
                  </a:lnTo>
                  <a:lnTo>
                    <a:pt x="17" y="177"/>
                  </a:lnTo>
                  <a:lnTo>
                    <a:pt x="36" y="174"/>
                  </a:lnTo>
                  <a:lnTo>
                    <a:pt x="55" y="172"/>
                  </a:lnTo>
                  <a:lnTo>
                    <a:pt x="75" y="175"/>
                  </a:lnTo>
                  <a:lnTo>
                    <a:pt x="95" y="178"/>
                  </a:lnTo>
                  <a:lnTo>
                    <a:pt x="115" y="182"/>
                  </a:lnTo>
                  <a:lnTo>
                    <a:pt x="136" y="188"/>
                  </a:lnTo>
                  <a:lnTo>
                    <a:pt x="157" y="193"/>
                  </a:lnTo>
                  <a:lnTo>
                    <a:pt x="178" y="200"/>
                  </a:lnTo>
                  <a:lnTo>
                    <a:pt x="198" y="205"/>
                  </a:lnTo>
                  <a:lnTo>
                    <a:pt x="218" y="210"/>
                  </a:lnTo>
                  <a:lnTo>
                    <a:pt x="238" y="211"/>
                  </a:lnTo>
                  <a:lnTo>
                    <a:pt x="258" y="211"/>
                  </a:lnTo>
                  <a:lnTo>
                    <a:pt x="277" y="211"/>
                  </a:lnTo>
                  <a:lnTo>
                    <a:pt x="296" y="206"/>
                  </a:lnTo>
                  <a:lnTo>
                    <a:pt x="313" y="199"/>
                  </a:lnTo>
                  <a:lnTo>
                    <a:pt x="322" y="194"/>
                  </a:lnTo>
                  <a:lnTo>
                    <a:pt x="331" y="192"/>
                  </a:lnTo>
                  <a:lnTo>
                    <a:pt x="339" y="188"/>
                  </a:lnTo>
                  <a:lnTo>
                    <a:pt x="349" y="184"/>
                  </a:lnTo>
                  <a:lnTo>
                    <a:pt x="358" y="181"/>
                  </a:lnTo>
                  <a:lnTo>
                    <a:pt x="368" y="178"/>
                  </a:lnTo>
                  <a:lnTo>
                    <a:pt x="376" y="174"/>
                  </a:lnTo>
                  <a:lnTo>
                    <a:pt x="385" y="171"/>
                  </a:lnTo>
                  <a:lnTo>
                    <a:pt x="390" y="171"/>
                  </a:lnTo>
                  <a:lnTo>
                    <a:pt x="396" y="168"/>
                  </a:lnTo>
                  <a:lnTo>
                    <a:pt x="404" y="165"/>
                  </a:lnTo>
                  <a:lnTo>
                    <a:pt x="412" y="162"/>
                  </a:lnTo>
                  <a:lnTo>
                    <a:pt x="421" y="159"/>
                  </a:lnTo>
                  <a:lnTo>
                    <a:pt x="429" y="158"/>
                  </a:lnTo>
                  <a:lnTo>
                    <a:pt x="435" y="156"/>
                  </a:lnTo>
                  <a:lnTo>
                    <a:pt x="439" y="156"/>
                  </a:lnTo>
                  <a:lnTo>
                    <a:pt x="444" y="153"/>
                  </a:lnTo>
                  <a:lnTo>
                    <a:pt x="450" y="147"/>
                  </a:lnTo>
                  <a:lnTo>
                    <a:pt x="456" y="142"/>
                  </a:lnTo>
                  <a:lnTo>
                    <a:pt x="462" y="141"/>
                  </a:lnTo>
                  <a:lnTo>
                    <a:pt x="465" y="135"/>
                  </a:lnTo>
                  <a:lnTo>
                    <a:pt x="475" y="128"/>
                  </a:lnTo>
                  <a:lnTo>
                    <a:pt x="488" y="121"/>
                  </a:lnTo>
                  <a:lnTo>
                    <a:pt x="504" y="112"/>
                  </a:lnTo>
                  <a:lnTo>
                    <a:pt x="521" y="105"/>
                  </a:lnTo>
                  <a:lnTo>
                    <a:pt x="536" y="100"/>
                  </a:lnTo>
                  <a:lnTo>
                    <a:pt x="548" y="95"/>
                  </a:lnTo>
                  <a:lnTo>
                    <a:pt x="556" y="94"/>
                  </a:lnTo>
                  <a:lnTo>
                    <a:pt x="557" y="93"/>
                  </a:lnTo>
                  <a:lnTo>
                    <a:pt x="561" y="88"/>
                  </a:lnTo>
                  <a:lnTo>
                    <a:pt x="564" y="87"/>
                  </a:lnTo>
                  <a:lnTo>
                    <a:pt x="566" y="83"/>
                  </a:lnTo>
                  <a:lnTo>
                    <a:pt x="562" y="83"/>
                  </a:lnTo>
                  <a:lnTo>
                    <a:pt x="557" y="83"/>
                  </a:lnTo>
                  <a:lnTo>
                    <a:pt x="551" y="86"/>
                  </a:lnTo>
                  <a:lnTo>
                    <a:pt x="547" y="86"/>
                  </a:lnTo>
                  <a:lnTo>
                    <a:pt x="541" y="86"/>
                  </a:lnTo>
                  <a:lnTo>
                    <a:pt x="536" y="86"/>
                  </a:lnTo>
                  <a:lnTo>
                    <a:pt x="531" y="86"/>
                  </a:lnTo>
                  <a:lnTo>
                    <a:pt x="527" y="83"/>
                  </a:lnTo>
                  <a:lnTo>
                    <a:pt x="511" y="80"/>
                  </a:lnTo>
                  <a:lnTo>
                    <a:pt x="495" y="75"/>
                  </a:lnTo>
                  <a:lnTo>
                    <a:pt x="478" y="70"/>
                  </a:lnTo>
                  <a:lnTo>
                    <a:pt x="462" y="69"/>
                  </a:lnTo>
                  <a:lnTo>
                    <a:pt x="444" y="68"/>
                  </a:lnTo>
                  <a:lnTo>
                    <a:pt x="426" y="66"/>
                  </a:lnTo>
                  <a:lnTo>
                    <a:pt x="409" y="65"/>
                  </a:lnTo>
                  <a:lnTo>
                    <a:pt x="391" y="63"/>
                  </a:lnTo>
                  <a:lnTo>
                    <a:pt x="392" y="62"/>
                  </a:lnTo>
                  <a:lnTo>
                    <a:pt x="397" y="57"/>
                  </a:lnTo>
                  <a:lnTo>
                    <a:pt x="399" y="52"/>
                  </a:lnTo>
                  <a:lnTo>
                    <a:pt x="399" y="46"/>
                  </a:lnTo>
                  <a:lnTo>
                    <a:pt x="395" y="41"/>
                  </a:lnTo>
                  <a:lnTo>
                    <a:pt x="388" y="42"/>
                  </a:lnTo>
                  <a:lnTo>
                    <a:pt x="383" y="47"/>
                  </a:lnTo>
                  <a:lnTo>
                    <a:pt x="382" y="54"/>
                  </a:lnTo>
                  <a:lnTo>
                    <a:pt x="382" y="63"/>
                  </a:lnTo>
                  <a:lnTo>
                    <a:pt x="373" y="63"/>
                  </a:lnTo>
                  <a:lnTo>
                    <a:pt x="366" y="63"/>
                  </a:lnTo>
                  <a:lnTo>
                    <a:pt x="358" y="63"/>
                  </a:lnTo>
                  <a:lnTo>
                    <a:pt x="350" y="62"/>
                  </a:lnTo>
                  <a:lnTo>
                    <a:pt x="342" y="62"/>
                  </a:lnTo>
                  <a:lnTo>
                    <a:pt x="335" y="62"/>
                  </a:lnTo>
                  <a:lnTo>
                    <a:pt x="326" y="60"/>
                  </a:lnTo>
                  <a:lnTo>
                    <a:pt x="318" y="60"/>
                  </a:lnTo>
                  <a:lnTo>
                    <a:pt x="327" y="56"/>
                  </a:lnTo>
                  <a:lnTo>
                    <a:pt x="337" y="52"/>
                  </a:lnTo>
                  <a:lnTo>
                    <a:pt x="344" y="45"/>
                  </a:lnTo>
                  <a:lnTo>
                    <a:pt x="346" y="35"/>
                  </a:lnTo>
                  <a:lnTo>
                    <a:pt x="345" y="35"/>
                  </a:lnTo>
                  <a:lnTo>
                    <a:pt x="345" y="33"/>
                  </a:lnTo>
                  <a:lnTo>
                    <a:pt x="344" y="30"/>
                  </a:lnTo>
                  <a:lnTo>
                    <a:pt x="343" y="29"/>
                  </a:lnTo>
                  <a:lnTo>
                    <a:pt x="340" y="29"/>
                  </a:lnTo>
                  <a:lnTo>
                    <a:pt x="331" y="34"/>
                  </a:lnTo>
                  <a:lnTo>
                    <a:pt x="325" y="41"/>
                  </a:lnTo>
                  <a:lnTo>
                    <a:pt x="320" y="50"/>
                  </a:lnTo>
                  <a:lnTo>
                    <a:pt x="319" y="59"/>
                  </a:lnTo>
                  <a:lnTo>
                    <a:pt x="316" y="60"/>
                  </a:lnTo>
                  <a:lnTo>
                    <a:pt x="299" y="60"/>
                  </a:lnTo>
                  <a:lnTo>
                    <a:pt x="283" y="60"/>
                  </a:lnTo>
                  <a:lnTo>
                    <a:pt x="269" y="60"/>
                  </a:lnTo>
                  <a:lnTo>
                    <a:pt x="257" y="59"/>
                  </a:lnTo>
                  <a:lnTo>
                    <a:pt x="248" y="57"/>
                  </a:lnTo>
                  <a:lnTo>
                    <a:pt x="244" y="53"/>
                  </a:lnTo>
                  <a:lnTo>
                    <a:pt x="246" y="46"/>
                  </a:lnTo>
                  <a:lnTo>
                    <a:pt x="254" y="35"/>
                  </a:lnTo>
                  <a:lnTo>
                    <a:pt x="258" y="29"/>
                  </a:lnTo>
                  <a:lnTo>
                    <a:pt x="259" y="23"/>
                  </a:lnTo>
                  <a:lnTo>
                    <a:pt x="258" y="19"/>
                  </a:lnTo>
                  <a:lnTo>
                    <a:pt x="252" y="16"/>
                  </a:lnTo>
                  <a:lnTo>
                    <a:pt x="248" y="17"/>
                  </a:lnTo>
                  <a:lnTo>
                    <a:pt x="241" y="23"/>
                  </a:lnTo>
                  <a:lnTo>
                    <a:pt x="236" y="33"/>
                  </a:lnTo>
                  <a:lnTo>
                    <a:pt x="234" y="46"/>
                  </a:lnTo>
                  <a:lnTo>
                    <a:pt x="234" y="47"/>
                  </a:lnTo>
                  <a:lnTo>
                    <a:pt x="233" y="48"/>
                  </a:lnTo>
                  <a:lnTo>
                    <a:pt x="228" y="47"/>
                  </a:lnTo>
                  <a:lnTo>
                    <a:pt x="223" y="46"/>
                  </a:lnTo>
                  <a:lnTo>
                    <a:pt x="218" y="45"/>
                  </a:lnTo>
                  <a:lnTo>
                    <a:pt x="213" y="42"/>
                  </a:lnTo>
                  <a:lnTo>
                    <a:pt x="208" y="41"/>
                  </a:lnTo>
                  <a:lnTo>
                    <a:pt x="204" y="40"/>
                  </a:lnTo>
                  <a:lnTo>
                    <a:pt x="199" y="36"/>
                  </a:lnTo>
                  <a:lnTo>
                    <a:pt x="194" y="35"/>
                  </a:lnTo>
                  <a:lnTo>
                    <a:pt x="203" y="24"/>
                  </a:lnTo>
                  <a:lnTo>
                    <a:pt x="207" y="16"/>
                  </a:lnTo>
                  <a:lnTo>
                    <a:pt x="207" y="7"/>
                  </a:lnTo>
                  <a:lnTo>
                    <a:pt x="206" y="1"/>
                  </a:lnTo>
                  <a:lnTo>
                    <a:pt x="201" y="0"/>
                  </a:lnTo>
                  <a:lnTo>
                    <a:pt x="197" y="4"/>
                  </a:lnTo>
                  <a:lnTo>
                    <a:pt x="191" y="15"/>
                  </a:lnTo>
                  <a:lnTo>
                    <a:pt x="186" y="33"/>
                  </a:lnTo>
                  <a:lnTo>
                    <a:pt x="155" y="24"/>
                  </a:lnTo>
                  <a:lnTo>
                    <a:pt x="159" y="6"/>
                  </a:lnTo>
                  <a:lnTo>
                    <a:pt x="154" y="1"/>
                  </a:lnTo>
                  <a:lnTo>
                    <a:pt x="146" y="7"/>
                  </a:lnTo>
                  <a:lnTo>
                    <a:pt x="142" y="22"/>
                  </a:lnTo>
                  <a:lnTo>
                    <a:pt x="113" y="16"/>
                  </a:lnTo>
                  <a:lnTo>
                    <a:pt x="113" y="19"/>
                  </a:lnTo>
                  <a:lnTo>
                    <a:pt x="119" y="19"/>
                  </a:lnTo>
                  <a:lnTo>
                    <a:pt x="122" y="23"/>
                  </a:lnTo>
                  <a:lnTo>
                    <a:pt x="122" y="34"/>
                  </a:lnTo>
                  <a:lnTo>
                    <a:pt x="120" y="4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52" name="Freeform 146"/>
            <p:cNvSpPr>
              <a:spLocks/>
            </p:cNvSpPr>
            <p:nvPr/>
          </p:nvSpPr>
          <p:spPr bwMode="auto">
            <a:xfrm>
              <a:off x="3068638" y="1208088"/>
              <a:ext cx="320675" cy="100013"/>
            </a:xfrm>
            <a:custGeom>
              <a:avLst/>
              <a:gdLst/>
              <a:ahLst/>
              <a:cxnLst>
                <a:cxn ang="0">
                  <a:pos x="19" y="125"/>
                </a:cxn>
                <a:cxn ang="0">
                  <a:pos x="61" y="125"/>
                </a:cxn>
                <a:cxn ang="0">
                  <a:pos x="102" y="120"/>
                </a:cxn>
                <a:cxn ang="0">
                  <a:pos x="143" y="112"/>
                </a:cxn>
                <a:cxn ang="0">
                  <a:pos x="184" y="103"/>
                </a:cxn>
                <a:cxn ang="0">
                  <a:pos x="205" y="96"/>
                </a:cxn>
                <a:cxn ang="0">
                  <a:pos x="231" y="88"/>
                </a:cxn>
                <a:cxn ang="0">
                  <a:pos x="257" y="78"/>
                </a:cxn>
                <a:cxn ang="0">
                  <a:pos x="282" y="67"/>
                </a:cxn>
                <a:cxn ang="0">
                  <a:pos x="305" y="55"/>
                </a:cxn>
                <a:cxn ang="0">
                  <a:pos x="328" y="45"/>
                </a:cxn>
                <a:cxn ang="0">
                  <a:pos x="349" y="32"/>
                </a:cxn>
                <a:cxn ang="0">
                  <a:pos x="369" y="20"/>
                </a:cxn>
                <a:cxn ang="0">
                  <a:pos x="382" y="13"/>
                </a:cxn>
                <a:cxn ang="0">
                  <a:pos x="397" y="2"/>
                </a:cxn>
                <a:cxn ang="0">
                  <a:pos x="264" y="42"/>
                </a:cxn>
                <a:cxn ang="0">
                  <a:pos x="275" y="30"/>
                </a:cxn>
                <a:cxn ang="0">
                  <a:pos x="270" y="25"/>
                </a:cxn>
                <a:cxn ang="0">
                  <a:pos x="262" y="15"/>
                </a:cxn>
                <a:cxn ang="0">
                  <a:pos x="246" y="13"/>
                </a:cxn>
                <a:cxn ang="0">
                  <a:pos x="237" y="17"/>
                </a:cxn>
                <a:cxn ang="0">
                  <a:pos x="238" y="27"/>
                </a:cxn>
                <a:cxn ang="0">
                  <a:pos x="245" y="36"/>
                </a:cxn>
                <a:cxn ang="0">
                  <a:pos x="246" y="36"/>
                </a:cxn>
                <a:cxn ang="0">
                  <a:pos x="250" y="41"/>
                </a:cxn>
                <a:cxn ang="0">
                  <a:pos x="253" y="45"/>
                </a:cxn>
                <a:cxn ang="0">
                  <a:pos x="147" y="78"/>
                </a:cxn>
                <a:cxn ang="0">
                  <a:pos x="111" y="88"/>
                </a:cxn>
                <a:cxn ang="0">
                  <a:pos x="74" y="101"/>
                </a:cxn>
                <a:cxn ang="0">
                  <a:pos x="36" y="114"/>
                </a:cxn>
                <a:cxn ang="0">
                  <a:pos x="0" y="124"/>
                </a:cxn>
                <a:cxn ang="0">
                  <a:pos x="9" y="124"/>
                </a:cxn>
              </a:cxnLst>
              <a:rect l="0" t="0" r="r" b="b"/>
              <a:pathLst>
                <a:path w="403" h="125">
                  <a:moveTo>
                    <a:pt x="9" y="124"/>
                  </a:moveTo>
                  <a:lnTo>
                    <a:pt x="19" y="125"/>
                  </a:lnTo>
                  <a:lnTo>
                    <a:pt x="40" y="125"/>
                  </a:lnTo>
                  <a:lnTo>
                    <a:pt x="61" y="125"/>
                  </a:lnTo>
                  <a:lnTo>
                    <a:pt x="81" y="124"/>
                  </a:lnTo>
                  <a:lnTo>
                    <a:pt x="102" y="120"/>
                  </a:lnTo>
                  <a:lnTo>
                    <a:pt x="122" y="115"/>
                  </a:lnTo>
                  <a:lnTo>
                    <a:pt x="143" y="112"/>
                  </a:lnTo>
                  <a:lnTo>
                    <a:pt x="164" y="107"/>
                  </a:lnTo>
                  <a:lnTo>
                    <a:pt x="184" y="103"/>
                  </a:lnTo>
                  <a:lnTo>
                    <a:pt x="192" y="101"/>
                  </a:lnTo>
                  <a:lnTo>
                    <a:pt x="205" y="96"/>
                  </a:lnTo>
                  <a:lnTo>
                    <a:pt x="218" y="94"/>
                  </a:lnTo>
                  <a:lnTo>
                    <a:pt x="231" y="88"/>
                  </a:lnTo>
                  <a:lnTo>
                    <a:pt x="244" y="83"/>
                  </a:lnTo>
                  <a:lnTo>
                    <a:pt x="257" y="78"/>
                  </a:lnTo>
                  <a:lnTo>
                    <a:pt x="270" y="72"/>
                  </a:lnTo>
                  <a:lnTo>
                    <a:pt x="282" y="67"/>
                  </a:lnTo>
                  <a:lnTo>
                    <a:pt x="295" y="61"/>
                  </a:lnTo>
                  <a:lnTo>
                    <a:pt x="305" y="55"/>
                  </a:lnTo>
                  <a:lnTo>
                    <a:pt x="317" y="50"/>
                  </a:lnTo>
                  <a:lnTo>
                    <a:pt x="328" y="45"/>
                  </a:lnTo>
                  <a:lnTo>
                    <a:pt x="338" y="39"/>
                  </a:lnTo>
                  <a:lnTo>
                    <a:pt x="349" y="32"/>
                  </a:lnTo>
                  <a:lnTo>
                    <a:pt x="359" y="26"/>
                  </a:lnTo>
                  <a:lnTo>
                    <a:pt x="369" y="20"/>
                  </a:lnTo>
                  <a:lnTo>
                    <a:pt x="379" y="13"/>
                  </a:lnTo>
                  <a:lnTo>
                    <a:pt x="382" y="13"/>
                  </a:lnTo>
                  <a:lnTo>
                    <a:pt x="389" y="8"/>
                  </a:lnTo>
                  <a:lnTo>
                    <a:pt x="397" y="2"/>
                  </a:lnTo>
                  <a:lnTo>
                    <a:pt x="403" y="0"/>
                  </a:lnTo>
                  <a:lnTo>
                    <a:pt x="264" y="42"/>
                  </a:lnTo>
                  <a:lnTo>
                    <a:pt x="277" y="35"/>
                  </a:lnTo>
                  <a:lnTo>
                    <a:pt x="275" y="30"/>
                  </a:lnTo>
                  <a:lnTo>
                    <a:pt x="271" y="27"/>
                  </a:lnTo>
                  <a:lnTo>
                    <a:pt x="270" y="25"/>
                  </a:lnTo>
                  <a:lnTo>
                    <a:pt x="269" y="21"/>
                  </a:lnTo>
                  <a:lnTo>
                    <a:pt x="262" y="15"/>
                  </a:lnTo>
                  <a:lnTo>
                    <a:pt x="253" y="13"/>
                  </a:lnTo>
                  <a:lnTo>
                    <a:pt x="246" y="13"/>
                  </a:lnTo>
                  <a:lnTo>
                    <a:pt x="240" y="13"/>
                  </a:lnTo>
                  <a:lnTo>
                    <a:pt x="237" y="17"/>
                  </a:lnTo>
                  <a:lnTo>
                    <a:pt x="236" y="21"/>
                  </a:lnTo>
                  <a:lnTo>
                    <a:pt x="238" y="27"/>
                  </a:lnTo>
                  <a:lnTo>
                    <a:pt x="244" y="36"/>
                  </a:lnTo>
                  <a:lnTo>
                    <a:pt x="245" y="36"/>
                  </a:lnTo>
                  <a:lnTo>
                    <a:pt x="245" y="36"/>
                  </a:lnTo>
                  <a:lnTo>
                    <a:pt x="246" y="36"/>
                  </a:lnTo>
                  <a:lnTo>
                    <a:pt x="247" y="37"/>
                  </a:lnTo>
                  <a:lnTo>
                    <a:pt x="250" y="41"/>
                  </a:lnTo>
                  <a:lnTo>
                    <a:pt x="252" y="43"/>
                  </a:lnTo>
                  <a:lnTo>
                    <a:pt x="253" y="45"/>
                  </a:lnTo>
                  <a:lnTo>
                    <a:pt x="255" y="45"/>
                  </a:lnTo>
                  <a:lnTo>
                    <a:pt x="147" y="78"/>
                  </a:lnTo>
                  <a:lnTo>
                    <a:pt x="130" y="82"/>
                  </a:lnTo>
                  <a:lnTo>
                    <a:pt x="111" y="88"/>
                  </a:lnTo>
                  <a:lnTo>
                    <a:pt x="92" y="95"/>
                  </a:lnTo>
                  <a:lnTo>
                    <a:pt x="74" y="101"/>
                  </a:lnTo>
                  <a:lnTo>
                    <a:pt x="55" y="107"/>
                  </a:lnTo>
                  <a:lnTo>
                    <a:pt x="36" y="114"/>
                  </a:lnTo>
                  <a:lnTo>
                    <a:pt x="18" y="119"/>
                  </a:lnTo>
                  <a:lnTo>
                    <a:pt x="0" y="124"/>
                  </a:lnTo>
                  <a:lnTo>
                    <a:pt x="9" y="121"/>
                  </a:lnTo>
                  <a:lnTo>
                    <a:pt x="9" y="12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53" name="Freeform 147"/>
            <p:cNvSpPr>
              <a:spLocks/>
            </p:cNvSpPr>
            <p:nvPr/>
          </p:nvSpPr>
          <p:spPr bwMode="auto">
            <a:xfrm>
              <a:off x="4033838" y="1223963"/>
              <a:ext cx="20638" cy="31750"/>
            </a:xfrm>
            <a:custGeom>
              <a:avLst/>
              <a:gdLst/>
              <a:ahLst/>
              <a:cxnLst>
                <a:cxn ang="0">
                  <a:pos x="14" y="30"/>
                </a:cxn>
                <a:cxn ang="0">
                  <a:pos x="16" y="29"/>
                </a:cxn>
                <a:cxn ang="0">
                  <a:pos x="17" y="29"/>
                </a:cxn>
                <a:cxn ang="0">
                  <a:pos x="18" y="28"/>
                </a:cxn>
                <a:cxn ang="0">
                  <a:pos x="18" y="27"/>
                </a:cxn>
                <a:cxn ang="0">
                  <a:pos x="19" y="25"/>
                </a:cxn>
                <a:cxn ang="0">
                  <a:pos x="20" y="23"/>
                </a:cxn>
                <a:cxn ang="0">
                  <a:pos x="22" y="23"/>
                </a:cxn>
                <a:cxn ang="0">
                  <a:pos x="26" y="16"/>
                </a:cxn>
                <a:cxn ang="0">
                  <a:pos x="27" y="9"/>
                </a:cxn>
                <a:cxn ang="0">
                  <a:pos x="25" y="3"/>
                </a:cxn>
                <a:cxn ang="0">
                  <a:pos x="16" y="0"/>
                </a:cxn>
                <a:cxn ang="0">
                  <a:pos x="14" y="0"/>
                </a:cxn>
                <a:cxn ang="0">
                  <a:pos x="12" y="0"/>
                </a:cxn>
                <a:cxn ang="0">
                  <a:pos x="11" y="0"/>
                </a:cxn>
                <a:cxn ang="0">
                  <a:pos x="10" y="0"/>
                </a:cxn>
                <a:cxn ang="0">
                  <a:pos x="9" y="0"/>
                </a:cxn>
                <a:cxn ang="0">
                  <a:pos x="9" y="0"/>
                </a:cxn>
                <a:cxn ang="0">
                  <a:pos x="7" y="0"/>
                </a:cxn>
                <a:cxn ang="0">
                  <a:pos x="6" y="0"/>
                </a:cxn>
                <a:cxn ang="0">
                  <a:pos x="5" y="1"/>
                </a:cxn>
                <a:cxn ang="0">
                  <a:pos x="4" y="1"/>
                </a:cxn>
                <a:cxn ang="0">
                  <a:pos x="3" y="3"/>
                </a:cxn>
                <a:cxn ang="0">
                  <a:pos x="2" y="5"/>
                </a:cxn>
                <a:cxn ang="0">
                  <a:pos x="2" y="6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0" y="7"/>
                </a:cxn>
                <a:cxn ang="0">
                  <a:pos x="0" y="9"/>
                </a:cxn>
                <a:cxn ang="0">
                  <a:pos x="0" y="10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2" y="15"/>
                </a:cxn>
                <a:cxn ang="0">
                  <a:pos x="2" y="16"/>
                </a:cxn>
                <a:cxn ang="0">
                  <a:pos x="2" y="16"/>
                </a:cxn>
                <a:cxn ang="0">
                  <a:pos x="3" y="17"/>
                </a:cxn>
                <a:cxn ang="0">
                  <a:pos x="3" y="19"/>
                </a:cxn>
                <a:cxn ang="0">
                  <a:pos x="4" y="19"/>
                </a:cxn>
                <a:cxn ang="0">
                  <a:pos x="4" y="21"/>
                </a:cxn>
                <a:cxn ang="0">
                  <a:pos x="4" y="22"/>
                </a:cxn>
                <a:cxn ang="0">
                  <a:pos x="5" y="22"/>
                </a:cxn>
                <a:cxn ang="0">
                  <a:pos x="5" y="23"/>
                </a:cxn>
                <a:cxn ang="0">
                  <a:pos x="5" y="23"/>
                </a:cxn>
                <a:cxn ang="0">
                  <a:pos x="6" y="23"/>
                </a:cxn>
                <a:cxn ang="0">
                  <a:pos x="7" y="28"/>
                </a:cxn>
                <a:cxn ang="0">
                  <a:pos x="11" y="33"/>
                </a:cxn>
                <a:cxn ang="0">
                  <a:pos x="13" y="35"/>
                </a:cxn>
                <a:cxn ang="0">
                  <a:pos x="16" y="39"/>
                </a:cxn>
                <a:cxn ang="0">
                  <a:pos x="14" y="36"/>
                </a:cxn>
                <a:cxn ang="0">
                  <a:pos x="14" y="34"/>
                </a:cxn>
                <a:cxn ang="0">
                  <a:pos x="14" y="30"/>
                </a:cxn>
              </a:cxnLst>
              <a:rect l="0" t="0" r="r" b="b"/>
              <a:pathLst>
                <a:path w="27" h="39">
                  <a:moveTo>
                    <a:pt x="14" y="30"/>
                  </a:moveTo>
                  <a:lnTo>
                    <a:pt x="16" y="29"/>
                  </a:lnTo>
                  <a:lnTo>
                    <a:pt x="17" y="29"/>
                  </a:lnTo>
                  <a:lnTo>
                    <a:pt x="18" y="28"/>
                  </a:lnTo>
                  <a:lnTo>
                    <a:pt x="18" y="27"/>
                  </a:lnTo>
                  <a:lnTo>
                    <a:pt x="19" y="25"/>
                  </a:lnTo>
                  <a:lnTo>
                    <a:pt x="20" y="23"/>
                  </a:lnTo>
                  <a:lnTo>
                    <a:pt x="22" y="23"/>
                  </a:lnTo>
                  <a:lnTo>
                    <a:pt x="26" y="16"/>
                  </a:lnTo>
                  <a:lnTo>
                    <a:pt x="27" y="9"/>
                  </a:lnTo>
                  <a:lnTo>
                    <a:pt x="25" y="3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1" y="0"/>
                  </a:lnTo>
                  <a:lnTo>
                    <a:pt x="10" y="0"/>
                  </a:lnTo>
                  <a:lnTo>
                    <a:pt x="9" y="0"/>
                  </a:lnTo>
                  <a:lnTo>
                    <a:pt x="9" y="0"/>
                  </a:lnTo>
                  <a:lnTo>
                    <a:pt x="7" y="0"/>
                  </a:lnTo>
                  <a:lnTo>
                    <a:pt x="6" y="0"/>
                  </a:lnTo>
                  <a:lnTo>
                    <a:pt x="5" y="1"/>
                  </a:lnTo>
                  <a:lnTo>
                    <a:pt x="4" y="1"/>
                  </a:lnTo>
                  <a:lnTo>
                    <a:pt x="3" y="3"/>
                  </a:lnTo>
                  <a:lnTo>
                    <a:pt x="2" y="5"/>
                  </a:lnTo>
                  <a:lnTo>
                    <a:pt x="2" y="6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7"/>
                  </a:lnTo>
                  <a:lnTo>
                    <a:pt x="0" y="9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2" y="15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3" y="17"/>
                  </a:lnTo>
                  <a:lnTo>
                    <a:pt x="3" y="19"/>
                  </a:lnTo>
                  <a:lnTo>
                    <a:pt x="4" y="19"/>
                  </a:lnTo>
                  <a:lnTo>
                    <a:pt x="4" y="21"/>
                  </a:lnTo>
                  <a:lnTo>
                    <a:pt x="4" y="22"/>
                  </a:lnTo>
                  <a:lnTo>
                    <a:pt x="5" y="22"/>
                  </a:lnTo>
                  <a:lnTo>
                    <a:pt x="5" y="23"/>
                  </a:lnTo>
                  <a:lnTo>
                    <a:pt x="5" y="23"/>
                  </a:lnTo>
                  <a:lnTo>
                    <a:pt x="6" y="23"/>
                  </a:lnTo>
                  <a:lnTo>
                    <a:pt x="7" y="28"/>
                  </a:lnTo>
                  <a:lnTo>
                    <a:pt x="11" y="33"/>
                  </a:lnTo>
                  <a:lnTo>
                    <a:pt x="13" y="35"/>
                  </a:lnTo>
                  <a:lnTo>
                    <a:pt x="16" y="39"/>
                  </a:lnTo>
                  <a:lnTo>
                    <a:pt x="14" y="36"/>
                  </a:lnTo>
                  <a:lnTo>
                    <a:pt x="14" y="34"/>
                  </a:lnTo>
                  <a:lnTo>
                    <a:pt x="14" y="3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54" name="Freeform 148"/>
            <p:cNvSpPr>
              <a:spLocks/>
            </p:cNvSpPr>
            <p:nvPr/>
          </p:nvSpPr>
          <p:spPr bwMode="auto">
            <a:xfrm>
              <a:off x="4117975" y="1243013"/>
              <a:ext cx="20638" cy="28575"/>
            </a:xfrm>
            <a:custGeom>
              <a:avLst/>
              <a:gdLst/>
              <a:ahLst/>
              <a:cxnLst>
                <a:cxn ang="0">
                  <a:pos x="2" y="36"/>
                </a:cxn>
                <a:cxn ang="0">
                  <a:pos x="3" y="35"/>
                </a:cxn>
                <a:cxn ang="0">
                  <a:pos x="8" y="31"/>
                </a:cxn>
                <a:cxn ang="0">
                  <a:pos x="13" y="29"/>
                </a:cxn>
                <a:cxn ang="0">
                  <a:pos x="18" y="24"/>
                </a:cxn>
                <a:cxn ang="0">
                  <a:pos x="23" y="22"/>
                </a:cxn>
                <a:cxn ang="0">
                  <a:pos x="26" y="16"/>
                </a:cxn>
                <a:cxn ang="0">
                  <a:pos x="26" y="7"/>
                </a:cxn>
                <a:cxn ang="0">
                  <a:pos x="23" y="4"/>
                </a:cxn>
                <a:cxn ang="0">
                  <a:pos x="16" y="0"/>
                </a:cxn>
                <a:cxn ang="0">
                  <a:pos x="15" y="0"/>
                </a:cxn>
                <a:cxn ang="0">
                  <a:pos x="13" y="0"/>
                </a:cxn>
                <a:cxn ang="0">
                  <a:pos x="11" y="0"/>
                </a:cxn>
                <a:cxn ang="0">
                  <a:pos x="10" y="0"/>
                </a:cxn>
                <a:cxn ang="0">
                  <a:pos x="9" y="0"/>
                </a:cxn>
                <a:cxn ang="0">
                  <a:pos x="8" y="0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4" y="0"/>
                </a:cxn>
                <a:cxn ang="0">
                  <a:pos x="3" y="2"/>
                </a:cxn>
                <a:cxn ang="0">
                  <a:pos x="2" y="2"/>
                </a:cxn>
                <a:cxn ang="0">
                  <a:pos x="2" y="4"/>
                </a:cxn>
                <a:cxn ang="0">
                  <a:pos x="0" y="5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0" y="13"/>
                </a:cxn>
                <a:cxn ang="0">
                  <a:pos x="2" y="24"/>
                </a:cxn>
                <a:cxn ang="0">
                  <a:pos x="3" y="33"/>
                </a:cxn>
                <a:cxn ang="0">
                  <a:pos x="0" y="37"/>
                </a:cxn>
                <a:cxn ang="0">
                  <a:pos x="2" y="36"/>
                </a:cxn>
              </a:cxnLst>
              <a:rect l="0" t="0" r="r" b="b"/>
              <a:pathLst>
                <a:path w="26" h="37">
                  <a:moveTo>
                    <a:pt x="2" y="36"/>
                  </a:moveTo>
                  <a:lnTo>
                    <a:pt x="3" y="35"/>
                  </a:lnTo>
                  <a:lnTo>
                    <a:pt x="8" y="31"/>
                  </a:lnTo>
                  <a:lnTo>
                    <a:pt x="13" y="29"/>
                  </a:lnTo>
                  <a:lnTo>
                    <a:pt x="18" y="24"/>
                  </a:lnTo>
                  <a:lnTo>
                    <a:pt x="23" y="22"/>
                  </a:lnTo>
                  <a:lnTo>
                    <a:pt x="26" y="16"/>
                  </a:lnTo>
                  <a:lnTo>
                    <a:pt x="26" y="7"/>
                  </a:lnTo>
                  <a:lnTo>
                    <a:pt x="23" y="4"/>
                  </a:lnTo>
                  <a:lnTo>
                    <a:pt x="16" y="0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10" y="0"/>
                  </a:lnTo>
                  <a:lnTo>
                    <a:pt x="9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4" y="0"/>
                  </a:lnTo>
                  <a:lnTo>
                    <a:pt x="3" y="2"/>
                  </a:lnTo>
                  <a:lnTo>
                    <a:pt x="2" y="2"/>
                  </a:lnTo>
                  <a:lnTo>
                    <a:pt x="2" y="4"/>
                  </a:lnTo>
                  <a:lnTo>
                    <a:pt x="0" y="5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13"/>
                  </a:lnTo>
                  <a:lnTo>
                    <a:pt x="2" y="24"/>
                  </a:lnTo>
                  <a:lnTo>
                    <a:pt x="3" y="33"/>
                  </a:lnTo>
                  <a:lnTo>
                    <a:pt x="0" y="37"/>
                  </a:lnTo>
                  <a:lnTo>
                    <a:pt x="2" y="3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55" name="Freeform 149"/>
            <p:cNvSpPr>
              <a:spLocks/>
            </p:cNvSpPr>
            <p:nvPr/>
          </p:nvSpPr>
          <p:spPr bwMode="auto">
            <a:xfrm>
              <a:off x="4160838" y="1246188"/>
              <a:ext cx="23813" cy="30163"/>
            </a:xfrm>
            <a:custGeom>
              <a:avLst/>
              <a:gdLst/>
              <a:ahLst/>
              <a:cxnLst>
                <a:cxn ang="0">
                  <a:pos x="13" y="36"/>
                </a:cxn>
                <a:cxn ang="0">
                  <a:pos x="13" y="35"/>
                </a:cxn>
                <a:cxn ang="0">
                  <a:pos x="18" y="29"/>
                </a:cxn>
                <a:cxn ang="0">
                  <a:pos x="23" y="21"/>
                </a:cxn>
                <a:cxn ang="0">
                  <a:pos x="28" y="14"/>
                </a:cxn>
                <a:cxn ang="0">
                  <a:pos x="27" y="7"/>
                </a:cxn>
                <a:cxn ang="0">
                  <a:pos x="25" y="3"/>
                </a:cxn>
                <a:cxn ang="0">
                  <a:pos x="22" y="2"/>
                </a:cxn>
                <a:cxn ang="0">
                  <a:pos x="19" y="1"/>
                </a:cxn>
                <a:cxn ang="0">
                  <a:pos x="15" y="0"/>
                </a:cxn>
                <a:cxn ang="0">
                  <a:pos x="13" y="1"/>
                </a:cxn>
                <a:cxn ang="0">
                  <a:pos x="10" y="1"/>
                </a:cxn>
                <a:cxn ang="0">
                  <a:pos x="9" y="1"/>
                </a:cxn>
                <a:cxn ang="0">
                  <a:pos x="8" y="1"/>
                </a:cxn>
                <a:cxn ang="0">
                  <a:pos x="7" y="1"/>
                </a:cxn>
                <a:cxn ang="0">
                  <a:pos x="7" y="2"/>
                </a:cxn>
                <a:cxn ang="0">
                  <a:pos x="6" y="2"/>
                </a:cxn>
                <a:cxn ang="0">
                  <a:pos x="5" y="2"/>
                </a:cxn>
                <a:cxn ang="0">
                  <a:pos x="5" y="2"/>
                </a:cxn>
                <a:cxn ang="0">
                  <a:pos x="3" y="2"/>
                </a:cxn>
                <a:cxn ang="0">
                  <a:pos x="3" y="3"/>
                </a:cxn>
                <a:cxn ang="0">
                  <a:pos x="2" y="3"/>
                </a:cxn>
                <a:cxn ang="0">
                  <a:pos x="2" y="6"/>
                </a:cxn>
                <a:cxn ang="0">
                  <a:pos x="1" y="6"/>
                </a:cxn>
                <a:cxn ang="0">
                  <a:pos x="1" y="7"/>
                </a:cxn>
                <a:cxn ang="0">
                  <a:pos x="1" y="7"/>
                </a:cxn>
                <a:cxn ang="0">
                  <a:pos x="0" y="8"/>
                </a:cxn>
                <a:cxn ang="0">
                  <a:pos x="0" y="9"/>
                </a:cxn>
                <a:cxn ang="0">
                  <a:pos x="0" y="12"/>
                </a:cxn>
                <a:cxn ang="0">
                  <a:pos x="0" y="13"/>
                </a:cxn>
                <a:cxn ang="0">
                  <a:pos x="1" y="13"/>
                </a:cxn>
                <a:cxn ang="0">
                  <a:pos x="1" y="13"/>
                </a:cxn>
                <a:cxn ang="0">
                  <a:pos x="1" y="14"/>
                </a:cxn>
                <a:cxn ang="0">
                  <a:pos x="1" y="15"/>
                </a:cxn>
                <a:cxn ang="0">
                  <a:pos x="2" y="18"/>
                </a:cxn>
                <a:cxn ang="0">
                  <a:pos x="2" y="19"/>
                </a:cxn>
                <a:cxn ang="0">
                  <a:pos x="2" y="20"/>
                </a:cxn>
                <a:cxn ang="0">
                  <a:pos x="3" y="20"/>
                </a:cxn>
                <a:cxn ang="0">
                  <a:pos x="3" y="21"/>
                </a:cxn>
                <a:cxn ang="0">
                  <a:pos x="5" y="23"/>
                </a:cxn>
                <a:cxn ang="0">
                  <a:pos x="5" y="25"/>
                </a:cxn>
                <a:cxn ang="0">
                  <a:pos x="6" y="25"/>
                </a:cxn>
                <a:cxn ang="0">
                  <a:pos x="6" y="26"/>
                </a:cxn>
                <a:cxn ang="0">
                  <a:pos x="7" y="26"/>
                </a:cxn>
                <a:cxn ang="0">
                  <a:pos x="7" y="27"/>
                </a:cxn>
                <a:cxn ang="0">
                  <a:pos x="7" y="29"/>
                </a:cxn>
                <a:cxn ang="0">
                  <a:pos x="8" y="31"/>
                </a:cxn>
                <a:cxn ang="0">
                  <a:pos x="8" y="31"/>
                </a:cxn>
                <a:cxn ang="0">
                  <a:pos x="9" y="32"/>
                </a:cxn>
                <a:cxn ang="0">
                  <a:pos x="9" y="33"/>
                </a:cxn>
                <a:cxn ang="0">
                  <a:pos x="9" y="35"/>
                </a:cxn>
                <a:cxn ang="0">
                  <a:pos x="10" y="36"/>
                </a:cxn>
                <a:cxn ang="0">
                  <a:pos x="10" y="38"/>
                </a:cxn>
                <a:cxn ang="0">
                  <a:pos x="12" y="39"/>
                </a:cxn>
                <a:cxn ang="0">
                  <a:pos x="12" y="38"/>
                </a:cxn>
                <a:cxn ang="0">
                  <a:pos x="13" y="36"/>
                </a:cxn>
              </a:cxnLst>
              <a:rect l="0" t="0" r="r" b="b"/>
              <a:pathLst>
                <a:path w="28" h="39">
                  <a:moveTo>
                    <a:pt x="13" y="36"/>
                  </a:moveTo>
                  <a:lnTo>
                    <a:pt x="13" y="35"/>
                  </a:lnTo>
                  <a:lnTo>
                    <a:pt x="18" y="29"/>
                  </a:lnTo>
                  <a:lnTo>
                    <a:pt x="23" y="21"/>
                  </a:lnTo>
                  <a:lnTo>
                    <a:pt x="28" y="14"/>
                  </a:lnTo>
                  <a:lnTo>
                    <a:pt x="27" y="7"/>
                  </a:lnTo>
                  <a:lnTo>
                    <a:pt x="25" y="3"/>
                  </a:lnTo>
                  <a:lnTo>
                    <a:pt x="22" y="2"/>
                  </a:lnTo>
                  <a:lnTo>
                    <a:pt x="19" y="1"/>
                  </a:lnTo>
                  <a:lnTo>
                    <a:pt x="15" y="0"/>
                  </a:lnTo>
                  <a:lnTo>
                    <a:pt x="13" y="1"/>
                  </a:lnTo>
                  <a:lnTo>
                    <a:pt x="10" y="1"/>
                  </a:lnTo>
                  <a:lnTo>
                    <a:pt x="9" y="1"/>
                  </a:lnTo>
                  <a:lnTo>
                    <a:pt x="8" y="1"/>
                  </a:lnTo>
                  <a:lnTo>
                    <a:pt x="7" y="1"/>
                  </a:lnTo>
                  <a:lnTo>
                    <a:pt x="7" y="2"/>
                  </a:lnTo>
                  <a:lnTo>
                    <a:pt x="6" y="2"/>
                  </a:lnTo>
                  <a:lnTo>
                    <a:pt x="5" y="2"/>
                  </a:lnTo>
                  <a:lnTo>
                    <a:pt x="5" y="2"/>
                  </a:lnTo>
                  <a:lnTo>
                    <a:pt x="3" y="2"/>
                  </a:lnTo>
                  <a:lnTo>
                    <a:pt x="3" y="3"/>
                  </a:lnTo>
                  <a:lnTo>
                    <a:pt x="2" y="3"/>
                  </a:lnTo>
                  <a:lnTo>
                    <a:pt x="2" y="6"/>
                  </a:lnTo>
                  <a:lnTo>
                    <a:pt x="1" y="6"/>
                  </a:lnTo>
                  <a:lnTo>
                    <a:pt x="1" y="7"/>
                  </a:lnTo>
                  <a:lnTo>
                    <a:pt x="1" y="7"/>
                  </a:lnTo>
                  <a:lnTo>
                    <a:pt x="0" y="8"/>
                  </a:lnTo>
                  <a:lnTo>
                    <a:pt x="0" y="9"/>
                  </a:lnTo>
                  <a:lnTo>
                    <a:pt x="0" y="12"/>
                  </a:lnTo>
                  <a:lnTo>
                    <a:pt x="0" y="13"/>
                  </a:lnTo>
                  <a:lnTo>
                    <a:pt x="1" y="13"/>
                  </a:lnTo>
                  <a:lnTo>
                    <a:pt x="1" y="13"/>
                  </a:lnTo>
                  <a:lnTo>
                    <a:pt x="1" y="14"/>
                  </a:lnTo>
                  <a:lnTo>
                    <a:pt x="1" y="15"/>
                  </a:lnTo>
                  <a:lnTo>
                    <a:pt x="2" y="18"/>
                  </a:lnTo>
                  <a:lnTo>
                    <a:pt x="2" y="19"/>
                  </a:lnTo>
                  <a:lnTo>
                    <a:pt x="2" y="20"/>
                  </a:lnTo>
                  <a:lnTo>
                    <a:pt x="3" y="20"/>
                  </a:lnTo>
                  <a:lnTo>
                    <a:pt x="3" y="21"/>
                  </a:lnTo>
                  <a:lnTo>
                    <a:pt x="5" y="23"/>
                  </a:lnTo>
                  <a:lnTo>
                    <a:pt x="5" y="25"/>
                  </a:lnTo>
                  <a:lnTo>
                    <a:pt x="6" y="25"/>
                  </a:lnTo>
                  <a:lnTo>
                    <a:pt x="6" y="26"/>
                  </a:lnTo>
                  <a:lnTo>
                    <a:pt x="7" y="26"/>
                  </a:lnTo>
                  <a:lnTo>
                    <a:pt x="7" y="27"/>
                  </a:lnTo>
                  <a:lnTo>
                    <a:pt x="7" y="29"/>
                  </a:lnTo>
                  <a:lnTo>
                    <a:pt x="8" y="31"/>
                  </a:lnTo>
                  <a:lnTo>
                    <a:pt x="8" y="31"/>
                  </a:lnTo>
                  <a:lnTo>
                    <a:pt x="9" y="32"/>
                  </a:lnTo>
                  <a:lnTo>
                    <a:pt x="9" y="33"/>
                  </a:lnTo>
                  <a:lnTo>
                    <a:pt x="9" y="35"/>
                  </a:lnTo>
                  <a:lnTo>
                    <a:pt x="10" y="36"/>
                  </a:lnTo>
                  <a:lnTo>
                    <a:pt x="10" y="38"/>
                  </a:lnTo>
                  <a:lnTo>
                    <a:pt x="12" y="39"/>
                  </a:lnTo>
                  <a:lnTo>
                    <a:pt x="12" y="38"/>
                  </a:lnTo>
                  <a:lnTo>
                    <a:pt x="13" y="3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56" name="Freeform 150"/>
            <p:cNvSpPr>
              <a:spLocks/>
            </p:cNvSpPr>
            <p:nvPr/>
          </p:nvSpPr>
          <p:spPr bwMode="auto">
            <a:xfrm>
              <a:off x="4252913" y="1250950"/>
              <a:ext cx="22225" cy="33338"/>
            </a:xfrm>
            <a:custGeom>
              <a:avLst/>
              <a:gdLst/>
              <a:ahLst/>
              <a:cxnLst>
                <a:cxn ang="0">
                  <a:pos x="6" y="38"/>
                </a:cxn>
                <a:cxn ang="0">
                  <a:pos x="7" y="40"/>
                </a:cxn>
                <a:cxn ang="0">
                  <a:pos x="7" y="38"/>
                </a:cxn>
                <a:cxn ang="0">
                  <a:pos x="11" y="32"/>
                </a:cxn>
                <a:cxn ang="0">
                  <a:pos x="13" y="31"/>
                </a:cxn>
                <a:cxn ang="0">
                  <a:pos x="16" y="29"/>
                </a:cxn>
                <a:cxn ang="0">
                  <a:pos x="17" y="26"/>
                </a:cxn>
                <a:cxn ang="0">
                  <a:pos x="19" y="25"/>
                </a:cxn>
                <a:cxn ang="0">
                  <a:pos x="25" y="18"/>
                </a:cxn>
                <a:cxn ang="0">
                  <a:pos x="29" y="12"/>
                </a:cxn>
                <a:cxn ang="0">
                  <a:pos x="25" y="5"/>
                </a:cxn>
                <a:cxn ang="0">
                  <a:pos x="17" y="0"/>
                </a:cxn>
                <a:cxn ang="0">
                  <a:pos x="15" y="0"/>
                </a:cxn>
                <a:cxn ang="0">
                  <a:pos x="12" y="0"/>
                </a:cxn>
                <a:cxn ang="0">
                  <a:pos x="11" y="0"/>
                </a:cxn>
                <a:cxn ang="0">
                  <a:pos x="10" y="0"/>
                </a:cxn>
                <a:cxn ang="0">
                  <a:pos x="9" y="0"/>
                </a:cxn>
                <a:cxn ang="0">
                  <a:pos x="7" y="1"/>
                </a:cxn>
                <a:cxn ang="0">
                  <a:pos x="6" y="1"/>
                </a:cxn>
                <a:cxn ang="0">
                  <a:pos x="5" y="1"/>
                </a:cxn>
                <a:cxn ang="0">
                  <a:pos x="4" y="2"/>
                </a:cxn>
                <a:cxn ang="0">
                  <a:pos x="3" y="2"/>
                </a:cxn>
                <a:cxn ang="0">
                  <a:pos x="3" y="5"/>
                </a:cxn>
                <a:cxn ang="0">
                  <a:pos x="2" y="6"/>
                </a:cxn>
                <a:cxn ang="0">
                  <a:pos x="2" y="6"/>
                </a:cxn>
                <a:cxn ang="0">
                  <a:pos x="2" y="7"/>
                </a:cxn>
                <a:cxn ang="0">
                  <a:pos x="0" y="7"/>
                </a:cxn>
                <a:cxn ang="0">
                  <a:pos x="0" y="8"/>
                </a:cxn>
                <a:cxn ang="0">
                  <a:pos x="0" y="11"/>
                </a:cxn>
                <a:cxn ang="0">
                  <a:pos x="0" y="12"/>
                </a:cxn>
                <a:cxn ang="0">
                  <a:pos x="0" y="13"/>
                </a:cxn>
                <a:cxn ang="0">
                  <a:pos x="0" y="13"/>
                </a:cxn>
                <a:cxn ang="0">
                  <a:pos x="0" y="14"/>
                </a:cxn>
                <a:cxn ang="0">
                  <a:pos x="2" y="16"/>
                </a:cxn>
                <a:cxn ang="0">
                  <a:pos x="2" y="18"/>
                </a:cxn>
                <a:cxn ang="0">
                  <a:pos x="2" y="18"/>
                </a:cxn>
                <a:cxn ang="0">
                  <a:pos x="2" y="19"/>
                </a:cxn>
                <a:cxn ang="0">
                  <a:pos x="2" y="20"/>
                </a:cxn>
                <a:cxn ang="0">
                  <a:pos x="3" y="22"/>
                </a:cxn>
                <a:cxn ang="0">
                  <a:pos x="3" y="24"/>
                </a:cxn>
                <a:cxn ang="0">
                  <a:pos x="3" y="24"/>
                </a:cxn>
                <a:cxn ang="0">
                  <a:pos x="4" y="24"/>
                </a:cxn>
                <a:cxn ang="0">
                  <a:pos x="4" y="25"/>
                </a:cxn>
                <a:cxn ang="0">
                  <a:pos x="4" y="26"/>
                </a:cxn>
                <a:cxn ang="0">
                  <a:pos x="4" y="28"/>
                </a:cxn>
                <a:cxn ang="0">
                  <a:pos x="4" y="29"/>
                </a:cxn>
                <a:cxn ang="0">
                  <a:pos x="5" y="29"/>
                </a:cxn>
                <a:cxn ang="0">
                  <a:pos x="5" y="31"/>
                </a:cxn>
                <a:cxn ang="0">
                  <a:pos x="5" y="31"/>
                </a:cxn>
                <a:cxn ang="0">
                  <a:pos x="5" y="32"/>
                </a:cxn>
                <a:cxn ang="0">
                  <a:pos x="6" y="34"/>
                </a:cxn>
                <a:cxn ang="0">
                  <a:pos x="6" y="37"/>
                </a:cxn>
                <a:cxn ang="0">
                  <a:pos x="6" y="38"/>
                </a:cxn>
              </a:cxnLst>
              <a:rect l="0" t="0" r="r" b="b"/>
              <a:pathLst>
                <a:path w="29" h="40">
                  <a:moveTo>
                    <a:pt x="6" y="38"/>
                  </a:moveTo>
                  <a:lnTo>
                    <a:pt x="7" y="40"/>
                  </a:lnTo>
                  <a:lnTo>
                    <a:pt x="7" y="38"/>
                  </a:lnTo>
                  <a:lnTo>
                    <a:pt x="11" y="32"/>
                  </a:lnTo>
                  <a:lnTo>
                    <a:pt x="13" y="31"/>
                  </a:lnTo>
                  <a:lnTo>
                    <a:pt x="16" y="29"/>
                  </a:lnTo>
                  <a:lnTo>
                    <a:pt x="17" y="26"/>
                  </a:lnTo>
                  <a:lnTo>
                    <a:pt x="19" y="25"/>
                  </a:lnTo>
                  <a:lnTo>
                    <a:pt x="25" y="18"/>
                  </a:lnTo>
                  <a:lnTo>
                    <a:pt x="29" y="12"/>
                  </a:lnTo>
                  <a:lnTo>
                    <a:pt x="25" y="5"/>
                  </a:lnTo>
                  <a:lnTo>
                    <a:pt x="17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11" y="0"/>
                  </a:lnTo>
                  <a:lnTo>
                    <a:pt x="10" y="0"/>
                  </a:lnTo>
                  <a:lnTo>
                    <a:pt x="9" y="0"/>
                  </a:lnTo>
                  <a:lnTo>
                    <a:pt x="7" y="1"/>
                  </a:lnTo>
                  <a:lnTo>
                    <a:pt x="6" y="1"/>
                  </a:lnTo>
                  <a:lnTo>
                    <a:pt x="5" y="1"/>
                  </a:lnTo>
                  <a:lnTo>
                    <a:pt x="4" y="2"/>
                  </a:lnTo>
                  <a:lnTo>
                    <a:pt x="3" y="2"/>
                  </a:lnTo>
                  <a:lnTo>
                    <a:pt x="3" y="5"/>
                  </a:lnTo>
                  <a:lnTo>
                    <a:pt x="2" y="6"/>
                  </a:lnTo>
                  <a:lnTo>
                    <a:pt x="2" y="6"/>
                  </a:lnTo>
                  <a:lnTo>
                    <a:pt x="2" y="7"/>
                  </a:lnTo>
                  <a:lnTo>
                    <a:pt x="0" y="7"/>
                  </a:lnTo>
                  <a:lnTo>
                    <a:pt x="0" y="8"/>
                  </a:lnTo>
                  <a:lnTo>
                    <a:pt x="0" y="11"/>
                  </a:lnTo>
                  <a:lnTo>
                    <a:pt x="0" y="12"/>
                  </a:lnTo>
                  <a:lnTo>
                    <a:pt x="0" y="13"/>
                  </a:lnTo>
                  <a:lnTo>
                    <a:pt x="0" y="13"/>
                  </a:lnTo>
                  <a:lnTo>
                    <a:pt x="0" y="14"/>
                  </a:lnTo>
                  <a:lnTo>
                    <a:pt x="2" y="16"/>
                  </a:lnTo>
                  <a:lnTo>
                    <a:pt x="2" y="18"/>
                  </a:lnTo>
                  <a:lnTo>
                    <a:pt x="2" y="18"/>
                  </a:lnTo>
                  <a:lnTo>
                    <a:pt x="2" y="19"/>
                  </a:lnTo>
                  <a:lnTo>
                    <a:pt x="2" y="20"/>
                  </a:lnTo>
                  <a:lnTo>
                    <a:pt x="3" y="22"/>
                  </a:lnTo>
                  <a:lnTo>
                    <a:pt x="3" y="24"/>
                  </a:lnTo>
                  <a:lnTo>
                    <a:pt x="3" y="24"/>
                  </a:lnTo>
                  <a:lnTo>
                    <a:pt x="4" y="24"/>
                  </a:lnTo>
                  <a:lnTo>
                    <a:pt x="4" y="25"/>
                  </a:lnTo>
                  <a:lnTo>
                    <a:pt x="4" y="26"/>
                  </a:lnTo>
                  <a:lnTo>
                    <a:pt x="4" y="28"/>
                  </a:lnTo>
                  <a:lnTo>
                    <a:pt x="4" y="29"/>
                  </a:lnTo>
                  <a:lnTo>
                    <a:pt x="5" y="29"/>
                  </a:lnTo>
                  <a:lnTo>
                    <a:pt x="5" y="31"/>
                  </a:lnTo>
                  <a:lnTo>
                    <a:pt x="5" y="31"/>
                  </a:lnTo>
                  <a:lnTo>
                    <a:pt x="5" y="32"/>
                  </a:lnTo>
                  <a:lnTo>
                    <a:pt x="6" y="34"/>
                  </a:lnTo>
                  <a:lnTo>
                    <a:pt x="6" y="37"/>
                  </a:lnTo>
                  <a:lnTo>
                    <a:pt x="6" y="3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57" name="Freeform 151"/>
            <p:cNvSpPr>
              <a:spLocks/>
            </p:cNvSpPr>
            <p:nvPr/>
          </p:nvSpPr>
          <p:spPr bwMode="auto">
            <a:xfrm>
              <a:off x="2909888" y="1416050"/>
              <a:ext cx="417513" cy="444500"/>
            </a:xfrm>
            <a:custGeom>
              <a:avLst/>
              <a:gdLst/>
              <a:ahLst/>
              <a:cxnLst>
                <a:cxn ang="0">
                  <a:pos x="469" y="11"/>
                </a:cxn>
                <a:cxn ang="0">
                  <a:pos x="423" y="22"/>
                </a:cxn>
                <a:cxn ang="0">
                  <a:pos x="377" y="31"/>
                </a:cxn>
                <a:cxn ang="0">
                  <a:pos x="331" y="42"/>
                </a:cxn>
                <a:cxn ang="0">
                  <a:pos x="286" y="55"/>
                </a:cxn>
                <a:cxn ang="0">
                  <a:pos x="253" y="65"/>
                </a:cxn>
                <a:cxn ang="0">
                  <a:pos x="245" y="69"/>
                </a:cxn>
                <a:cxn ang="0">
                  <a:pos x="240" y="77"/>
                </a:cxn>
                <a:cxn ang="0">
                  <a:pos x="241" y="88"/>
                </a:cxn>
                <a:cxn ang="0">
                  <a:pos x="247" y="95"/>
                </a:cxn>
                <a:cxn ang="0">
                  <a:pos x="268" y="137"/>
                </a:cxn>
                <a:cxn ang="0">
                  <a:pos x="199" y="194"/>
                </a:cxn>
                <a:cxn ang="0">
                  <a:pos x="182" y="207"/>
                </a:cxn>
                <a:cxn ang="0">
                  <a:pos x="162" y="236"/>
                </a:cxn>
                <a:cxn ang="0">
                  <a:pos x="146" y="267"/>
                </a:cxn>
                <a:cxn ang="0">
                  <a:pos x="133" y="296"/>
                </a:cxn>
                <a:cxn ang="0">
                  <a:pos x="101" y="381"/>
                </a:cxn>
                <a:cxn ang="0">
                  <a:pos x="68" y="475"/>
                </a:cxn>
                <a:cxn ang="0">
                  <a:pos x="28" y="529"/>
                </a:cxn>
                <a:cxn ang="0">
                  <a:pos x="2" y="558"/>
                </a:cxn>
                <a:cxn ang="0">
                  <a:pos x="6" y="553"/>
                </a:cxn>
                <a:cxn ang="0">
                  <a:pos x="11" y="549"/>
                </a:cxn>
                <a:cxn ang="0">
                  <a:pos x="17" y="544"/>
                </a:cxn>
                <a:cxn ang="0">
                  <a:pos x="22" y="540"/>
                </a:cxn>
                <a:cxn ang="0">
                  <a:pos x="49" y="512"/>
                </a:cxn>
                <a:cxn ang="0">
                  <a:pos x="105" y="426"/>
                </a:cxn>
                <a:cxn ang="0">
                  <a:pos x="149" y="328"/>
                </a:cxn>
                <a:cxn ang="0">
                  <a:pos x="217" y="214"/>
                </a:cxn>
                <a:cxn ang="0">
                  <a:pos x="250" y="210"/>
                </a:cxn>
                <a:cxn ang="0">
                  <a:pos x="281" y="202"/>
                </a:cxn>
                <a:cxn ang="0">
                  <a:pos x="294" y="201"/>
                </a:cxn>
                <a:cxn ang="0">
                  <a:pos x="296" y="204"/>
                </a:cxn>
                <a:cxn ang="0">
                  <a:pos x="297" y="198"/>
                </a:cxn>
                <a:cxn ang="0">
                  <a:pos x="320" y="188"/>
                </a:cxn>
                <a:cxn ang="0">
                  <a:pos x="356" y="175"/>
                </a:cxn>
                <a:cxn ang="0">
                  <a:pos x="391" y="157"/>
                </a:cxn>
                <a:cxn ang="0">
                  <a:pos x="386" y="157"/>
                </a:cxn>
                <a:cxn ang="0">
                  <a:pos x="297" y="171"/>
                </a:cxn>
                <a:cxn ang="0">
                  <a:pos x="286" y="110"/>
                </a:cxn>
                <a:cxn ang="0">
                  <a:pos x="277" y="88"/>
                </a:cxn>
                <a:cxn ang="0">
                  <a:pos x="307" y="76"/>
                </a:cxn>
                <a:cxn ang="0">
                  <a:pos x="352" y="63"/>
                </a:cxn>
                <a:cxn ang="0">
                  <a:pos x="397" y="46"/>
                </a:cxn>
                <a:cxn ang="0">
                  <a:pos x="436" y="31"/>
                </a:cxn>
                <a:cxn ang="0">
                  <a:pos x="474" y="18"/>
                </a:cxn>
                <a:cxn ang="0">
                  <a:pos x="498" y="11"/>
                </a:cxn>
                <a:cxn ang="0">
                  <a:pos x="499" y="12"/>
                </a:cxn>
                <a:cxn ang="0">
                  <a:pos x="512" y="5"/>
                </a:cxn>
                <a:cxn ang="0">
                  <a:pos x="517" y="0"/>
                </a:cxn>
                <a:cxn ang="0">
                  <a:pos x="504" y="4"/>
                </a:cxn>
                <a:cxn ang="0">
                  <a:pos x="501" y="2"/>
                </a:cxn>
                <a:cxn ang="0">
                  <a:pos x="499" y="5"/>
                </a:cxn>
              </a:cxnLst>
              <a:rect l="0" t="0" r="r" b="b"/>
              <a:pathLst>
                <a:path w="524" h="559">
                  <a:moveTo>
                    <a:pt x="499" y="5"/>
                  </a:moveTo>
                  <a:lnTo>
                    <a:pt x="484" y="8"/>
                  </a:lnTo>
                  <a:lnTo>
                    <a:pt x="469" y="11"/>
                  </a:lnTo>
                  <a:lnTo>
                    <a:pt x="454" y="13"/>
                  </a:lnTo>
                  <a:lnTo>
                    <a:pt x="438" y="18"/>
                  </a:lnTo>
                  <a:lnTo>
                    <a:pt x="423" y="22"/>
                  </a:lnTo>
                  <a:lnTo>
                    <a:pt x="408" y="24"/>
                  </a:lnTo>
                  <a:lnTo>
                    <a:pt x="392" y="29"/>
                  </a:lnTo>
                  <a:lnTo>
                    <a:pt x="377" y="31"/>
                  </a:lnTo>
                  <a:lnTo>
                    <a:pt x="362" y="36"/>
                  </a:lnTo>
                  <a:lnTo>
                    <a:pt x="346" y="39"/>
                  </a:lnTo>
                  <a:lnTo>
                    <a:pt x="331" y="42"/>
                  </a:lnTo>
                  <a:lnTo>
                    <a:pt x="316" y="46"/>
                  </a:lnTo>
                  <a:lnTo>
                    <a:pt x="300" y="49"/>
                  </a:lnTo>
                  <a:lnTo>
                    <a:pt x="286" y="55"/>
                  </a:lnTo>
                  <a:lnTo>
                    <a:pt x="271" y="58"/>
                  </a:lnTo>
                  <a:lnTo>
                    <a:pt x="255" y="64"/>
                  </a:lnTo>
                  <a:lnTo>
                    <a:pt x="253" y="65"/>
                  </a:lnTo>
                  <a:lnTo>
                    <a:pt x="251" y="65"/>
                  </a:lnTo>
                  <a:lnTo>
                    <a:pt x="247" y="66"/>
                  </a:lnTo>
                  <a:lnTo>
                    <a:pt x="245" y="69"/>
                  </a:lnTo>
                  <a:lnTo>
                    <a:pt x="240" y="72"/>
                  </a:lnTo>
                  <a:lnTo>
                    <a:pt x="240" y="76"/>
                  </a:lnTo>
                  <a:lnTo>
                    <a:pt x="240" y="77"/>
                  </a:lnTo>
                  <a:lnTo>
                    <a:pt x="240" y="81"/>
                  </a:lnTo>
                  <a:lnTo>
                    <a:pt x="240" y="83"/>
                  </a:lnTo>
                  <a:lnTo>
                    <a:pt x="241" y="88"/>
                  </a:lnTo>
                  <a:lnTo>
                    <a:pt x="242" y="90"/>
                  </a:lnTo>
                  <a:lnTo>
                    <a:pt x="245" y="94"/>
                  </a:lnTo>
                  <a:lnTo>
                    <a:pt x="247" y="95"/>
                  </a:lnTo>
                  <a:lnTo>
                    <a:pt x="253" y="101"/>
                  </a:lnTo>
                  <a:lnTo>
                    <a:pt x="260" y="118"/>
                  </a:lnTo>
                  <a:lnTo>
                    <a:pt x="268" y="137"/>
                  </a:lnTo>
                  <a:lnTo>
                    <a:pt x="277" y="158"/>
                  </a:lnTo>
                  <a:lnTo>
                    <a:pt x="283" y="177"/>
                  </a:lnTo>
                  <a:lnTo>
                    <a:pt x="199" y="194"/>
                  </a:lnTo>
                  <a:lnTo>
                    <a:pt x="194" y="194"/>
                  </a:lnTo>
                  <a:lnTo>
                    <a:pt x="191" y="198"/>
                  </a:lnTo>
                  <a:lnTo>
                    <a:pt x="182" y="207"/>
                  </a:lnTo>
                  <a:lnTo>
                    <a:pt x="175" y="216"/>
                  </a:lnTo>
                  <a:lnTo>
                    <a:pt x="169" y="226"/>
                  </a:lnTo>
                  <a:lnTo>
                    <a:pt x="162" y="236"/>
                  </a:lnTo>
                  <a:lnTo>
                    <a:pt x="156" y="247"/>
                  </a:lnTo>
                  <a:lnTo>
                    <a:pt x="152" y="257"/>
                  </a:lnTo>
                  <a:lnTo>
                    <a:pt x="146" y="267"/>
                  </a:lnTo>
                  <a:lnTo>
                    <a:pt x="141" y="279"/>
                  </a:lnTo>
                  <a:lnTo>
                    <a:pt x="136" y="288"/>
                  </a:lnTo>
                  <a:lnTo>
                    <a:pt x="133" y="296"/>
                  </a:lnTo>
                  <a:lnTo>
                    <a:pt x="129" y="306"/>
                  </a:lnTo>
                  <a:lnTo>
                    <a:pt x="126" y="314"/>
                  </a:lnTo>
                  <a:lnTo>
                    <a:pt x="101" y="381"/>
                  </a:lnTo>
                  <a:lnTo>
                    <a:pt x="86" y="425"/>
                  </a:lnTo>
                  <a:lnTo>
                    <a:pt x="76" y="455"/>
                  </a:lnTo>
                  <a:lnTo>
                    <a:pt x="68" y="475"/>
                  </a:lnTo>
                  <a:lnTo>
                    <a:pt x="60" y="488"/>
                  </a:lnTo>
                  <a:lnTo>
                    <a:pt x="48" y="506"/>
                  </a:lnTo>
                  <a:lnTo>
                    <a:pt x="28" y="529"/>
                  </a:lnTo>
                  <a:lnTo>
                    <a:pt x="0" y="559"/>
                  </a:lnTo>
                  <a:lnTo>
                    <a:pt x="0" y="559"/>
                  </a:lnTo>
                  <a:lnTo>
                    <a:pt x="2" y="558"/>
                  </a:lnTo>
                  <a:lnTo>
                    <a:pt x="3" y="556"/>
                  </a:lnTo>
                  <a:lnTo>
                    <a:pt x="4" y="553"/>
                  </a:lnTo>
                  <a:lnTo>
                    <a:pt x="6" y="553"/>
                  </a:lnTo>
                  <a:lnTo>
                    <a:pt x="8" y="552"/>
                  </a:lnTo>
                  <a:lnTo>
                    <a:pt x="9" y="550"/>
                  </a:lnTo>
                  <a:lnTo>
                    <a:pt x="11" y="549"/>
                  </a:lnTo>
                  <a:lnTo>
                    <a:pt x="13" y="547"/>
                  </a:lnTo>
                  <a:lnTo>
                    <a:pt x="15" y="546"/>
                  </a:lnTo>
                  <a:lnTo>
                    <a:pt x="17" y="544"/>
                  </a:lnTo>
                  <a:lnTo>
                    <a:pt x="18" y="543"/>
                  </a:lnTo>
                  <a:lnTo>
                    <a:pt x="21" y="542"/>
                  </a:lnTo>
                  <a:lnTo>
                    <a:pt x="22" y="540"/>
                  </a:lnTo>
                  <a:lnTo>
                    <a:pt x="24" y="538"/>
                  </a:lnTo>
                  <a:lnTo>
                    <a:pt x="26" y="537"/>
                  </a:lnTo>
                  <a:lnTo>
                    <a:pt x="49" y="512"/>
                  </a:lnTo>
                  <a:lnTo>
                    <a:pt x="70" y="484"/>
                  </a:lnTo>
                  <a:lnTo>
                    <a:pt x="88" y="458"/>
                  </a:lnTo>
                  <a:lnTo>
                    <a:pt x="105" y="426"/>
                  </a:lnTo>
                  <a:lnTo>
                    <a:pt x="120" y="397"/>
                  </a:lnTo>
                  <a:lnTo>
                    <a:pt x="135" y="364"/>
                  </a:lnTo>
                  <a:lnTo>
                    <a:pt x="149" y="328"/>
                  </a:lnTo>
                  <a:lnTo>
                    <a:pt x="166" y="289"/>
                  </a:lnTo>
                  <a:lnTo>
                    <a:pt x="205" y="216"/>
                  </a:lnTo>
                  <a:lnTo>
                    <a:pt x="217" y="214"/>
                  </a:lnTo>
                  <a:lnTo>
                    <a:pt x="227" y="213"/>
                  </a:lnTo>
                  <a:lnTo>
                    <a:pt x="239" y="213"/>
                  </a:lnTo>
                  <a:lnTo>
                    <a:pt x="250" y="210"/>
                  </a:lnTo>
                  <a:lnTo>
                    <a:pt x="260" y="207"/>
                  </a:lnTo>
                  <a:lnTo>
                    <a:pt x="271" y="206"/>
                  </a:lnTo>
                  <a:lnTo>
                    <a:pt x="281" y="202"/>
                  </a:lnTo>
                  <a:lnTo>
                    <a:pt x="292" y="200"/>
                  </a:lnTo>
                  <a:lnTo>
                    <a:pt x="293" y="201"/>
                  </a:lnTo>
                  <a:lnTo>
                    <a:pt x="294" y="201"/>
                  </a:lnTo>
                  <a:lnTo>
                    <a:pt x="294" y="204"/>
                  </a:lnTo>
                  <a:lnTo>
                    <a:pt x="296" y="206"/>
                  </a:lnTo>
                  <a:lnTo>
                    <a:pt x="296" y="204"/>
                  </a:lnTo>
                  <a:lnTo>
                    <a:pt x="296" y="202"/>
                  </a:lnTo>
                  <a:lnTo>
                    <a:pt x="297" y="201"/>
                  </a:lnTo>
                  <a:lnTo>
                    <a:pt x="297" y="198"/>
                  </a:lnTo>
                  <a:lnTo>
                    <a:pt x="297" y="196"/>
                  </a:lnTo>
                  <a:lnTo>
                    <a:pt x="308" y="194"/>
                  </a:lnTo>
                  <a:lnTo>
                    <a:pt x="320" y="188"/>
                  </a:lnTo>
                  <a:lnTo>
                    <a:pt x="332" y="183"/>
                  </a:lnTo>
                  <a:lnTo>
                    <a:pt x="344" y="178"/>
                  </a:lnTo>
                  <a:lnTo>
                    <a:pt x="356" y="175"/>
                  </a:lnTo>
                  <a:lnTo>
                    <a:pt x="367" y="170"/>
                  </a:lnTo>
                  <a:lnTo>
                    <a:pt x="379" y="163"/>
                  </a:lnTo>
                  <a:lnTo>
                    <a:pt x="391" y="157"/>
                  </a:lnTo>
                  <a:lnTo>
                    <a:pt x="391" y="155"/>
                  </a:lnTo>
                  <a:lnTo>
                    <a:pt x="395" y="154"/>
                  </a:lnTo>
                  <a:lnTo>
                    <a:pt x="386" y="157"/>
                  </a:lnTo>
                  <a:lnTo>
                    <a:pt x="297" y="176"/>
                  </a:lnTo>
                  <a:lnTo>
                    <a:pt x="297" y="175"/>
                  </a:lnTo>
                  <a:lnTo>
                    <a:pt x="297" y="171"/>
                  </a:lnTo>
                  <a:lnTo>
                    <a:pt x="296" y="151"/>
                  </a:lnTo>
                  <a:lnTo>
                    <a:pt x="292" y="129"/>
                  </a:lnTo>
                  <a:lnTo>
                    <a:pt x="286" y="110"/>
                  </a:lnTo>
                  <a:lnTo>
                    <a:pt x="279" y="90"/>
                  </a:lnTo>
                  <a:lnTo>
                    <a:pt x="278" y="89"/>
                  </a:lnTo>
                  <a:lnTo>
                    <a:pt x="277" y="88"/>
                  </a:lnTo>
                  <a:lnTo>
                    <a:pt x="277" y="86"/>
                  </a:lnTo>
                  <a:lnTo>
                    <a:pt x="292" y="82"/>
                  </a:lnTo>
                  <a:lnTo>
                    <a:pt x="307" y="76"/>
                  </a:lnTo>
                  <a:lnTo>
                    <a:pt x="323" y="71"/>
                  </a:lnTo>
                  <a:lnTo>
                    <a:pt x="337" y="66"/>
                  </a:lnTo>
                  <a:lnTo>
                    <a:pt x="352" y="63"/>
                  </a:lnTo>
                  <a:lnTo>
                    <a:pt x="367" y="58"/>
                  </a:lnTo>
                  <a:lnTo>
                    <a:pt x="383" y="51"/>
                  </a:lnTo>
                  <a:lnTo>
                    <a:pt x="397" y="46"/>
                  </a:lnTo>
                  <a:lnTo>
                    <a:pt x="410" y="41"/>
                  </a:lnTo>
                  <a:lnTo>
                    <a:pt x="423" y="36"/>
                  </a:lnTo>
                  <a:lnTo>
                    <a:pt x="436" y="31"/>
                  </a:lnTo>
                  <a:lnTo>
                    <a:pt x="448" y="28"/>
                  </a:lnTo>
                  <a:lnTo>
                    <a:pt x="461" y="24"/>
                  </a:lnTo>
                  <a:lnTo>
                    <a:pt x="474" y="18"/>
                  </a:lnTo>
                  <a:lnTo>
                    <a:pt x="485" y="13"/>
                  </a:lnTo>
                  <a:lnTo>
                    <a:pt x="498" y="10"/>
                  </a:lnTo>
                  <a:lnTo>
                    <a:pt x="498" y="11"/>
                  </a:lnTo>
                  <a:lnTo>
                    <a:pt x="497" y="11"/>
                  </a:lnTo>
                  <a:lnTo>
                    <a:pt x="497" y="12"/>
                  </a:lnTo>
                  <a:lnTo>
                    <a:pt x="499" y="12"/>
                  </a:lnTo>
                  <a:lnTo>
                    <a:pt x="499" y="10"/>
                  </a:lnTo>
                  <a:lnTo>
                    <a:pt x="505" y="6"/>
                  </a:lnTo>
                  <a:lnTo>
                    <a:pt x="512" y="5"/>
                  </a:lnTo>
                  <a:lnTo>
                    <a:pt x="518" y="2"/>
                  </a:lnTo>
                  <a:lnTo>
                    <a:pt x="524" y="0"/>
                  </a:lnTo>
                  <a:lnTo>
                    <a:pt x="517" y="0"/>
                  </a:lnTo>
                  <a:lnTo>
                    <a:pt x="512" y="2"/>
                  </a:lnTo>
                  <a:lnTo>
                    <a:pt x="509" y="2"/>
                  </a:lnTo>
                  <a:lnTo>
                    <a:pt x="504" y="4"/>
                  </a:lnTo>
                  <a:lnTo>
                    <a:pt x="501" y="5"/>
                  </a:lnTo>
                  <a:lnTo>
                    <a:pt x="501" y="4"/>
                  </a:lnTo>
                  <a:lnTo>
                    <a:pt x="501" y="2"/>
                  </a:lnTo>
                  <a:lnTo>
                    <a:pt x="501" y="0"/>
                  </a:lnTo>
                  <a:lnTo>
                    <a:pt x="499" y="0"/>
                  </a:lnTo>
                  <a:lnTo>
                    <a:pt x="499" y="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58" name="Freeform 152"/>
            <p:cNvSpPr>
              <a:spLocks/>
            </p:cNvSpPr>
            <p:nvPr/>
          </p:nvSpPr>
          <p:spPr bwMode="auto">
            <a:xfrm>
              <a:off x="2908300" y="1860550"/>
              <a:ext cx="1588" cy="1588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4" y="0"/>
                </a:cxn>
                <a:cxn ang="0">
                  <a:pos x="1" y="1"/>
                </a:cxn>
                <a:cxn ang="0">
                  <a:pos x="0" y="3"/>
                </a:cxn>
              </a:cxnLst>
              <a:rect l="0" t="0" r="r" b="b"/>
              <a:pathLst>
                <a:path w="4" h="3">
                  <a:moveTo>
                    <a:pt x="0" y="3"/>
                  </a:moveTo>
                  <a:lnTo>
                    <a:pt x="4" y="0"/>
                  </a:lnTo>
                  <a:lnTo>
                    <a:pt x="1" y="1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59" name="Freeform 153"/>
            <p:cNvSpPr>
              <a:spLocks/>
            </p:cNvSpPr>
            <p:nvPr/>
          </p:nvSpPr>
          <p:spPr bwMode="auto">
            <a:xfrm>
              <a:off x="3744913" y="1193800"/>
              <a:ext cx="6350" cy="3175"/>
            </a:xfrm>
            <a:custGeom>
              <a:avLst/>
              <a:gdLst/>
              <a:ahLst/>
              <a:cxnLst>
                <a:cxn ang="0">
                  <a:pos x="7" y="2"/>
                </a:cxn>
                <a:cxn ang="0">
                  <a:pos x="6" y="0"/>
                </a:cxn>
                <a:cxn ang="0">
                  <a:pos x="0" y="5"/>
                </a:cxn>
                <a:cxn ang="0">
                  <a:pos x="1" y="5"/>
                </a:cxn>
                <a:cxn ang="0">
                  <a:pos x="7" y="2"/>
                </a:cxn>
              </a:cxnLst>
              <a:rect l="0" t="0" r="r" b="b"/>
              <a:pathLst>
                <a:path w="7" h="5">
                  <a:moveTo>
                    <a:pt x="7" y="2"/>
                  </a:moveTo>
                  <a:lnTo>
                    <a:pt x="6" y="0"/>
                  </a:lnTo>
                  <a:lnTo>
                    <a:pt x="0" y="5"/>
                  </a:lnTo>
                  <a:lnTo>
                    <a:pt x="1" y="5"/>
                  </a:lnTo>
                  <a:lnTo>
                    <a:pt x="7" y="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60" name="Freeform 154"/>
            <p:cNvSpPr>
              <a:spLocks/>
            </p:cNvSpPr>
            <p:nvPr/>
          </p:nvSpPr>
          <p:spPr bwMode="auto">
            <a:xfrm>
              <a:off x="3744913" y="1204913"/>
              <a:ext cx="26988" cy="6350"/>
            </a:xfrm>
            <a:custGeom>
              <a:avLst/>
              <a:gdLst/>
              <a:ahLst/>
              <a:cxnLst>
                <a:cxn ang="0">
                  <a:pos x="8" y="5"/>
                </a:cxn>
                <a:cxn ang="0">
                  <a:pos x="17" y="6"/>
                </a:cxn>
                <a:cxn ang="0">
                  <a:pos x="25" y="7"/>
                </a:cxn>
                <a:cxn ang="0">
                  <a:pos x="33" y="8"/>
                </a:cxn>
                <a:cxn ang="0">
                  <a:pos x="18" y="5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3" y="1"/>
                </a:cxn>
                <a:cxn ang="0">
                  <a:pos x="8" y="5"/>
                </a:cxn>
              </a:cxnLst>
              <a:rect l="0" t="0" r="r" b="b"/>
              <a:pathLst>
                <a:path w="33" h="8">
                  <a:moveTo>
                    <a:pt x="8" y="5"/>
                  </a:moveTo>
                  <a:lnTo>
                    <a:pt x="17" y="6"/>
                  </a:lnTo>
                  <a:lnTo>
                    <a:pt x="25" y="7"/>
                  </a:lnTo>
                  <a:lnTo>
                    <a:pt x="33" y="8"/>
                  </a:lnTo>
                  <a:lnTo>
                    <a:pt x="18" y="5"/>
                  </a:lnTo>
                  <a:lnTo>
                    <a:pt x="4" y="0"/>
                  </a:lnTo>
                  <a:lnTo>
                    <a:pt x="0" y="0"/>
                  </a:lnTo>
                  <a:lnTo>
                    <a:pt x="3" y="1"/>
                  </a:lnTo>
                  <a:lnTo>
                    <a:pt x="8" y="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61" name="Freeform 155"/>
            <p:cNvSpPr>
              <a:spLocks/>
            </p:cNvSpPr>
            <p:nvPr/>
          </p:nvSpPr>
          <p:spPr bwMode="auto">
            <a:xfrm>
              <a:off x="3736975" y="1169988"/>
              <a:ext cx="22225" cy="23813"/>
            </a:xfrm>
            <a:custGeom>
              <a:avLst/>
              <a:gdLst/>
              <a:ahLst/>
              <a:cxnLst>
                <a:cxn ang="0">
                  <a:pos x="24" y="21"/>
                </a:cxn>
                <a:cxn ang="0">
                  <a:pos x="28" y="12"/>
                </a:cxn>
                <a:cxn ang="0">
                  <a:pos x="26" y="5"/>
                </a:cxn>
                <a:cxn ang="0">
                  <a:pos x="16" y="0"/>
                </a:cxn>
                <a:cxn ang="0">
                  <a:pos x="1" y="4"/>
                </a:cxn>
                <a:cxn ang="0">
                  <a:pos x="0" y="10"/>
                </a:cxn>
                <a:cxn ang="0">
                  <a:pos x="6" y="17"/>
                </a:cxn>
                <a:cxn ang="0">
                  <a:pos x="14" y="24"/>
                </a:cxn>
                <a:cxn ang="0">
                  <a:pos x="16" y="31"/>
                </a:cxn>
                <a:cxn ang="0">
                  <a:pos x="17" y="30"/>
                </a:cxn>
                <a:cxn ang="0">
                  <a:pos x="24" y="21"/>
                </a:cxn>
              </a:cxnLst>
              <a:rect l="0" t="0" r="r" b="b"/>
              <a:pathLst>
                <a:path w="28" h="31">
                  <a:moveTo>
                    <a:pt x="24" y="21"/>
                  </a:moveTo>
                  <a:lnTo>
                    <a:pt x="28" y="12"/>
                  </a:lnTo>
                  <a:lnTo>
                    <a:pt x="26" y="5"/>
                  </a:lnTo>
                  <a:lnTo>
                    <a:pt x="16" y="0"/>
                  </a:lnTo>
                  <a:lnTo>
                    <a:pt x="1" y="4"/>
                  </a:lnTo>
                  <a:lnTo>
                    <a:pt x="0" y="10"/>
                  </a:lnTo>
                  <a:lnTo>
                    <a:pt x="6" y="17"/>
                  </a:lnTo>
                  <a:lnTo>
                    <a:pt x="14" y="24"/>
                  </a:lnTo>
                  <a:lnTo>
                    <a:pt x="16" y="31"/>
                  </a:lnTo>
                  <a:lnTo>
                    <a:pt x="17" y="30"/>
                  </a:lnTo>
                  <a:lnTo>
                    <a:pt x="24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62" name="Freeform 156"/>
            <p:cNvSpPr>
              <a:spLocks noEditPoints="1"/>
            </p:cNvSpPr>
            <p:nvPr/>
          </p:nvSpPr>
          <p:spPr bwMode="auto">
            <a:xfrm>
              <a:off x="3046413" y="846138"/>
              <a:ext cx="1558925" cy="601663"/>
            </a:xfrm>
            <a:custGeom>
              <a:avLst/>
              <a:gdLst/>
              <a:ahLst/>
              <a:cxnLst>
                <a:cxn ang="0">
                  <a:pos x="1338" y="703"/>
                </a:cxn>
                <a:cxn ang="0">
                  <a:pos x="1632" y="753"/>
                </a:cxn>
                <a:cxn ang="0">
                  <a:pos x="1784" y="735"/>
                </a:cxn>
                <a:cxn ang="0">
                  <a:pos x="1957" y="623"/>
                </a:cxn>
                <a:cxn ang="0">
                  <a:pos x="1863" y="647"/>
                </a:cxn>
                <a:cxn ang="0">
                  <a:pos x="1784" y="646"/>
                </a:cxn>
                <a:cxn ang="0">
                  <a:pos x="1354" y="642"/>
                </a:cxn>
                <a:cxn ang="0">
                  <a:pos x="1117" y="605"/>
                </a:cxn>
                <a:cxn ang="0">
                  <a:pos x="1066" y="589"/>
                </a:cxn>
                <a:cxn ang="0">
                  <a:pos x="1224" y="610"/>
                </a:cxn>
                <a:cxn ang="0">
                  <a:pos x="1522" y="640"/>
                </a:cxn>
                <a:cxn ang="0">
                  <a:pos x="1792" y="628"/>
                </a:cxn>
                <a:cxn ang="0">
                  <a:pos x="1878" y="616"/>
                </a:cxn>
                <a:cxn ang="0">
                  <a:pos x="1768" y="624"/>
                </a:cxn>
                <a:cxn ang="0">
                  <a:pos x="1155" y="576"/>
                </a:cxn>
                <a:cxn ang="0">
                  <a:pos x="626" y="410"/>
                </a:cxn>
                <a:cxn ang="0">
                  <a:pos x="870" y="450"/>
                </a:cxn>
                <a:cxn ang="0">
                  <a:pos x="787" y="418"/>
                </a:cxn>
                <a:cxn ang="0">
                  <a:pos x="667" y="400"/>
                </a:cxn>
                <a:cxn ang="0">
                  <a:pos x="577" y="387"/>
                </a:cxn>
                <a:cxn ang="0">
                  <a:pos x="610" y="350"/>
                </a:cxn>
                <a:cxn ang="0">
                  <a:pos x="569" y="128"/>
                </a:cxn>
                <a:cxn ang="0">
                  <a:pos x="504" y="41"/>
                </a:cxn>
                <a:cxn ang="0">
                  <a:pos x="351" y="188"/>
                </a:cxn>
                <a:cxn ang="0">
                  <a:pos x="407" y="128"/>
                </a:cxn>
                <a:cxn ang="0">
                  <a:pos x="485" y="36"/>
                </a:cxn>
                <a:cxn ang="0">
                  <a:pos x="400" y="109"/>
                </a:cxn>
                <a:cxn ang="0">
                  <a:pos x="278" y="117"/>
                </a:cxn>
                <a:cxn ang="0">
                  <a:pos x="292" y="146"/>
                </a:cxn>
                <a:cxn ang="0">
                  <a:pos x="148" y="226"/>
                </a:cxn>
                <a:cxn ang="0">
                  <a:pos x="122" y="275"/>
                </a:cxn>
                <a:cxn ang="0">
                  <a:pos x="127" y="305"/>
                </a:cxn>
                <a:cxn ang="0">
                  <a:pos x="87" y="304"/>
                </a:cxn>
                <a:cxn ang="0">
                  <a:pos x="119" y="351"/>
                </a:cxn>
                <a:cxn ang="0">
                  <a:pos x="403" y="446"/>
                </a:cxn>
                <a:cxn ang="0">
                  <a:pos x="323" y="380"/>
                </a:cxn>
                <a:cxn ang="0">
                  <a:pos x="174" y="330"/>
                </a:cxn>
                <a:cxn ang="0">
                  <a:pos x="347" y="374"/>
                </a:cxn>
                <a:cxn ang="0">
                  <a:pos x="448" y="426"/>
                </a:cxn>
                <a:cxn ang="0">
                  <a:pos x="516" y="398"/>
                </a:cxn>
                <a:cxn ang="0">
                  <a:pos x="574" y="447"/>
                </a:cxn>
                <a:cxn ang="0">
                  <a:pos x="459" y="486"/>
                </a:cxn>
                <a:cxn ang="0">
                  <a:pos x="380" y="536"/>
                </a:cxn>
                <a:cxn ang="0">
                  <a:pos x="183" y="591"/>
                </a:cxn>
                <a:cxn ang="0">
                  <a:pos x="13" y="616"/>
                </a:cxn>
                <a:cxn ang="0">
                  <a:pos x="158" y="656"/>
                </a:cxn>
                <a:cxn ang="0">
                  <a:pos x="208" y="646"/>
                </a:cxn>
                <a:cxn ang="0">
                  <a:pos x="271" y="704"/>
                </a:cxn>
                <a:cxn ang="0">
                  <a:pos x="272" y="692"/>
                </a:cxn>
                <a:cxn ang="0">
                  <a:pos x="353" y="706"/>
                </a:cxn>
                <a:cxn ang="0">
                  <a:pos x="471" y="651"/>
                </a:cxn>
                <a:cxn ang="0">
                  <a:pos x="667" y="605"/>
                </a:cxn>
                <a:cxn ang="0">
                  <a:pos x="551" y="227"/>
                </a:cxn>
                <a:cxn ang="0">
                  <a:pos x="133" y="624"/>
                </a:cxn>
                <a:cxn ang="0">
                  <a:pos x="158" y="621"/>
                </a:cxn>
                <a:cxn ang="0">
                  <a:pos x="185" y="618"/>
                </a:cxn>
                <a:cxn ang="0">
                  <a:pos x="575" y="450"/>
                </a:cxn>
                <a:cxn ang="0">
                  <a:pos x="655" y="488"/>
                </a:cxn>
                <a:cxn ang="0">
                  <a:pos x="852" y="558"/>
                </a:cxn>
              </a:cxnLst>
              <a:rect l="0" t="0" r="r" b="b"/>
              <a:pathLst>
                <a:path w="1965" h="758">
                  <a:moveTo>
                    <a:pt x="838" y="659"/>
                  </a:moveTo>
                  <a:lnTo>
                    <a:pt x="883" y="668"/>
                  </a:lnTo>
                  <a:lnTo>
                    <a:pt x="927" y="674"/>
                  </a:lnTo>
                  <a:lnTo>
                    <a:pt x="972" y="677"/>
                  </a:lnTo>
                  <a:lnTo>
                    <a:pt x="1018" y="681"/>
                  </a:lnTo>
                  <a:lnTo>
                    <a:pt x="1064" y="686"/>
                  </a:lnTo>
                  <a:lnTo>
                    <a:pt x="1110" y="688"/>
                  </a:lnTo>
                  <a:lnTo>
                    <a:pt x="1155" y="689"/>
                  </a:lnTo>
                  <a:lnTo>
                    <a:pt x="1201" y="693"/>
                  </a:lnTo>
                  <a:lnTo>
                    <a:pt x="1247" y="694"/>
                  </a:lnTo>
                  <a:lnTo>
                    <a:pt x="1292" y="699"/>
                  </a:lnTo>
                  <a:lnTo>
                    <a:pt x="1338" y="703"/>
                  </a:lnTo>
                  <a:lnTo>
                    <a:pt x="1382" y="709"/>
                  </a:lnTo>
                  <a:lnTo>
                    <a:pt x="1427" y="717"/>
                  </a:lnTo>
                  <a:lnTo>
                    <a:pt x="1448" y="721"/>
                  </a:lnTo>
                  <a:lnTo>
                    <a:pt x="1472" y="723"/>
                  </a:lnTo>
                  <a:lnTo>
                    <a:pt x="1496" y="727"/>
                  </a:lnTo>
                  <a:lnTo>
                    <a:pt x="1520" y="729"/>
                  </a:lnTo>
                  <a:lnTo>
                    <a:pt x="1544" y="734"/>
                  </a:lnTo>
                  <a:lnTo>
                    <a:pt x="1569" y="736"/>
                  </a:lnTo>
                  <a:lnTo>
                    <a:pt x="1591" y="742"/>
                  </a:lnTo>
                  <a:lnTo>
                    <a:pt x="1611" y="748"/>
                  </a:lnTo>
                  <a:lnTo>
                    <a:pt x="1621" y="752"/>
                  </a:lnTo>
                  <a:lnTo>
                    <a:pt x="1632" y="753"/>
                  </a:lnTo>
                  <a:lnTo>
                    <a:pt x="1647" y="753"/>
                  </a:lnTo>
                  <a:lnTo>
                    <a:pt x="1662" y="753"/>
                  </a:lnTo>
                  <a:lnTo>
                    <a:pt x="1678" y="750"/>
                  </a:lnTo>
                  <a:lnTo>
                    <a:pt x="1695" y="747"/>
                  </a:lnTo>
                  <a:lnTo>
                    <a:pt x="1710" y="746"/>
                  </a:lnTo>
                  <a:lnTo>
                    <a:pt x="1723" y="741"/>
                  </a:lnTo>
                  <a:lnTo>
                    <a:pt x="1698" y="758"/>
                  </a:lnTo>
                  <a:lnTo>
                    <a:pt x="1715" y="753"/>
                  </a:lnTo>
                  <a:lnTo>
                    <a:pt x="1733" y="748"/>
                  </a:lnTo>
                  <a:lnTo>
                    <a:pt x="1750" y="745"/>
                  </a:lnTo>
                  <a:lnTo>
                    <a:pt x="1767" y="740"/>
                  </a:lnTo>
                  <a:lnTo>
                    <a:pt x="1784" y="735"/>
                  </a:lnTo>
                  <a:lnTo>
                    <a:pt x="1802" y="729"/>
                  </a:lnTo>
                  <a:lnTo>
                    <a:pt x="1819" y="723"/>
                  </a:lnTo>
                  <a:lnTo>
                    <a:pt x="1836" y="717"/>
                  </a:lnTo>
                  <a:lnTo>
                    <a:pt x="1853" y="710"/>
                  </a:lnTo>
                  <a:lnTo>
                    <a:pt x="1868" y="703"/>
                  </a:lnTo>
                  <a:lnTo>
                    <a:pt x="1883" y="694"/>
                  </a:lnTo>
                  <a:lnTo>
                    <a:pt x="1899" y="686"/>
                  </a:lnTo>
                  <a:lnTo>
                    <a:pt x="1913" y="675"/>
                  </a:lnTo>
                  <a:lnTo>
                    <a:pt x="1926" y="663"/>
                  </a:lnTo>
                  <a:lnTo>
                    <a:pt x="1938" y="648"/>
                  </a:lnTo>
                  <a:lnTo>
                    <a:pt x="1950" y="635"/>
                  </a:lnTo>
                  <a:lnTo>
                    <a:pt x="1957" y="623"/>
                  </a:lnTo>
                  <a:lnTo>
                    <a:pt x="1962" y="611"/>
                  </a:lnTo>
                  <a:lnTo>
                    <a:pt x="1965" y="598"/>
                  </a:lnTo>
                  <a:lnTo>
                    <a:pt x="1964" y="587"/>
                  </a:lnTo>
                  <a:lnTo>
                    <a:pt x="1954" y="588"/>
                  </a:lnTo>
                  <a:lnTo>
                    <a:pt x="1940" y="595"/>
                  </a:lnTo>
                  <a:lnTo>
                    <a:pt x="1925" y="605"/>
                  </a:lnTo>
                  <a:lnTo>
                    <a:pt x="1909" y="616"/>
                  </a:lnTo>
                  <a:lnTo>
                    <a:pt x="1893" y="628"/>
                  </a:lnTo>
                  <a:lnTo>
                    <a:pt x="1880" y="638"/>
                  </a:lnTo>
                  <a:lnTo>
                    <a:pt x="1869" y="646"/>
                  </a:lnTo>
                  <a:lnTo>
                    <a:pt x="1862" y="651"/>
                  </a:lnTo>
                  <a:lnTo>
                    <a:pt x="1863" y="647"/>
                  </a:lnTo>
                  <a:lnTo>
                    <a:pt x="1866" y="642"/>
                  </a:lnTo>
                  <a:lnTo>
                    <a:pt x="1867" y="640"/>
                  </a:lnTo>
                  <a:lnTo>
                    <a:pt x="1867" y="635"/>
                  </a:lnTo>
                  <a:lnTo>
                    <a:pt x="1862" y="635"/>
                  </a:lnTo>
                  <a:lnTo>
                    <a:pt x="1856" y="635"/>
                  </a:lnTo>
                  <a:lnTo>
                    <a:pt x="1849" y="635"/>
                  </a:lnTo>
                  <a:lnTo>
                    <a:pt x="1843" y="634"/>
                  </a:lnTo>
                  <a:lnTo>
                    <a:pt x="1836" y="634"/>
                  </a:lnTo>
                  <a:lnTo>
                    <a:pt x="1830" y="634"/>
                  </a:lnTo>
                  <a:lnTo>
                    <a:pt x="1823" y="635"/>
                  </a:lnTo>
                  <a:lnTo>
                    <a:pt x="1819" y="635"/>
                  </a:lnTo>
                  <a:lnTo>
                    <a:pt x="1784" y="646"/>
                  </a:lnTo>
                  <a:lnTo>
                    <a:pt x="1749" y="653"/>
                  </a:lnTo>
                  <a:lnTo>
                    <a:pt x="1715" y="660"/>
                  </a:lnTo>
                  <a:lnTo>
                    <a:pt x="1678" y="663"/>
                  </a:lnTo>
                  <a:lnTo>
                    <a:pt x="1643" y="666"/>
                  </a:lnTo>
                  <a:lnTo>
                    <a:pt x="1606" y="668"/>
                  </a:lnTo>
                  <a:lnTo>
                    <a:pt x="1571" y="666"/>
                  </a:lnTo>
                  <a:lnTo>
                    <a:pt x="1535" y="664"/>
                  </a:lnTo>
                  <a:lnTo>
                    <a:pt x="1498" y="662"/>
                  </a:lnTo>
                  <a:lnTo>
                    <a:pt x="1461" y="659"/>
                  </a:lnTo>
                  <a:lnTo>
                    <a:pt x="1426" y="653"/>
                  </a:lnTo>
                  <a:lnTo>
                    <a:pt x="1390" y="648"/>
                  </a:lnTo>
                  <a:lnTo>
                    <a:pt x="1354" y="642"/>
                  </a:lnTo>
                  <a:lnTo>
                    <a:pt x="1319" y="638"/>
                  </a:lnTo>
                  <a:lnTo>
                    <a:pt x="1283" y="633"/>
                  </a:lnTo>
                  <a:lnTo>
                    <a:pt x="1249" y="627"/>
                  </a:lnTo>
                  <a:lnTo>
                    <a:pt x="1236" y="623"/>
                  </a:lnTo>
                  <a:lnTo>
                    <a:pt x="1222" y="622"/>
                  </a:lnTo>
                  <a:lnTo>
                    <a:pt x="1208" y="621"/>
                  </a:lnTo>
                  <a:lnTo>
                    <a:pt x="1194" y="617"/>
                  </a:lnTo>
                  <a:lnTo>
                    <a:pt x="1178" y="616"/>
                  </a:lnTo>
                  <a:lnTo>
                    <a:pt x="1163" y="613"/>
                  </a:lnTo>
                  <a:lnTo>
                    <a:pt x="1148" y="610"/>
                  </a:lnTo>
                  <a:lnTo>
                    <a:pt x="1133" y="609"/>
                  </a:lnTo>
                  <a:lnTo>
                    <a:pt x="1117" y="605"/>
                  </a:lnTo>
                  <a:lnTo>
                    <a:pt x="1102" y="604"/>
                  </a:lnTo>
                  <a:lnTo>
                    <a:pt x="1085" y="598"/>
                  </a:lnTo>
                  <a:lnTo>
                    <a:pt x="1070" y="597"/>
                  </a:lnTo>
                  <a:lnTo>
                    <a:pt x="1054" y="594"/>
                  </a:lnTo>
                  <a:lnTo>
                    <a:pt x="1038" y="592"/>
                  </a:lnTo>
                  <a:lnTo>
                    <a:pt x="1022" y="589"/>
                  </a:lnTo>
                  <a:lnTo>
                    <a:pt x="1006" y="588"/>
                  </a:lnTo>
                  <a:lnTo>
                    <a:pt x="1018" y="588"/>
                  </a:lnTo>
                  <a:lnTo>
                    <a:pt x="1030" y="588"/>
                  </a:lnTo>
                  <a:lnTo>
                    <a:pt x="1042" y="588"/>
                  </a:lnTo>
                  <a:lnTo>
                    <a:pt x="1055" y="589"/>
                  </a:lnTo>
                  <a:lnTo>
                    <a:pt x="1066" y="589"/>
                  </a:lnTo>
                  <a:lnTo>
                    <a:pt x="1078" y="591"/>
                  </a:lnTo>
                  <a:lnTo>
                    <a:pt x="1091" y="591"/>
                  </a:lnTo>
                  <a:lnTo>
                    <a:pt x="1103" y="592"/>
                  </a:lnTo>
                  <a:lnTo>
                    <a:pt x="1141" y="595"/>
                  </a:lnTo>
                  <a:lnTo>
                    <a:pt x="1148" y="597"/>
                  </a:lnTo>
                  <a:lnTo>
                    <a:pt x="1155" y="598"/>
                  </a:lnTo>
                  <a:lnTo>
                    <a:pt x="1162" y="598"/>
                  </a:lnTo>
                  <a:lnTo>
                    <a:pt x="1169" y="600"/>
                  </a:lnTo>
                  <a:lnTo>
                    <a:pt x="1183" y="604"/>
                  </a:lnTo>
                  <a:lnTo>
                    <a:pt x="1196" y="605"/>
                  </a:lnTo>
                  <a:lnTo>
                    <a:pt x="1210" y="609"/>
                  </a:lnTo>
                  <a:lnTo>
                    <a:pt x="1224" y="610"/>
                  </a:lnTo>
                  <a:lnTo>
                    <a:pt x="1237" y="613"/>
                  </a:lnTo>
                  <a:lnTo>
                    <a:pt x="1252" y="615"/>
                  </a:lnTo>
                  <a:lnTo>
                    <a:pt x="1265" y="616"/>
                  </a:lnTo>
                  <a:lnTo>
                    <a:pt x="1279" y="618"/>
                  </a:lnTo>
                  <a:lnTo>
                    <a:pt x="1345" y="628"/>
                  </a:lnTo>
                  <a:lnTo>
                    <a:pt x="1369" y="633"/>
                  </a:lnTo>
                  <a:lnTo>
                    <a:pt x="1395" y="635"/>
                  </a:lnTo>
                  <a:lnTo>
                    <a:pt x="1420" y="636"/>
                  </a:lnTo>
                  <a:lnTo>
                    <a:pt x="1446" y="638"/>
                  </a:lnTo>
                  <a:lnTo>
                    <a:pt x="1471" y="640"/>
                  </a:lnTo>
                  <a:lnTo>
                    <a:pt x="1497" y="640"/>
                  </a:lnTo>
                  <a:lnTo>
                    <a:pt x="1522" y="640"/>
                  </a:lnTo>
                  <a:lnTo>
                    <a:pt x="1547" y="638"/>
                  </a:lnTo>
                  <a:lnTo>
                    <a:pt x="1572" y="636"/>
                  </a:lnTo>
                  <a:lnTo>
                    <a:pt x="1598" y="635"/>
                  </a:lnTo>
                  <a:lnTo>
                    <a:pt x="1623" y="635"/>
                  </a:lnTo>
                  <a:lnTo>
                    <a:pt x="1649" y="634"/>
                  </a:lnTo>
                  <a:lnTo>
                    <a:pt x="1674" y="630"/>
                  </a:lnTo>
                  <a:lnTo>
                    <a:pt x="1700" y="629"/>
                  </a:lnTo>
                  <a:lnTo>
                    <a:pt x="1724" y="629"/>
                  </a:lnTo>
                  <a:lnTo>
                    <a:pt x="1750" y="628"/>
                  </a:lnTo>
                  <a:lnTo>
                    <a:pt x="1782" y="628"/>
                  </a:lnTo>
                  <a:lnTo>
                    <a:pt x="1787" y="628"/>
                  </a:lnTo>
                  <a:lnTo>
                    <a:pt x="1792" y="628"/>
                  </a:lnTo>
                  <a:lnTo>
                    <a:pt x="1796" y="629"/>
                  </a:lnTo>
                  <a:lnTo>
                    <a:pt x="1801" y="629"/>
                  </a:lnTo>
                  <a:lnTo>
                    <a:pt x="1805" y="629"/>
                  </a:lnTo>
                  <a:lnTo>
                    <a:pt x="1809" y="629"/>
                  </a:lnTo>
                  <a:lnTo>
                    <a:pt x="1814" y="629"/>
                  </a:lnTo>
                  <a:lnTo>
                    <a:pt x="1819" y="629"/>
                  </a:lnTo>
                  <a:lnTo>
                    <a:pt x="1829" y="629"/>
                  </a:lnTo>
                  <a:lnTo>
                    <a:pt x="1839" y="628"/>
                  </a:lnTo>
                  <a:lnTo>
                    <a:pt x="1849" y="627"/>
                  </a:lnTo>
                  <a:lnTo>
                    <a:pt x="1859" y="623"/>
                  </a:lnTo>
                  <a:lnTo>
                    <a:pt x="1868" y="621"/>
                  </a:lnTo>
                  <a:lnTo>
                    <a:pt x="1878" y="616"/>
                  </a:lnTo>
                  <a:lnTo>
                    <a:pt x="1888" y="615"/>
                  </a:lnTo>
                  <a:lnTo>
                    <a:pt x="1898" y="611"/>
                  </a:lnTo>
                  <a:lnTo>
                    <a:pt x="1819" y="628"/>
                  </a:lnTo>
                  <a:lnTo>
                    <a:pt x="1814" y="628"/>
                  </a:lnTo>
                  <a:lnTo>
                    <a:pt x="1809" y="627"/>
                  </a:lnTo>
                  <a:lnTo>
                    <a:pt x="1805" y="627"/>
                  </a:lnTo>
                  <a:lnTo>
                    <a:pt x="1801" y="627"/>
                  </a:lnTo>
                  <a:lnTo>
                    <a:pt x="1796" y="627"/>
                  </a:lnTo>
                  <a:lnTo>
                    <a:pt x="1792" y="627"/>
                  </a:lnTo>
                  <a:lnTo>
                    <a:pt x="1787" y="624"/>
                  </a:lnTo>
                  <a:lnTo>
                    <a:pt x="1782" y="624"/>
                  </a:lnTo>
                  <a:lnTo>
                    <a:pt x="1768" y="624"/>
                  </a:lnTo>
                  <a:lnTo>
                    <a:pt x="1347" y="613"/>
                  </a:lnTo>
                  <a:lnTo>
                    <a:pt x="1339" y="611"/>
                  </a:lnTo>
                  <a:lnTo>
                    <a:pt x="1331" y="610"/>
                  </a:lnTo>
                  <a:lnTo>
                    <a:pt x="1324" y="609"/>
                  </a:lnTo>
                  <a:lnTo>
                    <a:pt x="1315" y="607"/>
                  </a:lnTo>
                  <a:lnTo>
                    <a:pt x="1307" y="605"/>
                  </a:lnTo>
                  <a:lnTo>
                    <a:pt x="1299" y="604"/>
                  </a:lnTo>
                  <a:lnTo>
                    <a:pt x="1290" y="603"/>
                  </a:lnTo>
                  <a:lnTo>
                    <a:pt x="1282" y="600"/>
                  </a:lnTo>
                  <a:lnTo>
                    <a:pt x="1174" y="581"/>
                  </a:lnTo>
                  <a:lnTo>
                    <a:pt x="1164" y="577"/>
                  </a:lnTo>
                  <a:lnTo>
                    <a:pt x="1155" y="576"/>
                  </a:lnTo>
                  <a:lnTo>
                    <a:pt x="1145" y="575"/>
                  </a:lnTo>
                  <a:lnTo>
                    <a:pt x="1136" y="574"/>
                  </a:lnTo>
                  <a:lnTo>
                    <a:pt x="1128" y="571"/>
                  </a:lnTo>
                  <a:lnTo>
                    <a:pt x="1118" y="570"/>
                  </a:lnTo>
                  <a:lnTo>
                    <a:pt x="1109" y="570"/>
                  </a:lnTo>
                  <a:lnTo>
                    <a:pt x="1100" y="570"/>
                  </a:lnTo>
                  <a:lnTo>
                    <a:pt x="913" y="547"/>
                  </a:lnTo>
                  <a:lnTo>
                    <a:pt x="598" y="406"/>
                  </a:lnTo>
                  <a:lnTo>
                    <a:pt x="600" y="406"/>
                  </a:lnTo>
                  <a:lnTo>
                    <a:pt x="601" y="406"/>
                  </a:lnTo>
                  <a:lnTo>
                    <a:pt x="603" y="409"/>
                  </a:lnTo>
                  <a:lnTo>
                    <a:pt x="626" y="410"/>
                  </a:lnTo>
                  <a:lnTo>
                    <a:pt x="648" y="412"/>
                  </a:lnTo>
                  <a:lnTo>
                    <a:pt x="670" y="417"/>
                  </a:lnTo>
                  <a:lnTo>
                    <a:pt x="694" y="423"/>
                  </a:lnTo>
                  <a:lnTo>
                    <a:pt x="718" y="429"/>
                  </a:lnTo>
                  <a:lnTo>
                    <a:pt x="741" y="435"/>
                  </a:lnTo>
                  <a:lnTo>
                    <a:pt x="766" y="439"/>
                  </a:lnTo>
                  <a:lnTo>
                    <a:pt x="791" y="440"/>
                  </a:lnTo>
                  <a:lnTo>
                    <a:pt x="809" y="442"/>
                  </a:lnTo>
                  <a:lnTo>
                    <a:pt x="826" y="445"/>
                  </a:lnTo>
                  <a:lnTo>
                    <a:pt x="841" y="446"/>
                  </a:lnTo>
                  <a:lnTo>
                    <a:pt x="855" y="446"/>
                  </a:lnTo>
                  <a:lnTo>
                    <a:pt x="870" y="450"/>
                  </a:lnTo>
                  <a:lnTo>
                    <a:pt x="880" y="451"/>
                  </a:lnTo>
                  <a:lnTo>
                    <a:pt x="879" y="451"/>
                  </a:lnTo>
                  <a:lnTo>
                    <a:pt x="878" y="446"/>
                  </a:lnTo>
                  <a:lnTo>
                    <a:pt x="880" y="442"/>
                  </a:lnTo>
                  <a:lnTo>
                    <a:pt x="860" y="442"/>
                  </a:lnTo>
                  <a:lnTo>
                    <a:pt x="818" y="436"/>
                  </a:lnTo>
                  <a:lnTo>
                    <a:pt x="778" y="427"/>
                  </a:lnTo>
                  <a:lnTo>
                    <a:pt x="779" y="426"/>
                  </a:lnTo>
                  <a:lnTo>
                    <a:pt x="781" y="423"/>
                  </a:lnTo>
                  <a:lnTo>
                    <a:pt x="782" y="423"/>
                  </a:lnTo>
                  <a:lnTo>
                    <a:pt x="785" y="420"/>
                  </a:lnTo>
                  <a:lnTo>
                    <a:pt x="787" y="418"/>
                  </a:lnTo>
                  <a:lnTo>
                    <a:pt x="785" y="418"/>
                  </a:lnTo>
                  <a:lnTo>
                    <a:pt x="778" y="418"/>
                  </a:lnTo>
                  <a:lnTo>
                    <a:pt x="768" y="418"/>
                  </a:lnTo>
                  <a:lnTo>
                    <a:pt x="756" y="417"/>
                  </a:lnTo>
                  <a:lnTo>
                    <a:pt x="743" y="416"/>
                  </a:lnTo>
                  <a:lnTo>
                    <a:pt x="732" y="416"/>
                  </a:lnTo>
                  <a:lnTo>
                    <a:pt x="720" y="412"/>
                  </a:lnTo>
                  <a:lnTo>
                    <a:pt x="709" y="411"/>
                  </a:lnTo>
                  <a:lnTo>
                    <a:pt x="706" y="411"/>
                  </a:lnTo>
                  <a:lnTo>
                    <a:pt x="693" y="409"/>
                  </a:lnTo>
                  <a:lnTo>
                    <a:pt x="680" y="404"/>
                  </a:lnTo>
                  <a:lnTo>
                    <a:pt x="667" y="400"/>
                  </a:lnTo>
                  <a:lnTo>
                    <a:pt x="654" y="398"/>
                  </a:lnTo>
                  <a:lnTo>
                    <a:pt x="640" y="393"/>
                  </a:lnTo>
                  <a:lnTo>
                    <a:pt x="627" y="392"/>
                  </a:lnTo>
                  <a:lnTo>
                    <a:pt x="614" y="391"/>
                  </a:lnTo>
                  <a:lnTo>
                    <a:pt x="601" y="391"/>
                  </a:lnTo>
                  <a:lnTo>
                    <a:pt x="593" y="391"/>
                  </a:lnTo>
                  <a:lnTo>
                    <a:pt x="585" y="392"/>
                  </a:lnTo>
                  <a:lnTo>
                    <a:pt x="580" y="393"/>
                  </a:lnTo>
                  <a:lnTo>
                    <a:pt x="574" y="397"/>
                  </a:lnTo>
                  <a:lnTo>
                    <a:pt x="562" y="392"/>
                  </a:lnTo>
                  <a:lnTo>
                    <a:pt x="570" y="389"/>
                  </a:lnTo>
                  <a:lnTo>
                    <a:pt x="577" y="387"/>
                  </a:lnTo>
                  <a:lnTo>
                    <a:pt x="583" y="386"/>
                  </a:lnTo>
                  <a:lnTo>
                    <a:pt x="589" y="385"/>
                  </a:lnTo>
                  <a:lnTo>
                    <a:pt x="594" y="381"/>
                  </a:lnTo>
                  <a:lnTo>
                    <a:pt x="597" y="380"/>
                  </a:lnTo>
                  <a:lnTo>
                    <a:pt x="600" y="379"/>
                  </a:lnTo>
                  <a:lnTo>
                    <a:pt x="601" y="376"/>
                  </a:lnTo>
                  <a:lnTo>
                    <a:pt x="604" y="376"/>
                  </a:lnTo>
                  <a:lnTo>
                    <a:pt x="608" y="376"/>
                  </a:lnTo>
                  <a:lnTo>
                    <a:pt x="609" y="369"/>
                  </a:lnTo>
                  <a:lnTo>
                    <a:pt x="610" y="363"/>
                  </a:lnTo>
                  <a:lnTo>
                    <a:pt x="611" y="357"/>
                  </a:lnTo>
                  <a:lnTo>
                    <a:pt x="610" y="350"/>
                  </a:lnTo>
                  <a:lnTo>
                    <a:pt x="604" y="324"/>
                  </a:lnTo>
                  <a:lnTo>
                    <a:pt x="600" y="298"/>
                  </a:lnTo>
                  <a:lnTo>
                    <a:pt x="596" y="271"/>
                  </a:lnTo>
                  <a:lnTo>
                    <a:pt x="591" y="244"/>
                  </a:lnTo>
                  <a:lnTo>
                    <a:pt x="587" y="216"/>
                  </a:lnTo>
                  <a:lnTo>
                    <a:pt x="582" y="191"/>
                  </a:lnTo>
                  <a:lnTo>
                    <a:pt x="577" y="163"/>
                  </a:lnTo>
                  <a:lnTo>
                    <a:pt x="571" y="139"/>
                  </a:lnTo>
                  <a:lnTo>
                    <a:pt x="571" y="135"/>
                  </a:lnTo>
                  <a:lnTo>
                    <a:pt x="570" y="133"/>
                  </a:lnTo>
                  <a:lnTo>
                    <a:pt x="569" y="129"/>
                  </a:lnTo>
                  <a:lnTo>
                    <a:pt x="569" y="128"/>
                  </a:lnTo>
                  <a:lnTo>
                    <a:pt x="563" y="123"/>
                  </a:lnTo>
                  <a:lnTo>
                    <a:pt x="557" y="120"/>
                  </a:lnTo>
                  <a:lnTo>
                    <a:pt x="551" y="115"/>
                  </a:lnTo>
                  <a:lnTo>
                    <a:pt x="547" y="112"/>
                  </a:lnTo>
                  <a:lnTo>
                    <a:pt x="543" y="92"/>
                  </a:lnTo>
                  <a:lnTo>
                    <a:pt x="537" y="67"/>
                  </a:lnTo>
                  <a:lnTo>
                    <a:pt x="528" y="46"/>
                  </a:lnTo>
                  <a:lnTo>
                    <a:pt x="514" y="36"/>
                  </a:lnTo>
                  <a:lnTo>
                    <a:pt x="510" y="28"/>
                  </a:lnTo>
                  <a:lnTo>
                    <a:pt x="509" y="33"/>
                  </a:lnTo>
                  <a:lnTo>
                    <a:pt x="506" y="38"/>
                  </a:lnTo>
                  <a:lnTo>
                    <a:pt x="504" y="41"/>
                  </a:lnTo>
                  <a:lnTo>
                    <a:pt x="501" y="46"/>
                  </a:lnTo>
                  <a:lnTo>
                    <a:pt x="496" y="63"/>
                  </a:lnTo>
                  <a:lnTo>
                    <a:pt x="483" y="81"/>
                  </a:lnTo>
                  <a:lnTo>
                    <a:pt x="464" y="103"/>
                  </a:lnTo>
                  <a:lnTo>
                    <a:pt x="442" y="121"/>
                  </a:lnTo>
                  <a:lnTo>
                    <a:pt x="418" y="139"/>
                  </a:lnTo>
                  <a:lnTo>
                    <a:pt x="396" y="156"/>
                  </a:lnTo>
                  <a:lnTo>
                    <a:pt x="376" y="169"/>
                  </a:lnTo>
                  <a:lnTo>
                    <a:pt x="361" y="181"/>
                  </a:lnTo>
                  <a:lnTo>
                    <a:pt x="358" y="182"/>
                  </a:lnTo>
                  <a:lnTo>
                    <a:pt x="354" y="186"/>
                  </a:lnTo>
                  <a:lnTo>
                    <a:pt x="351" y="188"/>
                  </a:lnTo>
                  <a:lnTo>
                    <a:pt x="346" y="192"/>
                  </a:lnTo>
                  <a:lnTo>
                    <a:pt x="351" y="187"/>
                  </a:lnTo>
                  <a:lnTo>
                    <a:pt x="356" y="185"/>
                  </a:lnTo>
                  <a:lnTo>
                    <a:pt x="360" y="181"/>
                  </a:lnTo>
                  <a:lnTo>
                    <a:pt x="365" y="175"/>
                  </a:lnTo>
                  <a:lnTo>
                    <a:pt x="372" y="169"/>
                  </a:lnTo>
                  <a:lnTo>
                    <a:pt x="378" y="163"/>
                  </a:lnTo>
                  <a:lnTo>
                    <a:pt x="385" y="156"/>
                  </a:lnTo>
                  <a:lnTo>
                    <a:pt x="391" y="149"/>
                  </a:lnTo>
                  <a:lnTo>
                    <a:pt x="397" y="143"/>
                  </a:lnTo>
                  <a:lnTo>
                    <a:pt x="402" y="135"/>
                  </a:lnTo>
                  <a:lnTo>
                    <a:pt x="407" y="128"/>
                  </a:lnTo>
                  <a:lnTo>
                    <a:pt x="413" y="121"/>
                  </a:lnTo>
                  <a:lnTo>
                    <a:pt x="462" y="70"/>
                  </a:lnTo>
                  <a:lnTo>
                    <a:pt x="495" y="34"/>
                  </a:lnTo>
                  <a:lnTo>
                    <a:pt x="517" y="0"/>
                  </a:lnTo>
                  <a:lnTo>
                    <a:pt x="510" y="5"/>
                  </a:lnTo>
                  <a:lnTo>
                    <a:pt x="504" y="15"/>
                  </a:lnTo>
                  <a:lnTo>
                    <a:pt x="499" y="23"/>
                  </a:lnTo>
                  <a:lnTo>
                    <a:pt x="494" y="33"/>
                  </a:lnTo>
                  <a:lnTo>
                    <a:pt x="491" y="33"/>
                  </a:lnTo>
                  <a:lnTo>
                    <a:pt x="489" y="34"/>
                  </a:lnTo>
                  <a:lnTo>
                    <a:pt x="488" y="35"/>
                  </a:lnTo>
                  <a:lnTo>
                    <a:pt x="485" y="36"/>
                  </a:lnTo>
                  <a:lnTo>
                    <a:pt x="472" y="49"/>
                  </a:lnTo>
                  <a:lnTo>
                    <a:pt x="466" y="53"/>
                  </a:lnTo>
                  <a:lnTo>
                    <a:pt x="462" y="57"/>
                  </a:lnTo>
                  <a:lnTo>
                    <a:pt x="456" y="68"/>
                  </a:lnTo>
                  <a:lnTo>
                    <a:pt x="449" y="69"/>
                  </a:lnTo>
                  <a:lnTo>
                    <a:pt x="440" y="74"/>
                  </a:lnTo>
                  <a:lnTo>
                    <a:pt x="433" y="80"/>
                  </a:lnTo>
                  <a:lnTo>
                    <a:pt x="426" y="84"/>
                  </a:lnTo>
                  <a:lnTo>
                    <a:pt x="419" y="92"/>
                  </a:lnTo>
                  <a:lnTo>
                    <a:pt x="412" y="97"/>
                  </a:lnTo>
                  <a:lnTo>
                    <a:pt x="406" y="103"/>
                  </a:lnTo>
                  <a:lnTo>
                    <a:pt x="400" y="109"/>
                  </a:lnTo>
                  <a:lnTo>
                    <a:pt x="328" y="146"/>
                  </a:lnTo>
                  <a:lnTo>
                    <a:pt x="330" y="140"/>
                  </a:lnTo>
                  <a:lnTo>
                    <a:pt x="326" y="135"/>
                  </a:lnTo>
                  <a:lnTo>
                    <a:pt x="320" y="128"/>
                  </a:lnTo>
                  <a:lnTo>
                    <a:pt x="313" y="121"/>
                  </a:lnTo>
                  <a:lnTo>
                    <a:pt x="304" y="116"/>
                  </a:lnTo>
                  <a:lnTo>
                    <a:pt x="294" y="112"/>
                  </a:lnTo>
                  <a:lnTo>
                    <a:pt x="286" y="110"/>
                  </a:lnTo>
                  <a:lnTo>
                    <a:pt x="280" y="112"/>
                  </a:lnTo>
                  <a:lnTo>
                    <a:pt x="280" y="115"/>
                  </a:lnTo>
                  <a:lnTo>
                    <a:pt x="279" y="116"/>
                  </a:lnTo>
                  <a:lnTo>
                    <a:pt x="278" y="117"/>
                  </a:lnTo>
                  <a:lnTo>
                    <a:pt x="278" y="120"/>
                  </a:lnTo>
                  <a:lnTo>
                    <a:pt x="278" y="121"/>
                  </a:lnTo>
                  <a:lnTo>
                    <a:pt x="278" y="121"/>
                  </a:lnTo>
                  <a:lnTo>
                    <a:pt x="278" y="122"/>
                  </a:lnTo>
                  <a:lnTo>
                    <a:pt x="278" y="123"/>
                  </a:lnTo>
                  <a:lnTo>
                    <a:pt x="279" y="129"/>
                  </a:lnTo>
                  <a:lnTo>
                    <a:pt x="283" y="135"/>
                  </a:lnTo>
                  <a:lnTo>
                    <a:pt x="286" y="141"/>
                  </a:lnTo>
                  <a:lnTo>
                    <a:pt x="290" y="146"/>
                  </a:lnTo>
                  <a:lnTo>
                    <a:pt x="291" y="146"/>
                  </a:lnTo>
                  <a:lnTo>
                    <a:pt x="291" y="146"/>
                  </a:lnTo>
                  <a:lnTo>
                    <a:pt x="292" y="146"/>
                  </a:lnTo>
                  <a:lnTo>
                    <a:pt x="292" y="147"/>
                  </a:lnTo>
                  <a:lnTo>
                    <a:pt x="295" y="150"/>
                  </a:lnTo>
                  <a:lnTo>
                    <a:pt x="299" y="152"/>
                  </a:lnTo>
                  <a:lnTo>
                    <a:pt x="303" y="153"/>
                  </a:lnTo>
                  <a:lnTo>
                    <a:pt x="307" y="156"/>
                  </a:lnTo>
                  <a:lnTo>
                    <a:pt x="194" y="214"/>
                  </a:lnTo>
                  <a:lnTo>
                    <a:pt x="189" y="215"/>
                  </a:lnTo>
                  <a:lnTo>
                    <a:pt x="182" y="215"/>
                  </a:lnTo>
                  <a:lnTo>
                    <a:pt x="174" y="218"/>
                  </a:lnTo>
                  <a:lnTo>
                    <a:pt x="171" y="220"/>
                  </a:lnTo>
                  <a:lnTo>
                    <a:pt x="160" y="222"/>
                  </a:lnTo>
                  <a:lnTo>
                    <a:pt x="148" y="226"/>
                  </a:lnTo>
                  <a:lnTo>
                    <a:pt x="137" y="228"/>
                  </a:lnTo>
                  <a:lnTo>
                    <a:pt x="127" y="232"/>
                  </a:lnTo>
                  <a:lnTo>
                    <a:pt x="116" y="234"/>
                  </a:lnTo>
                  <a:lnTo>
                    <a:pt x="106" y="239"/>
                  </a:lnTo>
                  <a:lnTo>
                    <a:pt x="95" y="241"/>
                  </a:lnTo>
                  <a:lnTo>
                    <a:pt x="84" y="246"/>
                  </a:lnTo>
                  <a:lnTo>
                    <a:pt x="77" y="251"/>
                  </a:lnTo>
                  <a:lnTo>
                    <a:pt x="77" y="257"/>
                  </a:lnTo>
                  <a:lnTo>
                    <a:pt x="84" y="261"/>
                  </a:lnTo>
                  <a:lnTo>
                    <a:pt x="95" y="265"/>
                  </a:lnTo>
                  <a:lnTo>
                    <a:pt x="108" y="271"/>
                  </a:lnTo>
                  <a:lnTo>
                    <a:pt x="122" y="275"/>
                  </a:lnTo>
                  <a:lnTo>
                    <a:pt x="135" y="275"/>
                  </a:lnTo>
                  <a:lnTo>
                    <a:pt x="145" y="275"/>
                  </a:lnTo>
                  <a:lnTo>
                    <a:pt x="146" y="275"/>
                  </a:lnTo>
                  <a:lnTo>
                    <a:pt x="150" y="275"/>
                  </a:lnTo>
                  <a:lnTo>
                    <a:pt x="152" y="275"/>
                  </a:lnTo>
                  <a:lnTo>
                    <a:pt x="148" y="287"/>
                  </a:lnTo>
                  <a:lnTo>
                    <a:pt x="142" y="288"/>
                  </a:lnTo>
                  <a:lnTo>
                    <a:pt x="136" y="292"/>
                  </a:lnTo>
                  <a:lnTo>
                    <a:pt x="130" y="294"/>
                  </a:lnTo>
                  <a:lnTo>
                    <a:pt x="126" y="297"/>
                  </a:lnTo>
                  <a:lnTo>
                    <a:pt x="126" y="300"/>
                  </a:lnTo>
                  <a:lnTo>
                    <a:pt x="127" y="305"/>
                  </a:lnTo>
                  <a:lnTo>
                    <a:pt x="127" y="311"/>
                  </a:lnTo>
                  <a:lnTo>
                    <a:pt x="128" y="317"/>
                  </a:lnTo>
                  <a:lnTo>
                    <a:pt x="123" y="315"/>
                  </a:lnTo>
                  <a:lnTo>
                    <a:pt x="119" y="311"/>
                  </a:lnTo>
                  <a:lnTo>
                    <a:pt x="115" y="310"/>
                  </a:lnTo>
                  <a:lnTo>
                    <a:pt x="110" y="306"/>
                  </a:lnTo>
                  <a:lnTo>
                    <a:pt x="106" y="304"/>
                  </a:lnTo>
                  <a:lnTo>
                    <a:pt x="101" y="304"/>
                  </a:lnTo>
                  <a:lnTo>
                    <a:pt x="95" y="303"/>
                  </a:lnTo>
                  <a:lnTo>
                    <a:pt x="90" y="303"/>
                  </a:lnTo>
                  <a:lnTo>
                    <a:pt x="89" y="304"/>
                  </a:lnTo>
                  <a:lnTo>
                    <a:pt x="87" y="304"/>
                  </a:lnTo>
                  <a:lnTo>
                    <a:pt x="86" y="305"/>
                  </a:lnTo>
                  <a:lnTo>
                    <a:pt x="83" y="306"/>
                  </a:lnTo>
                  <a:lnTo>
                    <a:pt x="83" y="308"/>
                  </a:lnTo>
                  <a:lnTo>
                    <a:pt x="87" y="311"/>
                  </a:lnTo>
                  <a:lnTo>
                    <a:pt x="87" y="312"/>
                  </a:lnTo>
                  <a:lnTo>
                    <a:pt x="87" y="314"/>
                  </a:lnTo>
                  <a:lnTo>
                    <a:pt x="94" y="318"/>
                  </a:lnTo>
                  <a:lnTo>
                    <a:pt x="100" y="326"/>
                  </a:lnTo>
                  <a:lnTo>
                    <a:pt x="104" y="332"/>
                  </a:lnTo>
                  <a:lnTo>
                    <a:pt x="109" y="338"/>
                  </a:lnTo>
                  <a:lnTo>
                    <a:pt x="114" y="345"/>
                  </a:lnTo>
                  <a:lnTo>
                    <a:pt x="119" y="351"/>
                  </a:lnTo>
                  <a:lnTo>
                    <a:pt x="126" y="353"/>
                  </a:lnTo>
                  <a:lnTo>
                    <a:pt x="135" y="358"/>
                  </a:lnTo>
                  <a:lnTo>
                    <a:pt x="155" y="363"/>
                  </a:lnTo>
                  <a:lnTo>
                    <a:pt x="174" y="369"/>
                  </a:lnTo>
                  <a:lnTo>
                    <a:pt x="194" y="371"/>
                  </a:lnTo>
                  <a:lnTo>
                    <a:pt x="214" y="374"/>
                  </a:lnTo>
                  <a:lnTo>
                    <a:pt x="234" y="379"/>
                  </a:lnTo>
                  <a:lnTo>
                    <a:pt x="255" y="380"/>
                  </a:lnTo>
                  <a:lnTo>
                    <a:pt x="275" y="383"/>
                  </a:lnTo>
                  <a:lnTo>
                    <a:pt x="295" y="386"/>
                  </a:lnTo>
                  <a:lnTo>
                    <a:pt x="384" y="416"/>
                  </a:lnTo>
                  <a:lnTo>
                    <a:pt x="403" y="446"/>
                  </a:lnTo>
                  <a:lnTo>
                    <a:pt x="405" y="446"/>
                  </a:lnTo>
                  <a:lnTo>
                    <a:pt x="403" y="436"/>
                  </a:lnTo>
                  <a:lnTo>
                    <a:pt x="398" y="426"/>
                  </a:lnTo>
                  <a:lnTo>
                    <a:pt x="391" y="417"/>
                  </a:lnTo>
                  <a:lnTo>
                    <a:pt x="384" y="412"/>
                  </a:lnTo>
                  <a:lnTo>
                    <a:pt x="385" y="414"/>
                  </a:lnTo>
                  <a:lnTo>
                    <a:pt x="374" y="406"/>
                  </a:lnTo>
                  <a:lnTo>
                    <a:pt x="365" y="400"/>
                  </a:lnTo>
                  <a:lnTo>
                    <a:pt x="354" y="394"/>
                  </a:lnTo>
                  <a:lnTo>
                    <a:pt x="344" y="389"/>
                  </a:lnTo>
                  <a:lnTo>
                    <a:pt x="333" y="385"/>
                  </a:lnTo>
                  <a:lnTo>
                    <a:pt x="323" y="380"/>
                  </a:lnTo>
                  <a:lnTo>
                    <a:pt x="311" y="374"/>
                  </a:lnTo>
                  <a:lnTo>
                    <a:pt x="299" y="369"/>
                  </a:lnTo>
                  <a:lnTo>
                    <a:pt x="280" y="363"/>
                  </a:lnTo>
                  <a:lnTo>
                    <a:pt x="262" y="358"/>
                  </a:lnTo>
                  <a:lnTo>
                    <a:pt x="244" y="352"/>
                  </a:lnTo>
                  <a:lnTo>
                    <a:pt x="225" y="346"/>
                  </a:lnTo>
                  <a:lnTo>
                    <a:pt x="206" y="341"/>
                  </a:lnTo>
                  <a:lnTo>
                    <a:pt x="186" y="338"/>
                  </a:lnTo>
                  <a:lnTo>
                    <a:pt x="167" y="333"/>
                  </a:lnTo>
                  <a:lnTo>
                    <a:pt x="148" y="328"/>
                  </a:lnTo>
                  <a:lnTo>
                    <a:pt x="161" y="328"/>
                  </a:lnTo>
                  <a:lnTo>
                    <a:pt x="174" y="330"/>
                  </a:lnTo>
                  <a:lnTo>
                    <a:pt x="188" y="333"/>
                  </a:lnTo>
                  <a:lnTo>
                    <a:pt x="204" y="334"/>
                  </a:lnTo>
                  <a:lnTo>
                    <a:pt x="219" y="338"/>
                  </a:lnTo>
                  <a:lnTo>
                    <a:pt x="234" y="340"/>
                  </a:lnTo>
                  <a:lnTo>
                    <a:pt x="249" y="345"/>
                  </a:lnTo>
                  <a:lnTo>
                    <a:pt x="265" y="347"/>
                  </a:lnTo>
                  <a:lnTo>
                    <a:pt x="280" y="352"/>
                  </a:lnTo>
                  <a:lnTo>
                    <a:pt x="295" y="357"/>
                  </a:lnTo>
                  <a:lnTo>
                    <a:pt x="310" y="359"/>
                  </a:lnTo>
                  <a:lnTo>
                    <a:pt x="323" y="364"/>
                  </a:lnTo>
                  <a:lnTo>
                    <a:pt x="336" y="369"/>
                  </a:lnTo>
                  <a:lnTo>
                    <a:pt x="347" y="374"/>
                  </a:lnTo>
                  <a:lnTo>
                    <a:pt x="358" y="380"/>
                  </a:lnTo>
                  <a:lnTo>
                    <a:pt x="367" y="385"/>
                  </a:lnTo>
                  <a:lnTo>
                    <a:pt x="373" y="387"/>
                  </a:lnTo>
                  <a:lnTo>
                    <a:pt x="383" y="393"/>
                  </a:lnTo>
                  <a:lnTo>
                    <a:pt x="394" y="400"/>
                  </a:lnTo>
                  <a:lnTo>
                    <a:pt x="407" y="409"/>
                  </a:lnTo>
                  <a:lnTo>
                    <a:pt x="420" y="416"/>
                  </a:lnTo>
                  <a:lnTo>
                    <a:pt x="432" y="423"/>
                  </a:lnTo>
                  <a:lnTo>
                    <a:pt x="440" y="429"/>
                  </a:lnTo>
                  <a:lnTo>
                    <a:pt x="445" y="429"/>
                  </a:lnTo>
                  <a:lnTo>
                    <a:pt x="445" y="426"/>
                  </a:lnTo>
                  <a:lnTo>
                    <a:pt x="448" y="426"/>
                  </a:lnTo>
                  <a:lnTo>
                    <a:pt x="449" y="426"/>
                  </a:lnTo>
                  <a:lnTo>
                    <a:pt x="449" y="423"/>
                  </a:lnTo>
                  <a:lnTo>
                    <a:pt x="452" y="422"/>
                  </a:lnTo>
                  <a:lnTo>
                    <a:pt x="459" y="420"/>
                  </a:lnTo>
                  <a:lnTo>
                    <a:pt x="468" y="417"/>
                  </a:lnTo>
                  <a:lnTo>
                    <a:pt x="477" y="414"/>
                  </a:lnTo>
                  <a:lnTo>
                    <a:pt x="485" y="411"/>
                  </a:lnTo>
                  <a:lnTo>
                    <a:pt x="494" y="405"/>
                  </a:lnTo>
                  <a:lnTo>
                    <a:pt x="501" y="404"/>
                  </a:lnTo>
                  <a:lnTo>
                    <a:pt x="504" y="399"/>
                  </a:lnTo>
                  <a:lnTo>
                    <a:pt x="509" y="399"/>
                  </a:lnTo>
                  <a:lnTo>
                    <a:pt x="516" y="398"/>
                  </a:lnTo>
                  <a:lnTo>
                    <a:pt x="525" y="397"/>
                  </a:lnTo>
                  <a:lnTo>
                    <a:pt x="536" y="394"/>
                  </a:lnTo>
                  <a:lnTo>
                    <a:pt x="532" y="399"/>
                  </a:lnTo>
                  <a:lnTo>
                    <a:pt x="522" y="416"/>
                  </a:lnTo>
                  <a:lnTo>
                    <a:pt x="528" y="420"/>
                  </a:lnTo>
                  <a:lnTo>
                    <a:pt x="535" y="423"/>
                  </a:lnTo>
                  <a:lnTo>
                    <a:pt x="541" y="429"/>
                  </a:lnTo>
                  <a:lnTo>
                    <a:pt x="548" y="432"/>
                  </a:lnTo>
                  <a:lnTo>
                    <a:pt x="554" y="436"/>
                  </a:lnTo>
                  <a:lnTo>
                    <a:pt x="561" y="440"/>
                  </a:lnTo>
                  <a:lnTo>
                    <a:pt x="567" y="445"/>
                  </a:lnTo>
                  <a:lnTo>
                    <a:pt x="574" y="447"/>
                  </a:lnTo>
                  <a:lnTo>
                    <a:pt x="557" y="447"/>
                  </a:lnTo>
                  <a:lnTo>
                    <a:pt x="540" y="451"/>
                  </a:lnTo>
                  <a:lnTo>
                    <a:pt x="523" y="458"/>
                  </a:lnTo>
                  <a:lnTo>
                    <a:pt x="506" y="469"/>
                  </a:lnTo>
                  <a:lnTo>
                    <a:pt x="488" y="482"/>
                  </a:lnTo>
                  <a:lnTo>
                    <a:pt x="469" y="493"/>
                  </a:lnTo>
                  <a:lnTo>
                    <a:pt x="448" y="506"/>
                  </a:lnTo>
                  <a:lnTo>
                    <a:pt x="424" y="521"/>
                  </a:lnTo>
                  <a:lnTo>
                    <a:pt x="433" y="511"/>
                  </a:lnTo>
                  <a:lnTo>
                    <a:pt x="442" y="505"/>
                  </a:lnTo>
                  <a:lnTo>
                    <a:pt x="451" y="497"/>
                  </a:lnTo>
                  <a:lnTo>
                    <a:pt x="459" y="486"/>
                  </a:lnTo>
                  <a:lnTo>
                    <a:pt x="468" y="477"/>
                  </a:lnTo>
                  <a:lnTo>
                    <a:pt x="475" y="469"/>
                  </a:lnTo>
                  <a:lnTo>
                    <a:pt x="483" y="458"/>
                  </a:lnTo>
                  <a:lnTo>
                    <a:pt x="490" y="450"/>
                  </a:lnTo>
                  <a:lnTo>
                    <a:pt x="478" y="464"/>
                  </a:lnTo>
                  <a:lnTo>
                    <a:pt x="466" y="476"/>
                  </a:lnTo>
                  <a:lnTo>
                    <a:pt x="453" y="488"/>
                  </a:lnTo>
                  <a:lnTo>
                    <a:pt x="440" y="499"/>
                  </a:lnTo>
                  <a:lnTo>
                    <a:pt x="426" y="510"/>
                  </a:lnTo>
                  <a:lnTo>
                    <a:pt x="411" y="521"/>
                  </a:lnTo>
                  <a:lnTo>
                    <a:pt x="396" y="528"/>
                  </a:lnTo>
                  <a:lnTo>
                    <a:pt x="380" y="536"/>
                  </a:lnTo>
                  <a:lnTo>
                    <a:pt x="364" y="544"/>
                  </a:lnTo>
                  <a:lnTo>
                    <a:pt x="349" y="551"/>
                  </a:lnTo>
                  <a:lnTo>
                    <a:pt x="332" y="558"/>
                  </a:lnTo>
                  <a:lnTo>
                    <a:pt x="314" y="563"/>
                  </a:lnTo>
                  <a:lnTo>
                    <a:pt x="298" y="569"/>
                  </a:lnTo>
                  <a:lnTo>
                    <a:pt x="280" y="574"/>
                  </a:lnTo>
                  <a:lnTo>
                    <a:pt x="264" y="577"/>
                  </a:lnTo>
                  <a:lnTo>
                    <a:pt x="246" y="582"/>
                  </a:lnTo>
                  <a:lnTo>
                    <a:pt x="231" y="585"/>
                  </a:lnTo>
                  <a:lnTo>
                    <a:pt x="215" y="588"/>
                  </a:lnTo>
                  <a:lnTo>
                    <a:pt x="199" y="588"/>
                  </a:lnTo>
                  <a:lnTo>
                    <a:pt x="183" y="591"/>
                  </a:lnTo>
                  <a:lnTo>
                    <a:pt x="168" y="595"/>
                  </a:lnTo>
                  <a:lnTo>
                    <a:pt x="154" y="603"/>
                  </a:lnTo>
                  <a:lnTo>
                    <a:pt x="142" y="611"/>
                  </a:lnTo>
                  <a:lnTo>
                    <a:pt x="132" y="624"/>
                  </a:lnTo>
                  <a:lnTo>
                    <a:pt x="0" y="594"/>
                  </a:lnTo>
                  <a:lnTo>
                    <a:pt x="1" y="598"/>
                  </a:lnTo>
                  <a:lnTo>
                    <a:pt x="3" y="603"/>
                  </a:lnTo>
                  <a:lnTo>
                    <a:pt x="5" y="605"/>
                  </a:lnTo>
                  <a:lnTo>
                    <a:pt x="8" y="609"/>
                  </a:lnTo>
                  <a:lnTo>
                    <a:pt x="8" y="610"/>
                  </a:lnTo>
                  <a:lnTo>
                    <a:pt x="10" y="613"/>
                  </a:lnTo>
                  <a:lnTo>
                    <a:pt x="13" y="616"/>
                  </a:lnTo>
                  <a:lnTo>
                    <a:pt x="14" y="616"/>
                  </a:lnTo>
                  <a:lnTo>
                    <a:pt x="16" y="621"/>
                  </a:lnTo>
                  <a:lnTo>
                    <a:pt x="17" y="622"/>
                  </a:lnTo>
                  <a:lnTo>
                    <a:pt x="18" y="623"/>
                  </a:lnTo>
                  <a:lnTo>
                    <a:pt x="21" y="627"/>
                  </a:lnTo>
                  <a:lnTo>
                    <a:pt x="43" y="638"/>
                  </a:lnTo>
                  <a:lnTo>
                    <a:pt x="62" y="647"/>
                  </a:lnTo>
                  <a:lnTo>
                    <a:pt x="81" y="654"/>
                  </a:lnTo>
                  <a:lnTo>
                    <a:pt x="100" y="660"/>
                  </a:lnTo>
                  <a:lnTo>
                    <a:pt x="117" y="662"/>
                  </a:lnTo>
                  <a:lnTo>
                    <a:pt x="136" y="662"/>
                  </a:lnTo>
                  <a:lnTo>
                    <a:pt x="158" y="656"/>
                  </a:lnTo>
                  <a:lnTo>
                    <a:pt x="180" y="650"/>
                  </a:lnTo>
                  <a:lnTo>
                    <a:pt x="185" y="650"/>
                  </a:lnTo>
                  <a:lnTo>
                    <a:pt x="187" y="648"/>
                  </a:lnTo>
                  <a:lnTo>
                    <a:pt x="188" y="648"/>
                  </a:lnTo>
                  <a:lnTo>
                    <a:pt x="192" y="647"/>
                  </a:lnTo>
                  <a:lnTo>
                    <a:pt x="195" y="647"/>
                  </a:lnTo>
                  <a:lnTo>
                    <a:pt x="196" y="647"/>
                  </a:lnTo>
                  <a:lnTo>
                    <a:pt x="200" y="647"/>
                  </a:lnTo>
                  <a:lnTo>
                    <a:pt x="204" y="647"/>
                  </a:lnTo>
                  <a:lnTo>
                    <a:pt x="204" y="646"/>
                  </a:lnTo>
                  <a:lnTo>
                    <a:pt x="207" y="646"/>
                  </a:lnTo>
                  <a:lnTo>
                    <a:pt x="208" y="646"/>
                  </a:lnTo>
                  <a:lnTo>
                    <a:pt x="207" y="647"/>
                  </a:lnTo>
                  <a:lnTo>
                    <a:pt x="206" y="648"/>
                  </a:lnTo>
                  <a:lnTo>
                    <a:pt x="206" y="650"/>
                  </a:lnTo>
                  <a:lnTo>
                    <a:pt x="208" y="668"/>
                  </a:lnTo>
                  <a:lnTo>
                    <a:pt x="214" y="681"/>
                  </a:lnTo>
                  <a:lnTo>
                    <a:pt x="221" y="693"/>
                  </a:lnTo>
                  <a:lnTo>
                    <a:pt x="229" y="699"/>
                  </a:lnTo>
                  <a:lnTo>
                    <a:pt x="238" y="700"/>
                  </a:lnTo>
                  <a:lnTo>
                    <a:pt x="245" y="703"/>
                  </a:lnTo>
                  <a:lnTo>
                    <a:pt x="253" y="704"/>
                  </a:lnTo>
                  <a:lnTo>
                    <a:pt x="262" y="704"/>
                  </a:lnTo>
                  <a:lnTo>
                    <a:pt x="271" y="704"/>
                  </a:lnTo>
                  <a:lnTo>
                    <a:pt x="279" y="704"/>
                  </a:lnTo>
                  <a:lnTo>
                    <a:pt x="288" y="704"/>
                  </a:lnTo>
                  <a:lnTo>
                    <a:pt x="297" y="704"/>
                  </a:lnTo>
                  <a:lnTo>
                    <a:pt x="292" y="703"/>
                  </a:lnTo>
                  <a:lnTo>
                    <a:pt x="286" y="701"/>
                  </a:lnTo>
                  <a:lnTo>
                    <a:pt x="281" y="700"/>
                  </a:lnTo>
                  <a:lnTo>
                    <a:pt x="277" y="699"/>
                  </a:lnTo>
                  <a:lnTo>
                    <a:pt x="273" y="695"/>
                  </a:lnTo>
                  <a:lnTo>
                    <a:pt x="268" y="693"/>
                  </a:lnTo>
                  <a:lnTo>
                    <a:pt x="264" y="689"/>
                  </a:lnTo>
                  <a:lnTo>
                    <a:pt x="260" y="687"/>
                  </a:lnTo>
                  <a:lnTo>
                    <a:pt x="272" y="692"/>
                  </a:lnTo>
                  <a:lnTo>
                    <a:pt x="285" y="694"/>
                  </a:lnTo>
                  <a:lnTo>
                    <a:pt x="295" y="699"/>
                  </a:lnTo>
                  <a:lnTo>
                    <a:pt x="306" y="701"/>
                  </a:lnTo>
                  <a:lnTo>
                    <a:pt x="316" y="704"/>
                  </a:lnTo>
                  <a:lnTo>
                    <a:pt x="323" y="707"/>
                  </a:lnTo>
                  <a:lnTo>
                    <a:pt x="327" y="712"/>
                  </a:lnTo>
                  <a:lnTo>
                    <a:pt x="330" y="717"/>
                  </a:lnTo>
                  <a:lnTo>
                    <a:pt x="332" y="716"/>
                  </a:lnTo>
                  <a:lnTo>
                    <a:pt x="337" y="710"/>
                  </a:lnTo>
                  <a:lnTo>
                    <a:pt x="341" y="709"/>
                  </a:lnTo>
                  <a:lnTo>
                    <a:pt x="347" y="707"/>
                  </a:lnTo>
                  <a:lnTo>
                    <a:pt x="353" y="706"/>
                  </a:lnTo>
                  <a:lnTo>
                    <a:pt x="358" y="706"/>
                  </a:lnTo>
                  <a:lnTo>
                    <a:pt x="364" y="704"/>
                  </a:lnTo>
                  <a:lnTo>
                    <a:pt x="367" y="704"/>
                  </a:lnTo>
                  <a:lnTo>
                    <a:pt x="371" y="699"/>
                  </a:lnTo>
                  <a:lnTo>
                    <a:pt x="379" y="693"/>
                  </a:lnTo>
                  <a:lnTo>
                    <a:pt x="387" y="689"/>
                  </a:lnTo>
                  <a:lnTo>
                    <a:pt x="391" y="683"/>
                  </a:lnTo>
                  <a:lnTo>
                    <a:pt x="407" y="682"/>
                  </a:lnTo>
                  <a:lnTo>
                    <a:pt x="424" y="677"/>
                  </a:lnTo>
                  <a:lnTo>
                    <a:pt x="439" y="670"/>
                  </a:lnTo>
                  <a:lnTo>
                    <a:pt x="456" y="662"/>
                  </a:lnTo>
                  <a:lnTo>
                    <a:pt x="471" y="651"/>
                  </a:lnTo>
                  <a:lnTo>
                    <a:pt x="488" y="640"/>
                  </a:lnTo>
                  <a:lnTo>
                    <a:pt x="504" y="628"/>
                  </a:lnTo>
                  <a:lnTo>
                    <a:pt x="521" y="616"/>
                  </a:lnTo>
                  <a:lnTo>
                    <a:pt x="537" y="607"/>
                  </a:lnTo>
                  <a:lnTo>
                    <a:pt x="554" y="597"/>
                  </a:lnTo>
                  <a:lnTo>
                    <a:pt x="571" y="589"/>
                  </a:lnTo>
                  <a:lnTo>
                    <a:pt x="588" y="585"/>
                  </a:lnTo>
                  <a:lnTo>
                    <a:pt x="606" y="583"/>
                  </a:lnTo>
                  <a:lnTo>
                    <a:pt x="624" y="585"/>
                  </a:lnTo>
                  <a:lnTo>
                    <a:pt x="643" y="591"/>
                  </a:lnTo>
                  <a:lnTo>
                    <a:pt x="662" y="603"/>
                  </a:lnTo>
                  <a:lnTo>
                    <a:pt x="667" y="605"/>
                  </a:lnTo>
                  <a:lnTo>
                    <a:pt x="673" y="609"/>
                  </a:lnTo>
                  <a:lnTo>
                    <a:pt x="677" y="610"/>
                  </a:lnTo>
                  <a:lnTo>
                    <a:pt x="683" y="613"/>
                  </a:lnTo>
                  <a:lnTo>
                    <a:pt x="689" y="616"/>
                  </a:lnTo>
                  <a:lnTo>
                    <a:pt x="696" y="617"/>
                  </a:lnTo>
                  <a:lnTo>
                    <a:pt x="702" y="621"/>
                  </a:lnTo>
                  <a:lnTo>
                    <a:pt x="708" y="623"/>
                  </a:lnTo>
                  <a:lnTo>
                    <a:pt x="751" y="636"/>
                  </a:lnTo>
                  <a:lnTo>
                    <a:pt x="794" y="648"/>
                  </a:lnTo>
                  <a:lnTo>
                    <a:pt x="838" y="659"/>
                  </a:lnTo>
                  <a:close/>
                  <a:moveTo>
                    <a:pt x="556" y="253"/>
                  </a:moveTo>
                  <a:lnTo>
                    <a:pt x="551" y="227"/>
                  </a:lnTo>
                  <a:lnTo>
                    <a:pt x="549" y="193"/>
                  </a:lnTo>
                  <a:lnTo>
                    <a:pt x="548" y="159"/>
                  </a:lnTo>
                  <a:lnTo>
                    <a:pt x="547" y="126"/>
                  </a:lnTo>
                  <a:lnTo>
                    <a:pt x="552" y="150"/>
                  </a:lnTo>
                  <a:lnTo>
                    <a:pt x="561" y="174"/>
                  </a:lnTo>
                  <a:lnTo>
                    <a:pt x="569" y="196"/>
                  </a:lnTo>
                  <a:lnTo>
                    <a:pt x="576" y="215"/>
                  </a:lnTo>
                  <a:lnTo>
                    <a:pt x="581" y="232"/>
                  </a:lnTo>
                  <a:lnTo>
                    <a:pt x="580" y="244"/>
                  </a:lnTo>
                  <a:lnTo>
                    <a:pt x="573" y="251"/>
                  </a:lnTo>
                  <a:lnTo>
                    <a:pt x="556" y="253"/>
                  </a:lnTo>
                  <a:close/>
                  <a:moveTo>
                    <a:pt x="133" y="624"/>
                  </a:moveTo>
                  <a:lnTo>
                    <a:pt x="134" y="624"/>
                  </a:lnTo>
                  <a:lnTo>
                    <a:pt x="135" y="624"/>
                  </a:lnTo>
                  <a:lnTo>
                    <a:pt x="137" y="624"/>
                  </a:lnTo>
                  <a:lnTo>
                    <a:pt x="139" y="624"/>
                  </a:lnTo>
                  <a:lnTo>
                    <a:pt x="140" y="624"/>
                  </a:lnTo>
                  <a:lnTo>
                    <a:pt x="141" y="624"/>
                  </a:lnTo>
                  <a:lnTo>
                    <a:pt x="142" y="623"/>
                  </a:lnTo>
                  <a:lnTo>
                    <a:pt x="145" y="623"/>
                  </a:lnTo>
                  <a:lnTo>
                    <a:pt x="146" y="623"/>
                  </a:lnTo>
                  <a:lnTo>
                    <a:pt x="148" y="623"/>
                  </a:lnTo>
                  <a:lnTo>
                    <a:pt x="152" y="622"/>
                  </a:lnTo>
                  <a:lnTo>
                    <a:pt x="158" y="621"/>
                  </a:lnTo>
                  <a:lnTo>
                    <a:pt x="165" y="617"/>
                  </a:lnTo>
                  <a:lnTo>
                    <a:pt x="172" y="616"/>
                  </a:lnTo>
                  <a:lnTo>
                    <a:pt x="180" y="616"/>
                  </a:lnTo>
                  <a:lnTo>
                    <a:pt x="188" y="616"/>
                  </a:lnTo>
                  <a:lnTo>
                    <a:pt x="194" y="615"/>
                  </a:lnTo>
                  <a:lnTo>
                    <a:pt x="199" y="615"/>
                  </a:lnTo>
                  <a:lnTo>
                    <a:pt x="200" y="615"/>
                  </a:lnTo>
                  <a:lnTo>
                    <a:pt x="196" y="616"/>
                  </a:lnTo>
                  <a:lnTo>
                    <a:pt x="193" y="616"/>
                  </a:lnTo>
                  <a:lnTo>
                    <a:pt x="188" y="617"/>
                  </a:lnTo>
                  <a:lnTo>
                    <a:pt x="186" y="617"/>
                  </a:lnTo>
                  <a:lnTo>
                    <a:pt x="185" y="618"/>
                  </a:lnTo>
                  <a:lnTo>
                    <a:pt x="187" y="618"/>
                  </a:lnTo>
                  <a:lnTo>
                    <a:pt x="194" y="616"/>
                  </a:lnTo>
                  <a:lnTo>
                    <a:pt x="206" y="615"/>
                  </a:lnTo>
                  <a:lnTo>
                    <a:pt x="207" y="623"/>
                  </a:lnTo>
                  <a:lnTo>
                    <a:pt x="208" y="629"/>
                  </a:lnTo>
                  <a:lnTo>
                    <a:pt x="211" y="636"/>
                  </a:lnTo>
                  <a:lnTo>
                    <a:pt x="213" y="642"/>
                  </a:lnTo>
                  <a:lnTo>
                    <a:pt x="133" y="624"/>
                  </a:lnTo>
                  <a:close/>
                  <a:moveTo>
                    <a:pt x="575" y="450"/>
                  </a:moveTo>
                  <a:lnTo>
                    <a:pt x="575" y="447"/>
                  </a:lnTo>
                  <a:lnTo>
                    <a:pt x="576" y="450"/>
                  </a:lnTo>
                  <a:lnTo>
                    <a:pt x="575" y="450"/>
                  </a:lnTo>
                  <a:close/>
                  <a:moveTo>
                    <a:pt x="752" y="539"/>
                  </a:moveTo>
                  <a:lnTo>
                    <a:pt x="730" y="532"/>
                  </a:lnTo>
                  <a:lnTo>
                    <a:pt x="710" y="523"/>
                  </a:lnTo>
                  <a:lnTo>
                    <a:pt x="706" y="522"/>
                  </a:lnTo>
                  <a:lnTo>
                    <a:pt x="700" y="516"/>
                  </a:lnTo>
                  <a:lnTo>
                    <a:pt x="693" y="511"/>
                  </a:lnTo>
                  <a:lnTo>
                    <a:pt x="687" y="506"/>
                  </a:lnTo>
                  <a:lnTo>
                    <a:pt x="679" y="503"/>
                  </a:lnTo>
                  <a:lnTo>
                    <a:pt x="672" y="499"/>
                  </a:lnTo>
                  <a:lnTo>
                    <a:pt x="666" y="497"/>
                  </a:lnTo>
                  <a:lnTo>
                    <a:pt x="659" y="495"/>
                  </a:lnTo>
                  <a:lnTo>
                    <a:pt x="655" y="488"/>
                  </a:lnTo>
                  <a:lnTo>
                    <a:pt x="675" y="499"/>
                  </a:lnTo>
                  <a:lnTo>
                    <a:pt x="695" y="506"/>
                  </a:lnTo>
                  <a:lnTo>
                    <a:pt x="715" y="516"/>
                  </a:lnTo>
                  <a:lnTo>
                    <a:pt x="736" y="523"/>
                  </a:lnTo>
                  <a:lnTo>
                    <a:pt x="758" y="529"/>
                  </a:lnTo>
                  <a:lnTo>
                    <a:pt x="779" y="536"/>
                  </a:lnTo>
                  <a:lnTo>
                    <a:pt x="800" y="544"/>
                  </a:lnTo>
                  <a:lnTo>
                    <a:pt x="821" y="551"/>
                  </a:lnTo>
                  <a:lnTo>
                    <a:pt x="828" y="552"/>
                  </a:lnTo>
                  <a:lnTo>
                    <a:pt x="837" y="556"/>
                  </a:lnTo>
                  <a:lnTo>
                    <a:pt x="844" y="558"/>
                  </a:lnTo>
                  <a:lnTo>
                    <a:pt x="852" y="558"/>
                  </a:lnTo>
                  <a:lnTo>
                    <a:pt x="860" y="562"/>
                  </a:lnTo>
                  <a:lnTo>
                    <a:pt x="867" y="563"/>
                  </a:lnTo>
                  <a:lnTo>
                    <a:pt x="876" y="564"/>
                  </a:lnTo>
                  <a:lnTo>
                    <a:pt x="883" y="568"/>
                  </a:lnTo>
                  <a:lnTo>
                    <a:pt x="860" y="563"/>
                  </a:lnTo>
                  <a:lnTo>
                    <a:pt x="839" y="559"/>
                  </a:lnTo>
                  <a:lnTo>
                    <a:pt x="817" y="556"/>
                  </a:lnTo>
                  <a:lnTo>
                    <a:pt x="795" y="551"/>
                  </a:lnTo>
                  <a:lnTo>
                    <a:pt x="773" y="545"/>
                  </a:lnTo>
                  <a:lnTo>
                    <a:pt x="752" y="53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63" name="Freeform 157"/>
            <p:cNvSpPr>
              <a:spLocks/>
            </p:cNvSpPr>
            <p:nvPr/>
          </p:nvSpPr>
          <p:spPr bwMode="auto">
            <a:xfrm>
              <a:off x="3119438" y="1255713"/>
              <a:ext cx="23813" cy="20638"/>
            </a:xfrm>
            <a:custGeom>
              <a:avLst/>
              <a:gdLst/>
              <a:ahLst/>
              <a:cxnLst>
                <a:cxn ang="0">
                  <a:pos x="14" y="25"/>
                </a:cxn>
                <a:cxn ang="0">
                  <a:pos x="20" y="23"/>
                </a:cxn>
                <a:cxn ang="0">
                  <a:pos x="26" y="18"/>
                </a:cxn>
                <a:cxn ang="0">
                  <a:pos x="29" y="10"/>
                </a:cxn>
                <a:cxn ang="0">
                  <a:pos x="24" y="6"/>
                </a:cxn>
                <a:cxn ang="0">
                  <a:pos x="19" y="1"/>
                </a:cxn>
                <a:cxn ang="0">
                  <a:pos x="14" y="0"/>
                </a:cxn>
                <a:cxn ang="0">
                  <a:pos x="10" y="0"/>
                </a:cxn>
                <a:cxn ang="0">
                  <a:pos x="2" y="7"/>
                </a:cxn>
                <a:cxn ang="0">
                  <a:pos x="0" y="12"/>
                </a:cxn>
                <a:cxn ang="0">
                  <a:pos x="2" y="18"/>
                </a:cxn>
                <a:cxn ang="0">
                  <a:pos x="7" y="22"/>
                </a:cxn>
                <a:cxn ang="0">
                  <a:pos x="14" y="25"/>
                </a:cxn>
              </a:cxnLst>
              <a:rect l="0" t="0" r="r" b="b"/>
              <a:pathLst>
                <a:path w="29" h="25">
                  <a:moveTo>
                    <a:pt x="14" y="25"/>
                  </a:moveTo>
                  <a:lnTo>
                    <a:pt x="20" y="23"/>
                  </a:lnTo>
                  <a:lnTo>
                    <a:pt x="26" y="18"/>
                  </a:lnTo>
                  <a:lnTo>
                    <a:pt x="29" y="10"/>
                  </a:lnTo>
                  <a:lnTo>
                    <a:pt x="24" y="6"/>
                  </a:lnTo>
                  <a:lnTo>
                    <a:pt x="19" y="1"/>
                  </a:lnTo>
                  <a:lnTo>
                    <a:pt x="14" y="0"/>
                  </a:lnTo>
                  <a:lnTo>
                    <a:pt x="10" y="0"/>
                  </a:lnTo>
                  <a:lnTo>
                    <a:pt x="2" y="7"/>
                  </a:lnTo>
                  <a:lnTo>
                    <a:pt x="0" y="12"/>
                  </a:lnTo>
                  <a:lnTo>
                    <a:pt x="2" y="18"/>
                  </a:lnTo>
                  <a:lnTo>
                    <a:pt x="7" y="22"/>
                  </a:lnTo>
                  <a:lnTo>
                    <a:pt x="14" y="2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64" name="Freeform 158"/>
            <p:cNvSpPr>
              <a:spLocks/>
            </p:cNvSpPr>
            <p:nvPr/>
          </p:nvSpPr>
          <p:spPr bwMode="auto">
            <a:xfrm>
              <a:off x="3155950" y="1250950"/>
              <a:ext cx="22225" cy="19050"/>
            </a:xfrm>
            <a:custGeom>
              <a:avLst/>
              <a:gdLst/>
              <a:ahLst/>
              <a:cxnLst>
                <a:cxn ang="0">
                  <a:pos x="16" y="24"/>
                </a:cxn>
                <a:cxn ang="0">
                  <a:pos x="17" y="24"/>
                </a:cxn>
                <a:cxn ang="0">
                  <a:pos x="19" y="24"/>
                </a:cxn>
                <a:cxn ang="0">
                  <a:pos x="21" y="19"/>
                </a:cxn>
                <a:cxn ang="0">
                  <a:pos x="24" y="16"/>
                </a:cxn>
                <a:cxn ang="0">
                  <a:pos x="26" y="12"/>
                </a:cxn>
                <a:cxn ang="0">
                  <a:pos x="27" y="6"/>
                </a:cxn>
                <a:cxn ang="0">
                  <a:pos x="24" y="0"/>
                </a:cxn>
                <a:cxn ang="0">
                  <a:pos x="19" y="0"/>
                </a:cxn>
                <a:cxn ang="0">
                  <a:pos x="11" y="0"/>
                </a:cxn>
                <a:cxn ang="0">
                  <a:pos x="8" y="1"/>
                </a:cxn>
                <a:cxn ang="0">
                  <a:pos x="7" y="2"/>
                </a:cxn>
                <a:cxn ang="0">
                  <a:pos x="6" y="2"/>
                </a:cxn>
                <a:cxn ang="0">
                  <a:pos x="0" y="13"/>
                </a:cxn>
                <a:cxn ang="0">
                  <a:pos x="3" y="19"/>
                </a:cxn>
                <a:cxn ang="0">
                  <a:pos x="10" y="22"/>
                </a:cxn>
                <a:cxn ang="0">
                  <a:pos x="16" y="24"/>
                </a:cxn>
              </a:cxnLst>
              <a:rect l="0" t="0" r="r" b="b"/>
              <a:pathLst>
                <a:path w="27" h="24">
                  <a:moveTo>
                    <a:pt x="16" y="24"/>
                  </a:moveTo>
                  <a:lnTo>
                    <a:pt x="17" y="24"/>
                  </a:lnTo>
                  <a:lnTo>
                    <a:pt x="19" y="24"/>
                  </a:lnTo>
                  <a:lnTo>
                    <a:pt x="21" y="19"/>
                  </a:lnTo>
                  <a:lnTo>
                    <a:pt x="24" y="16"/>
                  </a:lnTo>
                  <a:lnTo>
                    <a:pt x="26" y="12"/>
                  </a:lnTo>
                  <a:lnTo>
                    <a:pt x="27" y="6"/>
                  </a:lnTo>
                  <a:lnTo>
                    <a:pt x="24" y="0"/>
                  </a:lnTo>
                  <a:lnTo>
                    <a:pt x="19" y="0"/>
                  </a:lnTo>
                  <a:lnTo>
                    <a:pt x="11" y="0"/>
                  </a:lnTo>
                  <a:lnTo>
                    <a:pt x="8" y="1"/>
                  </a:lnTo>
                  <a:lnTo>
                    <a:pt x="7" y="2"/>
                  </a:lnTo>
                  <a:lnTo>
                    <a:pt x="6" y="2"/>
                  </a:lnTo>
                  <a:lnTo>
                    <a:pt x="0" y="13"/>
                  </a:lnTo>
                  <a:lnTo>
                    <a:pt x="3" y="19"/>
                  </a:lnTo>
                  <a:lnTo>
                    <a:pt x="10" y="22"/>
                  </a:lnTo>
                  <a:lnTo>
                    <a:pt x="16" y="2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65" name="Freeform 159"/>
            <p:cNvSpPr>
              <a:spLocks/>
            </p:cNvSpPr>
            <p:nvPr/>
          </p:nvSpPr>
          <p:spPr bwMode="auto">
            <a:xfrm>
              <a:off x="3194050" y="1246188"/>
              <a:ext cx="19050" cy="11113"/>
            </a:xfrm>
            <a:custGeom>
              <a:avLst/>
              <a:gdLst/>
              <a:ahLst/>
              <a:cxnLst>
                <a:cxn ang="0">
                  <a:pos x="1" y="12"/>
                </a:cxn>
                <a:cxn ang="0">
                  <a:pos x="0" y="13"/>
                </a:cxn>
                <a:cxn ang="0">
                  <a:pos x="0" y="13"/>
                </a:cxn>
                <a:cxn ang="0">
                  <a:pos x="5" y="13"/>
                </a:cxn>
                <a:cxn ang="0">
                  <a:pos x="10" y="14"/>
                </a:cxn>
                <a:cxn ang="0">
                  <a:pos x="16" y="13"/>
                </a:cxn>
                <a:cxn ang="0">
                  <a:pos x="20" y="9"/>
                </a:cxn>
                <a:cxn ang="0">
                  <a:pos x="21" y="7"/>
                </a:cxn>
                <a:cxn ang="0">
                  <a:pos x="22" y="6"/>
                </a:cxn>
                <a:cxn ang="0">
                  <a:pos x="23" y="2"/>
                </a:cxn>
                <a:cxn ang="0">
                  <a:pos x="25" y="0"/>
                </a:cxn>
                <a:cxn ang="0">
                  <a:pos x="15" y="3"/>
                </a:cxn>
                <a:cxn ang="0">
                  <a:pos x="12" y="7"/>
                </a:cxn>
                <a:cxn ang="0">
                  <a:pos x="12" y="8"/>
                </a:cxn>
                <a:cxn ang="0">
                  <a:pos x="13" y="9"/>
                </a:cxn>
                <a:cxn ang="0">
                  <a:pos x="14" y="9"/>
                </a:cxn>
                <a:cxn ang="0">
                  <a:pos x="10" y="12"/>
                </a:cxn>
                <a:cxn ang="0">
                  <a:pos x="1" y="12"/>
                </a:cxn>
              </a:cxnLst>
              <a:rect l="0" t="0" r="r" b="b"/>
              <a:pathLst>
                <a:path w="25" h="14">
                  <a:moveTo>
                    <a:pt x="1" y="12"/>
                  </a:moveTo>
                  <a:lnTo>
                    <a:pt x="0" y="13"/>
                  </a:lnTo>
                  <a:lnTo>
                    <a:pt x="0" y="13"/>
                  </a:lnTo>
                  <a:lnTo>
                    <a:pt x="5" y="13"/>
                  </a:lnTo>
                  <a:lnTo>
                    <a:pt x="10" y="14"/>
                  </a:lnTo>
                  <a:lnTo>
                    <a:pt x="16" y="13"/>
                  </a:lnTo>
                  <a:lnTo>
                    <a:pt x="20" y="9"/>
                  </a:lnTo>
                  <a:lnTo>
                    <a:pt x="21" y="7"/>
                  </a:lnTo>
                  <a:lnTo>
                    <a:pt x="22" y="6"/>
                  </a:lnTo>
                  <a:lnTo>
                    <a:pt x="23" y="2"/>
                  </a:lnTo>
                  <a:lnTo>
                    <a:pt x="25" y="0"/>
                  </a:lnTo>
                  <a:lnTo>
                    <a:pt x="15" y="3"/>
                  </a:lnTo>
                  <a:lnTo>
                    <a:pt x="12" y="7"/>
                  </a:lnTo>
                  <a:lnTo>
                    <a:pt x="12" y="8"/>
                  </a:lnTo>
                  <a:lnTo>
                    <a:pt x="13" y="9"/>
                  </a:lnTo>
                  <a:lnTo>
                    <a:pt x="14" y="9"/>
                  </a:lnTo>
                  <a:lnTo>
                    <a:pt x="10" y="12"/>
                  </a:lnTo>
                  <a:lnTo>
                    <a:pt x="1" y="1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66" name="Freeform 160"/>
            <p:cNvSpPr>
              <a:spLocks/>
            </p:cNvSpPr>
            <p:nvPr/>
          </p:nvSpPr>
          <p:spPr bwMode="auto">
            <a:xfrm>
              <a:off x="3228975" y="1233488"/>
              <a:ext cx="19050" cy="14288"/>
            </a:xfrm>
            <a:custGeom>
              <a:avLst/>
              <a:gdLst/>
              <a:ahLst/>
              <a:cxnLst>
                <a:cxn ang="0">
                  <a:pos x="10" y="19"/>
                </a:cxn>
                <a:cxn ang="0">
                  <a:pos x="18" y="19"/>
                </a:cxn>
                <a:cxn ang="0">
                  <a:pos x="19" y="19"/>
                </a:cxn>
                <a:cxn ang="0">
                  <a:pos x="20" y="17"/>
                </a:cxn>
                <a:cxn ang="0">
                  <a:pos x="23" y="11"/>
                </a:cxn>
                <a:cxn ang="0">
                  <a:pos x="25" y="5"/>
                </a:cxn>
                <a:cxn ang="0">
                  <a:pos x="23" y="0"/>
                </a:cxn>
                <a:cxn ang="0">
                  <a:pos x="16" y="2"/>
                </a:cxn>
                <a:cxn ang="0">
                  <a:pos x="9" y="7"/>
                </a:cxn>
                <a:cxn ang="0">
                  <a:pos x="4" y="13"/>
                </a:cxn>
                <a:cxn ang="0">
                  <a:pos x="0" y="17"/>
                </a:cxn>
                <a:cxn ang="0">
                  <a:pos x="0" y="18"/>
                </a:cxn>
                <a:cxn ang="0">
                  <a:pos x="4" y="18"/>
                </a:cxn>
                <a:cxn ang="0">
                  <a:pos x="6" y="18"/>
                </a:cxn>
                <a:cxn ang="0">
                  <a:pos x="10" y="19"/>
                </a:cxn>
              </a:cxnLst>
              <a:rect l="0" t="0" r="r" b="b"/>
              <a:pathLst>
                <a:path w="25" h="19">
                  <a:moveTo>
                    <a:pt x="10" y="19"/>
                  </a:moveTo>
                  <a:lnTo>
                    <a:pt x="18" y="19"/>
                  </a:lnTo>
                  <a:lnTo>
                    <a:pt x="19" y="19"/>
                  </a:lnTo>
                  <a:lnTo>
                    <a:pt x="20" y="17"/>
                  </a:lnTo>
                  <a:lnTo>
                    <a:pt x="23" y="11"/>
                  </a:lnTo>
                  <a:lnTo>
                    <a:pt x="25" y="5"/>
                  </a:lnTo>
                  <a:lnTo>
                    <a:pt x="23" y="0"/>
                  </a:lnTo>
                  <a:lnTo>
                    <a:pt x="16" y="2"/>
                  </a:lnTo>
                  <a:lnTo>
                    <a:pt x="9" y="7"/>
                  </a:lnTo>
                  <a:lnTo>
                    <a:pt x="4" y="13"/>
                  </a:lnTo>
                  <a:lnTo>
                    <a:pt x="0" y="17"/>
                  </a:lnTo>
                  <a:lnTo>
                    <a:pt x="0" y="18"/>
                  </a:lnTo>
                  <a:lnTo>
                    <a:pt x="4" y="18"/>
                  </a:lnTo>
                  <a:lnTo>
                    <a:pt x="6" y="18"/>
                  </a:lnTo>
                  <a:lnTo>
                    <a:pt x="10" y="1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67" name="Freeform 161"/>
            <p:cNvSpPr>
              <a:spLocks/>
            </p:cNvSpPr>
            <p:nvPr/>
          </p:nvSpPr>
          <p:spPr bwMode="auto">
            <a:xfrm>
              <a:off x="4352925" y="1303338"/>
              <a:ext cx="88900" cy="28575"/>
            </a:xfrm>
            <a:custGeom>
              <a:avLst/>
              <a:gdLst/>
              <a:ahLst/>
              <a:cxnLst>
                <a:cxn ang="0">
                  <a:pos x="10" y="7"/>
                </a:cxn>
                <a:cxn ang="0">
                  <a:pos x="22" y="14"/>
                </a:cxn>
                <a:cxn ang="0">
                  <a:pos x="34" y="20"/>
                </a:cxn>
                <a:cxn ang="0">
                  <a:pos x="48" y="28"/>
                </a:cxn>
                <a:cxn ang="0">
                  <a:pos x="62" y="32"/>
                </a:cxn>
                <a:cxn ang="0">
                  <a:pos x="76" y="35"/>
                </a:cxn>
                <a:cxn ang="0">
                  <a:pos x="88" y="35"/>
                </a:cxn>
                <a:cxn ang="0">
                  <a:pos x="99" y="35"/>
                </a:cxn>
                <a:cxn ang="0">
                  <a:pos x="102" y="34"/>
                </a:cxn>
                <a:cxn ang="0">
                  <a:pos x="106" y="32"/>
                </a:cxn>
                <a:cxn ang="0">
                  <a:pos x="108" y="30"/>
                </a:cxn>
                <a:cxn ang="0">
                  <a:pos x="112" y="28"/>
                </a:cxn>
                <a:cxn ang="0">
                  <a:pos x="109" y="23"/>
                </a:cxn>
                <a:cxn ang="0">
                  <a:pos x="107" y="22"/>
                </a:cxn>
                <a:cxn ang="0">
                  <a:pos x="104" y="19"/>
                </a:cxn>
                <a:cxn ang="0">
                  <a:pos x="101" y="17"/>
                </a:cxn>
                <a:cxn ang="0">
                  <a:pos x="97" y="14"/>
                </a:cxn>
                <a:cxn ang="0">
                  <a:pos x="93" y="13"/>
                </a:cxn>
                <a:cxn ang="0">
                  <a:pos x="88" y="10"/>
                </a:cxn>
                <a:cxn ang="0">
                  <a:pos x="83" y="8"/>
                </a:cxn>
                <a:cxn ang="0">
                  <a:pos x="79" y="7"/>
                </a:cxn>
                <a:cxn ang="0">
                  <a:pos x="74" y="6"/>
                </a:cxn>
                <a:cxn ang="0">
                  <a:pos x="69" y="6"/>
                </a:cxn>
                <a:cxn ang="0">
                  <a:pos x="64" y="6"/>
                </a:cxn>
                <a:cxn ang="0">
                  <a:pos x="57" y="2"/>
                </a:cxn>
                <a:cxn ang="0">
                  <a:pos x="49" y="1"/>
                </a:cxn>
                <a:cxn ang="0">
                  <a:pos x="41" y="1"/>
                </a:cxn>
                <a:cxn ang="0">
                  <a:pos x="33" y="1"/>
                </a:cxn>
                <a:cxn ang="0">
                  <a:pos x="24" y="0"/>
                </a:cxn>
                <a:cxn ang="0">
                  <a:pos x="16" y="0"/>
                </a:cxn>
                <a:cxn ang="0">
                  <a:pos x="8" y="0"/>
                </a:cxn>
                <a:cxn ang="0">
                  <a:pos x="0" y="0"/>
                </a:cxn>
                <a:cxn ang="0">
                  <a:pos x="2" y="1"/>
                </a:cxn>
                <a:cxn ang="0">
                  <a:pos x="10" y="7"/>
                </a:cxn>
              </a:cxnLst>
              <a:rect l="0" t="0" r="r" b="b"/>
              <a:pathLst>
                <a:path w="112" h="35">
                  <a:moveTo>
                    <a:pt x="10" y="7"/>
                  </a:moveTo>
                  <a:lnTo>
                    <a:pt x="22" y="14"/>
                  </a:lnTo>
                  <a:lnTo>
                    <a:pt x="34" y="20"/>
                  </a:lnTo>
                  <a:lnTo>
                    <a:pt x="48" y="28"/>
                  </a:lnTo>
                  <a:lnTo>
                    <a:pt x="62" y="32"/>
                  </a:lnTo>
                  <a:lnTo>
                    <a:pt x="76" y="35"/>
                  </a:lnTo>
                  <a:lnTo>
                    <a:pt x="88" y="35"/>
                  </a:lnTo>
                  <a:lnTo>
                    <a:pt x="99" y="35"/>
                  </a:lnTo>
                  <a:lnTo>
                    <a:pt x="102" y="34"/>
                  </a:lnTo>
                  <a:lnTo>
                    <a:pt x="106" y="32"/>
                  </a:lnTo>
                  <a:lnTo>
                    <a:pt x="108" y="30"/>
                  </a:lnTo>
                  <a:lnTo>
                    <a:pt x="112" y="28"/>
                  </a:lnTo>
                  <a:lnTo>
                    <a:pt x="109" y="23"/>
                  </a:lnTo>
                  <a:lnTo>
                    <a:pt x="107" y="22"/>
                  </a:lnTo>
                  <a:lnTo>
                    <a:pt x="104" y="19"/>
                  </a:lnTo>
                  <a:lnTo>
                    <a:pt x="101" y="17"/>
                  </a:lnTo>
                  <a:lnTo>
                    <a:pt x="97" y="14"/>
                  </a:lnTo>
                  <a:lnTo>
                    <a:pt x="93" y="13"/>
                  </a:lnTo>
                  <a:lnTo>
                    <a:pt x="88" y="10"/>
                  </a:lnTo>
                  <a:lnTo>
                    <a:pt x="83" y="8"/>
                  </a:lnTo>
                  <a:lnTo>
                    <a:pt x="79" y="7"/>
                  </a:lnTo>
                  <a:lnTo>
                    <a:pt x="74" y="6"/>
                  </a:lnTo>
                  <a:lnTo>
                    <a:pt x="69" y="6"/>
                  </a:lnTo>
                  <a:lnTo>
                    <a:pt x="64" y="6"/>
                  </a:lnTo>
                  <a:lnTo>
                    <a:pt x="57" y="2"/>
                  </a:lnTo>
                  <a:lnTo>
                    <a:pt x="49" y="1"/>
                  </a:lnTo>
                  <a:lnTo>
                    <a:pt x="41" y="1"/>
                  </a:lnTo>
                  <a:lnTo>
                    <a:pt x="33" y="1"/>
                  </a:lnTo>
                  <a:lnTo>
                    <a:pt x="24" y="0"/>
                  </a:lnTo>
                  <a:lnTo>
                    <a:pt x="16" y="0"/>
                  </a:lnTo>
                  <a:lnTo>
                    <a:pt x="8" y="0"/>
                  </a:lnTo>
                  <a:lnTo>
                    <a:pt x="0" y="0"/>
                  </a:lnTo>
                  <a:lnTo>
                    <a:pt x="2" y="1"/>
                  </a:lnTo>
                  <a:lnTo>
                    <a:pt x="10" y="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68" name="Freeform 162"/>
            <p:cNvSpPr>
              <a:spLocks/>
            </p:cNvSpPr>
            <p:nvPr/>
          </p:nvSpPr>
          <p:spPr bwMode="auto">
            <a:xfrm>
              <a:off x="4383088" y="1284288"/>
              <a:ext cx="20638" cy="15875"/>
            </a:xfrm>
            <a:custGeom>
              <a:avLst/>
              <a:gdLst/>
              <a:ahLst/>
              <a:cxnLst>
                <a:cxn ang="0">
                  <a:pos x="9" y="18"/>
                </a:cxn>
                <a:cxn ang="0">
                  <a:pos x="12" y="19"/>
                </a:cxn>
                <a:cxn ang="0">
                  <a:pos x="17" y="20"/>
                </a:cxn>
                <a:cxn ang="0">
                  <a:pos x="20" y="20"/>
                </a:cxn>
                <a:cxn ang="0">
                  <a:pos x="24" y="19"/>
                </a:cxn>
                <a:cxn ang="0">
                  <a:pos x="25" y="13"/>
                </a:cxn>
                <a:cxn ang="0">
                  <a:pos x="24" y="8"/>
                </a:cxn>
                <a:cxn ang="0">
                  <a:pos x="20" y="2"/>
                </a:cxn>
                <a:cxn ang="0">
                  <a:pos x="18" y="0"/>
                </a:cxn>
                <a:cxn ang="0">
                  <a:pos x="17" y="0"/>
                </a:cxn>
                <a:cxn ang="0">
                  <a:pos x="16" y="0"/>
                </a:cxn>
                <a:cxn ang="0">
                  <a:pos x="14" y="0"/>
                </a:cxn>
                <a:cxn ang="0">
                  <a:pos x="13" y="0"/>
                </a:cxn>
                <a:cxn ang="0">
                  <a:pos x="13" y="1"/>
                </a:cxn>
                <a:cxn ang="0">
                  <a:pos x="12" y="1"/>
                </a:cxn>
                <a:cxn ang="0">
                  <a:pos x="11" y="1"/>
                </a:cxn>
                <a:cxn ang="0">
                  <a:pos x="10" y="1"/>
                </a:cxn>
                <a:cxn ang="0">
                  <a:pos x="9" y="1"/>
                </a:cxn>
                <a:cxn ang="0">
                  <a:pos x="7" y="1"/>
                </a:cxn>
                <a:cxn ang="0">
                  <a:pos x="6" y="1"/>
                </a:cxn>
                <a:cxn ang="0">
                  <a:pos x="5" y="1"/>
                </a:cxn>
                <a:cxn ang="0">
                  <a:pos x="4" y="1"/>
                </a:cxn>
                <a:cxn ang="0">
                  <a:pos x="3" y="1"/>
                </a:cxn>
                <a:cxn ang="0">
                  <a:pos x="3" y="2"/>
                </a:cxn>
                <a:cxn ang="0">
                  <a:pos x="1" y="2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8"/>
                </a:cxn>
                <a:cxn ang="0">
                  <a:pos x="3" y="12"/>
                </a:cxn>
                <a:cxn ang="0">
                  <a:pos x="6" y="14"/>
                </a:cxn>
                <a:cxn ang="0">
                  <a:pos x="9" y="18"/>
                </a:cxn>
              </a:cxnLst>
              <a:rect l="0" t="0" r="r" b="b"/>
              <a:pathLst>
                <a:path w="25" h="20">
                  <a:moveTo>
                    <a:pt x="9" y="18"/>
                  </a:moveTo>
                  <a:lnTo>
                    <a:pt x="12" y="19"/>
                  </a:lnTo>
                  <a:lnTo>
                    <a:pt x="17" y="20"/>
                  </a:lnTo>
                  <a:lnTo>
                    <a:pt x="20" y="20"/>
                  </a:lnTo>
                  <a:lnTo>
                    <a:pt x="24" y="19"/>
                  </a:lnTo>
                  <a:lnTo>
                    <a:pt x="25" y="13"/>
                  </a:lnTo>
                  <a:lnTo>
                    <a:pt x="24" y="8"/>
                  </a:lnTo>
                  <a:lnTo>
                    <a:pt x="20" y="2"/>
                  </a:lnTo>
                  <a:lnTo>
                    <a:pt x="18" y="0"/>
                  </a:lnTo>
                  <a:lnTo>
                    <a:pt x="17" y="0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3" y="0"/>
                  </a:lnTo>
                  <a:lnTo>
                    <a:pt x="13" y="1"/>
                  </a:lnTo>
                  <a:lnTo>
                    <a:pt x="12" y="1"/>
                  </a:lnTo>
                  <a:lnTo>
                    <a:pt x="11" y="1"/>
                  </a:lnTo>
                  <a:lnTo>
                    <a:pt x="10" y="1"/>
                  </a:lnTo>
                  <a:lnTo>
                    <a:pt x="9" y="1"/>
                  </a:lnTo>
                  <a:lnTo>
                    <a:pt x="7" y="1"/>
                  </a:lnTo>
                  <a:lnTo>
                    <a:pt x="6" y="1"/>
                  </a:lnTo>
                  <a:lnTo>
                    <a:pt x="5" y="1"/>
                  </a:lnTo>
                  <a:lnTo>
                    <a:pt x="4" y="1"/>
                  </a:lnTo>
                  <a:lnTo>
                    <a:pt x="3" y="1"/>
                  </a:lnTo>
                  <a:lnTo>
                    <a:pt x="3" y="2"/>
                  </a:lnTo>
                  <a:lnTo>
                    <a:pt x="1" y="2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8"/>
                  </a:lnTo>
                  <a:lnTo>
                    <a:pt x="3" y="12"/>
                  </a:lnTo>
                  <a:lnTo>
                    <a:pt x="6" y="14"/>
                  </a:lnTo>
                  <a:lnTo>
                    <a:pt x="9" y="1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69" name="Freeform 163"/>
            <p:cNvSpPr>
              <a:spLocks/>
            </p:cNvSpPr>
            <p:nvPr/>
          </p:nvSpPr>
          <p:spPr bwMode="auto">
            <a:xfrm>
              <a:off x="4438650" y="1295400"/>
              <a:ext cx="20638" cy="22225"/>
            </a:xfrm>
            <a:custGeom>
              <a:avLst/>
              <a:gdLst/>
              <a:ahLst/>
              <a:cxnLst>
                <a:cxn ang="0">
                  <a:pos x="6" y="29"/>
                </a:cxn>
                <a:cxn ang="0">
                  <a:pos x="7" y="29"/>
                </a:cxn>
                <a:cxn ang="0">
                  <a:pos x="11" y="29"/>
                </a:cxn>
                <a:cxn ang="0">
                  <a:pos x="14" y="29"/>
                </a:cxn>
                <a:cxn ang="0">
                  <a:pos x="18" y="27"/>
                </a:cxn>
                <a:cxn ang="0">
                  <a:pos x="21" y="24"/>
                </a:cxn>
                <a:cxn ang="0">
                  <a:pos x="22" y="17"/>
                </a:cxn>
                <a:cxn ang="0">
                  <a:pos x="25" y="12"/>
                </a:cxn>
                <a:cxn ang="0">
                  <a:pos x="24" y="9"/>
                </a:cxn>
                <a:cxn ang="0">
                  <a:pos x="16" y="5"/>
                </a:cxn>
                <a:cxn ang="0">
                  <a:pos x="13" y="4"/>
                </a:cxn>
                <a:cxn ang="0">
                  <a:pos x="8" y="3"/>
                </a:cxn>
                <a:cxn ang="0">
                  <a:pos x="4" y="3"/>
                </a:cxn>
                <a:cxn ang="0">
                  <a:pos x="0" y="0"/>
                </a:cxn>
                <a:cxn ang="0">
                  <a:pos x="0" y="3"/>
                </a:cxn>
                <a:cxn ang="0">
                  <a:pos x="0" y="6"/>
                </a:cxn>
                <a:cxn ang="0">
                  <a:pos x="0" y="12"/>
                </a:cxn>
                <a:cxn ang="0">
                  <a:pos x="0" y="17"/>
                </a:cxn>
                <a:cxn ang="0">
                  <a:pos x="0" y="23"/>
                </a:cxn>
                <a:cxn ang="0">
                  <a:pos x="2" y="24"/>
                </a:cxn>
                <a:cxn ang="0">
                  <a:pos x="4" y="27"/>
                </a:cxn>
                <a:cxn ang="0">
                  <a:pos x="6" y="29"/>
                </a:cxn>
              </a:cxnLst>
              <a:rect l="0" t="0" r="r" b="b"/>
              <a:pathLst>
                <a:path w="25" h="29">
                  <a:moveTo>
                    <a:pt x="6" y="29"/>
                  </a:moveTo>
                  <a:lnTo>
                    <a:pt x="7" y="29"/>
                  </a:lnTo>
                  <a:lnTo>
                    <a:pt x="11" y="29"/>
                  </a:lnTo>
                  <a:lnTo>
                    <a:pt x="14" y="29"/>
                  </a:lnTo>
                  <a:lnTo>
                    <a:pt x="18" y="27"/>
                  </a:lnTo>
                  <a:lnTo>
                    <a:pt x="21" y="24"/>
                  </a:lnTo>
                  <a:lnTo>
                    <a:pt x="22" y="17"/>
                  </a:lnTo>
                  <a:lnTo>
                    <a:pt x="25" y="12"/>
                  </a:lnTo>
                  <a:lnTo>
                    <a:pt x="24" y="9"/>
                  </a:lnTo>
                  <a:lnTo>
                    <a:pt x="16" y="5"/>
                  </a:lnTo>
                  <a:lnTo>
                    <a:pt x="13" y="4"/>
                  </a:lnTo>
                  <a:lnTo>
                    <a:pt x="8" y="3"/>
                  </a:lnTo>
                  <a:lnTo>
                    <a:pt x="4" y="3"/>
                  </a:lnTo>
                  <a:lnTo>
                    <a:pt x="0" y="0"/>
                  </a:lnTo>
                  <a:lnTo>
                    <a:pt x="0" y="3"/>
                  </a:lnTo>
                  <a:lnTo>
                    <a:pt x="0" y="6"/>
                  </a:lnTo>
                  <a:lnTo>
                    <a:pt x="0" y="12"/>
                  </a:lnTo>
                  <a:lnTo>
                    <a:pt x="0" y="17"/>
                  </a:lnTo>
                  <a:lnTo>
                    <a:pt x="0" y="23"/>
                  </a:lnTo>
                  <a:lnTo>
                    <a:pt x="2" y="24"/>
                  </a:lnTo>
                  <a:lnTo>
                    <a:pt x="4" y="27"/>
                  </a:lnTo>
                  <a:lnTo>
                    <a:pt x="6" y="2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70" name="Freeform 164"/>
            <p:cNvSpPr>
              <a:spLocks/>
            </p:cNvSpPr>
            <p:nvPr/>
          </p:nvSpPr>
          <p:spPr bwMode="auto">
            <a:xfrm>
              <a:off x="4476750" y="1296988"/>
              <a:ext cx="22225" cy="22225"/>
            </a:xfrm>
            <a:custGeom>
              <a:avLst/>
              <a:gdLst/>
              <a:ahLst/>
              <a:cxnLst>
                <a:cxn ang="0">
                  <a:pos x="17" y="3"/>
                </a:cxn>
                <a:cxn ang="0">
                  <a:pos x="8" y="0"/>
                </a:cxn>
                <a:cxn ang="0">
                  <a:pos x="7" y="2"/>
                </a:cxn>
                <a:cxn ang="0">
                  <a:pos x="7" y="2"/>
                </a:cxn>
                <a:cxn ang="0">
                  <a:pos x="6" y="3"/>
                </a:cxn>
                <a:cxn ang="0">
                  <a:pos x="6" y="6"/>
                </a:cxn>
                <a:cxn ang="0">
                  <a:pos x="5" y="6"/>
                </a:cxn>
                <a:cxn ang="0">
                  <a:pos x="5" y="7"/>
                </a:cxn>
                <a:cxn ang="0">
                  <a:pos x="4" y="8"/>
                </a:cxn>
                <a:cxn ang="0">
                  <a:pos x="3" y="13"/>
                </a:cxn>
                <a:cxn ang="0">
                  <a:pos x="1" y="14"/>
                </a:cxn>
                <a:cxn ang="0">
                  <a:pos x="0" y="19"/>
                </a:cxn>
                <a:cxn ang="0">
                  <a:pos x="3" y="26"/>
                </a:cxn>
                <a:cxn ang="0">
                  <a:pos x="8" y="27"/>
                </a:cxn>
                <a:cxn ang="0">
                  <a:pos x="15" y="26"/>
                </a:cxn>
                <a:cxn ang="0">
                  <a:pos x="21" y="23"/>
                </a:cxn>
                <a:cxn ang="0">
                  <a:pos x="27" y="14"/>
                </a:cxn>
                <a:cxn ang="0">
                  <a:pos x="24" y="8"/>
                </a:cxn>
                <a:cxn ang="0">
                  <a:pos x="17" y="3"/>
                </a:cxn>
              </a:cxnLst>
              <a:rect l="0" t="0" r="r" b="b"/>
              <a:pathLst>
                <a:path w="27" h="27">
                  <a:moveTo>
                    <a:pt x="17" y="3"/>
                  </a:moveTo>
                  <a:lnTo>
                    <a:pt x="8" y="0"/>
                  </a:lnTo>
                  <a:lnTo>
                    <a:pt x="7" y="2"/>
                  </a:lnTo>
                  <a:lnTo>
                    <a:pt x="7" y="2"/>
                  </a:lnTo>
                  <a:lnTo>
                    <a:pt x="6" y="3"/>
                  </a:lnTo>
                  <a:lnTo>
                    <a:pt x="6" y="6"/>
                  </a:lnTo>
                  <a:lnTo>
                    <a:pt x="5" y="6"/>
                  </a:lnTo>
                  <a:lnTo>
                    <a:pt x="5" y="7"/>
                  </a:lnTo>
                  <a:lnTo>
                    <a:pt x="4" y="8"/>
                  </a:lnTo>
                  <a:lnTo>
                    <a:pt x="3" y="13"/>
                  </a:lnTo>
                  <a:lnTo>
                    <a:pt x="1" y="14"/>
                  </a:lnTo>
                  <a:lnTo>
                    <a:pt x="0" y="19"/>
                  </a:lnTo>
                  <a:lnTo>
                    <a:pt x="3" y="26"/>
                  </a:lnTo>
                  <a:lnTo>
                    <a:pt x="8" y="27"/>
                  </a:lnTo>
                  <a:lnTo>
                    <a:pt x="15" y="26"/>
                  </a:lnTo>
                  <a:lnTo>
                    <a:pt x="21" y="23"/>
                  </a:lnTo>
                  <a:lnTo>
                    <a:pt x="27" y="14"/>
                  </a:lnTo>
                  <a:lnTo>
                    <a:pt x="24" y="8"/>
                  </a:lnTo>
                  <a:lnTo>
                    <a:pt x="17" y="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71" name="Freeform 165"/>
            <p:cNvSpPr>
              <a:spLocks/>
            </p:cNvSpPr>
            <p:nvPr/>
          </p:nvSpPr>
          <p:spPr bwMode="auto">
            <a:xfrm>
              <a:off x="4516438" y="1311275"/>
              <a:ext cx="20638" cy="20638"/>
            </a:xfrm>
            <a:custGeom>
              <a:avLst/>
              <a:gdLst/>
              <a:ahLst/>
              <a:cxnLst>
                <a:cxn ang="0">
                  <a:pos x="10" y="24"/>
                </a:cxn>
                <a:cxn ang="0">
                  <a:pos x="13" y="25"/>
                </a:cxn>
                <a:cxn ang="0">
                  <a:pos x="15" y="25"/>
                </a:cxn>
                <a:cxn ang="0">
                  <a:pos x="19" y="25"/>
                </a:cxn>
                <a:cxn ang="0">
                  <a:pos x="26" y="20"/>
                </a:cxn>
                <a:cxn ang="0">
                  <a:pos x="26" y="13"/>
                </a:cxn>
                <a:cxn ang="0">
                  <a:pos x="21" y="6"/>
                </a:cxn>
                <a:cxn ang="0">
                  <a:pos x="16" y="0"/>
                </a:cxn>
                <a:cxn ang="0">
                  <a:pos x="15" y="0"/>
                </a:cxn>
                <a:cxn ang="0">
                  <a:pos x="14" y="2"/>
                </a:cxn>
                <a:cxn ang="0">
                  <a:pos x="13" y="2"/>
                </a:cxn>
                <a:cxn ang="0">
                  <a:pos x="12" y="2"/>
                </a:cxn>
                <a:cxn ang="0">
                  <a:pos x="12" y="3"/>
                </a:cxn>
                <a:cxn ang="0">
                  <a:pos x="10" y="3"/>
                </a:cxn>
                <a:cxn ang="0">
                  <a:pos x="9" y="3"/>
                </a:cxn>
                <a:cxn ang="0">
                  <a:pos x="9" y="3"/>
                </a:cxn>
                <a:cxn ang="0">
                  <a:pos x="8" y="3"/>
                </a:cxn>
                <a:cxn ang="0">
                  <a:pos x="7" y="4"/>
                </a:cxn>
                <a:cxn ang="0">
                  <a:pos x="6" y="4"/>
                </a:cxn>
                <a:cxn ang="0">
                  <a:pos x="5" y="6"/>
                </a:cxn>
                <a:cxn ang="0">
                  <a:pos x="3" y="6"/>
                </a:cxn>
                <a:cxn ang="0">
                  <a:pos x="2" y="7"/>
                </a:cxn>
                <a:cxn ang="0">
                  <a:pos x="1" y="7"/>
                </a:cxn>
                <a:cxn ang="0">
                  <a:pos x="1" y="9"/>
                </a:cxn>
                <a:cxn ang="0">
                  <a:pos x="0" y="9"/>
                </a:cxn>
                <a:cxn ang="0">
                  <a:pos x="0" y="9"/>
                </a:cxn>
                <a:cxn ang="0">
                  <a:pos x="0" y="10"/>
                </a:cxn>
                <a:cxn ang="0">
                  <a:pos x="1" y="10"/>
                </a:cxn>
                <a:cxn ang="0">
                  <a:pos x="2" y="12"/>
                </a:cxn>
                <a:cxn ang="0">
                  <a:pos x="3" y="12"/>
                </a:cxn>
                <a:cxn ang="0">
                  <a:pos x="5" y="13"/>
                </a:cxn>
                <a:cxn ang="0">
                  <a:pos x="6" y="13"/>
                </a:cxn>
                <a:cxn ang="0">
                  <a:pos x="7" y="15"/>
                </a:cxn>
                <a:cxn ang="0">
                  <a:pos x="7" y="18"/>
                </a:cxn>
                <a:cxn ang="0">
                  <a:pos x="7" y="19"/>
                </a:cxn>
                <a:cxn ang="0">
                  <a:pos x="8" y="20"/>
                </a:cxn>
                <a:cxn ang="0">
                  <a:pos x="8" y="20"/>
                </a:cxn>
                <a:cxn ang="0">
                  <a:pos x="10" y="24"/>
                </a:cxn>
              </a:cxnLst>
              <a:rect l="0" t="0" r="r" b="b"/>
              <a:pathLst>
                <a:path w="26" h="25">
                  <a:moveTo>
                    <a:pt x="10" y="24"/>
                  </a:moveTo>
                  <a:lnTo>
                    <a:pt x="13" y="25"/>
                  </a:lnTo>
                  <a:lnTo>
                    <a:pt x="15" y="25"/>
                  </a:lnTo>
                  <a:lnTo>
                    <a:pt x="19" y="25"/>
                  </a:lnTo>
                  <a:lnTo>
                    <a:pt x="26" y="20"/>
                  </a:lnTo>
                  <a:lnTo>
                    <a:pt x="26" y="13"/>
                  </a:lnTo>
                  <a:lnTo>
                    <a:pt x="21" y="6"/>
                  </a:lnTo>
                  <a:lnTo>
                    <a:pt x="16" y="0"/>
                  </a:lnTo>
                  <a:lnTo>
                    <a:pt x="15" y="0"/>
                  </a:lnTo>
                  <a:lnTo>
                    <a:pt x="14" y="2"/>
                  </a:lnTo>
                  <a:lnTo>
                    <a:pt x="13" y="2"/>
                  </a:lnTo>
                  <a:lnTo>
                    <a:pt x="12" y="2"/>
                  </a:lnTo>
                  <a:lnTo>
                    <a:pt x="12" y="3"/>
                  </a:lnTo>
                  <a:lnTo>
                    <a:pt x="10" y="3"/>
                  </a:lnTo>
                  <a:lnTo>
                    <a:pt x="9" y="3"/>
                  </a:lnTo>
                  <a:lnTo>
                    <a:pt x="9" y="3"/>
                  </a:lnTo>
                  <a:lnTo>
                    <a:pt x="8" y="3"/>
                  </a:lnTo>
                  <a:lnTo>
                    <a:pt x="7" y="4"/>
                  </a:lnTo>
                  <a:lnTo>
                    <a:pt x="6" y="4"/>
                  </a:lnTo>
                  <a:lnTo>
                    <a:pt x="5" y="6"/>
                  </a:lnTo>
                  <a:lnTo>
                    <a:pt x="3" y="6"/>
                  </a:lnTo>
                  <a:lnTo>
                    <a:pt x="2" y="7"/>
                  </a:lnTo>
                  <a:lnTo>
                    <a:pt x="1" y="7"/>
                  </a:lnTo>
                  <a:lnTo>
                    <a:pt x="1" y="9"/>
                  </a:lnTo>
                  <a:lnTo>
                    <a:pt x="0" y="9"/>
                  </a:lnTo>
                  <a:lnTo>
                    <a:pt x="0" y="9"/>
                  </a:lnTo>
                  <a:lnTo>
                    <a:pt x="0" y="10"/>
                  </a:lnTo>
                  <a:lnTo>
                    <a:pt x="1" y="10"/>
                  </a:lnTo>
                  <a:lnTo>
                    <a:pt x="2" y="12"/>
                  </a:lnTo>
                  <a:lnTo>
                    <a:pt x="3" y="12"/>
                  </a:lnTo>
                  <a:lnTo>
                    <a:pt x="5" y="13"/>
                  </a:lnTo>
                  <a:lnTo>
                    <a:pt x="6" y="13"/>
                  </a:lnTo>
                  <a:lnTo>
                    <a:pt x="7" y="15"/>
                  </a:lnTo>
                  <a:lnTo>
                    <a:pt x="7" y="18"/>
                  </a:lnTo>
                  <a:lnTo>
                    <a:pt x="7" y="19"/>
                  </a:lnTo>
                  <a:lnTo>
                    <a:pt x="8" y="20"/>
                  </a:lnTo>
                  <a:lnTo>
                    <a:pt x="8" y="20"/>
                  </a:lnTo>
                  <a:lnTo>
                    <a:pt x="10" y="2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72" name="Freeform 166"/>
            <p:cNvSpPr>
              <a:spLocks/>
            </p:cNvSpPr>
            <p:nvPr/>
          </p:nvSpPr>
          <p:spPr bwMode="auto">
            <a:xfrm>
              <a:off x="3436938" y="1355725"/>
              <a:ext cx="60325" cy="98425"/>
            </a:xfrm>
            <a:custGeom>
              <a:avLst/>
              <a:gdLst/>
              <a:ahLst/>
              <a:cxnLst>
                <a:cxn ang="0">
                  <a:pos x="25" y="45"/>
                </a:cxn>
                <a:cxn ang="0">
                  <a:pos x="25" y="36"/>
                </a:cxn>
                <a:cxn ang="0">
                  <a:pos x="25" y="30"/>
                </a:cxn>
                <a:cxn ang="0">
                  <a:pos x="27" y="33"/>
                </a:cxn>
                <a:cxn ang="0">
                  <a:pos x="30" y="33"/>
                </a:cxn>
                <a:cxn ang="0">
                  <a:pos x="31" y="34"/>
                </a:cxn>
                <a:cxn ang="0">
                  <a:pos x="33" y="34"/>
                </a:cxn>
                <a:cxn ang="0">
                  <a:pos x="37" y="40"/>
                </a:cxn>
                <a:cxn ang="0">
                  <a:pos x="40" y="46"/>
                </a:cxn>
                <a:cxn ang="0">
                  <a:pos x="44" y="51"/>
                </a:cxn>
                <a:cxn ang="0">
                  <a:pos x="49" y="54"/>
                </a:cxn>
                <a:cxn ang="0">
                  <a:pos x="58" y="75"/>
                </a:cxn>
                <a:cxn ang="0">
                  <a:pos x="65" y="75"/>
                </a:cxn>
                <a:cxn ang="0">
                  <a:pos x="67" y="74"/>
                </a:cxn>
                <a:cxn ang="0">
                  <a:pos x="71" y="69"/>
                </a:cxn>
                <a:cxn ang="0">
                  <a:pos x="73" y="69"/>
                </a:cxn>
                <a:cxn ang="0">
                  <a:pos x="76" y="68"/>
                </a:cxn>
                <a:cxn ang="0">
                  <a:pos x="77" y="66"/>
                </a:cxn>
                <a:cxn ang="0">
                  <a:pos x="76" y="66"/>
                </a:cxn>
                <a:cxn ang="0">
                  <a:pos x="74" y="65"/>
                </a:cxn>
                <a:cxn ang="0">
                  <a:pos x="73" y="65"/>
                </a:cxn>
                <a:cxn ang="0">
                  <a:pos x="72" y="63"/>
                </a:cxn>
                <a:cxn ang="0">
                  <a:pos x="71" y="52"/>
                </a:cxn>
                <a:cxn ang="0">
                  <a:pos x="69" y="41"/>
                </a:cxn>
                <a:cxn ang="0">
                  <a:pos x="65" y="33"/>
                </a:cxn>
                <a:cxn ang="0">
                  <a:pos x="60" y="25"/>
                </a:cxn>
                <a:cxn ang="0">
                  <a:pos x="53" y="18"/>
                </a:cxn>
                <a:cxn ang="0">
                  <a:pos x="46" y="12"/>
                </a:cxn>
                <a:cxn ang="0">
                  <a:pos x="38" y="6"/>
                </a:cxn>
                <a:cxn ang="0">
                  <a:pos x="28" y="1"/>
                </a:cxn>
                <a:cxn ang="0">
                  <a:pos x="21" y="0"/>
                </a:cxn>
                <a:cxn ang="0">
                  <a:pos x="14" y="3"/>
                </a:cxn>
                <a:cxn ang="0">
                  <a:pos x="7" y="6"/>
                </a:cxn>
                <a:cxn ang="0">
                  <a:pos x="3" y="12"/>
                </a:cxn>
                <a:cxn ang="0">
                  <a:pos x="0" y="22"/>
                </a:cxn>
                <a:cxn ang="0">
                  <a:pos x="1" y="34"/>
                </a:cxn>
                <a:cxn ang="0">
                  <a:pos x="4" y="48"/>
                </a:cxn>
                <a:cxn ang="0">
                  <a:pos x="6" y="59"/>
                </a:cxn>
                <a:cxn ang="0">
                  <a:pos x="11" y="76"/>
                </a:cxn>
                <a:cxn ang="0">
                  <a:pos x="17" y="93"/>
                </a:cxn>
                <a:cxn ang="0">
                  <a:pos x="21" y="109"/>
                </a:cxn>
                <a:cxn ang="0">
                  <a:pos x="27" y="124"/>
                </a:cxn>
                <a:cxn ang="0">
                  <a:pos x="25" y="58"/>
                </a:cxn>
                <a:cxn ang="0">
                  <a:pos x="25" y="52"/>
                </a:cxn>
                <a:cxn ang="0">
                  <a:pos x="25" y="45"/>
                </a:cxn>
              </a:cxnLst>
              <a:rect l="0" t="0" r="r" b="b"/>
              <a:pathLst>
                <a:path w="77" h="124">
                  <a:moveTo>
                    <a:pt x="25" y="45"/>
                  </a:moveTo>
                  <a:lnTo>
                    <a:pt x="25" y="36"/>
                  </a:lnTo>
                  <a:lnTo>
                    <a:pt x="25" y="30"/>
                  </a:lnTo>
                  <a:lnTo>
                    <a:pt x="27" y="33"/>
                  </a:lnTo>
                  <a:lnTo>
                    <a:pt x="30" y="33"/>
                  </a:lnTo>
                  <a:lnTo>
                    <a:pt x="31" y="34"/>
                  </a:lnTo>
                  <a:lnTo>
                    <a:pt x="33" y="34"/>
                  </a:lnTo>
                  <a:lnTo>
                    <a:pt x="37" y="40"/>
                  </a:lnTo>
                  <a:lnTo>
                    <a:pt x="40" y="46"/>
                  </a:lnTo>
                  <a:lnTo>
                    <a:pt x="44" y="51"/>
                  </a:lnTo>
                  <a:lnTo>
                    <a:pt x="49" y="54"/>
                  </a:lnTo>
                  <a:lnTo>
                    <a:pt x="58" y="75"/>
                  </a:lnTo>
                  <a:lnTo>
                    <a:pt x="65" y="75"/>
                  </a:lnTo>
                  <a:lnTo>
                    <a:pt x="67" y="74"/>
                  </a:lnTo>
                  <a:lnTo>
                    <a:pt x="71" y="69"/>
                  </a:lnTo>
                  <a:lnTo>
                    <a:pt x="73" y="69"/>
                  </a:lnTo>
                  <a:lnTo>
                    <a:pt x="76" y="68"/>
                  </a:lnTo>
                  <a:lnTo>
                    <a:pt x="77" y="66"/>
                  </a:lnTo>
                  <a:lnTo>
                    <a:pt x="76" y="66"/>
                  </a:lnTo>
                  <a:lnTo>
                    <a:pt x="74" y="65"/>
                  </a:lnTo>
                  <a:lnTo>
                    <a:pt x="73" y="65"/>
                  </a:lnTo>
                  <a:lnTo>
                    <a:pt x="72" y="63"/>
                  </a:lnTo>
                  <a:lnTo>
                    <a:pt x="71" y="52"/>
                  </a:lnTo>
                  <a:lnTo>
                    <a:pt x="69" y="41"/>
                  </a:lnTo>
                  <a:lnTo>
                    <a:pt x="65" y="33"/>
                  </a:lnTo>
                  <a:lnTo>
                    <a:pt x="60" y="25"/>
                  </a:lnTo>
                  <a:lnTo>
                    <a:pt x="53" y="18"/>
                  </a:lnTo>
                  <a:lnTo>
                    <a:pt x="46" y="12"/>
                  </a:lnTo>
                  <a:lnTo>
                    <a:pt x="38" y="6"/>
                  </a:lnTo>
                  <a:lnTo>
                    <a:pt x="28" y="1"/>
                  </a:lnTo>
                  <a:lnTo>
                    <a:pt x="21" y="0"/>
                  </a:lnTo>
                  <a:lnTo>
                    <a:pt x="14" y="3"/>
                  </a:lnTo>
                  <a:lnTo>
                    <a:pt x="7" y="6"/>
                  </a:lnTo>
                  <a:lnTo>
                    <a:pt x="3" y="12"/>
                  </a:lnTo>
                  <a:lnTo>
                    <a:pt x="0" y="22"/>
                  </a:lnTo>
                  <a:lnTo>
                    <a:pt x="1" y="34"/>
                  </a:lnTo>
                  <a:lnTo>
                    <a:pt x="4" y="48"/>
                  </a:lnTo>
                  <a:lnTo>
                    <a:pt x="6" y="59"/>
                  </a:lnTo>
                  <a:lnTo>
                    <a:pt x="11" y="76"/>
                  </a:lnTo>
                  <a:lnTo>
                    <a:pt x="17" y="93"/>
                  </a:lnTo>
                  <a:lnTo>
                    <a:pt x="21" y="109"/>
                  </a:lnTo>
                  <a:lnTo>
                    <a:pt x="27" y="124"/>
                  </a:lnTo>
                  <a:lnTo>
                    <a:pt x="25" y="58"/>
                  </a:lnTo>
                  <a:lnTo>
                    <a:pt x="25" y="52"/>
                  </a:lnTo>
                  <a:lnTo>
                    <a:pt x="25" y="4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73" name="Freeform 167"/>
            <p:cNvSpPr>
              <a:spLocks/>
            </p:cNvSpPr>
            <p:nvPr/>
          </p:nvSpPr>
          <p:spPr bwMode="auto">
            <a:xfrm>
              <a:off x="3313113" y="1463675"/>
              <a:ext cx="271463" cy="61913"/>
            </a:xfrm>
            <a:custGeom>
              <a:avLst/>
              <a:gdLst/>
              <a:ahLst/>
              <a:cxnLst>
                <a:cxn ang="0">
                  <a:pos x="324" y="34"/>
                </a:cxn>
                <a:cxn ang="0">
                  <a:pos x="315" y="33"/>
                </a:cxn>
                <a:cxn ang="0">
                  <a:pos x="304" y="31"/>
                </a:cxn>
                <a:cxn ang="0">
                  <a:pos x="296" y="28"/>
                </a:cxn>
                <a:cxn ang="0">
                  <a:pos x="289" y="28"/>
                </a:cxn>
                <a:cxn ang="0">
                  <a:pos x="286" y="27"/>
                </a:cxn>
                <a:cxn ang="0">
                  <a:pos x="269" y="22"/>
                </a:cxn>
                <a:cxn ang="0">
                  <a:pos x="250" y="16"/>
                </a:cxn>
                <a:cxn ang="0">
                  <a:pos x="231" y="11"/>
                </a:cxn>
                <a:cxn ang="0">
                  <a:pos x="213" y="9"/>
                </a:cxn>
                <a:cxn ang="0">
                  <a:pos x="194" y="4"/>
                </a:cxn>
                <a:cxn ang="0">
                  <a:pos x="175" y="3"/>
                </a:cxn>
                <a:cxn ang="0">
                  <a:pos x="157" y="2"/>
                </a:cxn>
                <a:cxn ang="0">
                  <a:pos x="138" y="2"/>
                </a:cxn>
                <a:cxn ang="0">
                  <a:pos x="125" y="0"/>
                </a:cxn>
                <a:cxn ang="0">
                  <a:pos x="125" y="11"/>
                </a:cxn>
                <a:cxn ang="0">
                  <a:pos x="0" y="76"/>
                </a:cxn>
                <a:cxn ang="0">
                  <a:pos x="9" y="75"/>
                </a:cxn>
                <a:cxn ang="0">
                  <a:pos x="12" y="75"/>
                </a:cxn>
                <a:cxn ang="0">
                  <a:pos x="28" y="68"/>
                </a:cxn>
                <a:cxn ang="0">
                  <a:pos x="45" y="63"/>
                </a:cxn>
                <a:cxn ang="0">
                  <a:pos x="61" y="61"/>
                </a:cxn>
                <a:cxn ang="0">
                  <a:pos x="78" y="57"/>
                </a:cxn>
                <a:cxn ang="0">
                  <a:pos x="94" y="53"/>
                </a:cxn>
                <a:cxn ang="0">
                  <a:pos x="111" y="49"/>
                </a:cxn>
                <a:cxn ang="0">
                  <a:pos x="127" y="40"/>
                </a:cxn>
                <a:cxn ang="0">
                  <a:pos x="145" y="28"/>
                </a:cxn>
                <a:cxn ang="0">
                  <a:pos x="162" y="29"/>
                </a:cxn>
                <a:cxn ang="0">
                  <a:pos x="179" y="31"/>
                </a:cxn>
                <a:cxn ang="0">
                  <a:pos x="197" y="33"/>
                </a:cxn>
                <a:cxn ang="0">
                  <a:pos x="213" y="33"/>
                </a:cxn>
                <a:cxn ang="0">
                  <a:pos x="230" y="33"/>
                </a:cxn>
                <a:cxn ang="0">
                  <a:pos x="247" y="34"/>
                </a:cxn>
                <a:cxn ang="0">
                  <a:pos x="264" y="35"/>
                </a:cxn>
                <a:cxn ang="0">
                  <a:pos x="281" y="37"/>
                </a:cxn>
                <a:cxn ang="0">
                  <a:pos x="285" y="37"/>
                </a:cxn>
                <a:cxn ang="0">
                  <a:pos x="292" y="37"/>
                </a:cxn>
                <a:cxn ang="0">
                  <a:pos x="300" y="37"/>
                </a:cxn>
                <a:cxn ang="0">
                  <a:pos x="307" y="37"/>
                </a:cxn>
                <a:cxn ang="0">
                  <a:pos x="316" y="37"/>
                </a:cxn>
                <a:cxn ang="0">
                  <a:pos x="323" y="38"/>
                </a:cxn>
                <a:cxn ang="0">
                  <a:pos x="330" y="38"/>
                </a:cxn>
                <a:cxn ang="0">
                  <a:pos x="338" y="38"/>
                </a:cxn>
                <a:cxn ang="0">
                  <a:pos x="340" y="38"/>
                </a:cxn>
                <a:cxn ang="0">
                  <a:pos x="333" y="37"/>
                </a:cxn>
                <a:cxn ang="0">
                  <a:pos x="324" y="34"/>
                </a:cxn>
              </a:cxnLst>
              <a:rect l="0" t="0" r="r" b="b"/>
              <a:pathLst>
                <a:path w="340" h="76">
                  <a:moveTo>
                    <a:pt x="324" y="34"/>
                  </a:moveTo>
                  <a:lnTo>
                    <a:pt x="315" y="33"/>
                  </a:lnTo>
                  <a:lnTo>
                    <a:pt x="304" y="31"/>
                  </a:lnTo>
                  <a:lnTo>
                    <a:pt x="296" y="28"/>
                  </a:lnTo>
                  <a:lnTo>
                    <a:pt x="289" y="28"/>
                  </a:lnTo>
                  <a:lnTo>
                    <a:pt x="286" y="27"/>
                  </a:lnTo>
                  <a:lnTo>
                    <a:pt x="269" y="22"/>
                  </a:lnTo>
                  <a:lnTo>
                    <a:pt x="250" y="16"/>
                  </a:lnTo>
                  <a:lnTo>
                    <a:pt x="231" y="11"/>
                  </a:lnTo>
                  <a:lnTo>
                    <a:pt x="213" y="9"/>
                  </a:lnTo>
                  <a:lnTo>
                    <a:pt x="194" y="4"/>
                  </a:lnTo>
                  <a:lnTo>
                    <a:pt x="175" y="3"/>
                  </a:lnTo>
                  <a:lnTo>
                    <a:pt x="157" y="2"/>
                  </a:lnTo>
                  <a:lnTo>
                    <a:pt x="138" y="2"/>
                  </a:lnTo>
                  <a:lnTo>
                    <a:pt x="125" y="0"/>
                  </a:lnTo>
                  <a:lnTo>
                    <a:pt x="125" y="11"/>
                  </a:lnTo>
                  <a:lnTo>
                    <a:pt x="0" y="76"/>
                  </a:lnTo>
                  <a:lnTo>
                    <a:pt x="9" y="75"/>
                  </a:lnTo>
                  <a:lnTo>
                    <a:pt x="12" y="75"/>
                  </a:lnTo>
                  <a:lnTo>
                    <a:pt x="28" y="68"/>
                  </a:lnTo>
                  <a:lnTo>
                    <a:pt x="45" y="63"/>
                  </a:lnTo>
                  <a:lnTo>
                    <a:pt x="61" y="61"/>
                  </a:lnTo>
                  <a:lnTo>
                    <a:pt x="78" y="57"/>
                  </a:lnTo>
                  <a:lnTo>
                    <a:pt x="94" y="53"/>
                  </a:lnTo>
                  <a:lnTo>
                    <a:pt x="111" y="49"/>
                  </a:lnTo>
                  <a:lnTo>
                    <a:pt x="127" y="40"/>
                  </a:lnTo>
                  <a:lnTo>
                    <a:pt x="145" y="28"/>
                  </a:lnTo>
                  <a:lnTo>
                    <a:pt x="162" y="29"/>
                  </a:lnTo>
                  <a:lnTo>
                    <a:pt x="179" y="31"/>
                  </a:lnTo>
                  <a:lnTo>
                    <a:pt x="197" y="33"/>
                  </a:lnTo>
                  <a:lnTo>
                    <a:pt x="213" y="33"/>
                  </a:lnTo>
                  <a:lnTo>
                    <a:pt x="230" y="33"/>
                  </a:lnTo>
                  <a:lnTo>
                    <a:pt x="247" y="34"/>
                  </a:lnTo>
                  <a:lnTo>
                    <a:pt x="264" y="35"/>
                  </a:lnTo>
                  <a:lnTo>
                    <a:pt x="281" y="37"/>
                  </a:lnTo>
                  <a:lnTo>
                    <a:pt x="285" y="37"/>
                  </a:lnTo>
                  <a:lnTo>
                    <a:pt x="292" y="37"/>
                  </a:lnTo>
                  <a:lnTo>
                    <a:pt x="300" y="37"/>
                  </a:lnTo>
                  <a:lnTo>
                    <a:pt x="307" y="37"/>
                  </a:lnTo>
                  <a:lnTo>
                    <a:pt x="316" y="37"/>
                  </a:lnTo>
                  <a:lnTo>
                    <a:pt x="323" y="38"/>
                  </a:lnTo>
                  <a:lnTo>
                    <a:pt x="330" y="38"/>
                  </a:lnTo>
                  <a:lnTo>
                    <a:pt x="338" y="38"/>
                  </a:lnTo>
                  <a:lnTo>
                    <a:pt x="340" y="38"/>
                  </a:lnTo>
                  <a:lnTo>
                    <a:pt x="333" y="37"/>
                  </a:lnTo>
                  <a:lnTo>
                    <a:pt x="324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74" name="Freeform 168"/>
            <p:cNvSpPr>
              <a:spLocks/>
            </p:cNvSpPr>
            <p:nvPr/>
          </p:nvSpPr>
          <p:spPr bwMode="auto">
            <a:xfrm>
              <a:off x="3965575" y="1676400"/>
              <a:ext cx="146050" cy="280988"/>
            </a:xfrm>
            <a:custGeom>
              <a:avLst/>
              <a:gdLst/>
              <a:ahLst/>
              <a:cxnLst>
                <a:cxn ang="0">
                  <a:pos x="182" y="107"/>
                </a:cxn>
                <a:cxn ang="0">
                  <a:pos x="179" y="96"/>
                </a:cxn>
                <a:cxn ang="0">
                  <a:pos x="176" y="84"/>
                </a:cxn>
                <a:cxn ang="0">
                  <a:pos x="171" y="72"/>
                </a:cxn>
                <a:cxn ang="0">
                  <a:pos x="165" y="60"/>
                </a:cxn>
                <a:cxn ang="0">
                  <a:pos x="158" y="47"/>
                </a:cxn>
                <a:cxn ang="0">
                  <a:pos x="151" y="36"/>
                </a:cxn>
                <a:cxn ang="0">
                  <a:pos x="144" y="25"/>
                </a:cxn>
                <a:cxn ang="0">
                  <a:pos x="138" y="14"/>
                </a:cxn>
                <a:cxn ang="0">
                  <a:pos x="113" y="4"/>
                </a:cxn>
                <a:cxn ang="0">
                  <a:pos x="91" y="0"/>
                </a:cxn>
                <a:cxn ang="0">
                  <a:pos x="71" y="4"/>
                </a:cxn>
                <a:cxn ang="0">
                  <a:pos x="53" y="13"/>
                </a:cxn>
                <a:cxn ang="0">
                  <a:pos x="38" y="26"/>
                </a:cxn>
                <a:cxn ang="0">
                  <a:pos x="25" y="44"/>
                </a:cxn>
                <a:cxn ang="0">
                  <a:pos x="14" y="67"/>
                </a:cxn>
                <a:cxn ang="0">
                  <a:pos x="5" y="91"/>
                </a:cxn>
                <a:cxn ang="0">
                  <a:pos x="0" y="124"/>
                </a:cxn>
                <a:cxn ang="0">
                  <a:pos x="1" y="156"/>
                </a:cxn>
                <a:cxn ang="0">
                  <a:pos x="7" y="190"/>
                </a:cxn>
                <a:cxn ang="0">
                  <a:pos x="17" y="225"/>
                </a:cxn>
                <a:cxn ang="0">
                  <a:pos x="27" y="261"/>
                </a:cxn>
                <a:cxn ang="0">
                  <a:pos x="37" y="295"/>
                </a:cxn>
                <a:cxn ang="0">
                  <a:pos x="44" y="325"/>
                </a:cxn>
                <a:cxn ang="0">
                  <a:pos x="46" y="355"/>
                </a:cxn>
                <a:cxn ang="0">
                  <a:pos x="50" y="355"/>
                </a:cxn>
                <a:cxn ang="0">
                  <a:pos x="50" y="354"/>
                </a:cxn>
                <a:cxn ang="0">
                  <a:pos x="50" y="351"/>
                </a:cxn>
                <a:cxn ang="0">
                  <a:pos x="53" y="351"/>
                </a:cxn>
                <a:cxn ang="0">
                  <a:pos x="59" y="342"/>
                </a:cxn>
                <a:cxn ang="0">
                  <a:pos x="76" y="313"/>
                </a:cxn>
                <a:cxn ang="0">
                  <a:pos x="97" y="272"/>
                </a:cxn>
                <a:cxn ang="0">
                  <a:pos x="119" y="230"/>
                </a:cxn>
                <a:cxn ang="0">
                  <a:pos x="138" y="189"/>
                </a:cxn>
                <a:cxn ang="0">
                  <a:pos x="149" y="155"/>
                </a:cxn>
                <a:cxn ang="0">
                  <a:pos x="149" y="138"/>
                </a:cxn>
                <a:cxn ang="0">
                  <a:pos x="131" y="144"/>
                </a:cxn>
                <a:cxn ang="0">
                  <a:pos x="133" y="143"/>
                </a:cxn>
                <a:cxn ang="0">
                  <a:pos x="135" y="143"/>
                </a:cxn>
                <a:cxn ang="0">
                  <a:pos x="137" y="139"/>
                </a:cxn>
                <a:cxn ang="0">
                  <a:pos x="137" y="138"/>
                </a:cxn>
                <a:cxn ang="0">
                  <a:pos x="141" y="138"/>
                </a:cxn>
                <a:cxn ang="0">
                  <a:pos x="145" y="120"/>
                </a:cxn>
                <a:cxn ang="0">
                  <a:pos x="148" y="103"/>
                </a:cxn>
                <a:cxn ang="0">
                  <a:pos x="151" y="96"/>
                </a:cxn>
                <a:cxn ang="0">
                  <a:pos x="157" y="112"/>
                </a:cxn>
                <a:cxn ang="0">
                  <a:pos x="151" y="250"/>
                </a:cxn>
                <a:cxn ang="0">
                  <a:pos x="152" y="244"/>
                </a:cxn>
                <a:cxn ang="0">
                  <a:pos x="151" y="290"/>
                </a:cxn>
                <a:cxn ang="0">
                  <a:pos x="148" y="340"/>
                </a:cxn>
                <a:cxn ang="0">
                  <a:pos x="148" y="342"/>
                </a:cxn>
                <a:cxn ang="0">
                  <a:pos x="161" y="309"/>
                </a:cxn>
                <a:cxn ang="0">
                  <a:pos x="170" y="284"/>
                </a:cxn>
                <a:cxn ang="0">
                  <a:pos x="177" y="261"/>
                </a:cxn>
                <a:cxn ang="0">
                  <a:pos x="182" y="238"/>
                </a:cxn>
                <a:cxn ang="0">
                  <a:pos x="184" y="215"/>
                </a:cxn>
                <a:cxn ang="0">
                  <a:pos x="185" y="189"/>
                </a:cxn>
                <a:cxn ang="0">
                  <a:pos x="185" y="153"/>
                </a:cxn>
                <a:cxn ang="0">
                  <a:pos x="184" y="109"/>
                </a:cxn>
                <a:cxn ang="0">
                  <a:pos x="182" y="107"/>
                </a:cxn>
              </a:cxnLst>
              <a:rect l="0" t="0" r="r" b="b"/>
              <a:pathLst>
                <a:path w="185" h="355">
                  <a:moveTo>
                    <a:pt x="182" y="107"/>
                  </a:moveTo>
                  <a:lnTo>
                    <a:pt x="179" y="96"/>
                  </a:lnTo>
                  <a:lnTo>
                    <a:pt x="176" y="84"/>
                  </a:lnTo>
                  <a:lnTo>
                    <a:pt x="171" y="72"/>
                  </a:lnTo>
                  <a:lnTo>
                    <a:pt x="165" y="60"/>
                  </a:lnTo>
                  <a:lnTo>
                    <a:pt x="158" y="47"/>
                  </a:lnTo>
                  <a:lnTo>
                    <a:pt x="151" y="36"/>
                  </a:lnTo>
                  <a:lnTo>
                    <a:pt x="144" y="25"/>
                  </a:lnTo>
                  <a:lnTo>
                    <a:pt x="138" y="14"/>
                  </a:lnTo>
                  <a:lnTo>
                    <a:pt x="113" y="4"/>
                  </a:lnTo>
                  <a:lnTo>
                    <a:pt x="91" y="0"/>
                  </a:lnTo>
                  <a:lnTo>
                    <a:pt x="71" y="4"/>
                  </a:lnTo>
                  <a:lnTo>
                    <a:pt x="53" y="13"/>
                  </a:lnTo>
                  <a:lnTo>
                    <a:pt x="38" y="26"/>
                  </a:lnTo>
                  <a:lnTo>
                    <a:pt x="25" y="44"/>
                  </a:lnTo>
                  <a:lnTo>
                    <a:pt x="14" y="67"/>
                  </a:lnTo>
                  <a:lnTo>
                    <a:pt x="5" y="91"/>
                  </a:lnTo>
                  <a:lnTo>
                    <a:pt x="0" y="124"/>
                  </a:lnTo>
                  <a:lnTo>
                    <a:pt x="1" y="156"/>
                  </a:lnTo>
                  <a:lnTo>
                    <a:pt x="7" y="190"/>
                  </a:lnTo>
                  <a:lnTo>
                    <a:pt x="17" y="225"/>
                  </a:lnTo>
                  <a:lnTo>
                    <a:pt x="27" y="261"/>
                  </a:lnTo>
                  <a:lnTo>
                    <a:pt x="37" y="295"/>
                  </a:lnTo>
                  <a:lnTo>
                    <a:pt x="44" y="325"/>
                  </a:lnTo>
                  <a:lnTo>
                    <a:pt x="46" y="355"/>
                  </a:lnTo>
                  <a:lnTo>
                    <a:pt x="50" y="355"/>
                  </a:lnTo>
                  <a:lnTo>
                    <a:pt x="50" y="354"/>
                  </a:lnTo>
                  <a:lnTo>
                    <a:pt x="50" y="351"/>
                  </a:lnTo>
                  <a:lnTo>
                    <a:pt x="53" y="351"/>
                  </a:lnTo>
                  <a:lnTo>
                    <a:pt x="59" y="342"/>
                  </a:lnTo>
                  <a:lnTo>
                    <a:pt x="76" y="313"/>
                  </a:lnTo>
                  <a:lnTo>
                    <a:pt x="97" y="272"/>
                  </a:lnTo>
                  <a:lnTo>
                    <a:pt x="119" y="230"/>
                  </a:lnTo>
                  <a:lnTo>
                    <a:pt x="138" y="189"/>
                  </a:lnTo>
                  <a:lnTo>
                    <a:pt x="149" y="155"/>
                  </a:lnTo>
                  <a:lnTo>
                    <a:pt x="149" y="138"/>
                  </a:lnTo>
                  <a:lnTo>
                    <a:pt x="131" y="144"/>
                  </a:lnTo>
                  <a:lnTo>
                    <a:pt x="133" y="143"/>
                  </a:lnTo>
                  <a:lnTo>
                    <a:pt x="135" y="143"/>
                  </a:lnTo>
                  <a:lnTo>
                    <a:pt x="137" y="139"/>
                  </a:lnTo>
                  <a:lnTo>
                    <a:pt x="137" y="138"/>
                  </a:lnTo>
                  <a:lnTo>
                    <a:pt x="141" y="138"/>
                  </a:lnTo>
                  <a:lnTo>
                    <a:pt x="145" y="120"/>
                  </a:lnTo>
                  <a:lnTo>
                    <a:pt x="148" y="103"/>
                  </a:lnTo>
                  <a:lnTo>
                    <a:pt x="151" y="96"/>
                  </a:lnTo>
                  <a:lnTo>
                    <a:pt x="157" y="112"/>
                  </a:lnTo>
                  <a:lnTo>
                    <a:pt x="151" y="250"/>
                  </a:lnTo>
                  <a:lnTo>
                    <a:pt x="152" y="244"/>
                  </a:lnTo>
                  <a:lnTo>
                    <a:pt x="151" y="290"/>
                  </a:lnTo>
                  <a:lnTo>
                    <a:pt x="148" y="340"/>
                  </a:lnTo>
                  <a:lnTo>
                    <a:pt x="148" y="342"/>
                  </a:lnTo>
                  <a:lnTo>
                    <a:pt x="161" y="309"/>
                  </a:lnTo>
                  <a:lnTo>
                    <a:pt x="170" y="284"/>
                  </a:lnTo>
                  <a:lnTo>
                    <a:pt x="177" y="261"/>
                  </a:lnTo>
                  <a:lnTo>
                    <a:pt x="182" y="238"/>
                  </a:lnTo>
                  <a:lnTo>
                    <a:pt x="184" y="215"/>
                  </a:lnTo>
                  <a:lnTo>
                    <a:pt x="185" y="189"/>
                  </a:lnTo>
                  <a:lnTo>
                    <a:pt x="185" y="153"/>
                  </a:lnTo>
                  <a:lnTo>
                    <a:pt x="184" y="109"/>
                  </a:lnTo>
                  <a:lnTo>
                    <a:pt x="182" y="10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75" name="Freeform 169"/>
            <p:cNvSpPr>
              <a:spLocks/>
            </p:cNvSpPr>
            <p:nvPr/>
          </p:nvSpPr>
          <p:spPr bwMode="auto">
            <a:xfrm>
              <a:off x="4229100" y="1736725"/>
              <a:ext cx="82550" cy="187325"/>
            </a:xfrm>
            <a:custGeom>
              <a:avLst/>
              <a:gdLst/>
              <a:ahLst/>
              <a:cxnLst>
                <a:cxn ang="0">
                  <a:pos x="98" y="67"/>
                </a:cxn>
                <a:cxn ang="0">
                  <a:pos x="95" y="65"/>
                </a:cxn>
                <a:cxn ang="0">
                  <a:pos x="93" y="61"/>
                </a:cxn>
                <a:cxn ang="0">
                  <a:pos x="85" y="67"/>
                </a:cxn>
                <a:cxn ang="0">
                  <a:pos x="92" y="61"/>
                </a:cxn>
                <a:cxn ang="0">
                  <a:pos x="91" y="60"/>
                </a:cxn>
                <a:cxn ang="0">
                  <a:pos x="78" y="54"/>
                </a:cxn>
                <a:cxn ang="0">
                  <a:pos x="62" y="53"/>
                </a:cxn>
                <a:cxn ang="0">
                  <a:pos x="48" y="47"/>
                </a:cxn>
                <a:cxn ang="0">
                  <a:pos x="59" y="37"/>
                </a:cxn>
                <a:cxn ang="0">
                  <a:pos x="71" y="27"/>
                </a:cxn>
                <a:cxn ang="0">
                  <a:pos x="80" y="19"/>
                </a:cxn>
                <a:cxn ang="0">
                  <a:pos x="86" y="8"/>
                </a:cxn>
                <a:cxn ang="0">
                  <a:pos x="88" y="2"/>
                </a:cxn>
                <a:cxn ang="0">
                  <a:pos x="86" y="0"/>
                </a:cxn>
                <a:cxn ang="0">
                  <a:pos x="84" y="1"/>
                </a:cxn>
                <a:cxn ang="0">
                  <a:pos x="80" y="1"/>
                </a:cxn>
                <a:cxn ang="0">
                  <a:pos x="78" y="1"/>
                </a:cxn>
                <a:cxn ang="0">
                  <a:pos x="75" y="2"/>
                </a:cxn>
                <a:cxn ang="0">
                  <a:pos x="73" y="3"/>
                </a:cxn>
                <a:cxn ang="0">
                  <a:pos x="71" y="3"/>
                </a:cxn>
                <a:cxn ang="0">
                  <a:pos x="68" y="6"/>
                </a:cxn>
                <a:cxn ang="0">
                  <a:pos x="66" y="7"/>
                </a:cxn>
                <a:cxn ang="0">
                  <a:pos x="65" y="8"/>
                </a:cxn>
                <a:cxn ang="0">
                  <a:pos x="61" y="8"/>
                </a:cxn>
                <a:cxn ang="0">
                  <a:pos x="60" y="9"/>
                </a:cxn>
                <a:cxn ang="0">
                  <a:pos x="58" y="12"/>
                </a:cxn>
                <a:cxn ang="0">
                  <a:pos x="55" y="13"/>
                </a:cxn>
                <a:cxn ang="0">
                  <a:pos x="53" y="13"/>
                </a:cxn>
                <a:cxn ang="0">
                  <a:pos x="51" y="14"/>
                </a:cxn>
                <a:cxn ang="0">
                  <a:pos x="48" y="15"/>
                </a:cxn>
                <a:cxn ang="0">
                  <a:pos x="46" y="17"/>
                </a:cxn>
                <a:cxn ang="0">
                  <a:pos x="44" y="19"/>
                </a:cxn>
                <a:cxn ang="0">
                  <a:pos x="41" y="19"/>
                </a:cxn>
                <a:cxn ang="0">
                  <a:pos x="39" y="20"/>
                </a:cxn>
                <a:cxn ang="0">
                  <a:pos x="36" y="21"/>
                </a:cxn>
                <a:cxn ang="0">
                  <a:pos x="35" y="23"/>
                </a:cxn>
                <a:cxn ang="0">
                  <a:pos x="33" y="25"/>
                </a:cxn>
                <a:cxn ang="0">
                  <a:pos x="31" y="26"/>
                </a:cxn>
                <a:cxn ang="0">
                  <a:pos x="28" y="27"/>
                </a:cxn>
                <a:cxn ang="0">
                  <a:pos x="26" y="29"/>
                </a:cxn>
                <a:cxn ang="0">
                  <a:pos x="23" y="30"/>
                </a:cxn>
                <a:cxn ang="0">
                  <a:pos x="19" y="35"/>
                </a:cxn>
                <a:cxn ang="0">
                  <a:pos x="14" y="39"/>
                </a:cxn>
                <a:cxn ang="0">
                  <a:pos x="0" y="54"/>
                </a:cxn>
                <a:cxn ang="0">
                  <a:pos x="0" y="60"/>
                </a:cxn>
                <a:cxn ang="0">
                  <a:pos x="3" y="66"/>
                </a:cxn>
                <a:cxn ang="0">
                  <a:pos x="16" y="76"/>
                </a:cxn>
                <a:cxn ang="0">
                  <a:pos x="32" y="79"/>
                </a:cxn>
                <a:cxn ang="0">
                  <a:pos x="47" y="79"/>
                </a:cxn>
                <a:cxn ang="0">
                  <a:pos x="64" y="78"/>
                </a:cxn>
                <a:cxn ang="0">
                  <a:pos x="74" y="227"/>
                </a:cxn>
                <a:cxn ang="0">
                  <a:pos x="74" y="230"/>
                </a:cxn>
                <a:cxn ang="0">
                  <a:pos x="90" y="172"/>
                </a:cxn>
                <a:cxn ang="0">
                  <a:pos x="101" y="113"/>
                </a:cxn>
                <a:cxn ang="0">
                  <a:pos x="101" y="91"/>
                </a:cxn>
              </a:cxnLst>
              <a:rect l="0" t="0" r="r" b="b"/>
              <a:pathLst>
                <a:path w="102" h="236">
                  <a:moveTo>
                    <a:pt x="100" y="79"/>
                  </a:moveTo>
                  <a:lnTo>
                    <a:pt x="98" y="67"/>
                  </a:lnTo>
                  <a:lnTo>
                    <a:pt x="97" y="66"/>
                  </a:lnTo>
                  <a:lnTo>
                    <a:pt x="95" y="65"/>
                  </a:lnTo>
                  <a:lnTo>
                    <a:pt x="94" y="61"/>
                  </a:lnTo>
                  <a:lnTo>
                    <a:pt x="93" y="61"/>
                  </a:lnTo>
                  <a:lnTo>
                    <a:pt x="78" y="76"/>
                  </a:lnTo>
                  <a:lnTo>
                    <a:pt x="85" y="67"/>
                  </a:lnTo>
                  <a:lnTo>
                    <a:pt x="93" y="61"/>
                  </a:lnTo>
                  <a:lnTo>
                    <a:pt x="92" y="61"/>
                  </a:lnTo>
                  <a:lnTo>
                    <a:pt x="92" y="60"/>
                  </a:lnTo>
                  <a:lnTo>
                    <a:pt x="91" y="60"/>
                  </a:lnTo>
                  <a:lnTo>
                    <a:pt x="85" y="55"/>
                  </a:lnTo>
                  <a:lnTo>
                    <a:pt x="78" y="54"/>
                  </a:lnTo>
                  <a:lnTo>
                    <a:pt x="71" y="53"/>
                  </a:lnTo>
                  <a:lnTo>
                    <a:pt x="62" y="53"/>
                  </a:lnTo>
                  <a:lnTo>
                    <a:pt x="42" y="50"/>
                  </a:lnTo>
                  <a:lnTo>
                    <a:pt x="48" y="47"/>
                  </a:lnTo>
                  <a:lnTo>
                    <a:pt x="54" y="43"/>
                  </a:lnTo>
                  <a:lnTo>
                    <a:pt x="59" y="37"/>
                  </a:lnTo>
                  <a:lnTo>
                    <a:pt x="65" y="32"/>
                  </a:lnTo>
                  <a:lnTo>
                    <a:pt x="71" y="27"/>
                  </a:lnTo>
                  <a:lnTo>
                    <a:pt x="75" y="23"/>
                  </a:lnTo>
                  <a:lnTo>
                    <a:pt x="80" y="19"/>
                  </a:lnTo>
                  <a:lnTo>
                    <a:pt x="85" y="13"/>
                  </a:lnTo>
                  <a:lnTo>
                    <a:pt x="86" y="8"/>
                  </a:lnTo>
                  <a:lnTo>
                    <a:pt x="87" y="7"/>
                  </a:lnTo>
                  <a:lnTo>
                    <a:pt x="88" y="2"/>
                  </a:lnTo>
                  <a:lnTo>
                    <a:pt x="88" y="0"/>
                  </a:lnTo>
                  <a:lnTo>
                    <a:pt x="86" y="0"/>
                  </a:lnTo>
                  <a:lnTo>
                    <a:pt x="85" y="0"/>
                  </a:lnTo>
                  <a:lnTo>
                    <a:pt x="84" y="1"/>
                  </a:lnTo>
                  <a:lnTo>
                    <a:pt x="81" y="1"/>
                  </a:lnTo>
                  <a:lnTo>
                    <a:pt x="80" y="1"/>
                  </a:lnTo>
                  <a:lnTo>
                    <a:pt x="79" y="1"/>
                  </a:lnTo>
                  <a:lnTo>
                    <a:pt x="78" y="1"/>
                  </a:lnTo>
                  <a:lnTo>
                    <a:pt x="77" y="1"/>
                  </a:lnTo>
                  <a:lnTo>
                    <a:pt x="75" y="2"/>
                  </a:lnTo>
                  <a:lnTo>
                    <a:pt x="74" y="2"/>
                  </a:lnTo>
                  <a:lnTo>
                    <a:pt x="73" y="3"/>
                  </a:lnTo>
                  <a:lnTo>
                    <a:pt x="72" y="3"/>
                  </a:lnTo>
                  <a:lnTo>
                    <a:pt x="71" y="3"/>
                  </a:lnTo>
                  <a:lnTo>
                    <a:pt x="69" y="6"/>
                  </a:lnTo>
                  <a:lnTo>
                    <a:pt x="68" y="6"/>
                  </a:lnTo>
                  <a:lnTo>
                    <a:pt x="67" y="7"/>
                  </a:lnTo>
                  <a:lnTo>
                    <a:pt x="66" y="7"/>
                  </a:lnTo>
                  <a:lnTo>
                    <a:pt x="66" y="8"/>
                  </a:lnTo>
                  <a:lnTo>
                    <a:pt x="65" y="8"/>
                  </a:lnTo>
                  <a:lnTo>
                    <a:pt x="64" y="8"/>
                  </a:lnTo>
                  <a:lnTo>
                    <a:pt x="61" y="8"/>
                  </a:lnTo>
                  <a:lnTo>
                    <a:pt x="61" y="9"/>
                  </a:lnTo>
                  <a:lnTo>
                    <a:pt x="60" y="9"/>
                  </a:lnTo>
                  <a:lnTo>
                    <a:pt x="59" y="9"/>
                  </a:lnTo>
                  <a:lnTo>
                    <a:pt x="58" y="12"/>
                  </a:lnTo>
                  <a:lnTo>
                    <a:pt x="56" y="12"/>
                  </a:lnTo>
                  <a:lnTo>
                    <a:pt x="55" y="13"/>
                  </a:lnTo>
                  <a:lnTo>
                    <a:pt x="54" y="13"/>
                  </a:lnTo>
                  <a:lnTo>
                    <a:pt x="53" y="13"/>
                  </a:lnTo>
                  <a:lnTo>
                    <a:pt x="52" y="14"/>
                  </a:lnTo>
                  <a:lnTo>
                    <a:pt x="51" y="14"/>
                  </a:lnTo>
                  <a:lnTo>
                    <a:pt x="49" y="14"/>
                  </a:lnTo>
                  <a:lnTo>
                    <a:pt x="48" y="15"/>
                  </a:lnTo>
                  <a:lnTo>
                    <a:pt x="47" y="15"/>
                  </a:lnTo>
                  <a:lnTo>
                    <a:pt x="46" y="17"/>
                  </a:lnTo>
                  <a:lnTo>
                    <a:pt x="45" y="19"/>
                  </a:lnTo>
                  <a:lnTo>
                    <a:pt x="44" y="19"/>
                  </a:lnTo>
                  <a:lnTo>
                    <a:pt x="42" y="19"/>
                  </a:lnTo>
                  <a:lnTo>
                    <a:pt x="41" y="19"/>
                  </a:lnTo>
                  <a:lnTo>
                    <a:pt x="41" y="20"/>
                  </a:lnTo>
                  <a:lnTo>
                    <a:pt x="39" y="20"/>
                  </a:lnTo>
                  <a:lnTo>
                    <a:pt x="38" y="21"/>
                  </a:lnTo>
                  <a:lnTo>
                    <a:pt x="36" y="21"/>
                  </a:lnTo>
                  <a:lnTo>
                    <a:pt x="36" y="23"/>
                  </a:lnTo>
                  <a:lnTo>
                    <a:pt x="35" y="23"/>
                  </a:lnTo>
                  <a:lnTo>
                    <a:pt x="34" y="25"/>
                  </a:lnTo>
                  <a:lnTo>
                    <a:pt x="33" y="25"/>
                  </a:lnTo>
                  <a:lnTo>
                    <a:pt x="32" y="26"/>
                  </a:lnTo>
                  <a:lnTo>
                    <a:pt x="31" y="26"/>
                  </a:lnTo>
                  <a:lnTo>
                    <a:pt x="29" y="26"/>
                  </a:lnTo>
                  <a:lnTo>
                    <a:pt x="28" y="27"/>
                  </a:lnTo>
                  <a:lnTo>
                    <a:pt x="27" y="29"/>
                  </a:lnTo>
                  <a:lnTo>
                    <a:pt x="26" y="29"/>
                  </a:lnTo>
                  <a:lnTo>
                    <a:pt x="25" y="30"/>
                  </a:lnTo>
                  <a:lnTo>
                    <a:pt x="23" y="30"/>
                  </a:lnTo>
                  <a:lnTo>
                    <a:pt x="21" y="32"/>
                  </a:lnTo>
                  <a:lnTo>
                    <a:pt x="19" y="35"/>
                  </a:lnTo>
                  <a:lnTo>
                    <a:pt x="16" y="36"/>
                  </a:lnTo>
                  <a:lnTo>
                    <a:pt x="14" y="39"/>
                  </a:lnTo>
                  <a:lnTo>
                    <a:pt x="0" y="39"/>
                  </a:lnTo>
                  <a:lnTo>
                    <a:pt x="0" y="54"/>
                  </a:lnTo>
                  <a:lnTo>
                    <a:pt x="0" y="56"/>
                  </a:lnTo>
                  <a:lnTo>
                    <a:pt x="0" y="60"/>
                  </a:lnTo>
                  <a:lnTo>
                    <a:pt x="1" y="62"/>
                  </a:lnTo>
                  <a:lnTo>
                    <a:pt x="3" y="66"/>
                  </a:lnTo>
                  <a:lnTo>
                    <a:pt x="9" y="73"/>
                  </a:lnTo>
                  <a:lnTo>
                    <a:pt x="16" y="76"/>
                  </a:lnTo>
                  <a:lnTo>
                    <a:pt x="25" y="78"/>
                  </a:lnTo>
                  <a:lnTo>
                    <a:pt x="32" y="79"/>
                  </a:lnTo>
                  <a:lnTo>
                    <a:pt x="40" y="79"/>
                  </a:lnTo>
                  <a:lnTo>
                    <a:pt x="47" y="79"/>
                  </a:lnTo>
                  <a:lnTo>
                    <a:pt x="55" y="78"/>
                  </a:lnTo>
                  <a:lnTo>
                    <a:pt x="64" y="78"/>
                  </a:lnTo>
                  <a:lnTo>
                    <a:pt x="78" y="78"/>
                  </a:lnTo>
                  <a:lnTo>
                    <a:pt x="74" y="227"/>
                  </a:lnTo>
                  <a:lnTo>
                    <a:pt x="73" y="236"/>
                  </a:lnTo>
                  <a:lnTo>
                    <a:pt x="74" y="230"/>
                  </a:lnTo>
                  <a:lnTo>
                    <a:pt x="81" y="200"/>
                  </a:lnTo>
                  <a:lnTo>
                    <a:pt x="90" y="172"/>
                  </a:lnTo>
                  <a:lnTo>
                    <a:pt x="97" y="142"/>
                  </a:lnTo>
                  <a:lnTo>
                    <a:pt x="101" y="113"/>
                  </a:lnTo>
                  <a:lnTo>
                    <a:pt x="102" y="102"/>
                  </a:lnTo>
                  <a:lnTo>
                    <a:pt x="101" y="91"/>
                  </a:lnTo>
                  <a:lnTo>
                    <a:pt x="100" y="7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76" name="Freeform 170"/>
            <p:cNvSpPr>
              <a:spLocks/>
            </p:cNvSpPr>
            <p:nvPr/>
          </p:nvSpPr>
          <p:spPr bwMode="auto">
            <a:xfrm>
              <a:off x="4286250" y="1930400"/>
              <a:ext cx="1588" cy="4763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1" y="0"/>
                </a:cxn>
                <a:cxn ang="0">
                  <a:pos x="0" y="5"/>
                </a:cxn>
                <a:cxn ang="0">
                  <a:pos x="0" y="7"/>
                </a:cxn>
              </a:cxnLst>
              <a:rect l="0" t="0" r="r" b="b"/>
              <a:pathLst>
                <a:path w="1" h="7">
                  <a:moveTo>
                    <a:pt x="0" y="7"/>
                  </a:moveTo>
                  <a:lnTo>
                    <a:pt x="1" y="0"/>
                  </a:lnTo>
                  <a:lnTo>
                    <a:pt x="0" y="5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77" name="Freeform 171"/>
            <p:cNvSpPr>
              <a:spLocks/>
            </p:cNvSpPr>
            <p:nvPr/>
          </p:nvSpPr>
          <p:spPr bwMode="auto">
            <a:xfrm>
              <a:off x="4330700" y="1919288"/>
              <a:ext cx="1588" cy="3175"/>
            </a:xfrm>
            <a:custGeom>
              <a:avLst/>
              <a:gdLst/>
              <a:ahLst/>
              <a:cxnLst>
                <a:cxn ang="0">
                  <a:pos x="1" y="3"/>
                </a:cxn>
                <a:cxn ang="0">
                  <a:pos x="1" y="0"/>
                </a:cxn>
                <a:cxn ang="0">
                  <a:pos x="0" y="5"/>
                </a:cxn>
                <a:cxn ang="0">
                  <a:pos x="1" y="3"/>
                </a:cxn>
              </a:cxnLst>
              <a:rect l="0" t="0" r="r" b="b"/>
              <a:pathLst>
                <a:path w="1" h="5">
                  <a:moveTo>
                    <a:pt x="1" y="3"/>
                  </a:moveTo>
                  <a:lnTo>
                    <a:pt x="1" y="0"/>
                  </a:lnTo>
                  <a:lnTo>
                    <a:pt x="0" y="5"/>
                  </a:lnTo>
                  <a:lnTo>
                    <a:pt x="1" y="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78" name="Freeform 172"/>
            <p:cNvSpPr>
              <a:spLocks/>
            </p:cNvSpPr>
            <p:nvPr/>
          </p:nvSpPr>
          <p:spPr bwMode="auto">
            <a:xfrm>
              <a:off x="3659188" y="1431925"/>
              <a:ext cx="950913" cy="522288"/>
            </a:xfrm>
            <a:custGeom>
              <a:avLst/>
              <a:gdLst/>
              <a:ahLst/>
              <a:cxnLst>
                <a:cxn ang="0">
                  <a:pos x="1162" y="534"/>
                </a:cxn>
                <a:cxn ang="0">
                  <a:pos x="1133" y="477"/>
                </a:cxn>
                <a:cxn ang="0">
                  <a:pos x="1084" y="342"/>
                </a:cxn>
                <a:cxn ang="0">
                  <a:pos x="1045" y="210"/>
                </a:cxn>
                <a:cxn ang="0">
                  <a:pos x="1066" y="75"/>
                </a:cxn>
                <a:cxn ang="0">
                  <a:pos x="925" y="58"/>
                </a:cxn>
                <a:cxn ang="0">
                  <a:pos x="785" y="44"/>
                </a:cxn>
                <a:cxn ang="0">
                  <a:pos x="645" y="27"/>
                </a:cxn>
                <a:cxn ang="0">
                  <a:pos x="503" y="12"/>
                </a:cxn>
                <a:cxn ang="0">
                  <a:pos x="480" y="10"/>
                </a:cxn>
                <a:cxn ang="0">
                  <a:pos x="456" y="10"/>
                </a:cxn>
                <a:cxn ang="0">
                  <a:pos x="385" y="3"/>
                </a:cxn>
                <a:cxn ang="0">
                  <a:pos x="312" y="3"/>
                </a:cxn>
                <a:cxn ang="0">
                  <a:pos x="238" y="5"/>
                </a:cxn>
                <a:cxn ang="0">
                  <a:pos x="170" y="9"/>
                </a:cxn>
                <a:cxn ang="0">
                  <a:pos x="28" y="10"/>
                </a:cxn>
                <a:cxn ang="0">
                  <a:pos x="58" y="10"/>
                </a:cxn>
                <a:cxn ang="0">
                  <a:pos x="91" y="11"/>
                </a:cxn>
                <a:cxn ang="0">
                  <a:pos x="228" y="17"/>
                </a:cxn>
                <a:cxn ang="0">
                  <a:pos x="325" y="18"/>
                </a:cxn>
                <a:cxn ang="0">
                  <a:pos x="408" y="23"/>
                </a:cxn>
                <a:cxn ang="0">
                  <a:pos x="502" y="29"/>
                </a:cxn>
                <a:cxn ang="0">
                  <a:pos x="633" y="47"/>
                </a:cxn>
                <a:cxn ang="0">
                  <a:pos x="764" y="65"/>
                </a:cxn>
                <a:cxn ang="0">
                  <a:pos x="895" y="82"/>
                </a:cxn>
                <a:cxn ang="0">
                  <a:pos x="1027" y="99"/>
                </a:cxn>
                <a:cxn ang="0">
                  <a:pos x="978" y="217"/>
                </a:cxn>
                <a:cxn ang="0">
                  <a:pos x="944" y="341"/>
                </a:cxn>
                <a:cxn ang="0">
                  <a:pos x="932" y="387"/>
                </a:cxn>
                <a:cxn ang="0">
                  <a:pos x="884" y="400"/>
                </a:cxn>
                <a:cxn ang="0">
                  <a:pos x="933" y="413"/>
                </a:cxn>
                <a:cxn ang="0">
                  <a:pos x="985" y="415"/>
                </a:cxn>
                <a:cxn ang="0">
                  <a:pos x="965" y="427"/>
                </a:cxn>
                <a:cxn ang="0">
                  <a:pos x="918" y="434"/>
                </a:cxn>
                <a:cxn ang="0">
                  <a:pos x="853" y="458"/>
                </a:cxn>
                <a:cxn ang="0">
                  <a:pos x="843" y="559"/>
                </a:cxn>
                <a:cxn ang="0">
                  <a:pos x="856" y="534"/>
                </a:cxn>
                <a:cxn ang="0">
                  <a:pos x="912" y="578"/>
                </a:cxn>
                <a:cxn ang="0">
                  <a:pos x="950" y="627"/>
                </a:cxn>
                <a:cxn ang="0">
                  <a:pos x="959" y="541"/>
                </a:cxn>
                <a:cxn ang="0">
                  <a:pos x="977" y="469"/>
                </a:cxn>
                <a:cxn ang="0">
                  <a:pos x="1014" y="434"/>
                </a:cxn>
                <a:cxn ang="0">
                  <a:pos x="1018" y="387"/>
                </a:cxn>
                <a:cxn ang="0">
                  <a:pos x="984" y="387"/>
                </a:cxn>
                <a:cxn ang="0">
                  <a:pos x="949" y="387"/>
                </a:cxn>
                <a:cxn ang="0">
                  <a:pos x="951" y="381"/>
                </a:cxn>
                <a:cxn ang="0">
                  <a:pos x="952" y="374"/>
                </a:cxn>
                <a:cxn ang="0">
                  <a:pos x="1014" y="260"/>
                </a:cxn>
                <a:cxn ang="0">
                  <a:pos x="1038" y="311"/>
                </a:cxn>
                <a:cxn ang="0">
                  <a:pos x="1056" y="346"/>
                </a:cxn>
                <a:cxn ang="0">
                  <a:pos x="1089" y="425"/>
                </a:cxn>
                <a:cxn ang="0">
                  <a:pos x="1155" y="539"/>
                </a:cxn>
              </a:cxnLst>
              <a:rect l="0" t="0" r="r" b="b"/>
              <a:pathLst>
                <a:path w="1199" h="658">
                  <a:moveTo>
                    <a:pt x="1189" y="576"/>
                  </a:moveTo>
                  <a:lnTo>
                    <a:pt x="1180" y="563"/>
                  </a:lnTo>
                  <a:lnTo>
                    <a:pt x="1172" y="548"/>
                  </a:lnTo>
                  <a:lnTo>
                    <a:pt x="1162" y="534"/>
                  </a:lnTo>
                  <a:lnTo>
                    <a:pt x="1155" y="519"/>
                  </a:lnTo>
                  <a:lnTo>
                    <a:pt x="1147" y="506"/>
                  </a:lnTo>
                  <a:lnTo>
                    <a:pt x="1140" y="492"/>
                  </a:lnTo>
                  <a:lnTo>
                    <a:pt x="1133" y="477"/>
                  </a:lnTo>
                  <a:lnTo>
                    <a:pt x="1120" y="447"/>
                  </a:lnTo>
                  <a:lnTo>
                    <a:pt x="1107" y="413"/>
                  </a:lnTo>
                  <a:lnTo>
                    <a:pt x="1095" y="380"/>
                  </a:lnTo>
                  <a:lnTo>
                    <a:pt x="1084" y="342"/>
                  </a:lnTo>
                  <a:lnTo>
                    <a:pt x="1074" y="306"/>
                  </a:lnTo>
                  <a:lnTo>
                    <a:pt x="1064" y="271"/>
                  </a:lnTo>
                  <a:lnTo>
                    <a:pt x="1055" y="240"/>
                  </a:lnTo>
                  <a:lnTo>
                    <a:pt x="1045" y="210"/>
                  </a:lnTo>
                  <a:lnTo>
                    <a:pt x="1023" y="210"/>
                  </a:lnTo>
                  <a:lnTo>
                    <a:pt x="1009" y="210"/>
                  </a:lnTo>
                  <a:lnTo>
                    <a:pt x="1058" y="92"/>
                  </a:lnTo>
                  <a:lnTo>
                    <a:pt x="1066" y="75"/>
                  </a:lnTo>
                  <a:lnTo>
                    <a:pt x="1030" y="70"/>
                  </a:lnTo>
                  <a:lnTo>
                    <a:pt x="996" y="67"/>
                  </a:lnTo>
                  <a:lnTo>
                    <a:pt x="961" y="64"/>
                  </a:lnTo>
                  <a:lnTo>
                    <a:pt x="925" y="58"/>
                  </a:lnTo>
                  <a:lnTo>
                    <a:pt x="891" y="56"/>
                  </a:lnTo>
                  <a:lnTo>
                    <a:pt x="856" y="51"/>
                  </a:lnTo>
                  <a:lnTo>
                    <a:pt x="820" y="46"/>
                  </a:lnTo>
                  <a:lnTo>
                    <a:pt x="785" y="44"/>
                  </a:lnTo>
                  <a:lnTo>
                    <a:pt x="750" y="39"/>
                  </a:lnTo>
                  <a:lnTo>
                    <a:pt x="715" y="34"/>
                  </a:lnTo>
                  <a:lnTo>
                    <a:pt x="680" y="30"/>
                  </a:lnTo>
                  <a:lnTo>
                    <a:pt x="645" y="27"/>
                  </a:lnTo>
                  <a:lnTo>
                    <a:pt x="609" y="23"/>
                  </a:lnTo>
                  <a:lnTo>
                    <a:pt x="574" y="20"/>
                  </a:lnTo>
                  <a:lnTo>
                    <a:pt x="539" y="17"/>
                  </a:lnTo>
                  <a:lnTo>
                    <a:pt x="503" y="12"/>
                  </a:lnTo>
                  <a:lnTo>
                    <a:pt x="497" y="12"/>
                  </a:lnTo>
                  <a:lnTo>
                    <a:pt x="491" y="11"/>
                  </a:lnTo>
                  <a:lnTo>
                    <a:pt x="485" y="11"/>
                  </a:lnTo>
                  <a:lnTo>
                    <a:pt x="480" y="10"/>
                  </a:lnTo>
                  <a:lnTo>
                    <a:pt x="474" y="10"/>
                  </a:lnTo>
                  <a:lnTo>
                    <a:pt x="468" y="10"/>
                  </a:lnTo>
                  <a:lnTo>
                    <a:pt x="462" y="10"/>
                  </a:lnTo>
                  <a:lnTo>
                    <a:pt x="456" y="10"/>
                  </a:lnTo>
                  <a:lnTo>
                    <a:pt x="440" y="6"/>
                  </a:lnTo>
                  <a:lnTo>
                    <a:pt x="422" y="5"/>
                  </a:lnTo>
                  <a:lnTo>
                    <a:pt x="404" y="3"/>
                  </a:lnTo>
                  <a:lnTo>
                    <a:pt x="385" y="3"/>
                  </a:lnTo>
                  <a:lnTo>
                    <a:pt x="366" y="0"/>
                  </a:lnTo>
                  <a:lnTo>
                    <a:pt x="350" y="0"/>
                  </a:lnTo>
                  <a:lnTo>
                    <a:pt x="331" y="0"/>
                  </a:lnTo>
                  <a:lnTo>
                    <a:pt x="312" y="3"/>
                  </a:lnTo>
                  <a:lnTo>
                    <a:pt x="293" y="4"/>
                  </a:lnTo>
                  <a:lnTo>
                    <a:pt x="274" y="4"/>
                  </a:lnTo>
                  <a:lnTo>
                    <a:pt x="256" y="5"/>
                  </a:lnTo>
                  <a:lnTo>
                    <a:pt x="238" y="5"/>
                  </a:lnTo>
                  <a:lnTo>
                    <a:pt x="219" y="6"/>
                  </a:lnTo>
                  <a:lnTo>
                    <a:pt x="203" y="6"/>
                  </a:lnTo>
                  <a:lnTo>
                    <a:pt x="186" y="9"/>
                  </a:lnTo>
                  <a:lnTo>
                    <a:pt x="170" y="9"/>
                  </a:lnTo>
                  <a:lnTo>
                    <a:pt x="0" y="9"/>
                  </a:lnTo>
                  <a:lnTo>
                    <a:pt x="9" y="10"/>
                  </a:lnTo>
                  <a:lnTo>
                    <a:pt x="19" y="10"/>
                  </a:lnTo>
                  <a:lnTo>
                    <a:pt x="28" y="10"/>
                  </a:lnTo>
                  <a:lnTo>
                    <a:pt x="36" y="10"/>
                  </a:lnTo>
                  <a:lnTo>
                    <a:pt x="39" y="10"/>
                  </a:lnTo>
                  <a:lnTo>
                    <a:pt x="48" y="10"/>
                  </a:lnTo>
                  <a:lnTo>
                    <a:pt x="58" y="10"/>
                  </a:lnTo>
                  <a:lnTo>
                    <a:pt x="67" y="10"/>
                  </a:lnTo>
                  <a:lnTo>
                    <a:pt x="78" y="11"/>
                  </a:lnTo>
                  <a:lnTo>
                    <a:pt x="87" y="11"/>
                  </a:lnTo>
                  <a:lnTo>
                    <a:pt x="91" y="11"/>
                  </a:lnTo>
                  <a:lnTo>
                    <a:pt x="131" y="12"/>
                  </a:lnTo>
                  <a:lnTo>
                    <a:pt x="166" y="14"/>
                  </a:lnTo>
                  <a:lnTo>
                    <a:pt x="199" y="16"/>
                  </a:lnTo>
                  <a:lnTo>
                    <a:pt x="228" y="17"/>
                  </a:lnTo>
                  <a:lnTo>
                    <a:pt x="256" y="17"/>
                  </a:lnTo>
                  <a:lnTo>
                    <a:pt x="280" y="17"/>
                  </a:lnTo>
                  <a:lnTo>
                    <a:pt x="304" y="18"/>
                  </a:lnTo>
                  <a:lnTo>
                    <a:pt x="325" y="18"/>
                  </a:lnTo>
                  <a:lnTo>
                    <a:pt x="346" y="20"/>
                  </a:lnTo>
                  <a:lnTo>
                    <a:pt x="366" y="22"/>
                  </a:lnTo>
                  <a:lnTo>
                    <a:pt x="386" y="22"/>
                  </a:lnTo>
                  <a:lnTo>
                    <a:pt x="408" y="23"/>
                  </a:lnTo>
                  <a:lnTo>
                    <a:pt x="429" y="24"/>
                  </a:lnTo>
                  <a:lnTo>
                    <a:pt x="451" y="26"/>
                  </a:lnTo>
                  <a:lnTo>
                    <a:pt x="476" y="27"/>
                  </a:lnTo>
                  <a:lnTo>
                    <a:pt x="502" y="29"/>
                  </a:lnTo>
                  <a:lnTo>
                    <a:pt x="535" y="34"/>
                  </a:lnTo>
                  <a:lnTo>
                    <a:pt x="568" y="39"/>
                  </a:lnTo>
                  <a:lnTo>
                    <a:pt x="600" y="45"/>
                  </a:lnTo>
                  <a:lnTo>
                    <a:pt x="633" y="47"/>
                  </a:lnTo>
                  <a:lnTo>
                    <a:pt x="666" y="52"/>
                  </a:lnTo>
                  <a:lnTo>
                    <a:pt x="699" y="57"/>
                  </a:lnTo>
                  <a:lnTo>
                    <a:pt x="731" y="62"/>
                  </a:lnTo>
                  <a:lnTo>
                    <a:pt x="764" y="65"/>
                  </a:lnTo>
                  <a:lnTo>
                    <a:pt x="797" y="70"/>
                  </a:lnTo>
                  <a:lnTo>
                    <a:pt x="830" y="75"/>
                  </a:lnTo>
                  <a:lnTo>
                    <a:pt x="863" y="77"/>
                  </a:lnTo>
                  <a:lnTo>
                    <a:pt x="895" y="82"/>
                  </a:lnTo>
                  <a:lnTo>
                    <a:pt x="928" y="86"/>
                  </a:lnTo>
                  <a:lnTo>
                    <a:pt x="961" y="92"/>
                  </a:lnTo>
                  <a:lnTo>
                    <a:pt x="994" y="95"/>
                  </a:lnTo>
                  <a:lnTo>
                    <a:pt x="1027" y="99"/>
                  </a:lnTo>
                  <a:lnTo>
                    <a:pt x="1015" y="129"/>
                  </a:lnTo>
                  <a:lnTo>
                    <a:pt x="1002" y="157"/>
                  </a:lnTo>
                  <a:lnTo>
                    <a:pt x="990" y="187"/>
                  </a:lnTo>
                  <a:lnTo>
                    <a:pt x="978" y="217"/>
                  </a:lnTo>
                  <a:lnTo>
                    <a:pt x="968" y="247"/>
                  </a:lnTo>
                  <a:lnTo>
                    <a:pt x="958" y="277"/>
                  </a:lnTo>
                  <a:lnTo>
                    <a:pt x="950" y="309"/>
                  </a:lnTo>
                  <a:lnTo>
                    <a:pt x="944" y="341"/>
                  </a:lnTo>
                  <a:lnTo>
                    <a:pt x="943" y="365"/>
                  </a:lnTo>
                  <a:lnTo>
                    <a:pt x="941" y="380"/>
                  </a:lnTo>
                  <a:lnTo>
                    <a:pt x="937" y="386"/>
                  </a:lnTo>
                  <a:lnTo>
                    <a:pt x="932" y="387"/>
                  </a:lnTo>
                  <a:lnTo>
                    <a:pt x="925" y="387"/>
                  </a:lnTo>
                  <a:lnTo>
                    <a:pt x="915" y="387"/>
                  </a:lnTo>
                  <a:lnTo>
                    <a:pt x="902" y="392"/>
                  </a:lnTo>
                  <a:lnTo>
                    <a:pt x="884" y="400"/>
                  </a:lnTo>
                  <a:lnTo>
                    <a:pt x="896" y="405"/>
                  </a:lnTo>
                  <a:lnTo>
                    <a:pt x="908" y="409"/>
                  </a:lnTo>
                  <a:lnTo>
                    <a:pt x="921" y="412"/>
                  </a:lnTo>
                  <a:lnTo>
                    <a:pt x="933" y="413"/>
                  </a:lnTo>
                  <a:lnTo>
                    <a:pt x="945" y="415"/>
                  </a:lnTo>
                  <a:lnTo>
                    <a:pt x="959" y="415"/>
                  </a:lnTo>
                  <a:lnTo>
                    <a:pt x="972" y="415"/>
                  </a:lnTo>
                  <a:lnTo>
                    <a:pt x="985" y="415"/>
                  </a:lnTo>
                  <a:lnTo>
                    <a:pt x="989" y="415"/>
                  </a:lnTo>
                  <a:lnTo>
                    <a:pt x="992" y="415"/>
                  </a:lnTo>
                  <a:lnTo>
                    <a:pt x="978" y="421"/>
                  </a:lnTo>
                  <a:lnTo>
                    <a:pt x="965" y="427"/>
                  </a:lnTo>
                  <a:lnTo>
                    <a:pt x="955" y="429"/>
                  </a:lnTo>
                  <a:lnTo>
                    <a:pt x="943" y="431"/>
                  </a:lnTo>
                  <a:lnTo>
                    <a:pt x="931" y="433"/>
                  </a:lnTo>
                  <a:lnTo>
                    <a:pt x="918" y="434"/>
                  </a:lnTo>
                  <a:lnTo>
                    <a:pt x="903" y="434"/>
                  </a:lnTo>
                  <a:lnTo>
                    <a:pt x="885" y="435"/>
                  </a:lnTo>
                  <a:lnTo>
                    <a:pt x="866" y="441"/>
                  </a:lnTo>
                  <a:lnTo>
                    <a:pt x="853" y="458"/>
                  </a:lnTo>
                  <a:lnTo>
                    <a:pt x="845" y="478"/>
                  </a:lnTo>
                  <a:lnTo>
                    <a:pt x="842" y="505"/>
                  </a:lnTo>
                  <a:lnTo>
                    <a:pt x="840" y="531"/>
                  </a:lnTo>
                  <a:lnTo>
                    <a:pt x="843" y="559"/>
                  </a:lnTo>
                  <a:lnTo>
                    <a:pt x="845" y="583"/>
                  </a:lnTo>
                  <a:lnTo>
                    <a:pt x="849" y="604"/>
                  </a:lnTo>
                  <a:lnTo>
                    <a:pt x="849" y="559"/>
                  </a:lnTo>
                  <a:lnTo>
                    <a:pt x="856" y="534"/>
                  </a:lnTo>
                  <a:lnTo>
                    <a:pt x="866" y="527"/>
                  </a:lnTo>
                  <a:lnTo>
                    <a:pt x="880" y="531"/>
                  </a:lnTo>
                  <a:lnTo>
                    <a:pt x="896" y="551"/>
                  </a:lnTo>
                  <a:lnTo>
                    <a:pt x="912" y="578"/>
                  </a:lnTo>
                  <a:lnTo>
                    <a:pt x="929" y="616"/>
                  </a:lnTo>
                  <a:lnTo>
                    <a:pt x="942" y="658"/>
                  </a:lnTo>
                  <a:lnTo>
                    <a:pt x="948" y="647"/>
                  </a:lnTo>
                  <a:lnTo>
                    <a:pt x="950" y="627"/>
                  </a:lnTo>
                  <a:lnTo>
                    <a:pt x="949" y="605"/>
                  </a:lnTo>
                  <a:lnTo>
                    <a:pt x="949" y="589"/>
                  </a:lnTo>
                  <a:lnTo>
                    <a:pt x="954" y="565"/>
                  </a:lnTo>
                  <a:lnTo>
                    <a:pt x="959" y="541"/>
                  </a:lnTo>
                  <a:lnTo>
                    <a:pt x="966" y="515"/>
                  </a:lnTo>
                  <a:lnTo>
                    <a:pt x="969" y="493"/>
                  </a:lnTo>
                  <a:lnTo>
                    <a:pt x="971" y="481"/>
                  </a:lnTo>
                  <a:lnTo>
                    <a:pt x="977" y="469"/>
                  </a:lnTo>
                  <a:lnTo>
                    <a:pt x="985" y="459"/>
                  </a:lnTo>
                  <a:lnTo>
                    <a:pt x="996" y="451"/>
                  </a:lnTo>
                  <a:lnTo>
                    <a:pt x="1005" y="442"/>
                  </a:lnTo>
                  <a:lnTo>
                    <a:pt x="1014" y="434"/>
                  </a:lnTo>
                  <a:lnTo>
                    <a:pt x="1020" y="428"/>
                  </a:lnTo>
                  <a:lnTo>
                    <a:pt x="1021" y="419"/>
                  </a:lnTo>
                  <a:lnTo>
                    <a:pt x="1018" y="400"/>
                  </a:lnTo>
                  <a:lnTo>
                    <a:pt x="1018" y="387"/>
                  </a:lnTo>
                  <a:lnTo>
                    <a:pt x="1010" y="387"/>
                  </a:lnTo>
                  <a:lnTo>
                    <a:pt x="1001" y="387"/>
                  </a:lnTo>
                  <a:lnTo>
                    <a:pt x="992" y="387"/>
                  </a:lnTo>
                  <a:lnTo>
                    <a:pt x="984" y="387"/>
                  </a:lnTo>
                  <a:lnTo>
                    <a:pt x="975" y="387"/>
                  </a:lnTo>
                  <a:lnTo>
                    <a:pt x="966" y="387"/>
                  </a:lnTo>
                  <a:lnTo>
                    <a:pt x="957" y="387"/>
                  </a:lnTo>
                  <a:lnTo>
                    <a:pt x="949" y="387"/>
                  </a:lnTo>
                  <a:lnTo>
                    <a:pt x="950" y="386"/>
                  </a:lnTo>
                  <a:lnTo>
                    <a:pt x="950" y="383"/>
                  </a:lnTo>
                  <a:lnTo>
                    <a:pt x="950" y="381"/>
                  </a:lnTo>
                  <a:lnTo>
                    <a:pt x="951" y="381"/>
                  </a:lnTo>
                  <a:lnTo>
                    <a:pt x="951" y="378"/>
                  </a:lnTo>
                  <a:lnTo>
                    <a:pt x="951" y="376"/>
                  </a:lnTo>
                  <a:lnTo>
                    <a:pt x="951" y="375"/>
                  </a:lnTo>
                  <a:lnTo>
                    <a:pt x="952" y="374"/>
                  </a:lnTo>
                  <a:lnTo>
                    <a:pt x="977" y="286"/>
                  </a:lnTo>
                  <a:lnTo>
                    <a:pt x="1003" y="223"/>
                  </a:lnTo>
                  <a:lnTo>
                    <a:pt x="1008" y="241"/>
                  </a:lnTo>
                  <a:lnTo>
                    <a:pt x="1014" y="260"/>
                  </a:lnTo>
                  <a:lnTo>
                    <a:pt x="1021" y="277"/>
                  </a:lnTo>
                  <a:lnTo>
                    <a:pt x="1029" y="294"/>
                  </a:lnTo>
                  <a:lnTo>
                    <a:pt x="1034" y="303"/>
                  </a:lnTo>
                  <a:lnTo>
                    <a:pt x="1038" y="311"/>
                  </a:lnTo>
                  <a:lnTo>
                    <a:pt x="1042" y="321"/>
                  </a:lnTo>
                  <a:lnTo>
                    <a:pt x="1047" y="329"/>
                  </a:lnTo>
                  <a:lnTo>
                    <a:pt x="1051" y="336"/>
                  </a:lnTo>
                  <a:lnTo>
                    <a:pt x="1056" y="346"/>
                  </a:lnTo>
                  <a:lnTo>
                    <a:pt x="1060" y="353"/>
                  </a:lnTo>
                  <a:lnTo>
                    <a:pt x="1064" y="362"/>
                  </a:lnTo>
                  <a:lnTo>
                    <a:pt x="1076" y="394"/>
                  </a:lnTo>
                  <a:lnTo>
                    <a:pt x="1089" y="425"/>
                  </a:lnTo>
                  <a:lnTo>
                    <a:pt x="1104" y="454"/>
                  </a:lnTo>
                  <a:lnTo>
                    <a:pt x="1120" y="482"/>
                  </a:lnTo>
                  <a:lnTo>
                    <a:pt x="1136" y="511"/>
                  </a:lnTo>
                  <a:lnTo>
                    <a:pt x="1155" y="539"/>
                  </a:lnTo>
                  <a:lnTo>
                    <a:pt x="1176" y="564"/>
                  </a:lnTo>
                  <a:lnTo>
                    <a:pt x="1199" y="589"/>
                  </a:lnTo>
                  <a:lnTo>
                    <a:pt x="1189" y="57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79" name="Freeform 173"/>
            <p:cNvSpPr>
              <a:spLocks/>
            </p:cNvSpPr>
            <p:nvPr/>
          </p:nvSpPr>
          <p:spPr bwMode="auto">
            <a:xfrm>
              <a:off x="4332288" y="1912938"/>
              <a:ext cx="1588" cy="4763"/>
            </a:xfrm>
            <a:custGeom>
              <a:avLst/>
              <a:gdLst/>
              <a:ahLst/>
              <a:cxnLst>
                <a:cxn ang="0">
                  <a:pos x="2" y="4"/>
                </a:cxn>
                <a:cxn ang="0">
                  <a:pos x="2" y="0"/>
                </a:cxn>
                <a:cxn ang="0">
                  <a:pos x="0" y="6"/>
                </a:cxn>
                <a:cxn ang="0">
                  <a:pos x="2" y="4"/>
                </a:cxn>
              </a:cxnLst>
              <a:rect l="0" t="0" r="r" b="b"/>
              <a:pathLst>
                <a:path w="2" h="6">
                  <a:moveTo>
                    <a:pt x="2" y="4"/>
                  </a:moveTo>
                  <a:lnTo>
                    <a:pt x="2" y="0"/>
                  </a:lnTo>
                  <a:lnTo>
                    <a:pt x="0" y="6"/>
                  </a:lnTo>
                  <a:lnTo>
                    <a:pt x="2" y="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80" name="Rectangle 174"/>
            <p:cNvSpPr>
              <a:spLocks noChangeArrowheads="1"/>
            </p:cNvSpPr>
            <p:nvPr/>
          </p:nvSpPr>
          <p:spPr bwMode="auto">
            <a:xfrm>
              <a:off x="4332288" y="1917700"/>
              <a:ext cx="1588" cy="15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81" name="Freeform 175"/>
            <p:cNvSpPr>
              <a:spLocks/>
            </p:cNvSpPr>
            <p:nvPr/>
          </p:nvSpPr>
          <p:spPr bwMode="auto">
            <a:xfrm>
              <a:off x="3563938" y="1106488"/>
              <a:ext cx="758825" cy="187325"/>
            </a:xfrm>
            <a:custGeom>
              <a:avLst/>
              <a:gdLst/>
              <a:ahLst/>
              <a:cxnLst>
                <a:cxn ang="0">
                  <a:pos x="297" y="144"/>
                </a:cxn>
                <a:cxn ang="0">
                  <a:pos x="420" y="179"/>
                </a:cxn>
                <a:cxn ang="0">
                  <a:pos x="529" y="202"/>
                </a:cxn>
                <a:cxn ang="0">
                  <a:pos x="666" y="224"/>
                </a:cxn>
                <a:cxn ang="0">
                  <a:pos x="820" y="235"/>
                </a:cxn>
                <a:cxn ang="0">
                  <a:pos x="957" y="236"/>
                </a:cxn>
                <a:cxn ang="0">
                  <a:pos x="828" y="229"/>
                </a:cxn>
                <a:cxn ang="0">
                  <a:pos x="833" y="189"/>
                </a:cxn>
                <a:cxn ang="0">
                  <a:pos x="814" y="218"/>
                </a:cxn>
                <a:cxn ang="0">
                  <a:pos x="782" y="224"/>
                </a:cxn>
                <a:cxn ang="0">
                  <a:pos x="654" y="203"/>
                </a:cxn>
                <a:cxn ang="0">
                  <a:pos x="670" y="168"/>
                </a:cxn>
                <a:cxn ang="0">
                  <a:pos x="644" y="176"/>
                </a:cxn>
                <a:cxn ang="0">
                  <a:pos x="650" y="201"/>
                </a:cxn>
                <a:cxn ang="0">
                  <a:pos x="629" y="197"/>
                </a:cxn>
                <a:cxn ang="0">
                  <a:pos x="589" y="189"/>
                </a:cxn>
                <a:cxn ang="0">
                  <a:pos x="562" y="183"/>
                </a:cxn>
                <a:cxn ang="0">
                  <a:pos x="548" y="143"/>
                </a:cxn>
                <a:cxn ang="0">
                  <a:pos x="543" y="177"/>
                </a:cxn>
                <a:cxn ang="0">
                  <a:pos x="501" y="170"/>
                </a:cxn>
                <a:cxn ang="0">
                  <a:pos x="521" y="142"/>
                </a:cxn>
                <a:cxn ang="0">
                  <a:pos x="496" y="148"/>
                </a:cxn>
                <a:cxn ang="0">
                  <a:pos x="497" y="171"/>
                </a:cxn>
                <a:cxn ang="0">
                  <a:pos x="460" y="154"/>
                </a:cxn>
                <a:cxn ang="0">
                  <a:pos x="462" y="130"/>
                </a:cxn>
                <a:cxn ang="0">
                  <a:pos x="449" y="156"/>
                </a:cxn>
                <a:cxn ang="0">
                  <a:pos x="413" y="149"/>
                </a:cxn>
                <a:cxn ang="0">
                  <a:pos x="416" y="118"/>
                </a:cxn>
                <a:cxn ang="0">
                  <a:pos x="410" y="119"/>
                </a:cxn>
                <a:cxn ang="0">
                  <a:pos x="403" y="131"/>
                </a:cxn>
                <a:cxn ang="0">
                  <a:pos x="405" y="150"/>
                </a:cxn>
                <a:cxn ang="0">
                  <a:pos x="381" y="109"/>
                </a:cxn>
                <a:cxn ang="0">
                  <a:pos x="431" y="118"/>
                </a:cxn>
                <a:cxn ang="0">
                  <a:pos x="479" y="119"/>
                </a:cxn>
                <a:cxn ang="0">
                  <a:pos x="104" y="30"/>
                </a:cxn>
                <a:cxn ang="0">
                  <a:pos x="66" y="19"/>
                </a:cxn>
                <a:cxn ang="0">
                  <a:pos x="35" y="9"/>
                </a:cxn>
                <a:cxn ang="0">
                  <a:pos x="0" y="25"/>
                </a:cxn>
                <a:cxn ang="0">
                  <a:pos x="11" y="53"/>
                </a:cxn>
                <a:cxn ang="0">
                  <a:pos x="18" y="49"/>
                </a:cxn>
                <a:cxn ang="0">
                  <a:pos x="66" y="36"/>
                </a:cxn>
                <a:cxn ang="0">
                  <a:pos x="70" y="77"/>
                </a:cxn>
                <a:cxn ang="0">
                  <a:pos x="80" y="71"/>
                </a:cxn>
                <a:cxn ang="0">
                  <a:pos x="94" y="40"/>
                </a:cxn>
                <a:cxn ang="0">
                  <a:pos x="109" y="42"/>
                </a:cxn>
                <a:cxn ang="0">
                  <a:pos x="160" y="58"/>
                </a:cxn>
                <a:cxn ang="0">
                  <a:pos x="174" y="66"/>
                </a:cxn>
                <a:cxn ang="0">
                  <a:pos x="174" y="71"/>
                </a:cxn>
                <a:cxn ang="0">
                  <a:pos x="176" y="76"/>
                </a:cxn>
                <a:cxn ang="0">
                  <a:pos x="181" y="83"/>
                </a:cxn>
                <a:cxn ang="0">
                  <a:pos x="182" y="89"/>
                </a:cxn>
                <a:cxn ang="0">
                  <a:pos x="239" y="78"/>
                </a:cxn>
                <a:cxn ang="0">
                  <a:pos x="356" y="103"/>
                </a:cxn>
                <a:cxn ang="0">
                  <a:pos x="351" y="109"/>
                </a:cxn>
                <a:cxn ang="0">
                  <a:pos x="363" y="141"/>
                </a:cxn>
                <a:cxn ang="0">
                  <a:pos x="315" y="131"/>
                </a:cxn>
                <a:cxn ang="0">
                  <a:pos x="332" y="113"/>
                </a:cxn>
                <a:cxn ang="0">
                  <a:pos x="312" y="131"/>
                </a:cxn>
                <a:cxn ang="0">
                  <a:pos x="286" y="113"/>
                </a:cxn>
                <a:cxn ang="0">
                  <a:pos x="274" y="102"/>
                </a:cxn>
                <a:cxn ang="0">
                  <a:pos x="266" y="112"/>
                </a:cxn>
                <a:cxn ang="0">
                  <a:pos x="257" y="120"/>
                </a:cxn>
              </a:cxnLst>
              <a:rect l="0" t="0" r="r" b="b"/>
              <a:pathLst>
                <a:path w="957" h="236">
                  <a:moveTo>
                    <a:pt x="260" y="125"/>
                  </a:moveTo>
                  <a:lnTo>
                    <a:pt x="264" y="131"/>
                  </a:lnTo>
                  <a:lnTo>
                    <a:pt x="265" y="131"/>
                  </a:lnTo>
                  <a:lnTo>
                    <a:pt x="268" y="135"/>
                  </a:lnTo>
                  <a:lnTo>
                    <a:pt x="273" y="137"/>
                  </a:lnTo>
                  <a:lnTo>
                    <a:pt x="297" y="144"/>
                  </a:lnTo>
                  <a:lnTo>
                    <a:pt x="320" y="152"/>
                  </a:lnTo>
                  <a:lnTo>
                    <a:pt x="341" y="158"/>
                  </a:lnTo>
                  <a:lnTo>
                    <a:pt x="363" y="165"/>
                  </a:lnTo>
                  <a:lnTo>
                    <a:pt x="381" y="171"/>
                  </a:lnTo>
                  <a:lnTo>
                    <a:pt x="402" y="176"/>
                  </a:lnTo>
                  <a:lnTo>
                    <a:pt x="420" y="179"/>
                  </a:lnTo>
                  <a:lnTo>
                    <a:pt x="439" y="184"/>
                  </a:lnTo>
                  <a:lnTo>
                    <a:pt x="457" y="189"/>
                  </a:lnTo>
                  <a:lnTo>
                    <a:pt x="475" y="191"/>
                  </a:lnTo>
                  <a:lnTo>
                    <a:pt x="492" y="196"/>
                  </a:lnTo>
                  <a:lnTo>
                    <a:pt x="511" y="199"/>
                  </a:lnTo>
                  <a:lnTo>
                    <a:pt x="529" y="202"/>
                  </a:lnTo>
                  <a:lnTo>
                    <a:pt x="549" y="207"/>
                  </a:lnTo>
                  <a:lnTo>
                    <a:pt x="569" y="208"/>
                  </a:lnTo>
                  <a:lnTo>
                    <a:pt x="589" y="212"/>
                  </a:lnTo>
                  <a:lnTo>
                    <a:pt x="614" y="217"/>
                  </a:lnTo>
                  <a:lnTo>
                    <a:pt x="640" y="221"/>
                  </a:lnTo>
                  <a:lnTo>
                    <a:pt x="666" y="224"/>
                  </a:lnTo>
                  <a:lnTo>
                    <a:pt x="690" y="227"/>
                  </a:lnTo>
                  <a:lnTo>
                    <a:pt x="716" y="230"/>
                  </a:lnTo>
                  <a:lnTo>
                    <a:pt x="742" y="231"/>
                  </a:lnTo>
                  <a:lnTo>
                    <a:pt x="768" y="232"/>
                  </a:lnTo>
                  <a:lnTo>
                    <a:pt x="794" y="235"/>
                  </a:lnTo>
                  <a:lnTo>
                    <a:pt x="820" y="235"/>
                  </a:lnTo>
                  <a:lnTo>
                    <a:pt x="846" y="236"/>
                  </a:lnTo>
                  <a:lnTo>
                    <a:pt x="872" y="236"/>
                  </a:lnTo>
                  <a:lnTo>
                    <a:pt x="898" y="236"/>
                  </a:lnTo>
                  <a:lnTo>
                    <a:pt x="923" y="236"/>
                  </a:lnTo>
                  <a:lnTo>
                    <a:pt x="949" y="236"/>
                  </a:lnTo>
                  <a:lnTo>
                    <a:pt x="957" y="236"/>
                  </a:lnTo>
                  <a:lnTo>
                    <a:pt x="936" y="235"/>
                  </a:lnTo>
                  <a:lnTo>
                    <a:pt x="914" y="232"/>
                  </a:lnTo>
                  <a:lnTo>
                    <a:pt x="892" y="232"/>
                  </a:lnTo>
                  <a:lnTo>
                    <a:pt x="871" y="231"/>
                  </a:lnTo>
                  <a:lnTo>
                    <a:pt x="850" y="230"/>
                  </a:lnTo>
                  <a:lnTo>
                    <a:pt x="828" y="229"/>
                  </a:lnTo>
                  <a:lnTo>
                    <a:pt x="826" y="217"/>
                  </a:lnTo>
                  <a:lnTo>
                    <a:pt x="827" y="217"/>
                  </a:lnTo>
                  <a:lnTo>
                    <a:pt x="827" y="215"/>
                  </a:lnTo>
                  <a:lnTo>
                    <a:pt x="833" y="207"/>
                  </a:lnTo>
                  <a:lnTo>
                    <a:pt x="837" y="196"/>
                  </a:lnTo>
                  <a:lnTo>
                    <a:pt x="833" y="189"/>
                  </a:lnTo>
                  <a:lnTo>
                    <a:pt x="824" y="183"/>
                  </a:lnTo>
                  <a:lnTo>
                    <a:pt x="814" y="185"/>
                  </a:lnTo>
                  <a:lnTo>
                    <a:pt x="809" y="194"/>
                  </a:lnTo>
                  <a:lnTo>
                    <a:pt x="809" y="202"/>
                  </a:lnTo>
                  <a:lnTo>
                    <a:pt x="813" y="214"/>
                  </a:lnTo>
                  <a:lnTo>
                    <a:pt x="814" y="218"/>
                  </a:lnTo>
                  <a:lnTo>
                    <a:pt x="815" y="223"/>
                  </a:lnTo>
                  <a:lnTo>
                    <a:pt x="819" y="224"/>
                  </a:lnTo>
                  <a:lnTo>
                    <a:pt x="822" y="225"/>
                  </a:lnTo>
                  <a:lnTo>
                    <a:pt x="826" y="229"/>
                  </a:lnTo>
                  <a:lnTo>
                    <a:pt x="805" y="225"/>
                  </a:lnTo>
                  <a:lnTo>
                    <a:pt x="782" y="224"/>
                  </a:lnTo>
                  <a:lnTo>
                    <a:pt x="761" y="221"/>
                  </a:lnTo>
                  <a:lnTo>
                    <a:pt x="740" y="218"/>
                  </a:lnTo>
                  <a:lnTo>
                    <a:pt x="717" y="214"/>
                  </a:lnTo>
                  <a:lnTo>
                    <a:pt x="696" y="211"/>
                  </a:lnTo>
                  <a:lnTo>
                    <a:pt x="675" y="207"/>
                  </a:lnTo>
                  <a:lnTo>
                    <a:pt x="654" y="203"/>
                  </a:lnTo>
                  <a:lnTo>
                    <a:pt x="654" y="202"/>
                  </a:lnTo>
                  <a:lnTo>
                    <a:pt x="654" y="201"/>
                  </a:lnTo>
                  <a:lnTo>
                    <a:pt x="660" y="195"/>
                  </a:lnTo>
                  <a:lnTo>
                    <a:pt x="666" y="185"/>
                  </a:lnTo>
                  <a:lnTo>
                    <a:pt x="670" y="178"/>
                  </a:lnTo>
                  <a:lnTo>
                    <a:pt x="670" y="168"/>
                  </a:lnTo>
                  <a:lnTo>
                    <a:pt x="668" y="165"/>
                  </a:lnTo>
                  <a:lnTo>
                    <a:pt x="666" y="161"/>
                  </a:lnTo>
                  <a:lnTo>
                    <a:pt x="662" y="161"/>
                  </a:lnTo>
                  <a:lnTo>
                    <a:pt x="659" y="161"/>
                  </a:lnTo>
                  <a:lnTo>
                    <a:pt x="646" y="165"/>
                  </a:lnTo>
                  <a:lnTo>
                    <a:pt x="644" y="176"/>
                  </a:lnTo>
                  <a:lnTo>
                    <a:pt x="647" y="188"/>
                  </a:lnTo>
                  <a:lnTo>
                    <a:pt x="649" y="196"/>
                  </a:lnTo>
                  <a:lnTo>
                    <a:pt x="649" y="197"/>
                  </a:lnTo>
                  <a:lnTo>
                    <a:pt x="650" y="197"/>
                  </a:lnTo>
                  <a:lnTo>
                    <a:pt x="650" y="199"/>
                  </a:lnTo>
                  <a:lnTo>
                    <a:pt x="650" y="201"/>
                  </a:lnTo>
                  <a:lnTo>
                    <a:pt x="650" y="201"/>
                  </a:lnTo>
                  <a:lnTo>
                    <a:pt x="651" y="201"/>
                  </a:lnTo>
                  <a:lnTo>
                    <a:pt x="651" y="202"/>
                  </a:lnTo>
                  <a:lnTo>
                    <a:pt x="644" y="201"/>
                  </a:lnTo>
                  <a:lnTo>
                    <a:pt x="636" y="201"/>
                  </a:lnTo>
                  <a:lnTo>
                    <a:pt x="629" y="197"/>
                  </a:lnTo>
                  <a:lnTo>
                    <a:pt x="622" y="196"/>
                  </a:lnTo>
                  <a:lnTo>
                    <a:pt x="615" y="195"/>
                  </a:lnTo>
                  <a:lnTo>
                    <a:pt x="608" y="194"/>
                  </a:lnTo>
                  <a:lnTo>
                    <a:pt x="601" y="190"/>
                  </a:lnTo>
                  <a:lnTo>
                    <a:pt x="594" y="189"/>
                  </a:lnTo>
                  <a:lnTo>
                    <a:pt x="589" y="189"/>
                  </a:lnTo>
                  <a:lnTo>
                    <a:pt x="583" y="188"/>
                  </a:lnTo>
                  <a:lnTo>
                    <a:pt x="578" y="185"/>
                  </a:lnTo>
                  <a:lnTo>
                    <a:pt x="572" y="184"/>
                  </a:lnTo>
                  <a:lnTo>
                    <a:pt x="569" y="183"/>
                  </a:lnTo>
                  <a:lnTo>
                    <a:pt x="565" y="183"/>
                  </a:lnTo>
                  <a:lnTo>
                    <a:pt x="562" y="183"/>
                  </a:lnTo>
                  <a:lnTo>
                    <a:pt x="558" y="183"/>
                  </a:lnTo>
                  <a:lnTo>
                    <a:pt x="565" y="171"/>
                  </a:lnTo>
                  <a:lnTo>
                    <a:pt x="569" y="158"/>
                  </a:lnTo>
                  <a:lnTo>
                    <a:pt x="568" y="149"/>
                  </a:lnTo>
                  <a:lnTo>
                    <a:pt x="558" y="142"/>
                  </a:lnTo>
                  <a:lnTo>
                    <a:pt x="548" y="143"/>
                  </a:lnTo>
                  <a:lnTo>
                    <a:pt x="543" y="150"/>
                  </a:lnTo>
                  <a:lnTo>
                    <a:pt x="542" y="161"/>
                  </a:lnTo>
                  <a:lnTo>
                    <a:pt x="542" y="172"/>
                  </a:lnTo>
                  <a:lnTo>
                    <a:pt x="542" y="174"/>
                  </a:lnTo>
                  <a:lnTo>
                    <a:pt x="543" y="176"/>
                  </a:lnTo>
                  <a:lnTo>
                    <a:pt x="543" y="177"/>
                  </a:lnTo>
                  <a:lnTo>
                    <a:pt x="543" y="178"/>
                  </a:lnTo>
                  <a:lnTo>
                    <a:pt x="543" y="178"/>
                  </a:lnTo>
                  <a:lnTo>
                    <a:pt x="542" y="178"/>
                  </a:lnTo>
                  <a:lnTo>
                    <a:pt x="498" y="171"/>
                  </a:lnTo>
                  <a:lnTo>
                    <a:pt x="499" y="170"/>
                  </a:lnTo>
                  <a:lnTo>
                    <a:pt x="501" y="170"/>
                  </a:lnTo>
                  <a:lnTo>
                    <a:pt x="506" y="164"/>
                  </a:lnTo>
                  <a:lnTo>
                    <a:pt x="512" y="161"/>
                  </a:lnTo>
                  <a:lnTo>
                    <a:pt x="518" y="156"/>
                  </a:lnTo>
                  <a:lnTo>
                    <a:pt x="522" y="152"/>
                  </a:lnTo>
                  <a:lnTo>
                    <a:pt x="522" y="144"/>
                  </a:lnTo>
                  <a:lnTo>
                    <a:pt x="521" y="142"/>
                  </a:lnTo>
                  <a:lnTo>
                    <a:pt x="518" y="141"/>
                  </a:lnTo>
                  <a:lnTo>
                    <a:pt x="516" y="138"/>
                  </a:lnTo>
                  <a:lnTo>
                    <a:pt x="512" y="137"/>
                  </a:lnTo>
                  <a:lnTo>
                    <a:pt x="508" y="137"/>
                  </a:lnTo>
                  <a:lnTo>
                    <a:pt x="498" y="138"/>
                  </a:lnTo>
                  <a:lnTo>
                    <a:pt x="496" y="148"/>
                  </a:lnTo>
                  <a:lnTo>
                    <a:pt x="497" y="156"/>
                  </a:lnTo>
                  <a:lnTo>
                    <a:pt x="498" y="166"/>
                  </a:lnTo>
                  <a:lnTo>
                    <a:pt x="499" y="166"/>
                  </a:lnTo>
                  <a:lnTo>
                    <a:pt x="498" y="168"/>
                  </a:lnTo>
                  <a:lnTo>
                    <a:pt x="498" y="170"/>
                  </a:lnTo>
                  <a:lnTo>
                    <a:pt x="497" y="171"/>
                  </a:lnTo>
                  <a:lnTo>
                    <a:pt x="451" y="159"/>
                  </a:lnTo>
                  <a:lnTo>
                    <a:pt x="452" y="159"/>
                  </a:lnTo>
                  <a:lnTo>
                    <a:pt x="453" y="158"/>
                  </a:lnTo>
                  <a:lnTo>
                    <a:pt x="455" y="156"/>
                  </a:lnTo>
                  <a:lnTo>
                    <a:pt x="457" y="155"/>
                  </a:lnTo>
                  <a:lnTo>
                    <a:pt x="460" y="154"/>
                  </a:lnTo>
                  <a:lnTo>
                    <a:pt x="464" y="152"/>
                  </a:lnTo>
                  <a:lnTo>
                    <a:pt x="466" y="150"/>
                  </a:lnTo>
                  <a:lnTo>
                    <a:pt x="472" y="144"/>
                  </a:lnTo>
                  <a:lnTo>
                    <a:pt x="473" y="137"/>
                  </a:lnTo>
                  <a:lnTo>
                    <a:pt x="470" y="132"/>
                  </a:lnTo>
                  <a:lnTo>
                    <a:pt x="462" y="130"/>
                  </a:lnTo>
                  <a:lnTo>
                    <a:pt x="452" y="131"/>
                  </a:lnTo>
                  <a:lnTo>
                    <a:pt x="448" y="135"/>
                  </a:lnTo>
                  <a:lnTo>
                    <a:pt x="446" y="142"/>
                  </a:lnTo>
                  <a:lnTo>
                    <a:pt x="449" y="155"/>
                  </a:lnTo>
                  <a:lnTo>
                    <a:pt x="449" y="155"/>
                  </a:lnTo>
                  <a:lnTo>
                    <a:pt x="449" y="156"/>
                  </a:lnTo>
                  <a:lnTo>
                    <a:pt x="449" y="158"/>
                  </a:lnTo>
                  <a:lnTo>
                    <a:pt x="449" y="159"/>
                  </a:lnTo>
                  <a:lnTo>
                    <a:pt x="410" y="152"/>
                  </a:lnTo>
                  <a:lnTo>
                    <a:pt x="411" y="150"/>
                  </a:lnTo>
                  <a:lnTo>
                    <a:pt x="412" y="149"/>
                  </a:lnTo>
                  <a:lnTo>
                    <a:pt x="413" y="149"/>
                  </a:lnTo>
                  <a:lnTo>
                    <a:pt x="414" y="149"/>
                  </a:lnTo>
                  <a:lnTo>
                    <a:pt x="423" y="142"/>
                  </a:lnTo>
                  <a:lnTo>
                    <a:pt x="430" y="135"/>
                  </a:lnTo>
                  <a:lnTo>
                    <a:pt x="430" y="125"/>
                  </a:lnTo>
                  <a:lnTo>
                    <a:pt x="420" y="119"/>
                  </a:lnTo>
                  <a:lnTo>
                    <a:pt x="416" y="118"/>
                  </a:lnTo>
                  <a:lnTo>
                    <a:pt x="414" y="118"/>
                  </a:lnTo>
                  <a:lnTo>
                    <a:pt x="413" y="118"/>
                  </a:lnTo>
                  <a:lnTo>
                    <a:pt x="412" y="118"/>
                  </a:lnTo>
                  <a:lnTo>
                    <a:pt x="411" y="118"/>
                  </a:lnTo>
                  <a:lnTo>
                    <a:pt x="410" y="118"/>
                  </a:lnTo>
                  <a:lnTo>
                    <a:pt x="410" y="119"/>
                  </a:lnTo>
                  <a:lnTo>
                    <a:pt x="409" y="119"/>
                  </a:lnTo>
                  <a:lnTo>
                    <a:pt x="407" y="119"/>
                  </a:lnTo>
                  <a:lnTo>
                    <a:pt x="407" y="119"/>
                  </a:lnTo>
                  <a:lnTo>
                    <a:pt x="406" y="119"/>
                  </a:lnTo>
                  <a:lnTo>
                    <a:pt x="404" y="124"/>
                  </a:lnTo>
                  <a:lnTo>
                    <a:pt x="403" y="131"/>
                  </a:lnTo>
                  <a:lnTo>
                    <a:pt x="404" y="138"/>
                  </a:lnTo>
                  <a:lnTo>
                    <a:pt x="404" y="148"/>
                  </a:lnTo>
                  <a:lnTo>
                    <a:pt x="404" y="149"/>
                  </a:lnTo>
                  <a:lnTo>
                    <a:pt x="405" y="149"/>
                  </a:lnTo>
                  <a:lnTo>
                    <a:pt x="405" y="149"/>
                  </a:lnTo>
                  <a:lnTo>
                    <a:pt x="405" y="150"/>
                  </a:lnTo>
                  <a:lnTo>
                    <a:pt x="370" y="143"/>
                  </a:lnTo>
                  <a:lnTo>
                    <a:pt x="373" y="135"/>
                  </a:lnTo>
                  <a:lnTo>
                    <a:pt x="376" y="124"/>
                  </a:lnTo>
                  <a:lnTo>
                    <a:pt x="377" y="115"/>
                  </a:lnTo>
                  <a:lnTo>
                    <a:pt x="373" y="108"/>
                  </a:lnTo>
                  <a:lnTo>
                    <a:pt x="381" y="109"/>
                  </a:lnTo>
                  <a:lnTo>
                    <a:pt x="390" y="111"/>
                  </a:lnTo>
                  <a:lnTo>
                    <a:pt x="398" y="112"/>
                  </a:lnTo>
                  <a:lnTo>
                    <a:pt x="406" y="113"/>
                  </a:lnTo>
                  <a:lnTo>
                    <a:pt x="411" y="113"/>
                  </a:lnTo>
                  <a:lnTo>
                    <a:pt x="420" y="115"/>
                  </a:lnTo>
                  <a:lnTo>
                    <a:pt x="431" y="118"/>
                  </a:lnTo>
                  <a:lnTo>
                    <a:pt x="438" y="119"/>
                  </a:lnTo>
                  <a:lnTo>
                    <a:pt x="439" y="117"/>
                  </a:lnTo>
                  <a:lnTo>
                    <a:pt x="450" y="118"/>
                  </a:lnTo>
                  <a:lnTo>
                    <a:pt x="459" y="119"/>
                  </a:lnTo>
                  <a:lnTo>
                    <a:pt x="470" y="119"/>
                  </a:lnTo>
                  <a:lnTo>
                    <a:pt x="479" y="119"/>
                  </a:lnTo>
                  <a:lnTo>
                    <a:pt x="470" y="119"/>
                  </a:lnTo>
                  <a:lnTo>
                    <a:pt x="459" y="118"/>
                  </a:lnTo>
                  <a:lnTo>
                    <a:pt x="450" y="117"/>
                  </a:lnTo>
                  <a:lnTo>
                    <a:pt x="439" y="115"/>
                  </a:lnTo>
                  <a:lnTo>
                    <a:pt x="113" y="31"/>
                  </a:lnTo>
                  <a:lnTo>
                    <a:pt x="104" y="30"/>
                  </a:lnTo>
                  <a:lnTo>
                    <a:pt x="97" y="29"/>
                  </a:lnTo>
                  <a:lnTo>
                    <a:pt x="90" y="25"/>
                  </a:lnTo>
                  <a:lnTo>
                    <a:pt x="83" y="25"/>
                  </a:lnTo>
                  <a:lnTo>
                    <a:pt x="77" y="24"/>
                  </a:lnTo>
                  <a:lnTo>
                    <a:pt x="71" y="23"/>
                  </a:lnTo>
                  <a:lnTo>
                    <a:pt x="66" y="19"/>
                  </a:lnTo>
                  <a:lnTo>
                    <a:pt x="60" y="18"/>
                  </a:lnTo>
                  <a:lnTo>
                    <a:pt x="54" y="18"/>
                  </a:lnTo>
                  <a:lnTo>
                    <a:pt x="48" y="17"/>
                  </a:lnTo>
                  <a:lnTo>
                    <a:pt x="42" y="14"/>
                  </a:lnTo>
                  <a:lnTo>
                    <a:pt x="36" y="13"/>
                  </a:lnTo>
                  <a:lnTo>
                    <a:pt x="35" y="9"/>
                  </a:lnTo>
                  <a:lnTo>
                    <a:pt x="31" y="5"/>
                  </a:lnTo>
                  <a:lnTo>
                    <a:pt x="25" y="1"/>
                  </a:lnTo>
                  <a:lnTo>
                    <a:pt x="17" y="0"/>
                  </a:lnTo>
                  <a:lnTo>
                    <a:pt x="14" y="1"/>
                  </a:lnTo>
                  <a:lnTo>
                    <a:pt x="0" y="7"/>
                  </a:lnTo>
                  <a:lnTo>
                    <a:pt x="0" y="25"/>
                  </a:lnTo>
                  <a:lnTo>
                    <a:pt x="7" y="46"/>
                  </a:lnTo>
                  <a:lnTo>
                    <a:pt x="10" y="60"/>
                  </a:lnTo>
                  <a:lnTo>
                    <a:pt x="10" y="59"/>
                  </a:lnTo>
                  <a:lnTo>
                    <a:pt x="11" y="56"/>
                  </a:lnTo>
                  <a:lnTo>
                    <a:pt x="11" y="54"/>
                  </a:lnTo>
                  <a:lnTo>
                    <a:pt x="11" y="53"/>
                  </a:lnTo>
                  <a:lnTo>
                    <a:pt x="12" y="53"/>
                  </a:lnTo>
                  <a:lnTo>
                    <a:pt x="14" y="53"/>
                  </a:lnTo>
                  <a:lnTo>
                    <a:pt x="16" y="53"/>
                  </a:lnTo>
                  <a:lnTo>
                    <a:pt x="17" y="53"/>
                  </a:lnTo>
                  <a:lnTo>
                    <a:pt x="17" y="52"/>
                  </a:lnTo>
                  <a:lnTo>
                    <a:pt x="18" y="49"/>
                  </a:lnTo>
                  <a:lnTo>
                    <a:pt x="23" y="43"/>
                  </a:lnTo>
                  <a:lnTo>
                    <a:pt x="28" y="36"/>
                  </a:lnTo>
                  <a:lnTo>
                    <a:pt x="33" y="30"/>
                  </a:lnTo>
                  <a:lnTo>
                    <a:pt x="35" y="23"/>
                  </a:lnTo>
                  <a:lnTo>
                    <a:pt x="76" y="34"/>
                  </a:lnTo>
                  <a:lnTo>
                    <a:pt x="66" y="36"/>
                  </a:lnTo>
                  <a:lnTo>
                    <a:pt x="61" y="38"/>
                  </a:lnTo>
                  <a:lnTo>
                    <a:pt x="60" y="44"/>
                  </a:lnTo>
                  <a:lnTo>
                    <a:pt x="61" y="53"/>
                  </a:lnTo>
                  <a:lnTo>
                    <a:pt x="63" y="60"/>
                  </a:lnTo>
                  <a:lnTo>
                    <a:pt x="67" y="70"/>
                  </a:lnTo>
                  <a:lnTo>
                    <a:pt x="70" y="77"/>
                  </a:lnTo>
                  <a:lnTo>
                    <a:pt x="71" y="84"/>
                  </a:lnTo>
                  <a:lnTo>
                    <a:pt x="71" y="83"/>
                  </a:lnTo>
                  <a:lnTo>
                    <a:pt x="73" y="82"/>
                  </a:lnTo>
                  <a:lnTo>
                    <a:pt x="73" y="79"/>
                  </a:lnTo>
                  <a:lnTo>
                    <a:pt x="73" y="78"/>
                  </a:lnTo>
                  <a:lnTo>
                    <a:pt x="80" y="71"/>
                  </a:lnTo>
                  <a:lnTo>
                    <a:pt x="87" y="65"/>
                  </a:lnTo>
                  <a:lnTo>
                    <a:pt x="93" y="58"/>
                  </a:lnTo>
                  <a:lnTo>
                    <a:pt x="96" y="49"/>
                  </a:lnTo>
                  <a:lnTo>
                    <a:pt x="96" y="44"/>
                  </a:lnTo>
                  <a:lnTo>
                    <a:pt x="95" y="42"/>
                  </a:lnTo>
                  <a:lnTo>
                    <a:pt x="94" y="40"/>
                  </a:lnTo>
                  <a:lnTo>
                    <a:pt x="91" y="37"/>
                  </a:lnTo>
                  <a:lnTo>
                    <a:pt x="104" y="42"/>
                  </a:lnTo>
                  <a:lnTo>
                    <a:pt x="106" y="42"/>
                  </a:lnTo>
                  <a:lnTo>
                    <a:pt x="107" y="42"/>
                  </a:lnTo>
                  <a:lnTo>
                    <a:pt x="108" y="42"/>
                  </a:lnTo>
                  <a:lnTo>
                    <a:pt x="109" y="42"/>
                  </a:lnTo>
                  <a:lnTo>
                    <a:pt x="117" y="44"/>
                  </a:lnTo>
                  <a:lnTo>
                    <a:pt x="126" y="47"/>
                  </a:lnTo>
                  <a:lnTo>
                    <a:pt x="134" y="49"/>
                  </a:lnTo>
                  <a:lnTo>
                    <a:pt x="143" y="53"/>
                  </a:lnTo>
                  <a:lnTo>
                    <a:pt x="152" y="54"/>
                  </a:lnTo>
                  <a:lnTo>
                    <a:pt x="160" y="58"/>
                  </a:lnTo>
                  <a:lnTo>
                    <a:pt x="168" y="59"/>
                  </a:lnTo>
                  <a:lnTo>
                    <a:pt x="176" y="62"/>
                  </a:lnTo>
                  <a:lnTo>
                    <a:pt x="175" y="64"/>
                  </a:lnTo>
                  <a:lnTo>
                    <a:pt x="174" y="64"/>
                  </a:lnTo>
                  <a:lnTo>
                    <a:pt x="174" y="65"/>
                  </a:lnTo>
                  <a:lnTo>
                    <a:pt x="174" y="66"/>
                  </a:lnTo>
                  <a:lnTo>
                    <a:pt x="173" y="66"/>
                  </a:lnTo>
                  <a:lnTo>
                    <a:pt x="173" y="66"/>
                  </a:lnTo>
                  <a:lnTo>
                    <a:pt x="173" y="67"/>
                  </a:lnTo>
                  <a:lnTo>
                    <a:pt x="174" y="67"/>
                  </a:lnTo>
                  <a:lnTo>
                    <a:pt x="174" y="70"/>
                  </a:lnTo>
                  <a:lnTo>
                    <a:pt x="174" y="71"/>
                  </a:lnTo>
                  <a:lnTo>
                    <a:pt x="174" y="71"/>
                  </a:lnTo>
                  <a:lnTo>
                    <a:pt x="175" y="71"/>
                  </a:lnTo>
                  <a:lnTo>
                    <a:pt x="175" y="72"/>
                  </a:lnTo>
                  <a:lnTo>
                    <a:pt x="175" y="73"/>
                  </a:lnTo>
                  <a:lnTo>
                    <a:pt x="176" y="73"/>
                  </a:lnTo>
                  <a:lnTo>
                    <a:pt x="176" y="76"/>
                  </a:lnTo>
                  <a:lnTo>
                    <a:pt x="178" y="77"/>
                  </a:lnTo>
                  <a:lnTo>
                    <a:pt x="178" y="77"/>
                  </a:lnTo>
                  <a:lnTo>
                    <a:pt x="179" y="78"/>
                  </a:lnTo>
                  <a:lnTo>
                    <a:pt x="180" y="79"/>
                  </a:lnTo>
                  <a:lnTo>
                    <a:pt x="180" y="82"/>
                  </a:lnTo>
                  <a:lnTo>
                    <a:pt x="181" y="83"/>
                  </a:lnTo>
                  <a:lnTo>
                    <a:pt x="181" y="84"/>
                  </a:lnTo>
                  <a:lnTo>
                    <a:pt x="181" y="84"/>
                  </a:lnTo>
                  <a:lnTo>
                    <a:pt x="182" y="84"/>
                  </a:lnTo>
                  <a:lnTo>
                    <a:pt x="182" y="85"/>
                  </a:lnTo>
                  <a:lnTo>
                    <a:pt x="182" y="87"/>
                  </a:lnTo>
                  <a:lnTo>
                    <a:pt x="182" y="89"/>
                  </a:lnTo>
                  <a:lnTo>
                    <a:pt x="186" y="85"/>
                  </a:lnTo>
                  <a:lnTo>
                    <a:pt x="193" y="79"/>
                  </a:lnTo>
                  <a:lnTo>
                    <a:pt x="199" y="73"/>
                  </a:lnTo>
                  <a:lnTo>
                    <a:pt x="201" y="70"/>
                  </a:lnTo>
                  <a:lnTo>
                    <a:pt x="220" y="73"/>
                  </a:lnTo>
                  <a:lnTo>
                    <a:pt x="239" y="78"/>
                  </a:lnTo>
                  <a:lnTo>
                    <a:pt x="258" y="84"/>
                  </a:lnTo>
                  <a:lnTo>
                    <a:pt x="278" y="89"/>
                  </a:lnTo>
                  <a:lnTo>
                    <a:pt x="297" y="91"/>
                  </a:lnTo>
                  <a:lnTo>
                    <a:pt x="317" y="96"/>
                  </a:lnTo>
                  <a:lnTo>
                    <a:pt x="336" y="100"/>
                  </a:lnTo>
                  <a:lnTo>
                    <a:pt x="356" y="103"/>
                  </a:lnTo>
                  <a:lnTo>
                    <a:pt x="356" y="105"/>
                  </a:lnTo>
                  <a:lnTo>
                    <a:pt x="354" y="105"/>
                  </a:lnTo>
                  <a:lnTo>
                    <a:pt x="353" y="105"/>
                  </a:lnTo>
                  <a:lnTo>
                    <a:pt x="353" y="106"/>
                  </a:lnTo>
                  <a:lnTo>
                    <a:pt x="352" y="108"/>
                  </a:lnTo>
                  <a:lnTo>
                    <a:pt x="351" y="109"/>
                  </a:lnTo>
                  <a:lnTo>
                    <a:pt x="352" y="118"/>
                  </a:lnTo>
                  <a:lnTo>
                    <a:pt x="357" y="124"/>
                  </a:lnTo>
                  <a:lnTo>
                    <a:pt x="360" y="132"/>
                  </a:lnTo>
                  <a:lnTo>
                    <a:pt x="361" y="137"/>
                  </a:lnTo>
                  <a:lnTo>
                    <a:pt x="363" y="138"/>
                  </a:lnTo>
                  <a:lnTo>
                    <a:pt x="363" y="141"/>
                  </a:lnTo>
                  <a:lnTo>
                    <a:pt x="364" y="141"/>
                  </a:lnTo>
                  <a:lnTo>
                    <a:pt x="364" y="142"/>
                  </a:lnTo>
                  <a:lnTo>
                    <a:pt x="365" y="142"/>
                  </a:lnTo>
                  <a:lnTo>
                    <a:pt x="365" y="142"/>
                  </a:lnTo>
                  <a:lnTo>
                    <a:pt x="315" y="132"/>
                  </a:lnTo>
                  <a:lnTo>
                    <a:pt x="315" y="131"/>
                  </a:lnTo>
                  <a:lnTo>
                    <a:pt x="318" y="131"/>
                  </a:lnTo>
                  <a:lnTo>
                    <a:pt x="319" y="129"/>
                  </a:lnTo>
                  <a:lnTo>
                    <a:pt x="321" y="126"/>
                  </a:lnTo>
                  <a:lnTo>
                    <a:pt x="323" y="125"/>
                  </a:lnTo>
                  <a:lnTo>
                    <a:pt x="330" y="119"/>
                  </a:lnTo>
                  <a:lnTo>
                    <a:pt x="332" y="113"/>
                  </a:lnTo>
                  <a:lnTo>
                    <a:pt x="330" y="106"/>
                  </a:lnTo>
                  <a:lnTo>
                    <a:pt x="320" y="102"/>
                  </a:lnTo>
                  <a:lnTo>
                    <a:pt x="308" y="105"/>
                  </a:lnTo>
                  <a:lnTo>
                    <a:pt x="306" y="113"/>
                  </a:lnTo>
                  <a:lnTo>
                    <a:pt x="310" y="123"/>
                  </a:lnTo>
                  <a:lnTo>
                    <a:pt x="312" y="131"/>
                  </a:lnTo>
                  <a:lnTo>
                    <a:pt x="269" y="124"/>
                  </a:lnTo>
                  <a:lnTo>
                    <a:pt x="274" y="124"/>
                  </a:lnTo>
                  <a:lnTo>
                    <a:pt x="280" y="123"/>
                  </a:lnTo>
                  <a:lnTo>
                    <a:pt x="284" y="118"/>
                  </a:lnTo>
                  <a:lnTo>
                    <a:pt x="285" y="117"/>
                  </a:lnTo>
                  <a:lnTo>
                    <a:pt x="286" y="113"/>
                  </a:lnTo>
                  <a:lnTo>
                    <a:pt x="287" y="112"/>
                  </a:lnTo>
                  <a:lnTo>
                    <a:pt x="288" y="111"/>
                  </a:lnTo>
                  <a:lnTo>
                    <a:pt x="287" y="106"/>
                  </a:lnTo>
                  <a:lnTo>
                    <a:pt x="284" y="103"/>
                  </a:lnTo>
                  <a:lnTo>
                    <a:pt x="279" y="102"/>
                  </a:lnTo>
                  <a:lnTo>
                    <a:pt x="274" y="102"/>
                  </a:lnTo>
                  <a:lnTo>
                    <a:pt x="269" y="102"/>
                  </a:lnTo>
                  <a:lnTo>
                    <a:pt x="273" y="103"/>
                  </a:lnTo>
                  <a:lnTo>
                    <a:pt x="272" y="105"/>
                  </a:lnTo>
                  <a:lnTo>
                    <a:pt x="269" y="108"/>
                  </a:lnTo>
                  <a:lnTo>
                    <a:pt x="268" y="109"/>
                  </a:lnTo>
                  <a:lnTo>
                    <a:pt x="266" y="112"/>
                  </a:lnTo>
                  <a:lnTo>
                    <a:pt x="264" y="113"/>
                  </a:lnTo>
                  <a:lnTo>
                    <a:pt x="264" y="117"/>
                  </a:lnTo>
                  <a:lnTo>
                    <a:pt x="265" y="118"/>
                  </a:lnTo>
                  <a:lnTo>
                    <a:pt x="265" y="119"/>
                  </a:lnTo>
                  <a:lnTo>
                    <a:pt x="269" y="124"/>
                  </a:lnTo>
                  <a:lnTo>
                    <a:pt x="257" y="120"/>
                  </a:lnTo>
                  <a:lnTo>
                    <a:pt x="260" y="12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82" name="Freeform 176"/>
            <p:cNvSpPr>
              <a:spLocks/>
            </p:cNvSpPr>
            <p:nvPr/>
          </p:nvSpPr>
          <p:spPr bwMode="auto">
            <a:xfrm>
              <a:off x="3960813" y="1047750"/>
              <a:ext cx="133350" cy="163513"/>
            </a:xfrm>
            <a:custGeom>
              <a:avLst/>
              <a:gdLst/>
              <a:ahLst/>
              <a:cxnLst>
                <a:cxn ang="0">
                  <a:pos x="20" y="197"/>
                </a:cxn>
                <a:cxn ang="0">
                  <a:pos x="15" y="204"/>
                </a:cxn>
                <a:cxn ang="0">
                  <a:pos x="12" y="205"/>
                </a:cxn>
                <a:cxn ang="0">
                  <a:pos x="17" y="203"/>
                </a:cxn>
                <a:cxn ang="0">
                  <a:pos x="19" y="200"/>
                </a:cxn>
                <a:cxn ang="0">
                  <a:pos x="23" y="199"/>
                </a:cxn>
                <a:cxn ang="0">
                  <a:pos x="25" y="198"/>
                </a:cxn>
                <a:cxn ang="0">
                  <a:pos x="27" y="197"/>
                </a:cxn>
                <a:cxn ang="0">
                  <a:pos x="46" y="183"/>
                </a:cxn>
                <a:cxn ang="0">
                  <a:pos x="65" y="170"/>
                </a:cxn>
                <a:cxn ang="0">
                  <a:pos x="83" y="153"/>
                </a:cxn>
                <a:cxn ang="0">
                  <a:pos x="99" y="139"/>
                </a:cxn>
                <a:cxn ang="0">
                  <a:pos x="115" y="120"/>
                </a:cxn>
                <a:cxn ang="0">
                  <a:pos x="129" y="103"/>
                </a:cxn>
                <a:cxn ang="0">
                  <a:pos x="142" y="83"/>
                </a:cxn>
                <a:cxn ang="0">
                  <a:pos x="152" y="62"/>
                </a:cxn>
                <a:cxn ang="0">
                  <a:pos x="157" y="51"/>
                </a:cxn>
                <a:cxn ang="0">
                  <a:pos x="163" y="33"/>
                </a:cxn>
                <a:cxn ang="0">
                  <a:pos x="168" y="18"/>
                </a:cxn>
                <a:cxn ang="0">
                  <a:pos x="167" y="5"/>
                </a:cxn>
                <a:cxn ang="0">
                  <a:pos x="169" y="0"/>
                </a:cxn>
                <a:cxn ang="0">
                  <a:pos x="167" y="4"/>
                </a:cxn>
                <a:cxn ang="0">
                  <a:pos x="165" y="5"/>
                </a:cxn>
                <a:cxn ang="0">
                  <a:pos x="163" y="5"/>
                </a:cxn>
                <a:cxn ang="0">
                  <a:pos x="162" y="6"/>
                </a:cxn>
                <a:cxn ang="0">
                  <a:pos x="161" y="8"/>
                </a:cxn>
                <a:cxn ang="0">
                  <a:pos x="150" y="17"/>
                </a:cxn>
                <a:cxn ang="0">
                  <a:pos x="141" y="27"/>
                </a:cxn>
                <a:cxn ang="0">
                  <a:pos x="132" y="38"/>
                </a:cxn>
                <a:cxn ang="0">
                  <a:pos x="124" y="47"/>
                </a:cxn>
                <a:cxn ang="0">
                  <a:pos x="116" y="59"/>
                </a:cxn>
                <a:cxn ang="0">
                  <a:pos x="109" y="71"/>
                </a:cxn>
                <a:cxn ang="0">
                  <a:pos x="102" y="83"/>
                </a:cxn>
                <a:cxn ang="0">
                  <a:pos x="95" y="93"/>
                </a:cxn>
                <a:cxn ang="0">
                  <a:pos x="90" y="100"/>
                </a:cxn>
                <a:cxn ang="0">
                  <a:pos x="85" y="108"/>
                </a:cxn>
                <a:cxn ang="0">
                  <a:pos x="81" y="116"/>
                </a:cxn>
                <a:cxn ang="0">
                  <a:pos x="76" y="123"/>
                </a:cxn>
                <a:cxn ang="0">
                  <a:pos x="20" y="194"/>
                </a:cxn>
                <a:cxn ang="0">
                  <a:pos x="10" y="194"/>
                </a:cxn>
                <a:cxn ang="0">
                  <a:pos x="0" y="194"/>
                </a:cxn>
                <a:cxn ang="0">
                  <a:pos x="10" y="197"/>
                </a:cxn>
                <a:cxn ang="0">
                  <a:pos x="20" y="197"/>
                </a:cxn>
              </a:cxnLst>
              <a:rect l="0" t="0" r="r" b="b"/>
              <a:pathLst>
                <a:path w="169" h="205">
                  <a:moveTo>
                    <a:pt x="20" y="197"/>
                  </a:moveTo>
                  <a:lnTo>
                    <a:pt x="15" y="204"/>
                  </a:lnTo>
                  <a:lnTo>
                    <a:pt x="12" y="205"/>
                  </a:lnTo>
                  <a:lnTo>
                    <a:pt x="17" y="203"/>
                  </a:lnTo>
                  <a:lnTo>
                    <a:pt x="19" y="200"/>
                  </a:lnTo>
                  <a:lnTo>
                    <a:pt x="23" y="199"/>
                  </a:lnTo>
                  <a:lnTo>
                    <a:pt x="25" y="198"/>
                  </a:lnTo>
                  <a:lnTo>
                    <a:pt x="27" y="197"/>
                  </a:lnTo>
                  <a:lnTo>
                    <a:pt x="46" y="183"/>
                  </a:lnTo>
                  <a:lnTo>
                    <a:pt x="65" y="170"/>
                  </a:lnTo>
                  <a:lnTo>
                    <a:pt x="83" y="153"/>
                  </a:lnTo>
                  <a:lnTo>
                    <a:pt x="99" y="139"/>
                  </a:lnTo>
                  <a:lnTo>
                    <a:pt x="115" y="120"/>
                  </a:lnTo>
                  <a:lnTo>
                    <a:pt x="129" y="103"/>
                  </a:lnTo>
                  <a:lnTo>
                    <a:pt x="142" y="83"/>
                  </a:lnTo>
                  <a:lnTo>
                    <a:pt x="152" y="62"/>
                  </a:lnTo>
                  <a:lnTo>
                    <a:pt x="157" y="51"/>
                  </a:lnTo>
                  <a:lnTo>
                    <a:pt x="163" y="33"/>
                  </a:lnTo>
                  <a:lnTo>
                    <a:pt x="168" y="18"/>
                  </a:lnTo>
                  <a:lnTo>
                    <a:pt x="167" y="5"/>
                  </a:lnTo>
                  <a:lnTo>
                    <a:pt x="169" y="0"/>
                  </a:lnTo>
                  <a:lnTo>
                    <a:pt x="167" y="4"/>
                  </a:lnTo>
                  <a:lnTo>
                    <a:pt x="165" y="5"/>
                  </a:lnTo>
                  <a:lnTo>
                    <a:pt x="163" y="5"/>
                  </a:lnTo>
                  <a:lnTo>
                    <a:pt x="162" y="6"/>
                  </a:lnTo>
                  <a:lnTo>
                    <a:pt x="161" y="8"/>
                  </a:lnTo>
                  <a:lnTo>
                    <a:pt x="150" y="17"/>
                  </a:lnTo>
                  <a:lnTo>
                    <a:pt x="141" y="27"/>
                  </a:lnTo>
                  <a:lnTo>
                    <a:pt x="132" y="38"/>
                  </a:lnTo>
                  <a:lnTo>
                    <a:pt x="124" y="47"/>
                  </a:lnTo>
                  <a:lnTo>
                    <a:pt x="116" y="59"/>
                  </a:lnTo>
                  <a:lnTo>
                    <a:pt x="109" y="71"/>
                  </a:lnTo>
                  <a:lnTo>
                    <a:pt x="102" y="83"/>
                  </a:lnTo>
                  <a:lnTo>
                    <a:pt x="95" y="93"/>
                  </a:lnTo>
                  <a:lnTo>
                    <a:pt x="90" y="100"/>
                  </a:lnTo>
                  <a:lnTo>
                    <a:pt x="85" y="108"/>
                  </a:lnTo>
                  <a:lnTo>
                    <a:pt x="81" y="116"/>
                  </a:lnTo>
                  <a:lnTo>
                    <a:pt x="76" y="123"/>
                  </a:lnTo>
                  <a:lnTo>
                    <a:pt x="20" y="194"/>
                  </a:lnTo>
                  <a:lnTo>
                    <a:pt x="10" y="194"/>
                  </a:lnTo>
                  <a:lnTo>
                    <a:pt x="0" y="194"/>
                  </a:lnTo>
                  <a:lnTo>
                    <a:pt x="10" y="197"/>
                  </a:lnTo>
                  <a:lnTo>
                    <a:pt x="20" y="19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83" name="Freeform 177"/>
            <p:cNvSpPr>
              <a:spLocks/>
            </p:cNvSpPr>
            <p:nvPr/>
          </p:nvSpPr>
          <p:spPr bwMode="auto">
            <a:xfrm>
              <a:off x="3944938" y="1201738"/>
              <a:ext cx="15875" cy="1588"/>
            </a:xfrm>
            <a:custGeom>
              <a:avLst/>
              <a:gdLst/>
              <a:ahLst/>
              <a:cxnLst>
                <a:cxn ang="0">
                  <a:pos x="20" y="1"/>
                </a:cxn>
                <a:cxn ang="0">
                  <a:pos x="10" y="0"/>
                </a:cxn>
                <a:cxn ang="0">
                  <a:pos x="0" y="0"/>
                </a:cxn>
                <a:cxn ang="0">
                  <a:pos x="10" y="1"/>
                </a:cxn>
                <a:cxn ang="0">
                  <a:pos x="20" y="1"/>
                </a:cxn>
              </a:cxnLst>
              <a:rect l="0" t="0" r="r" b="b"/>
              <a:pathLst>
                <a:path w="20" h="1">
                  <a:moveTo>
                    <a:pt x="20" y="1"/>
                  </a:moveTo>
                  <a:lnTo>
                    <a:pt x="10" y="0"/>
                  </a:lnTo>
                  <a:lnTo>
                    <a:pt x="0" y="0"/>
                  </a:lnTo>
                  <a:lnTo>
                    <a:pt x="10" y="1"/>
                  </a:lnTo>
                  <a:lnTo>
                    <a:pt x="20" y="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84" name="Freeform 178"/>
            <p:cNvSpPr>
              <a:spLocks/>
            </p:cNvSpPr>
            <p:nvPr/>
          </p:nvSpPr>
          <p:spPr bwMode="auto">
            <a:xfrm>
              <a:off x="3089275" y="1270000"/>
              <a:ext cx="17463" cy="20638"/>
            </a:xfrm>
            <a:custGeom>
              <a:avLst/>
              <a:gdLst/>
              <a:ahLst/>
              <a:cxnLst>
                <a:cxn ang="0">
                  <a:pos x="12" y="26"/>
                </a:cxn>
                <a:cxn ang="0">
                  <a:pos x="19" y="22"/>
                </a:cxn>
                <a:cxn ang="0">
                  <a:pos x="21" y="12"/>
                </a:cxn>
                <a:cxn ang="0">
                  <a:pos x="18" y="3"/>
                </a:cxn>
                <a:cxn ang="0">
                  <a:pos x="8" y="0"/>
                </a:cxn>
                <a:cxn ang="0">
                  <a:pos x="1" y="10"/>
                </a:cxn>
                <a:cxn ang="0">
                  <a:pos x="0" y="19"/>
                </a:cxn>
                <a:cxn ang="0">
                  <a:pos x="4" y="25"/>
                </a:cxn>
                <a:cxn ang="0">
                  <a:pos x="12" y="26"/>
                </a:cxn>
              </a:cxnLst>
              <a:rect l="0" t="0" r="r" b="b"/>
              <a:pathLst>
                <a:path w="21" h="26">
                  <a:moveTo>
                    <a:pt x="12" y="26"/>
                  </a:moveTo>
                  <a:lnTo>
                    <a:pt x="19" y="22"/>
                  </a:lnTo>
                  <a:lnTo>
                    <a:pt x="21" y="12"/>
                  </a:lnTo>
                  <a:lnTo>
                    <a:pt x="18" y="3"/>
                  </a:lnTo>
                  <a:lnTo>
                    <a:pt x="8" y="0"/>
                  </a:lnTo>
                  <a:lnTo>
                    <a:pt x="1" y="10"/>
                  </a:lnTo>
                  <a:lnTo>
                    <a:pt x="0" y="19"/>
                  </a:lnTo>
                  <a:lnTo>
                    <a:pt x="4" y="25"/>
                  </a:lnTo>
                  <a:lnTo>
                    <a:pt x="12" y="2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바닥글 개체 틀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 smtClean="0"/>
              <a:t>집합</a:t>
            </a:r>
            <a:endParaRPr lang="en-US" altLang="ko-KR" smtClean="0"/>
          </a:p>
        </p:txBody>
      </p:sp>
      <p:sp>
        <p:nvSpPr>
          <p:cNvPr id="1028" name="슬라이드 번호 개체 틀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F69A174-9566-48FC-A26D-706A43CAB7E6}" type="slidenum">
              <a:rPr lang="en-US" altLang="ko-KR" smtClean="0"/>
              <a:pPr/>
              <a:t>5</a:t>
            </a:fld>
            <a:endParaRPr lang="en-US" altLang="ko-KR" smtClean="0"/>
          </a:p>
        </p:txBody>
      </p:sp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>
                <a:ea typeface="맑은 고딕" pitchFamily="50" charset="-127"/>
              </a:rPr>
              <a:t>집합</a:t>
            </a:r>
            <a:r>
              <a:rPr lang="en-US" altLang="ko-KR" smtClean="0">
                <a:ea typeface="맑은 고딕" pitchFamily="50" charset="-127"/>
              </a:rPr>
              <a:t> </a:t>
            </a:r>
            <a:r>
              <a:rPr lang="en-US" altLang="ko-KR" dirty="0" smtClean="0">
                <a:ea typeface="맑은 고딕" pitchFamily="50" charset="-127"/>
              </a:rPr>
              <a:t>ADT </a:t>
            </a:r>
            <a:r>
              <a:rPr lang="ko-KR" altLang="en-US" dirty="0" err="1" smtClean="0">
                <a:ea typeface="맑은 고딕" pitchFamily="50" charset="-127"/>
              </a:rPr>
              <a:t>메쏘드</a:t>
            </a:r>
            <a:r>
              <a:rPr lang="en-US" altLang="ko-KR" dirty="0" smtClean="0">
                <a:ea typeface="맑은 고딕" pitchFamily="50" charset="-127"/>
              </a:rPr>
              <a:t> (</a:t>
            </a:r>
            <a:r>
              <a:rPr lang="en-US" altLang="ko-KR" dirty="0" err="1" smtClean="0">
                <a:ea typeface="맑은 고딕" pitchFamily="50" charset="-127"/>
              </a:rPr>
              <a:t>conti</a:t>
            </a:r>
            <a:r>
              <a:rPr lang="en-US" altLang="ko-KR" dirty="0" smtClean="0">
                <a:ea typeface="맑은 고딕" pitchFamily="50" charset="-127"/>
              </a:rPr>
              <a:t>.)</a:t>
            </a:r>
          </a:p>
        </p:txBody>
      </p:sp>
      <p:sp>
        <p:nvSpPr>
          <p:cNvPr id="1030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785786" y="1571612"/>
            <a:ext cx="3786214" cy="4500594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 sz="2400" dirty="0" smtClean="0">
                <a:ea typeface="맑은 고딕" pitchFamily="50" charset="-127"/>
              </a:rPr>
              <a:t>일반 </a:t>
            </a:r>
            <a:r>
              <a:rPr lang="ko-KR" altLang="en-US" sz="2400" dirty="0" err="1" smtClean="0">
                <a:ea typeface="맑은 고딕" pitchFamily="50" charset="-127"/>
              </a:rPr>
              <a:t>메쏘드</a:t>
            </a:r>
            <a:endParaRPr lang="en-US" altLang="ko-KR" sz="2400" dirty="0" smtClean="0">
              <a:ea typeface="맑은 고딕" pitchFamily="50" charset="-127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ko-KR" sz="2000" dirty="0" smtClean="0">
                <a:ea typeface="맑은 고딕" pitchFamily="50" charset="-127"/>
              </a:rPr>
              <a:t>integer </a:t>
            </a:r>
            <a:r>
              <a:rPr lang="en-US" altLang="ko-KR" sz="2000" dirty="0" smtClean="0">
                <a:solidFill>
                  <a:schemeClr val="tx2"/>
                </a:solidFill>
                <a:ea typeface="맑은 고딕" pitchFamily="50" charset="-127"/>
              </a:rPr>
              <a:t>size</a:t>
            </a:r>
            <a:r>
              <a:rPr lang="en-US" altLang="ko-KR" sz="2000" dirty="0" smtClean="0">
                <a:ea typeface="맑은 고딕" pitchFamily="50" charset="-127"/>
              </a:rPr>
              <a:t>()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2000" dirty="0" err="1" smtClean="0">
                <a:ea typeface="맑은 고딕" pitchFamily="50" charset="-127"/>
              </a:rPr>
              <a:t>boolean</a:t>
            </a:r>
            <a:r>
              <a:rPr lang="en-US" altLang="ko-KR" sz="2000" dirty="0" smtClean="0">
                <a:ea typeface="맑은 고딕" pitchFamily="50" charset="-127"/>
              </a:rPr>
              <a:t> </a:t>
            </a:r>
            <a:r>
              <a:rPr lang="en-US" altLang="ko-KR" sz="2000" dirty="0" err="1" smtClean="0">
                <a:solidFill>
                  <a:schemeClr val="tx2"/>
                </a:solidFill>
                <a:ea typeface="맑은 고딕" pitchFamily="50" charset="-127"/>
              </a:rPr>
              <a:t>isEmpty</a:t>
            </a:r>
            <a:r>
              <a:rPr lang="en-US" altLang="ko-KR" sz="2000" dirty="0" smtClean="0">
                <a:ea typeface="맑은 고딕" pitchFamily="50" charset="-127"/>
              </a:rPr>
              <a:t>()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2000" dirty="0" smtClean="0">
                <a:ea typeface="맑은 고딕" pitchFamily="50" charset="-127"/>
              </a:rPr>
              <a:t>iterator</a:t>
            </a:r>
            <a:r>
              <a:rPr lang="ko-KR" altLang="en-US" sz="2000" dirty="0" smtClean="0">
                <a:ea typeface="맑은 고딕" pitchFamily="50" charset="-127"/>
              </a:rPr>
              <a:t> </a:t>
            </a:r>
            <a:r>
              <a:rPr lang="en-US" altLang="ko-KR" sz="2000" dirty="0" smtClean="0">
                <a:solidFill>
                  <a:schemeClr val="tx2"/>
                </a:solidFill>
                <a:ea typeface="맑은 고딕" pitchFamily="50" charset="-127"/>
              </a:rPr>
              <a:t>elements</a:t>
            </a:r>
            <a:r>
              <a:rPr lang="en-US" altLang="ko-KR" sz="2000" dirty="0" smtClean="0">
                <a:ea typeface="맑은 고딕" pitchFamily="50" charset="-127"/>
              </a:rPr>
              <a:t>()</a:t>
            </a:r>
          </a:p>
          <a:p>
            <a:pPr eaLnBrk="1" hangingPunct="1">
              <a:lnSpc>
                <a:spcPct val="90000"/>
              </a:lnSpc>
            </a:pPr>
            <a:r>
              <a:rPr lang="ko-KR" altLang="en-US" sz="2400" dirty="0" smtClean="0">
                <a:ea typeface="맑은 고딕" pitchFamily="50" charset="-127"/>
              </a:rPr>
              <a:t>질의 </a:t>
            </a:r>
            <a:r>
              <a:rPr lang="ko-KR" altLang="en-US" sz="2400" dirty="0" err="1" smtClean="0">
                <a:ea typeface="맑은 고딕" pitchFamily="50" charset="-127"/>
              </a:rPr>
              <a:t>메쏘드</a:t>
            </a:r>
            <a:endParaRPr lang="en-US" altLang="ko-KR" sz="2400" dirty="0" smtClean="0">
              <a:ea typeface="맑은 고딕" pitchFamily="50" charset="-127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ko-KR" sz="2000" dirty="0" err="1" smtClean="0">
                <a:ea typeface="맑은 고딕" pitchFamily="50" charset="-127"/>
              </a:rPr>
              <a:t>boolean</a:t>
            </a:r>
            <a:r>
              <a:rPr lang="en-US" altLang="ko-KR" sz="2000" dirty="0" smtClean="0">
                <a:ea typeface="맑은 고딕" pitchFamily="50" charset="-127"/>
              </a:rPr>
              <a:t> </a:t>
            </a:r>
            <a:r>
              <a:rPr lang="en-US" altLang="ko-KR" sz="2000" dirty="0" smtClean="0">
                <a:solidFill>
                  <a:schemeClr val="tx2"/>
                </a:solidFill>
                <a:ea typeface="맑은 고딕" pitchFamily="50" charset="-127"/>
              </a:rPr>
              <a:t>member</a:t>
            </a:r>
            <a:r>
              <a:rPr lang="en-US" altLang="ko-KR" sz="2000" dirty="0" smtClean="0">
                <a:ea typeface="맑은 고딕" pitchFamily="50" charset="-127"/>
              </a:rPr>
              <a:t>(e): </a:t>
            </a:r>
            <a:r>
              <a:rPr lang="ko-KR" altLang="en-US" sz="2000" dirty="0" smtClean="0">
                <a:ea typeface="맑은 고딕" pitchFamily="50" charset="-127"/>
              </a:rPr>
              <a:t>개체 </a:t>
            </a:r>
            <a:r>
              <a:rPr lang="en-US" altLang="ko-KR" sz="2000" b="1" i="1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e</a:t>
            </a:r>
            <a:r>
              <a:rPr lang="ko-KR" altLang="en-US" sz="2000" dirty="0" smtClean="0">
                <a:ea typeface="맑은 고딕" pitchFamily="50" charset="-127"/>
              </a:rPr>
              <a:t>가 집합의 원소인지 여부를 반환</a:t>
            </a:r>
            <a:endParaRPr lang="en-US" altLang="ko-KR" sz="2000" dirty="0" smtClean="0">
              <a:ea typeface="맑은 고딕" pitchFamily="50" charset="-127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ko-KR" sz="2000" dirty="0" err="1" smtClean="0">
                <a:ea typeface="맑은 고딕" pitchFamily="50" charset="-127"/>
              </a:rPr>
              <a:t>boolean</a:t>
            </a:r>
            <a:r>
              <a:rPr lang="en-US" altLang="ko-KR" sz="2000" dirty="0" smtClean="0">
                <a:ea typeface="맑은 고딕" pitchFamily="50" charset="-127"/>
              </a:rPr>
              <a:t> </a:t>
            </a:r>
            <a:r>
              <a:rPr lang="en-US" altLang="ko-KR" sz="2000" dirty="0" smtClean="0">
                <a:solidFill>
                  <a:schemeClr val="tx2"/>
                </a:solidFill>
                <a:ea typeface="맑은 고딕" pitchFamily="50" charset="-127"/>
              </a:rPr>
              <a:t>subset</a:t>
            </a:r>
            <a:r>
              <a:rPr lang="en-US" altLang="ko-KR" sz="2000" dirty="0" smtClean="0">
                <a:ea typeface="맑은 고딕" pitchFamily="50" charset="-127"/>
              </a:rPr>
              <a:t>(B): </a:t>
            </a:r>
            <a:r>
              <a:rPr lang="ko-KR" altLang="en-US" sz="2000" dirty="0" smtClean="0">
                <a:ea typeface="맑은 고딕" pitchFamily="50" charset="-127"/>
              </a:rPr>
              <a:t>집합 이 집합 </a:t>
            </a:r>
            <a:r>
              <a:rPr lang="en-US" altLang="ko-KR" sz="2000" b="1" i="1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B</a:t>
            </a:r>
            <a:r>
              <a:rPr lang="ko-KR" altLang="en-US" sz="2000" dirty="0" smtClean="0">
                <a:ea typeface="맑은 고딕" pitchFamily="50" charset="-127"/>
              </a:rPr>
              <a:t>의 부분집합인지 여부를 반환</a:t>
            </a:r>
            <a:endParaRPr lang="en-US" altLang="ko-KR" sz="2000" b="1" i="1" dirty="0" smtClean="0"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4572000" y="1571612"/>
            <a:ext cx="3929090" cy="4500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Blip>
                <a:blip r:embed="rId3"/>
              </a:buBlip>
              <a:defRPr/>
            </a:pPr>
            <a:r>
              <a:rPr kumimoji="0" lang="ko-KR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갱신 </a:t>
            </a:r>
            <a:r>
              <a:rPr lang="ko-KR" altLang="en-US" dirty="0" err="1" smtClean="0">
                <a:latin typeface="맑은 고딕" pitchFamily="50" charset="-127"/>
                <a:ea typeface="맑은 고딕" pitchFamily="50" charset="-127"/>
              </a:rPr>
              <a:t>메쏘드</a:t>
            </a:r>
            <a:endParaRPr kumimoji="0" lang="en-US" altLang="ko-KR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/>
            </a:pPr>
            <a:r>
              <a:rPr kumimoji="0" lang="en-US" altLang="ko-KR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addElem</a:t>
            </a:r>
            <a:r>
              <a:rPr kumimoji="0" lang="en-US" altLang="ko-KR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(e): </a:t>
            </a:r>
            <a:r>
              <a:rPr kumimoji="0" lang="ko-KR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집합에 </a:t>
            </a:r>
            <a:r>
              <a:rPr lang="ko-KR" altLang="en-US" sz="2000" kern="0" dirty="0">
                <a:latin typeface="맑은 고딕" pitchFamily="50" charset="-127"/>
                <a:ea typeface="맑은 고딕" pitchFamily="50" charset="-127"/>
              </a:rPr>
              <a:t>원소 </a:t>
            </a:r>
            <a:r>
              <a:rPr lang="en-US" altLang="ko-KR" sz="2000" b="1" i="1" kern="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e</a:t>
            </a:r>
            <a:r>
              <a:rPr lang="ko-KR" altLang="en-US" sz="2000" kern="0" dirty="0" smtClean="0">
                <a:latin typeface="맑은 고딕" pitchFamily="50" charset="-127"/>
                <a:ea typeface="맑은 고딕" pitchFamily="50" charset="-127"/>
              </a:rPr>
              <a:t>를 추가</a:t>
            </a:r>
            <a:endParaRPr kumimoji="0" lang="en-US" altLang="ko-KR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</a:pPr>
            <a:r>
              <a:rPr kumimoji="0" lang="en-US" altLang="ko-KR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removeElem</a:t>
            </a:r>
            <a:r>
              <a:rPr kumimoji="0" lang="en-US" altLang="ko-KR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(e): </a:t>
            </a:r>
            <a:r>
              <a:rPr lang="ko-KR" altLang="en-US" sz="2000" kern="0" dirty="0">
                <a:latin typeface="맑은 고딕" pitchFamily="50" charset="-127"/>
                <a:ea typeface="맑은 고딕" pitchFamily="50" charset="-127"/>
              </a:rPr>
              <a:t>집합으로부터 원소 </a:t>
            </a:r>
            <a:r>
              <a:rPr lang="en-US" altLang="ko-KR" sz="2000" b="1" i="1" kern="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e</a:t>
            </a:r>
            <a:r>
              <a:rPr lang="ko-KR" altLang="en-US" sz="2000" kern="0" dirty="0" smtClean="0">
                <a:latin typeface="맑은 고딕" pitchFamily="50" charset="-127"/>
                <a:ea typeface="맑은 고딕" pitchFamily="50" charset="-127"/>
              </a:rPr>
              <a:t>를 </a:t>
            </a:r>
            <a:r>
              <a:rPr lang="ko-KR" altLang="en-US" sz="2000" kern="0" dirty="0">
                <a:latin typeface="맑은 고딕" pitchFamily="50" charset="-127"/>
                <a:ea typeface="맑은 고딕" pitchFamily="50" charset="-127"/>
              </a:rPr>
              <a:t>삭제</a:t>
            </a:r>
            <a:endParaRPr kumimoji="0" lang="en-US" altLang="ko-KR" sz="2000" b="1" i="1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  <a:p>
            <a:pPr marL="342900" lvl="0" indent="-342900">
              <a:lnSpc>
                <a:spcPct val="85000"/>
              </a:lnSpc>
              <a:spcBef>
                <a:spcPct val="20000"/>
              </a:spcBef>
              <a:buClr>
                <a:schemeClr val="hlink"/>
              </a:buClr>
              <a:buSzPct val="110000"/>
              <a:buBlip>
                <a:blip r:embed="rId3"/>
              </a:buBlip>
              <a:defRPr/>
            </a:pPr>
            <a:r>
              <a:rPr lang="ko-KR" altLang="en-US" kern="0" dirty="0" smtClean="0">
                <a:latin typeface="맑은 고딕" pitchFamily="50" charset="-127"/>
                <a:ea typeface="맑은 고딕" pitchFamily="50" charset="-127"/>
              </a:rPr>
              <a:t>예외</a:t>
            </a:r>
            <a:endParaRPr lang="en-US" altLang="ko-KR" kern="0" dirty="0" smtClean="0"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lnSpc>
                <a:spcPct val="85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/>
            </a:pPr>
            <a:r>
              <a:rPr lang="en-US" altLang="ko-KR" sz="2000" kern="0" dirty="0" err="1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emptySetException</a:t>
            </a:r>
            <a:r>
              <a:rPr lang="en-US" altLang="ko-KR" sz="2000" kern="0" dirty="0" smtClean="0">
                <a:latin typeface="맑은 고딕" pitchFamily="50" charset="-127"/>
                <a:ea typeface="맑은 고딕" pitchFamily="50" charset="-127"/>
              </a:rPr>
              <a:t>(): </a:t>
            </a:r>
            <a:r>
              <a:rPr lang="ko-KR" altLang="en-US" sz="2000" kern="0" dirty="0" smtClean="0">
                <a:latin typeface="맑은 고딕" pitchFamily="50" charset="-127"/>
                <a:ea typeface="맑은 고딕" pitchFamily="50" charset="-127"/>
              </a:rPr>
              <a:t>비어 있는 집합에 대해 삭제 혹은 첫 원소를 접근 시도할 경우  발령</a:t>
            </a:r>
            <a:endParaRPr lang="en-US" altLang="ko-KR" sz="2000" kern="0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 smtClean="0"/>
              <a:t>집합</a:t>
            </a:r>
            <a:endParaRPr lang="en-US" altLang="ko-KR" smtClean="0"/>
          </a:p>
        </p:txBody>
      </p:sp>
      <p:sp>
        <p:nvSpPr>
          <p:cNvPr id="6147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0EEA714-44EF-48A3-B70C-FA9B167F46DD}" type="slidenum">
              <a:rPr lang="en-US" altLang="ko-KR" smtClean="0"/>
              <a:pPr/>
              <a:t>6</a:t>
            </a:fld>
            <a:endParaRPr lang="en-US" altLang="ko-KR" smtClean="0"/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>
                <a:ea typeface="맑은 고딕" pitchFamily="50" charset="-127"/>
              </a:rPr>
              <a:t>집합 </a:t>
            </a:r>
            <a:r>
              <a:rPr lang="ko-KR" altLang="en-US" dirty="0" smtClean="0">
                <a:ea typeface="맑은 고딕" pitchFamily="50" charset="-127"/>
              </a:rPr>
              <a:t>응용</a:t>
            </a:r>
            <a:endParaRPr lang="en-US" altLang="ko-KR" dirty="0" smtClean="0">
              <a:ea typeface="맑은 고딕" pitchFamily="50" charset="-127"/>
            </a:endParaRPr>
          </a:p>
        </p:txBody>
      </p:sp>
      <p:sp>
        <p:nvSpPr>
          <p:cNvPr id="614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85786" y="1571612"/>
            <a:ext cx="7715304" cy="400052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 sz="2400" dirty="0" smtClean="0">
                <a:ea typeface="맑은 고딕" pitchFamily="50" charset="-127"/>
              </a:rPr>
              <a:t>직접 응용</a:t>
            </a:r>
            <a:endParaRPr lang="en-US" altLang="ko-KR" sz="2400" dirty="0" smtClean="0">
              <a:ea typeface="맑은 고딕" pitchFamily="50" charset="-127"/>
            </a:endParaRPr>
          </a:p>
          <a:p>
            <a:pPr lvl="1">
              <a:lnSpc>
                <a:spcPct val="90000"/>
              </a:lnSpc>
            </a:pPr>
            <a:r>
              <a:rPr lang="ko-KR" altLang="en-US" sz="2000" dirty="0" smtClean="0">
                <a:ea typeface="맑은 고딕" pitchFamily="50" charset="-127"/>
              </a:rPr>
              <a:t>키워드 검색엔진</a:t>
            </a:r>
            <a:endParaRPr lang="en-US" altLang="ko-KR" sz="2000" dirty="0" smtClean="0">
              <a:ea typeface="맑은 고딕" pitchFamily="50" charset="-127"/>
            </a:endParaRPr>
          </a:p>
          <a:p>
            <a:pPr lvl="1">
              <a:lnSpc>
                <a:spcPct val="90000"/>
              </a:lnSpc>
            </a:pPr>
            <a:r>
              <a:rPr lang="ko-KR" altLang="en-US" sz="2000" dirty="0" smtClean="0">
                <a:ea typeface="맑은 고딕" pitchFamily="50" charset="-127"/>
              </a:rPr>
              <a:t>집합론에 관련된 다양한 계산</a:t>
            </a:r>
            <a:endParaRPr lang="en-US" altLang="ko-KR" sz="1600" dirty="0" smtClean="0">
              <a:ea typeface="맑은 고딕" pitchFamily="50" charset="-127"/>
            </a:endParaRPr>
          </a:p>
          <a:p>
            <a:pPr eaLnBrk="1" hangingPunct="1">
              <a:lnSpc>
                <a:spcPct val="90000"/>
              </a:lnSpc>
            </a:pPr>
            <a:r>
              <a:rPr lang="ko-KR" altLang="en-US" sz="2400" dirty="0" smtClean="0">
                <a:ea typeface="맑은 고딕" pitchFamily="50" charset="-127"/>
              </a:rPr>
              <a:t>간접 응용</a:t>
            </a:r>
            <a:endParaRPr lang="en-US" altLang="ko-KR" sz="2400" dirty="0" smtClean="0">
              <a:ea typeface="맑은 고딕" pitchFamily="50" charset="-127"/>
            </a:endParaRPr>
          </a:p>
          <a:p>
            <a:pPr lvl="1" eaLnBrk="1" hangingPunct="1">
              <a:lnSpc>
                <a:spcPct val="90000"/>
              </a:lnSpc>
            </a:pPr>
            <a:r>
              <a:rPr lang="ko-KR" altLang="en-US" sz="2000" dirty="0" smtClean="0">
                <a:ea typeface="맑은 고딕" pitchFamily="50" charset="-127"/>
              </a:rPr>
              <a:t>알고리즘을 위한 보조 데이터구조</a:t>
            </a:r>
            <a:endParaRPr lang="en-US" altLang="ko-KR" sz="2000" dirty="0" smtClean="0">
              <a:ea typeface="맑은 고딕" pitchFamily="50" charset="-127"/>
            </a:endParaRPr>
          </a:p>
          <a:p>
            <a:pPr lvl="1" eaLnBrk="1" hangingPunct="1">
              <a:lnSpc>
                <a:spcPct val="90000"/>
              </a:lnSpc>
            </a:pPr>
            <a:r>
              <a:rPr lang="ko-KR" altLang="en-US" sz="2000" dirty="0" smtClean="0">
                <a:ea typeface="맑은 고딕" pitchFamily="50" charset="-127"/>
              </a:rPr>
              <a:t>다른 데이터구조를 구성하는 요소</a:t>
            </a:r>
            <a:endParaRPr lang="en-US" altLang="ko-KR" sz="2000" dirty="0" smtClean="0">
              <a:ea typeface="맑은 고딕" pitchFamily="50" charset="-127"/>
            </a:endParaRPr>
          </a:p>
        </p:txBody>
      </p:sp>
      <p:sp>
        <p:nvSpPr>
          <p:cNvPr id="33" name="날짜 개체 틀 3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 smtClean="0"/>
              <a:t>집합</a:t>
            </a:r>
            <a:endParaRPr lang="en-US" altLang="ko-KR" smtClean="0"/>
          </a:p>
        </p:txBody>
      </p:sp>
      <p:sp>
        <p:nvSpPr>
          <p:cNvPr id="6147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0EEA714-44EF-48A3-B70C-FA9B167F46DD}" type="slidenum">
              <a:rPr lang="en-US" altLang="ko-KR" smtClean="0"/>
              <a:pPr/>
              <a:t>7</a:t>
            </a:fld>
            <a:endParaRPr lang="en-US" altLang="ko-KR" smtClean="0"/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>
                <a:ea typeface="맑은 고딕" pitchFamily="50" charset="-127"/>
              </a:rPr>
              <a:t>집합을 연결리스트에 저장</a:t>
            </a:r>
            <a:endParaRPr lang="en-US" altLang="ko-KR" dirty="0" smtClean="0">
              <a:ea typeface="맑은 고딕" pitchFamily="50" charset="-127"/>
            </a:endParaRPr>
          </a:p>
        </p:txBody>
      </p:sp>
      <p:sp>
        <p:nvSpPr>
          <p:cNvPr id="614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85786" y="1571612"/>
            <a:ext cx="7643866" cy="350046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 sz="2400" dirty="0" smtClean="0">
                <a:ea typeface="맑은 고딕" pitchFamily="50" charset="-127"/>
              </a:rPr>
              <a:t>집합을 </a:t>
            </a:r>
            <a:r>
              <a:rPr lang="ko-KR" altLang="en-US" sz="2400" b="1" dirty="0" smtClean="0">
                <a:ea typeface="맑은 고딕" pitchFamily="50" charset="-127"/>
              </a:rPr>
              <a:t>연결리스트</a:t>
            </a:r>
            <a:r>
              <a:rPr lang="ko-KR" altLang="en-US" sz="2400" dirty="0" smtClean="0">
                <a:ea typeface="맑은 고딕" pitchFamily="50" charset="-127"/>
              </a:rPr>
              <a:t>로 구현할 수 있다</a:t>
            </a:r>
            <a:endParaRPr lang="en-US" altLang="ko-KR" sz="2400" b="1" dirty="0" smtClean="0">
              <a:ea typeface="맑은 고딕" pitchFamily="50" charset="-127"/>
            </a:endParaRPr>
          </a:p>
          <a:p>
            <a:pPr lvl="1" eaLnBrk="1" hangingPunct="1">
              <a:lnSpc>
                <a:spcPct val="90000"/>
              </a:lnSpc>
            </a:pPr>
            <a:r>
              <a:rPr lang="ko-KR" altLang="en-US" sz="2000" dirty="0" smtClean="0">
                <a:ea typeface="맑은 고딕" pitchFamily="50" charset="-127"/>
              </a:rPr>
              <a:t>각 실제 </a:t>
            </a:r>
            <a:r>
              <a:rPr lang="ko-KR" altLang="en-US" sz="2000" dirty="0" err="1" smtClean="0">
                <a:ea typeface="맑은 고딕" pitchFamily="50" charset="-127"/>
              </a:rPr>
              <a:t>노드는</a:t>
            </a:r>
            <a:r>
              <a:rPr lang="ko-KR" altLang="en-US" sz="2000" dirty="0" smtClean="0">
                <a:ea typeface="맑은 고딕" pitchFamily="50" charset="-127"/>
              </a:rPr>
              <a:t> 하나의 집합원소를 표현</a:t>
            </a:r>
            <a:endParaRPr lang="en-US" altLang="ko-KR" sz="2000" dirty="0" smtClean="0">
              <a:ea typeface="맑은 고딕" pitchFamily="50" charset="-127"/>
            </a:endParaRPr>
          </a:p>
          <a:p>
            <a:pPr lvl="1" eaLnBrk="1" hangingPunct="1">
              <a:lnSpc>
                <a:spcPct val="90000"/>
              </a:lnSpc>
            </a:pPr>
            <a:r>
              <a:rPr lang="ko-KR" altLang="en-US" sz="2000" dirty="0" smtClean="0">
                <a:ea typeface="맑은 고딕" pitchFamily="50" charset="-127"/>
              </a:rPr>
              <a:t>효율을 위해 </a:t>
            </a:r>
            <a:r>
              <a:rPr lang="ko-KR" altLang="en-US" sz="2000" b="1" dirty="0" smtClean="0">
                <a:ea typeface="맑은 고딕" pitchFamily="50" charset="-127"/>
              </a:rPr>
              <a:t>헤더 및 트레일러 이중연결리스트</a:t>
            </a:r>
            <a:r>
              <a:rPr lang="ko-KR" altLang="en-US" sz="2000" dirty="0" smtClean="0">
                <a:ea typeface="맑은 고딕" pitchFamily="50" charset="-127"/>
              </a:rPr>
              <a:t>를 사용할 것을 추천</a:t>
            </a:r>
            <a:endParaRPr lang="en-US" altLang="ko-KR" sz="2000" dirty="0" smtClean="0">
              <a:ea typeface="맑은 고딕" pitchFamily="50" charset="-127"/>
            </a:endParaRPr>
          </a:p>
          <a:p>
            <a:pPr eaLnBrk="1" hangingPunct="1">
              <a:lnSpc>
                <a:spcPct val="90000"/>
              </a:lnSpc>
            </a:pPr>
            <a:r>
              <a:rPr lang="ko-KR" altLang="en-US" sz="2400" dirty="0" smtClean="0">
                <a:ea typeface="맑은 고딕" pitchFamily="50" charset="-127"/>
              </a:rPr>
              <a:t>원소들은 일정한 순서에 의해 </a:t>
            </a:r>
            <a:r>
              <a:rPr lang="ko-KR" altLang="en-US" sz="2400" b="1" dirty="0" smtClean="0">
                <a:ea typeface="맑은 고딕" pitchFamily="50" charset="-127"/>
              </a:rPr>
              <a:t>정렬</a:t>
            </a:r>
            <a:r>
              <a:rPr lang="ko-KR" altLang="en-US" sz="2400" dirty="0" smtClean="0">
                <a:ea typeface="맑은 고딕" pitchFamily="50" charset="-127"/>
              </a:rPr>
              <a:t>되어 저장됨</a:t>
            </a:r>
            <a:endParaRPr lang="en-US" altLang="ko-KR" sz="2400" dirty="0" smtClean="0">
              <a:ea typeface="맑은 고딕" pitchFamily="50" charset="-127"/>
            </a:endParaRPr>
          </a:p>
          <a:p>
            <a:pPr eaLnBrk="1" hangingPunct="1">
              <a:lnSpc>
                <a:spcPct val="90000"/>
              </a:lnSpc>
            </a:pPr>
            <a:r>
              <a:rPr lang="ko-KR" altLang="en-US" sz="2400" dirty="0" err="1" smtClean="0">
                <a:ea typeface="맑은 고딕" pitchFamily="50" charset="-127"/>
              </a:rPr>
              <a:t>기억장소</a:t>
            </a:r>
            <a:r>
              <a:rPr lang="ko-KR" altLang="en-US" sz="2400" dirty="0" smtClean="0">
                <a:ea typeface="맑은 고딕" pitchFamily="50" charset="-127"/>
              </a:rPr>
              <a:t> 사용</a:t>
            </a:r>
            <a:r>
              <a:rPr lang="en-US" altLang="ko-KR" sz="2400" dirty="0" smtClean="0">
                <a:ea typeface="맑은 고딕" pitchFamily="50" charset="-127"/>
              </a:rPr>
              <a:t>:</a:t>
            </a:r>
            <a:r>
              <a:rPr lang="ko-KR" altLang="en-US" sz="2400" dirty="0" smtClean="0">
                <a:ea typeface="맑은 고딕" pitchFamily="50" charset="-127"/>
              </a:rPr>
              <a:t> </a:t>
            </a:r>
            <a:r>
              <a:rPr lang="en-US" altLang="ko-KR" sz="2400" b="1" dirty="0" smtClean="0">
                <a:latin typeface="Times New Roman" pitchFamily="18" charset="0"/>
                <a:ea typeface="맑은 고딕" pitchFamily="50" charset="-127"/>
              </a:rPr>
              <a:t>O</a:t>
            </a:r>
            <a:r>
              <a:rPr lang="en-US" altLang="ko-KR" sz="2400" dirty="0" smtClean="0"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sz="2400" b="1" i="1" dirty="0" smtClean="0">
                <a:latin typeface="Times New Roman" pitchFamily="18" charset="0"/>
                <a:ea typeface="맑은 고딕" pitchFamily="50" charset="-127"/>
              </a:rPr>
              <a:t>n</a:t>
            </a:r>
            <a:r>
              <a:rPr lang="en-US" altLang="ko-KR" sz="2400" dirty="0" smtClean="0">
                <a:latin typeface="Times New Roman" pitchFamily="18" charset="0"/>
                <a:ea typeface="맑은 고딕" pitchFamily="50" charset="-127"/>
              </a:rPr>
              <a:t>)</a:t>
            </a:r>
          </a:p>
          <a:p>
            <a:pPr eaLnBrk="1" hangingPunct="1">
              <a:lnSpc>
                <a:spcPct val="90000"/>
              </a:lnSpc>
            </a:pPr>
            <a:r>
              <a:rPr lang="ko-KR" altLang="en-US" sz="2400" dirty="0" smtClean="0">
                <a:ea typeface="맑은 고딕" pitchFamily="50" charset="-127"/>
              </a:rPr>
              <a:t>대안으로</a:t>
            </a:r>
            <a:r>
              <a:rPr lang="en-US" altLang="ko-KR" sz="2400" dirty="0" smtClean="0">
                <a:ea typeface="맑은 고딕" pitchFamily="50" charset="-127"/>
              </a:rPr>
              <a:t>,</a:t>
            </a:r>
            <a:r>
              <a:rPr lang="ko-KR" altLang="en-US" sz="2400" dirty="0" smtClean="0">
                <a:ea typeface="맑은 고딕" pitchFamily="50" charset="-127"/>
              </a:rPr>
              <a:t> </a:t>
            </a:r>
            <a:r>
              <a:rPr lang="ko-KR" altLang="en-US" sz="2400" b="1" dirty="0" smtClean="0">
                <a:ea typeface="맑은 고딕" pitchFamily="50" charset="-127"/>
              </a:rPr>
              <a:t>배열</a:t>
            </a:r>
            <a:r>
              <a:rPr lang="ko-KR" altLang="en-US" sz="2400" dirty="0" smtClean="0">
                <a:ea typeface="맑은 고딕" pitchFamily="50" charset="-127"/>
              </a:rPr>
              <a:t>을 이용하여 집합을 저장할 수도 있다 </a:t>
            </a:r>
            <a:r>
              <a:rPr lang="en-US" altLang="ko-KR" sz="2400" dirty="0" smtClean="0">
                <a:ea typeface="맑은 고딕" pitchFamily="50" charset="-127"/>
              </a:rPr>
              <a:t>(</a:t>
            </a:r>
            <a:r>
              <a:rPr lang="ko-KR" altLang="en-US" sz="2400" dirty="0" smtClean="0">
                <a:ea typeface="맑은 고딕" pitchFamily="50" charset="-127"/>
              </a:rPr>
              <a:t>응용문제 참조</a:t>
            </a:r>
            <a:r>
              <a:rPr lang="en-US" altLang="ko-KR" sz="2400" dirty="0" smtClean="0">
                <a:ea typeface="맑은 고딕" pitchFamily="50" charset="-127"/>
              </a:rPr>
              <a:t>)</a:t>
            </a:r>
            <a:endParaRPr lang="en-US" altLang="ko-KR" sz="2000" b="1" dirty="0" smtClean="0">
              <a:ea typeface="맑은 고딕" pitchFamily="50" charset="-127"/>
            </a:endParaRPr>
          </a:p>
        </p:txBody>
      </p:sp>
      <p:sp>
        <p:nvSpPr>
          <p:cNvPr id="33" name="날짜 개체 틀 3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 smtClean="0"/>
              <a:t>집합</a:t>
            </a:r>
            <a:endParaRPr lang="en-US" altLang="ko-KR" smtClean="0"/>
          </a:p>
        </p:txBody>
      </p:sp>
      <p:sp>
        <p:nvSpPr>
          <p:cNvPr id="6147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0EEA714-44EF-48A3-B70C-FA9B167F46DD}" type="slidenum">
              <a:rPr lang="en-US" altLang="ko-KR" smtClean="0"/>
              <a:pPr/>
              <a:t>8</a:t>
            </a:fld>
            <a:endParaRPr lang="en-US" altLang="ko-KR" smtClean="0"/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>
                <a:ea typeface="맑은 고딕" pitchFamily="50" charset="-127"/>
              </a:rPr>
              <a:t>집합 </a:t>
            </a:r>
            <a:r>
              <a:rPr lang="ko-KR" altLang="en-US" dirty="0" err="1" smtClean="0">
                <a:ea typeface="맑은 고딕" pitchFamily="50" charset="-127"/>
              </a:rPr>
              <a:t>메쏘드</a:t>
            </a:r>
            <a:r>
              <a:rPr lang="ko-KR" altLang="en-US" dirty="0" smtClean="0">
                <a:ea typeface="맑은 고딕" pitchFamily="50" charset="-127"/>
              </a:rPr>
              <a:t> 제시에 앞서</a:t>
            </a:r>
            <a:endParaRPr lang="en-US" altLang="ko-KR" dirty="0" smtClean="0">
              <a:ea typeface="맑은 고딕" pitchFamily="50" charset="-127"/>
            </a:endParaRPr>
          </a:p>
        </p:txBody>
      </p:sp>
      <p:sp>
        <p:nvSpPr>
          <p:cNvPr id="614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85786" y="1571612"/>
            <a:ext cx="7643866" cy="3801604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 sz="2400" dirty="0" smtClean="0">
                <a:ea typeface="맑은 고딕" pitchFamily="50" charset="-127"/>
              </a:rPr>
              <a:t>이어지는 합집합</a:t>
            </a:r>
            <a:r>
              <a:rPr lang="en-US" altLang="ko-KR" sz="2400" dirty="0" smtClean="0">
                <a:ea typeface="맑은 고딕" pitchFamily="50" charset="-127"/>
              </a:rPr>
              <a:t>, </a:t>
            </a:r>
            <a:r>
              <a:rPr lang="ko-KR" altLang="en-US" sz="2400" dirty="0" smtClean="0">
                <a:ea typeface="맑은 고딕" pitchFamily="50" charset="-127"/>
              </a:rPr>
              <a:t>교집합</a:t>
            </a:r>
            <a:r>
              <a:rPr lang="en-US" altLang="ko-KR" sz="2400" dirty="0" smtClean="0">
                <a:ea typeface="맑은 고딕" pitchFamily="50" charset="-127"/>
              </a:rPr>
              <a:t>, </a:t>
            </a:r>
            <a:r>
              <a:rPr lang="ko-KR" altLang="en-US" sz="2400" dirty="0" err="1" smtClean="0">
                <a:ea typeface="맑은 고딕" pitchFamily="50" charset="-127"/>
              </a:rPr>
              <a:t>차집합</a:t>
            </a:r>
            <a:r>
              <a:rPr lang="ko-KR" altLang="en-US" sz="2400" dirty="0" smtClean="0">
                <a:ea typeface="맑은 고딕" pitchFamily="50" charset="-127"/>
              </a:rPr>
              <a:t> </a:t>
            </a:r>
            <a:r>
              <a:rPr lang="ko-KR" altLang="en-US" sz="2400" dirty="0" err="1" smtClean="0">
                <a:ea typeface="맑은 고딕" pitchFamily="50" charset="-127"/>
              </a:rPr>
              <a:t>메쏘드는</a:t>
            </a:r>
            <a:r>
              <a:rPr lang="en-US" altLang="ko-KR" sz="2400" dirty="0" smtClean="0">
                <a:ea typeface="맑은 고딕" pitchFamily="50" charset="-127"/>
              </a:rPr>
              <a:t>:</a:t>
            </a:r>
          </a:p>
          <a:p>
            <a:pPr lvl="1" eaLnBrk="1" hangingPunct="1">
              <a:lnSpc>
                <a:spcPct val="90000"/>
              </a:lnSpc>
            </a:pPr>
            <a:r>
              <a:rPr lang="ko-KR" altLang="en-US" sz="2000" b="1" dirty="0" smtClean="0">
                <a:ea typeface="맑은 고딕" pitchFamily="50" charset="-127"/>
              </a:rPr>
              <a:t>파괴적</a:t>
            </a:r>
            <a:r>
              <a:rPr lang="ko-KR" altLang="en-US" sz="2000" dirty="0" smtClean="0">
                <a:ea typeface="맑은 고딕" pitchFamily="50" charset="-127"/>
              </a:rPr>
              <a:t>임 </a:t>
            </a:r>
            <a:r>
              <a:rPr lang="en-US" altLang="ko-KR" sz="2000" dirty="0" smtClean="0">
                <a:ea typeface="맑은 고딕" pitchFamily="50" charset="-127"/>
              </a:rPr>
              <a:t>– </a:t>
            </a:r>
            <a:r>
              <a:rPr lang="ko-KR" altLang="en-US" sz="2000" dirty="0" smtClean="0">
                <a:ea typeface="맑은 고딕" pitchFamily="50" charset="-127"/>
              </a:rPr>
              <a:t>즉</a:t>
            </a:r>
            <a:r>
              <a:rPr lang="en-US" altLang="ko-KR" sz="2000" dirty="0" smtClean="0">
                <a:ea typeface="맑은 고딕" pitchFamily="50" charset="-127"/>
              </a:rPr>
              <a:t>,</a:t>
            </a:r>
            <a:r>
              <a:rPr lang="ko-KR" altLang="en-US" sz="2000" dirty="0" smtClean="0">
                <a:ea typeface="맑은 고딕" pitchFamily="50" charset="-127"/>
              </a:rPr>
              <a:t> 대상 집합 </a:t>
            </a:r>
            <a:r>
              <a:rPr lang="en-US" altLang="ko-KR" sz="2000" b="1" i="1" dirty="0" smtClean="0">
                <a:latin typeface="Times New Roman" pitchFamily="18" charset="0"/>
                <a:ea typeface="맑은 고딕" pitchFamily="50" charset="-127"/>
              </a:rPr>
              <a:t>A</a:t>
            </a:r>
            <a:r>
              <a:rPr lang="ko-KR" altLang="en-US" sz="2000" dirty="0" smtClean="0">
                <a:ea typeface="맑은 고딕" pitchFamily="50" charset="-127"/>
              </a:rPr>
              <a:t>와 </a:t>
            </a:r>
            <a:r>
              <a:rPr lang="en-US" altLang="ko-KR" sz="2000" b="1" i="1" dirty="0" smtClean="0">
                <a:latin typeface="Times New Roman" pitchFamily="18" charset="0"/>
                <a:ea typeface="맑은 고딕" pitchFamily="50" charset="-127"/>
              </a:rPr>
              <a:t>B</a:t>
            </a:r>
            <a:r>
              <a:rPr lang="ko-KR" altLang="en-US" sz="2000" dirty="0" smtClean="0">
                <a:ea typeface="맑은 고딕" pitchFamily="50" charset="-127"/>
              </a:rPr>
              <a:t>를 보존하지</a:t>
            </a:r>
            <a:r>
              <a:rPr lang="en-US" altLang="ko-KR" sz="2000" dirty="0" smtClean="0">
                <a:ea typeface="맑은 고딕" pitchFamily="50" charset="-127"/>
              </a:rPr>
              <a:t> </a:t>
            </a:r>
            <a:r>
              <a:rPr lang="ko-KR" altLang="en-US" sz="2000" dirty="0" smtClean="0">
                <a:ea typeface="맑은 고딕" pitchFamily="50" charset="-127"/>
              </a:rPr>
              <a:t>않는다</a:t>
            </a:r>
            <a:endParaRPr lang="en-US" altLang="ko-KR" sz="2000" dirty="0" smtClean="0">
              <a:ea typeface="맑은 고딕" pitchFamily="50" charset="-127"/>
            </a:endParaRPr>
          </a:p>
          <a:p>
            <a:pPr lvl="1" eaLnBrk="1" hangingPunct="1">
              <a:lnSpc>
                <a:spcPct val="90000"/>
              </a:lnSpc>
            </a:pPr>
            <a:r>
              <a:rPr lang="ko-KR" altLang="en-US" sz="2000" b="1" dirty="0" smtClean="0">
                <a:ea typeface="맑은 고딕" pitchFamily="50" charset="-127"/>
              </a:rPr>
              <a:t>참고</a:t>
            </a:r>
            <a:r>
              <a:rPr lang="en-US" altLang="ko-KR" sz="2000" b="1" dirty="0" smtClean="0">
                <a:ea typeface="맑은 고딕" pitchFamily="50" charset="-127"/>
              </a:rPr>
              <a:t>:</a:t>
            </a:r>
            <a:r>
              <a:rPr lang="en-US" altLang="ko-KR" sz="2000" dirty="0" smtClean="0">
                <a:ea typeface="맑은 고딕" pitchFamily="50" charset="-127"/>
              </a:rPr>
              <a:t> </a:t>
            </a:r>
            <a:r>
              <a:rPr lang="ko-KR" altLang="en-US" sz="2000" dirty="0" smtClean="0">
                <a:ea typeface="맑은 고딕" pitchFamily="50" charset="-127"/>
              </a:rPr>
              <a:t>어떤 알고리즘이 </a:t>
            </a:r>
            <a:r>
              <a:rPr lang="ko-KR" altLang="en-US" sz="2000" b="1" dirty="0" smtClean="0">
                <a:ea typeface="맑은 고딕" pitchFamily="50" charset="-127"/>
              </a:rPr>
              <a:t>파괴적</a:t>
            </a:r>
            <a:r>
              <a:rPr lang="ko-KR" altLang="en-US" sz="2000" dirty="0" smtClean="0">
                <a:ea typeface="맑은 고딕" pitchFamily="50" charset="-127"/>
              </a:rPr>
              <a:t>이라 함은 알고리즘의 수행 결과 기존 데이터구조의 원형이 보존되지 않음을 의미</a:t>
            </a:r>
            <a:r>
              <a:rPr lang="en-US" altLang="ko-KR" sz="2000" dirty="0" smtClean="0">
                <a:ea typeface="맑은 고딕" pitchFamily="50" charset="-127"/>
              </a:rPr>
              <a:t>(</a:t>
            </a:r>
            <a:r>
              <a:rPr lang="ko-KR" altLang="en-US" sz="2000" dirty="0" smtClean="0">
                <a:ea typeface="맑은 고딕" pitchFamily="50" charset="-127"/>
              </a:rPr>
              <a:t>원형이 보존되는 </a:t>
            </a:r>
            <a:r>
              <a:rPr lang="ko-KR" altLang="en-US" sz="2000" b="1" dirty="0" err="1" smtClean="0">
                <a:ea typeface="맑은 고딕" pitchFamily="50" charset="-127"/>
              </a:rPr>
              <a:t>비파괴적</a:t>
            </a:r>
            <a:r>
              <a:rPr lang="ko-KR" altLang="en-US" sz="2000" dirty="0" smtClean="0">
                <a:ea typeface="맑은 고딕" pitchFamily="50" charset="-127"/>
              </a:rPr>
              <a:t> 버전의 반대 개념</a:t>
            </a:r>
            <a:r>
              <a:rPr lang="en-US" altLang="ko-KR" sz="2000" dirty="0" smtClean="0">
                <a:ea typeface="맑은 고딕" pitchFamily="50" charset="-127"/>
              </a:rPr>
              <a:t>)</a:t>
            </a:r>
          </a:p>
          <a:p>
            <a:pPr eaLnBrk="1" hangingPunct="1">
              <a:lnSpc>
                <a:spcPct val="90000"/>
              </a:lnSpc>
            </a:pPr>
            <a:r>
              <a:rPr lang="ko-KR" altLang="en-US" sz="2400" b="1" dirty="0" smtClean="0">
                <a:ea typeface="맑은 고딕" pitchFamily="50" charset="-127"/>
              </a:rPr>
              <a:t>성능</a:t>
            </a:r>
            <a:endParaRPr lang="en-US" altLang="ko-KR" sz="2400" b="1" dirty="0">
              <a:ea typeface="맑은 고딕" pitchFamily="50" charset="-127"/>
            </a:endParaRPr>
          </a:p>
          <a:p>
            <a:pPr lvl="1" eaLnBrk="1" hangingPunct="1">
              <a:lnSpc>
                <a:spcPct val="90000"/>
              </a:lnSpc>
            </a:pPr>
            <a:r>
              <a:rPr lang="ko-KR" altLang="en-US" sz="2000" dirty="0" smtClean="0">
                <a:ea typeface="맑은 고딕" pitchFamily="50" charset="-127"/>
              </a:rPr>
              <a:t>모두 </a:t>
            </a:r>
            <a:r>
              <a:rPr lang="en-US" altLang="ko-KR" sz="2000" b="1" dirty="0">
                <a:latin typeface="Times New Roman" pitchFamily="18" charset="0"/>
                <a:ea typeface="맑은 고딕" pitchFamily="50" charset="-127"/>
              </a:rPr>
              <a:t>O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(|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</a:rPr>
              <a:t>A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| + |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</a:rPr>
              <a:t>B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|) </a:t>
            </a:r>
            <a:r>
              <a:rPr lang="ko-KR" altLang="en-US" sz="2000" dirty="0">
                <a:ea typeface="맑은 고딕" pitchFamily="50" charset="-127"/>
              </a:rPr>
              <a:t>시간에 수행</a:t>
            </a:r>
            <a:endParaRPr lang="en-US" altLang="ko-KR" sz="2000" dirty="0">
              <a:ea typeface="맑은 고딕" pitchFamily="50" charset="-127"/>
            </a:endParaRPr>
          </a:p>
          <a:p>
            <a:pPr lvl="1" eaLnBrk="1" hangingPunct="1">
              <a:lnSpc>
                <a:spcPct val="90000"/>
              </a:lnSpc>
            </a:pPr>
            <a:r>
              <a:rPr lang="ko-KR" altLang="en-US" sz="2000" b="1" dirty="0">
                <a:ea typeface="맑은 고딕" pitchFamily="50" charset="-127"/>
              </a:rPr>
              <a:t>전제</a:t>
            </a:r>
            <a:r>
              <a:rPr lang="en-US" altLang="ko-KR" sz="2000" b="1" dirty="0">
                <a:ea typeface="맑은 고딕" pitchFamily="50" charset="-127"/>
              </a:rPr>
              <a:t>:</a:t>
            </a:r>
            <a:r>
              <a:rPr lang="en-US" altLang="ko-KR" sz="2000" dirty="0">
                <a:ea typeface="맑은 고딕" pitchFamily="50" charset="-127"/>
              </a:rPr>
              <a:t> </a:t>
            </a:r>
            <a:r>
              <a:rPr lang="en-US" altLang="ko-KR" sz="2000" dirty="0" err="1" smtClean="0">
                <a:solidFill>
                  <a:schemeClr val="tx2"/>
                </a:solidFill>
                <a:ea typeface="맑은 고딕" pitchFamily="50" charset="-127"/>
              </a:rPr>
              <a:t>addLast</a:t>
            </a:r>
            <a:r>
              <a:rPr lang="ko-KR" altLang="en-US" sz="2000" dirty="0" smtClean="0">
                <a:ea typeface="맑은 고딕" pitchFamily="50" charset="-127"/>
              </a:rPr>
              <a:t> </a:t>
            </a:r>
            <a:r>
              <a:rPr lang="ko-KR" altLang="en-US" sz="2000" dirty="0">
                <a:ea typeface="맑은 고딕" pitchFamily="50" charset="-127"/>
              </a:rPr>
              <a:t>작업을 </a:t>
            </a:r>
            <a:r>
              <a:rPr lang="en-US" altLang="ko-KR" sz="2000" b="1" dirty="0">
                <a:latin typeface="Times New Roman" pitchFamily="18" charset="0"/>
                <a:ea typeface="맑은 고딕" pitchFamily="50" charset="-127"/>
              </a:rPr>
              <a:t>O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(1) </a:t>
            </a:r>
            <a:r>
              <a:rPr lang="ko-KR" altLang="en-US" sz="2000" dirty="0">
                <a:ea typeface="맑은 고딕" pitchFamily="50" charset="-127"/>
              </a:rPr>
              <a:t>시간에 수행</a:t>
            </a:r>
            <a:endParaRPr lang="en-US" altLang="ko-KR" sz="2000" dirty="0">
              <a:ea typeface="맑은 고딕" pitchFamily="50" charset="-127"/>
            </a:endParaRPr>
          </a:p>
          <a:p>
            <a:pPr lvl="2" eaLnBrk="1" hangingPunct="1">
              <a:lnSpc>
                <a:spcPct val="90000"/>
              </a:lnSpc>
            </a:pPr>
            <a:r>
              <a:rPr lang="ko-KR" altLang="en-US" sz="1600" dirty="0">
                <a:ea typeface="맑은 고딕" pitchFamily="50" charset="-127"/>
              </a:rPr>
              <a:t>집합을 이중연결리스트로 구현</a:t>
            </a:r>
            <a:r>
              <a:rPr lang="en-US" altLang="ko-KR" sz="1600" dirty="0">
                <a:ea typeface="맑은 고딕" pitchFamily="50" charset="-127"/>
              </a:rPr>
              <a:t>, </a:t>
            </a:r>
            <a:r>
              <a:rPr lang="ko-KR" altLang="en-US" sz="1600" dirty="0">
                <a:ea typeface="맑은 고딕" pitchFamily="50" charset="-127"/>
              </a:rPr>
              <a:t>혹은</a:t>
            </a:r>
            <a:endParaRPr lang="en-US" altLang="ko-KR" sz="1600" dirty="0">
              <a:ea typeface="맑은 고딕" pitchFamily="50" charset="-127"/>
            </a:endParaRPr>
          </a:p>
          <a:p>
            <a:pPr lvl="2" eaLnBrk="1" hangingPunct="1">
              <a:lnSpc>
                <a:spcPct val="90000"/>
              </a:lnSpc>
            </a:pPr>
            <a:r>
              <a:rPr lang="ko-KR" altLang="en-US" sz="1600" dirty="0">
                <a:ea typeface="맑은 고딕" pitchFamily="50" charset="-127"/>
              </a:rPr>
              <a:t>단일연결리스트로 구현할 경우 </a:t>
            </a:r>
            <a:r>
              <a:rPr lang="en-US" altLang="ko-KR" sz="1600" dirty="0">
                <a:ea typeface="맑은 고딕" pitchFamily="50" charset="-127"/>
              </a:rPr>
              <a:t>C</a:t>
            </a:r>
            <a:r>
              <a:rPr lang="ko-KR" altLang="en-US" sz="1600" dirty="0">
                <a:ea typeface="맑은 고딕" pitchFamily="50" charset="-127"/>
              </a:rPr>
              <a:t>의 마지막 노드 위치를 </a:t>
            </a:r>
            <a:r>
              <a:rPr lang="ko-KR" altLang="en-US" sz="1600" dirty="0" smtClean="0">
                <a:ea typeface="맑은 고딕" pitchFamily="50" charset="-127"/>
              </a:rPr>
              <a:t>관리</a:t>
            </a:r>
            <a:endParaRPr lang="en-US" altLang="ko-KR" sz="1600" dirty="0">
              <a:ea typeface="맑은 고딕" pitchFamily="50" charset="-127"/>
            </a:endParaRPr>
          </a:p>
        </p:txBody>
      </p:sp>
      <p:sp>
        <p:nvSpPr>
          <p:cNvPr id="33" name="날짜 개체 틀 3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785786" y="1643050"/>
            <a:ext cx="7643866" cy="433041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>
            <a:noAutofit/>
          </a:bodyPr>
          <a:lstStyle/>
          <a:p>
            <a:pPr marL="269875" lvl="1" indent="-269875" defTabSz="342900">
              <a:lnSpc>
                <a:spcPct val="90000"/>
              </a:lnSpc>
              <a:spcBef>
                <a:spcPct val="1000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  <a:tab pos="3500438" algn="l"/>
                <a:tab pos="3857625" algn="l"/>
              </a:tabLst>
            </a:pPr>
            <a:endParaRPr lang="en-US" altLang="ko-KR" sz="1800" b="1" i="1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</a:endParaRPr>
          </a:p>
        </p:txBody>
      </p:sp>
      <p:sp>
        <p:nvSpPr>
          <p:cNvPr id="7170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 smtClean="0"/>
              <a:t>집합</a:t>
            </a:r>
            <a:endParaRPr lang="en-US" altLang="ko-KR" smtClean="0"/>
          </a:p>
        </p:txBody>
      </p:sp>
      <p:sp>
        <p:nvSpPr>
          <p:cNvPr id="7171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B58F724-E8F8-415E-8314-6BDE3CF83DC0}" type="slidenum">
              <a:rPr lang="en-US" altLang="ko-KR" smtClean="0"/>
              <a:pPr/>
              <a:t>9</a:t>
            </a:fld>
            <a:endParaRPr lang="en-US" altLang="ko-KR" smtClean="0"/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>
                <a:ea typeface="맑은 고딕" pitchFamily="50" charset="-127"/>
              </a:rPr>
              <a:t>합집합</a:t>
            </a:r>
            <a:r>
              <a:rPr lang="en-US" altLang="ko-KR" dirty="0" smtClean="0">
                <a:ea typeface="맑은 고딕" pitchFamily="50" charset="-127"/>
              </a:rPr>
              <a:t>(union)</a:t>
            </a:r>
          </a:p>
        </p:txBody>
      </p:sp>
      <p:sp>
        <p:nvSpPr>
          <p:cNvPr id="7174" name="Text Box 4"/>
          <p:cNvSpPr txBox="1">
            <a:spLocks noChangeArrowheads="1"/>
          </p:cNvSpPr>
          <p:nvPr/>
        </p:nvSpPr>
        <p:spPr bwMode="auto">
          <a:xfrm>
            <a:off x="785786" y="1643050"/>
            <a:ext cx="3929090" cy="4330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3429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  <a:tab pos="3587750" algn="l"/>
                <a:tab pos="3857625" algn="l"/>
              </a:tabLst>
            </a:pPr>
            <a:r>
              <a:rPr lang="en-US" altLang="ko-KR" sz="1800" b="1" dirty="0" err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Alg</a:t>
            </a:r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</a:t>
            </a:r>
            <a:r>
              <a:rPr lang="en-US" altLang="ko-KR" sz="1800" b="1" i="1" dirty="0" smtClean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union</a:t>
            </a:r>
            <a:r>
              <a:rPr lang="en-US" altLang="ko-KR" sz="1800" dirty="0" smtClean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(</a:t>
            </a:r>
            <a:r>
              <a:rPr lang="en-US" altLang="ko-KR" sz="1800" b="1" i="1" dirty="0" smtClean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B</a:t>
            </a:r>
            <a:r>
              <a:rPr lang="en-US" altLang="ko-KR" sz="18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)</a:t>
            </a:r>
          </a:p>
          <a:p>
            <a:pPr defTabSz="2286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  <a:tab pos="3587750" algn="l"/>
                <a:tab pos="3857625" algn="l"/>
              </a:tabLst>
            </a:pPr>
            <a:r>
              <a:rPr lang="en-US" altLang="ko-KR" sz="1800" b="1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	input</a:t>
            </a:r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set </a:t>
            </a:r>
            <a:r>
              <a:rPr lang="en-US" altLang="ko-KR" sz="1800" b="1" i="1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A</a:t>
            </a:r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, </a:t>
            </a:r>
            <a:r>
              <a:rPr lang="en-US" altLang="ko-KR" sz="1800" b="1" i="1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B</a:t>
            </a:r>
          </a:p>
          <a:p>
            <a:pPr defTabSz="2286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  <a:tab pos="3587750" algn="l"/>
                <a:tab pos="3857625" algn="l"/>
              </a:tabLst>
            </a:pPr>
            <a:r>
              <a:rPr lang="en-US" altLang="ko-KR" sz="1800" b="1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	output</a:t>
            </a:r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set</a:t>
            </a:r>
            <a:r>
              <a:rPr lang="en-US" altLang="ko-KR" sz="1800" b="1" i="1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A</a:t>
            </a:r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∪</a:t>
            </a:r>
            <a:r>
              <a:rPr lang="en-US" altLang="ko-KR" sz="1800" b="1" i="1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B</a:t>
            </a:r>
            <a:endParaRPr lang="en-US" altLang="ko-KR" sz="1800" dirty="0" smtClean="0">
              <a:solidFill>
                <a:schemeClr val="tx2"/>
              </a:solidFill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  <a:p>
            <a:pPr defTabSz="3429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  <a:tab pos="3587750" algn="l"/>
                <a:tab pos="3857625" algn="l"/>
              </a:tabLst>
            </a:pPr>
            <a:endParaRPr lang="en-US" altLang="ko-KR" sz="1800" dirty="0" smtClean="0">
              <a:solidFill>
                <a:srgbClr val="000000"/>
              </a:solidFill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  <a:p>
            <a:pPr defTabSz="3429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  <a:tab pos="3587750" algn="l"/>
                <a:tab pos="3857625" algn="l"/>
              </a:tabLst>
            </a:pP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1. </a:t>
            </a:r>
            <a:r>
              <a:rPr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C 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 </a:t>
            </a:r>
            <a:r>
              <a:rPr lang="en-US" altLang="ko-KR" sz="1800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empty list</a:t>
            </a:r>
            <a:endParaRPr lang="en-US" altLang="ko-KR" sz="1800" i="1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  <a:p>
            <a:pPr marL="0" lvl="1" defTabSz="3429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  <a:tab pos="3587750" algn="l"/>
                <a:tab pos="3857625" algn="l"/>
              </a:tabLst>
            </a:pP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2. </a:t>
            </a:r>
            <a:r>
              <a:rPr lang="en-US" altLang="ko-KR" sz="1800" b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while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(!</a:t>
            </a:r>
            <a:r>
              <a:rPr lang="en-US" altLang="ko-KR" sz="1800" b="1" i="1" dirty="0" err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A</a:t>
            </a:r>
            <a:r>
              <a:rPr lang="en-US" altLang="ko-KR" sz="1800" dirty="0" err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.</a:t>
            </a:r>
            <a:r>
              <a:rPr lang="en-US" altLang="ko-KR" sz="1800" b="1" i="1" dirty="0" err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isEmpty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() &amp;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 !</a:t>
            </a:r>
            <a:r>
              <a:rPr lang="en-US" altLang="ko-KR" sz="1800" b="1" i="1" dirty="0" err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B</a:t>
            </a:r>
            <a:r>
              <a:rPr lang="en-US" altLang="ko-KR" sz="1800" dirty="0" err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.</a:t>
            </a:r>
            <a:r>
              <a:rPr lang="en-US" altLang="ko-KR" sz="1800" b="1" i="1" dirty="0" err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isEmpty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())</a:t>
            </a:r>
          </a:p>
          <a:p>
            <a:pPr marL="0" lvl="1" defTabSz="3429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  <a:tab pos="3587750" algn="l"/>
                <a:tab pos="3857625" algn="l"/>
              </a:tabLst>
            </a:pP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		</a:t>
            </a:r>
            <a:r>
              <a:rPr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a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, </a:t>
            </a:r>
            <a:r>
              <a:rPr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b 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</a:t>
            </a:r>
            <a:r>
              <a:rPr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ko-KR" sz="1800" b="1" i="1" dirty="0" err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A</a:t>
            </a:r>
            <a:r>
              <a:rPr lang="en-US" altLang="ko-KR" sz="1800" dirty="0" err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.</a:t>
            </a:r>
            <a:r>
              <a:rPr lang="en-US" altLang="ko-KR" sz="1800" b="1" i="1" dirty="0" err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get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(1), 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B</a:t>
            </a:r>
            <a:r>
              <a:rPr lang="en-US" altLang="ko-KR" sz="1800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.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get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(1)</a:t>
            </a:r>
            <a:endParaRPr lang="en-US" altLang="ko-KR" sz="1800" dirty="0" smtClean="0">
              <a:solidFill>
                <a:srgbClr val="000000"/>
              </a:solidFill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  <a:p>
            <a:pPr marL="0" lvl="1" defTabSz="3429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  <a:tab pos="3587750" algn="l"/>
                <a:tab pos="3857625" algn="l"/>
              </a:tabLst>
            </a:pP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	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	</a:t>
            </a: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if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(</a:t>
            </a:r>
            <a:r>
              <a:rPr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a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/>
              </a:rPr>
              <a:t>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b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)</a:t>
            </a:r>
            <a:endParaRPr lang="en-US" altLang="ko-KR" sz="1800" b="1" i="1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  <a:p>
            <a:pPr marL="0" lvl="1" defTabSz="3429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  <a:tab pos="3587750" algn="l"/>
                <a:tab pos="3857625" algn="l"/>
              </a:tabLst>
            </a:pPr>
            <a:r>
              <a:rPr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	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		</a:t>
            </a:r>
            <a:r>
              <a:rPr lang="en-US" altLang="ko-KR" sz="1800" b="1" i="1" dirty="0" err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C</a:t>
            </a:r>
            <a:r>
              <a:rPr lang="en-US" altLang="ko-KR" sz="1800" dirty="0" err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.</a:t>
            </a:r>
            <a:r>
              <a:rPr lang="en-US" altLang="ko-KR" sz="1800" b="1" i="1" dirty="0" err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addLast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(</a:t>
            </a:r>
            <a:r>
              <a:rPr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a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)</a:t>
            </a:r>
          </a:p>
          <a:p>
            <a:pPr marL="0" lvl="1" defTabSz="3429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  <a:tab pos="3587750" algn="l"/>
                <a:tab pos="3857625" algn="l"/>
              </a:tabLst>
            </a:pP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			</a:t>
            </a:r>
            <a:r>
              <a:rPr lang="en-US" altLang="ko-KR" sz="1800" b="1" i="1" dirty="0" err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A</a:t>
            </a:r>
            <a:r>
              <a:rPr lang="en-US" altLang="ko-KR" sz="1800" dirty="0" err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.</a:t>
            </a:r>
            <a:r>
              <a:rPr lang="en-US" altLang="ko-KR" sz="1800" b="1" i="1" dirty="0" err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removeFirst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()</a:t>
            </a:r>
            <a:endParaRPr lang="en-US" altLang="ko-KR" sz="1800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  <a:p>
            <a:pPr marL="0" lvl="1" defTabSz="3429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  <a:tab pos="3587750" algn="l"/>
                <a:tab pos="3857625" algn="l"/>
              </a:tabLst>
            </a:pP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	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	</a:t>
            </a:r>
            <a:r>
              <a:rPr lang="en-US" altLang="ko-KR" sz="1800" b="1" dirty="0" err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elseif</a:t>
            </a:r>
            <a:r>
              <a:rPr lang="en-US" altLang="ko-KR" sz="1800" b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(</a:t>
            </a:r>
            <a:r>
              <a:rPr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a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/>
              </a:rPr>
              <a:t>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b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)</a:t>
            </a:r>
            <a:endParaRPr lang="en-US" altLang="ko-KR" sz="1800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  <a:p>
            <a:pPr marL="0" lvl="1" defTabSz="3429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  <a:tab pos="3587750" algn="l"/>
                <a:tab pos="3857625" algn="l"/>
              </a:tabLst>
            </a:pPr>
            <a:r>
              <a:rPr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			C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.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addLast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(</a:t>
            </a:r>
            <a:r>
              <a:rPr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b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)</a:t>
            </a:r>
          </a:p>
          <a:p>
            <a:pPr marL="0" lvl="1" defTabSz="3429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  <a:tab pos="3587750" algn="l"/>
                <a:tab pos="3857625" algn="l"/>
              </a:tabLst>
            </a:pP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			</a:t>
            </a:r>
            <a:r>
              <a:rPr lang="en-US" altLang="ko-KR" sz="1800" b="1" i="1" dirty="0" err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B</a:t>
            </a:r>
            <a:r>
              <a:rPr lang="en-US" altLang="ko-KR" sz="1800" dirty="0" err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.</a:t>
            </a:r>
            <a:r>
              <a:rPr lang="en-US" altLang="ko-KR" sz="1800" b="1" i="1" dirty="0" err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removeFirst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()</a:t>
            </a:r>
          </a:p>
          <a:p>
            <a:pPr marL="0" lvl="1" defTabSz="3429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  <a:tab pos="3500438" algn="l"/>
                <a:tab pos="3857625" algn="l"/>
              </a:tabLst>
            </a:pP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		</a:t>
            </a:r>
            <a:r>
              <a:rPr lang="en-US" altLang="ko-KR" sz="1800" b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else </a:t>
            </a:r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{</a:t>
            </a:r>
            <a:r>
              <a:rPr lang="en-US" altLang="ko-KR" sz="1800" b="1" i="1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a</a:t>
            </a:r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/>
              </a:rPr>
              <a:t></a:t>
            </a:r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ko-KR" sz="1800" b="1" i="1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b</a:t>
            </a:r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}</a:t>
            </a:r>
          </a:p>
          <a:p>
            <a:pPr marL="0" lvl="1" defTabSz="3429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  <a:tab pos="3500438" algn="l"/>
                <a:tab pos="3857625" algn="l"/>
              </a:tabLst>
            </a:pPr>
            <a:r>
              <a:rPr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			</a:t>
            </a:r>
            <a:r>
              <a:rPr lang="en-US" altLang="ko-KR" sz="1800" b="1" i="1" dirty="0" err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C</a:t>
            </a:r>
            <a:r>
              <a:rPr lang="en-US" altLang="ko-KR" sz="1800" dirty="0" err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.</a:t>
            </a:r>
            <a:r>
              <a:rPr lang="en-US" altLang="ko-KR" sz="1800" b="1" i="1" dirty="0" err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addLast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(</a:t>
            </a:r>
            <a:r>
              <a:rPr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a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)</a:t>
            </a:r>
          </a:p>
          <a:p>
            <a:pPr marL="0" lvl="1" defTabSz="3429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  <a:tab pos="3500438" algn="l"/>
                <a:tab pos="3857625" algn="l"/>
              </a:tabLst>
            </a:pP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			</a:t>
            </a:r>
            <a:r>
              <a:rPr lang="en-US" altLang="ko-KR" sz="1800" b="1" i="1" dirty="0" err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A</a:t>
            </a:r>
            <a:r>
              <a:rPr lang="en-US" altLang="ko-KR" sz="1800" dirty="0" err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.</a:t>
            </a:r>
            <a:r>
              <a:rPr lang="en-US" altLang="ko-KR" sz="1800" b="1" i="1" dirty="0" err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removeFirst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()</a:t>
            </a:r>
          </a:p>
          <a:p>
            <a:pPr marL="0" lvl="1" defTabSz="3429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  <a:tab pos="3500438" algn="l"/>
                <a:tab pos="3857625" algn="l"/>
              </a:tabLst>
            </a:pP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			</a:t>
            </a:r>
            <a:r>
              <a:rPr lang="en-US" altLang="ko-KR" sz="1800" b="1" i="1" dirty="0" err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B</a:t>
            </a:r>
            <a:r>
              <a:rPr lang="en-US" altLang="ko-KR" sz="1800" dirty="0" err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.</a:t>
            </a:r>
            <a:r>
              <a:rPr lang="en-US" altLang="ko-KR" sz="1800" b="1" i="1" dirty="0" err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removeFirst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()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4714876" y="1643050"/>
            <a:ext cx="3714776" cy="2585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lvl="1" defTabSz="3429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  <a:tab pos="3500438" algn="l"/>
                <a:tab pos="3857625" algn="l"/>
              </a:tabLst>
            </a:pP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3. </a:t>
            </a:r>
            <a:r>
              <a:rPr lang="en-US" altLang="ko-KR" sz="1800" b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while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(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!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A</a:t>
            </a:r>
            <a:r>
              <a:rPr lang="en-US" altLang="ko-KR" sz="1800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.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isEmpty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())</a:t>
            </a:r>
          </a:p>
          <a:p>
            <a:pPr marL="0" lvl="1" defTabSz="3429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  <a:tab pos="3500438" algn="l"/>
                <a:tab pos="3857625" algn="l"/>
              </a:tabLst>
            </a:pP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		</a:t>
            </a:r>
            <a:r>
              <a:rPr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a 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</a:t>
            </a:r>
            <a:r>
              <a:rPr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ko-KR" sz="1800" b="1" i="1" dirty="0" err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A</a:t>
            </a:r>
            <a:r>
              <a:rPr lang="en-US" altLang="ko-KR" sz="1800" dirty="0" err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.</a:t>
            </a:r>
            <a:r>
              <a:rPr lang="en-US" altLang="ko-KR" sz="1800" b="1" i="1" dirty="0" err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get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(1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)</a:t>
            </a:r>
            <a:endParaRPr lang="en-US" altLang="ko-KR" sz="1800" dirty="0" smtClean="0">
              <a:solidFill>
                <a:srgbClr val="000000"/>
              </a:solidFill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  <a:p>
            <a:pPr marL="0" lvl="1" defTabSz="3429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  <a:tab pos="3500438" algn="l"/>
                <a:tab pos="3857625" algn="l"/>
              </a:tabLst>
            </a:pPr>
            <a:r>
              <a:rPr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		</a:t>
            </a:r>
            <a:r>
              <a:rPr lang="en-US" altLang="ko-KR" sz="1800" b="1" i="1" dirty="0" err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C</a:t>
            </a:r>
            <a:r>
              <a:rPr lang="en-US" altLang="ko-KR" sz="1800" dirty="0" err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.</a:t>
            </a:r>
            <a:r>
              <a:rPr lang="en-US" altLang="ko-KR" sz="1800" b="1" i="1" dirty="0" err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addLast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(</a:t>
            </a:r>
            <a:r>
              <a:rPr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a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)</a:t>
            </a:r>
          </a:p>
          <a:p>
            <a:pPr marL="0" lvl="1" defTabSz="3429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  <a:tab pos="3500438" algn="l"/>
                <a:tab pos="3857625" algn="l"/>
              </a:tabLst>
            </a:pP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		</a:t>
            </a:r>
            <a:r>
              <a:rPr lang="en-US" altLang="ko-KR" sz="1800" b="1" i="1" dirty="0" err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A</a:t>
            </a:r>
            <a:r>
              <a:rPr lang="en-US" altLang="ko-KR" sz="1800" dirty="0" err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.</a:t>
            </a:r>
            <a:r>
              <a:rPr lang="en-US" altLang="ko-KR" sz="1800" b="1" i="1" dirty="0" err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removeFirst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()</a:t>
            </a:r>
          </a:p>
          <a:p>
            <a:pPr marL="0" lvl="1" defTabSz="3429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  <a:tab pos="3500438" algn="l"/>
                <a:tab pos="3857625" algn="l"/>
              </a:tabLst>
            </a:pP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4. </a:t>
            </a:r>
            <a:r>
              <a:rPr lang="en-US" altLang="ko-KR" sz="1800" b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while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(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!</a:t>
            </a:r>
            <a:r>
              <a:rPr lang="en-US" altLang="ko-KR" sz="1800" b="1" i="1" dirty="0" err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B</a:t>
            </a:r>
            <a:r>
              <a:rPr lang="en-US" altLang="ko-KR" sz="1800" dirty="0" err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.</a:t>
            </a:r>
            <a:r>
              <a:rPr lang="en-US" altLang="ko-KR" sz="1800" b="1" i="1" dirty="0" err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isEmpty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())</a:t>
            </a:r>
          </a:p>
          <a:p>
            <a:pPr marL="0" lvl="1" defTabSz="3429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  <a:tab pos="3500438" algn="l"/>
                <a:tab pos="3857625" algn="l"/>
              </a:tabLst>
            </a:pPr>
            <a:r>
              <a:rPr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		b 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</a:t>
            </a:r>
            <a:r>
              <a:rPr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ko-KR" sz="1800" b="1" i="1" dirty="0" err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B</a:t>
            </a:r>
            <a:r>
              <a:rPr lang="en-US" altLang="ko-KR" sz="1800" dirty="0" err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.</a:t>
            </a:r>
            <a:r>
              <a:rPr lang="en-US" altLang="ko-KR" sz="1800" b="1" i="1" dirty="0" err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get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(1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)</a:t>
            </a:r>
            <a:endParaRPr lang="en-US" altLang="ko-KR" sz="1800" dirty="0" smtClean="0">
              <a:solidFill>
                <a:srgbClr val="000000"/>
              </a:solidFill>
              <a:latin typeface="Times New Roman" pitchFamily="18" charset="0"/>
              <a:ea typeface="맑은 고딕" pitchFamily="50" charset="-127"/>
              <a:cs typeface="Times New Roman" pitchFamily="18" charset="0"/>
              <a:sym typeface="Symbol" pitchFamily="18" charset="2"/>
            </a:endParaRPr>
          </a:p>
          <a:p>
            <a:pPr marL="0" lvl="1" defTabSz="3429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  <a:tab pos="3500438" algn="l"/>
                <a:tab pos="3857625" algn="l"/>
              </a:tabLst>
            </a:pPr>
            <a:r>
              <a:rPr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		</a:t>
            </a:r>
            <a:r>
              <a:rPr lang="en-US" altLang="ko-KR" sz="1800" b="1" i="1" dirty="0" err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C</a:t>
            </a:r>
            <a:r>
              <a:rPr lang="en-US" altLang="ko-KR" sz="1800" dirty="0" err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.</a:t>
            </a:r>
            <a:r>
              <a:rPr lang="en-US" altLang="ko-KR" sz="1800" b="1" i="1" dirty="0" err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addLast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(</a:t>
            </a:r>
            <a:r>
              <a:rPr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b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)</a:t>
            </a:r>
          </a:p>
          <a:p>
            <a:pPr marL="0" lvl="1" defTabSz="3429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  <a:tab pos="3500438" algn="l"/>
                <a:tab pos="3857625" algn="l"/>
              </a:tabLst>
            </a:pP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		</a:t>
            </a:r>
            <a:r>
              <a:rPr lang="en-US" altLang="ko-KR" sz="1800" b="1" i="1" dirty="0" err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B</a:t>
            </a:r>
            <a:r>
              <a:rPr lang="en-US" altLang="ko-KR" sz="1800" dirty="0" err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.</a:t>
            </a:r>
            <a:r>
              <a:rPr lang="en-US" altLang="ko-KR" sz="1800" b="1" i="1" dirty="0" err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removeFirst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()</a:t>
            </a:r>
          </a:p>
          <a:p>
            <a:pPr marL="0" lvl="1" defTabSz="3429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  <a:tab pos="3500438" algn="l"/>
                <a:tab pos="3857625" algn="l"/>
              </a:tabLst>
            </a:pP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5. </a:t>
            </a:r>
            <a:r>
              <a:rPr lang="en-US" altLang="ko-KR" sz="1800" b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return </a:t>
            </a:r>
            <a:r>
              <a:rPr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C</a:t>
            </a:r>
          </a:p>
          <a:p>
            <a:pPr marL="0" lvl="1" defTabSz="3429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  <a:tab pos="3500438" algn="l"/>
                <a:tab pos="3857625" algn="l"/>
              </a:tabLst>
            </a:pPr>
            <a:r>
              <a:rPr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					</a:t>
            </a:r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{Total </a:t>
            </a:r>
            <a:r>
              <a:rPr lang="en-US" altLang="ko-KR" sz="1800" b="1" dirty="0">
                <a:latin typeface="Times New Roman" pitchFamily="18" charset="0"/>
                <a:ea typeface="맑은 고딕" pitchFamily="50" charset="-127"/>
              </a:rPr>
              <a:t>O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</a:rPr>
              <a:t>(|</a:t>
            </a:r>
            <a:r>
              <a:rPr lang="en-US" altLang="ko-KR" sz="1800" b="1" i="1" dirty="0">
                <a:latin typeface="Times New Roman" pitchFamily="18" charset="0"/>
                <a:ea typeface="맑은 고딕" pitchFamily="50" charset="-127"/>
              </a:rPr>
              <a:t>A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</a:rPr>
              <a:t>| + |</a:t>
            </a:r>
            <a:r>
              <a:rPr lang="en-US" altLang="ko-KR" sz="1800" b="1" i="1" dirty="0">
                <a:latin typeface="Times New Roman" pitchFamily="18" charset="0"/>
                <a:ea typeface="맑은 고딕" pitchFamily="50" charset="-127"/>
              </a:rPr>
              <a:t>B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</a:rPr>
              <a:t>|)</a:t>
            </a:r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}</a:t>
            </a:r>
            <a:endParaRPr lang="en-US" altLang="ko-KR" sz="1800" b="1" i="1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</p:txBody>
      </p:sp>
      <p:grpSp>
        <p:nvGrpSpPr>
          <p:cNvPr id="11" name="그룹 19"/>
          <p:cNvGrpSpPr>
            <a:grpSpLocks/>
          </p:cNvGrpSpPr>
          <p:nvPr/>
        </p:nvGrpSpPr>
        <p:grpSpPr bwMode="auto">
          <a:xfrm rot="217491">
            <a:off x="7715098" y="-62547"/>
            <a:ext cx="1213558" cy="1517436"/>
            <a:chOff x="3071801" y="3795908"/>
            <a:chExt cx="1213566" cy="1517776"/>
          </a:xfrm>
        </p:grpSpPr>
        <p:sp>
          <p:nvSpPr>
            <p:cNvPr id="12" name="TextBox 14"/>
            <p:cNvSpPr txBox="1">
              <a:spLocks noChangeArrowheads="1"/>
            </p:cNvSpPr>
            <p:nvPr/>
          </p:nvSpPr>
          <p:spPr bwMode="auto">
            <a:xfrm>
              <a:off x="3142359" y="3866810"/>
              <a:ext cx="1143008" cy="14468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en-US" sz="8800" b="1" dirty="0" smtClean="0">
                  <a:solidFill>
                    <a:srgbClr val="96A5E2"/>
                  </a:solidFill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∪</a:t>
              </a:r>
              <a:endParaRPr lang="ko-KR" altLang="en-US" sz="8800" dirty="0">
                <a:solidFill>
                  <a:srgbClr val="96A5E2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" name="TextBox 16"/>
            <p:cNvSpPr txBox="1">
              <a:spLocks noChangeArrowheads="1"/>
            </p:cNvSpPr>
            <p:nvPr/>
          </p:nvSpPr>
          <p:spPr bwMode="auto">
            <a:xfrm>
              <a:off x="3071801" y="3795908"/>
              <a:ext cx="1143008" cy="14468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en-US" sz="8800" b="1" dirty="0" smtClean="0">
                  <a:solidFill>
                    <a:srgbClr val="0070C0"/>
                  </a:solidFill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∪</a:t>
              </a:r>
              <a:endParaRPr lang="ko-KR" altLang="en-US" sz="880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ueprint">
  <a:themeElements>
    <a:clrScheme name="">
      <a:dk1>
        <a:srgbClr val="40458C"/>
      </a:dk1>
      <a:lt1>
        <a:srgbClr val="FFFFFF"/>
      </a:lt1>
      <a:dk2>
        <a:srgbClr val="BE2D00"/>
      </a:dk2>
      <a:lt2>
        <a:srgbClr val="B7C1EB"/>
      </a:lt2>
      <a:accent1>
        <a:srgbClr val="ECD882"/>
      </a:accent1>
      <a:accent2>
        <a:srgbClr val="577052"/>
      </a:accent2>
      <a:accent3>
        <a:srgbClr val="FFFFFF"/>
      </a:accent3>
      <a:accent4>
        <a:srgbClr val="353A77"/>
      </a:accent4>
      <a:accent5>
        <a:srgbClr val="F4E9C1"/>
      </a:accent5>
      <a:accent6>
        <a:srgbClr val="4E6549"/>
      </a:accent6>
      <a:hlink>
        <a:srgbClr val="6F89F7"/>
      </a:hlink>
      <a:folHlink>
        <a:srgbClr val="CFDBFD"/>
      </a:folHlink>
    </a:clrScheme>
    <a:fontScheme name="Blueprint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Designs\Blueprint.pot</Template>
  <TotalTime>0</TotalTime>
  <Words>936</Words>
  <Application>Microsoft Office PowerPoint</Application>
  <PresentationFormat>화면 슬라이드 쇼(4:3)</PresentationFormat>
  <Paragraphs>386</Paragraphs>
  <Slides>19</Slides>
  <Notes>19</Notes>
  <HiddenSlides>0</HiddenSlides>
  <MMClips>0</MMClips>
  <ScaleCrop>false</ScaleCrop>
  <HeadingPairs>
    <vt:vector size="8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7" baseType="lpstr">
      <vt:lpstr>굴림</vt:lpstr>
      <vt:lpstr>맑은 고딕</vt:lpstr>
      <vt:lpstr>Symbol</vt:lpstr>
      <vt:lpstr>Tahoma</vt:lpstr>
      <vt:lpstr>Times New Roman</vt:lpstr>
      <vt:lpstr>Wingdings</vt:lpstr>
      <vt:lpstr>Blueprint</vt:lpstr>
      <vt:lpstr>Clip</vt:lpstr>
      <vt:lpstr>집합</vt:lpstr>
      <vt:lpstr>Outline</vt:lpstr>
      <vt:lpstr>집합 ADT</vt:lpstr>
      <vt:lpstr>집합 ADT 메쏘드</vt:lpstr>
      <vt:lpstr>집합 ADT 메쏘드 (conti.)</vt:lpstr>
      <vt:lpstr>집합 응용</vt:lpstr>
      <vt:lpstr>집합을 연결리스트에 저장</vt:lpstr>
      <vt:lpstr>집합 메쏘드 제시에 앞서</vt:lpstr>
      <vt:lpstr>합집합(union)</vt:lpstr>
      <vt:lpstr>교집합(intersect)</vt:lpstr>
      <vt:lpstr>차집합(subtract)</vt:lpstr>
      <vt:lpstr>소속과 부분집합</vt:lpstr>
      <vt:lpstr>응용문제</vt:lpstr>
      <vt:lpstr>응용문제: 비파괴적인 합집합, 교집합 메쏘드</vt:lpstr>
      <vt:lpstr>PowerPoint 프레젠테이션</vt:lpstr>
      <vt:lpstr>PowerPoint 프레젠테이션</vt:lpstr>
      <vt:lpstr>응용문제: 정수범위로 매핑 가능한 집합</vt:lpstr>
      <vt:lpstr>해결: 비트벡터 사용</vt:lpstr>
      <vt:lpstr>해결: 비트벡터 메쏘드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2009-02-28T19:32:19Z</dcterms:created>
  <dcterms:modified xsi:type="dcterms:W3CDTF">2019-01-23T04:45:37Z</dcterms:modified>
</cp:coreProperties>
</file>