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69" r:id="rId2"/>
    <p:sldId id="277" r:id="rId3"/>
    <p:sldId id="274" r:id="rId4"/>
    <p:sldId id="270" r:id="rId5"/>
    <p:sldId id="271" r:id="rId6"/>
    <p:sldId id="272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</p:sldIdLst>
  <p:sldSz cx="12192000" cy="6858000"/>
  <p:notesSz cx="6858000" cy="9144000"/>
  <p:embeddedFontLst>
    <p:embeddedFont>
      <p:font typeface="1훈막대연필 R" panose="02020603020101020101" pitchFamily="18" charset="-127"/>
      <p:regular r:id="rId18"/>
    </p:embeddedFont>
    <p:embeddedFont>
      <p:font typeface="THE푸딩B" panose="02020603020101020101" pitchFamily="18" charset="-127"/>
      <p:regular r:id="rId19"/>
    </p:embeddedFont>
    <p:embeddedFont>
      <p:font typeface="Chiller" panose="04020404031007020602" pitchFamily="82" charset="0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065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pos="234" userDrawn="1">
          <p15:clr>
            <a:srgbClr val="A4A3A4"/>
          </p15:clr>
        </p15:guide>
        <p15:guide id="6" pos="74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999"/>
    <a:srgbClr val="E9EAED"/>
    <a:srgbClr val="CDCDCD"/>
    <a:srgbClr val="223B73"/>
    <a:srgbClr val="D3D7DC"/>
    <a:srgbClr val="6A7180"/>
    <a:srgbClr val="686F7E"/>
    <a:srgbClr val="3C599F"/>
    <a:srgbClr val="4B66A0"/>
    <a:srgbClr val="45A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654"/>
      </p:cViewPr>
      <p:guideLst>
        <p:guide orient="horz" pos="255"/>
        <p:guide pos="3840"/>
        <p:guide orient="horz" pos="4065"/>
        <p:guide orient="horz" pos="2160"/>
        <p:guide pos="234"/>
        <p:guide pos="74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E077-75DD-40F9-AEEE-755E7E584248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49DA-4CDC-426A-8308-277CECE1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84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E077-75DD-40F9-AEEE-755E7E584248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49DA-4CDC-426A-8308-277CECE1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49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E077-75DD-40F9-AEEE-755E7E584248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49DA-4CDC-426A-8308-277CECE1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83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E077-75DD-40F9-AEEE-755E7E584248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49DA-4CDC-426A-8308-277CECE1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6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E077-75DD-40F9-AEEE-755E7E584248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49DA-4CDC-426A-8308-277CECE1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90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E077-75DD-40F9-AEEE-755E7E584248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49DA-4CDC-426A-8308-277CECE1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65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E077-75DD-40F9-AEEE-755E7E584248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49DA-4CDC-426A-8308-277CECE1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58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E077-75DD-40F9-AEEE-755E7E584248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49DA-4CDC-426A-8308-277CECE1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01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E077-75DD-40F9-AEEE-755E7E584248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49DA-4CDC-426A-8308-277CECE1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1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E077-75DD-40F9-AEEE-755E7E584248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49DA-4CDC-426A-8308-277CECE1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02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E077-75DD-40F9-AEEE-755E7E584248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849DA-4CDC-426A-8308-277CECE1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38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E077-75DD-40F9-AEEE-755E7E584248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849DA-4CDC-426A-8308-277CECE1F1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59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28.jpg"/><Relationship Id="rId4" Type="http://schemas.openxmlformats.org/officeDocument/2006/relationships/image" Target="../media/image6.png"/><Relationship Id="rId9" Type="http://schemas.openxmlformats.org/officeDocument/2006/relationships/slide" Target="slide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29.jpg"/><Relationship Id="rId4" Type="http://schemas.openxmlformats.org/officeDocument/2006/relationships/image" Target="../media/image6.png"/><Relationship Id="rId9" Type="http://schemas.openxmlformats.org/officeDocument/2006/relationships/slide" Target="slide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30.jpg"/><Relationship Id="rId4" Type="http://schemas.openxmlformats.org/officeDocument/2006/relationships/image" Target="../media/image6.png"/><Relationship Id="rId9" Type="http://schemas.openxmlformats.org/officeDocument/2006/relationships/slide" Target="slide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32.jpg"/><Relationship Id="rId5" Type="http://schemas.openxmlformats.org/officeDocument/2006/relationships/image" Target="../media/image7.png"/><Relationship Id="rId10" Type="http://schemas.openxmlformats.org/officeDocument/2006/relationships/slide" Target="slide5.xml"/><Relationship Id="rId4" Type="http://schemas.openxmlformats.org/officeDocument/2006/relationships/image" Target="../media/image6.png"/><Relationship Id="rId9" Type="http://schemas.openxmlformats.org/officeDocument/2006/relationships/image" Target="../media/image31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33.jpg"/><Relationship Id="rId4" Type="http://schemas.openxmlformats.org/officeDocument/2006/relationships/image" Target="../media/image6.png"/><Relationship Id="rId9" Type="http://schemas.openxmlformats.org/officeDocument/2006/relationships/slide" Target="slide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35.jpg"/><Relationship Id="rId5" Type="http://schemas.openxmlformats.org/officeDocument/2006/relationships/image" Target="../media/image7.png"/><Relationship Id="rId10" Type="http://schemas.openxmlformats.org/officeDocument/2006/relationships/slide" Target="slide5.xml"/><Relationship Id="rId4" Type="http://schemas.openxmlformats.org/officeDocument/2006/relationships/image" Target="../media/image6.png"/><Relationship Id="rId9" Type="http://schemas.openxmlformats.org/officeDocument/2006/relationships/image" Target="../media/image34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5" Type="http://schemas.openxmlformats.org/officeDocument/2006/relationships/image" Target="../media/image19.jp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9.xml"/><Relationship Id="rId18" Type="http://schemas.openxmlformats.org/officeDocument/2006/relationships/slide" Target="slide12.xml"/><Relationship Id="rId3" Type="http://schemas.openxmlformats.org/officeDocument/2006/relationships/image" Target="../media/image19.jpg"/><Relationship Id="rId7" Type="http://schemas.openxmlformats.org/officeDocument/2006/relationships/image" Target="../media/image7.png"/><Relationship Id="rId12" Type="http://schemas.openxmlformats.org/officeDocument/2006/relationships/slide" Target="slide8.xml"/><Relationship Id="rId17" Type="http://schemas.openxmlformats.org/officeDocument/2006/relationships/slide" Target="slide13.xml"/><Relationship Id="rId2" Type="http://schemas.openxmlformats.org/officeDocument/2006/relationships/image" Target="../media/image13.png"/><Relationship Id="rId16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slide" Target="slide7.xml"/><Relationship Id="rId5" Type="http://schemas.openxmlformats.org/officeDocument/2006/relationships/image" Target="../media/image5.png"/><Relationship Id="rId15" Type="http://schemas.openxmlformats.org/officeDocument/2006/relationships/slide" Target="slide11.xml"/><Relationship Id="rId10" Type="http://schemas.openxmlformats.org/officeDocument/2006/relationships/slide" Target="slide6.xml"/><Relationship Id="rId19" Type="http://schemas.openxmlformats.org/officeDocument/2006/relationships/slide" Target="slide16.xml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20.jpg"/><Relationship Id="rId4" Type="http://schemas.openxmlformats.org/officeDocument/2006/relationships/image" Target="../media/image6.png"/><Relationship Id="rId9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22.jpg"/><Relationship Id="rId5" Type="http://schemas.openxmlformats.org/officeDocument/2006/relationships/image" Target="../media/image7.png"/><Relationship Id="rId10" Type="http://schemas.openxmlformats.org/officeDocument/2006/relationships/slide" Target="slide5.xml"/><Relationship Id="rId4" Type="http://schemas.openxmlformats.org/officeDocument/2006/relationships/image" Target="../media/image6.png"/><Relationship Id="rId9" Type="http://schemas.openxmlformats.org/officeDocument/2006/relationships/image" Target="../media/image21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6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slide" Target="slide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25.jpg"/><Relationship Id="rId5" Type="http://schemas.openxmlformats.org/officeDocument/2006/relationships/image" Target="../media/image7.png"/><Relationship Id="rId10" Type="http://schemas.openxmlformats.org/officeDocument/2006/relationships/image" Target="../media/image24.jpg"/><Relationship Id="rId4" Type="http://schemas.openxmlformats.org/officeDocument/2006/relationships/image" Target="../media/image6.png"/><Relationship Id="rId9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27.jpg"/><Relationship Id="rId4" Type="http://schemas.openxmlformats.org/officeDocument/2006/relationships/image" Target="../media/image6.png"/><Relationship Id="rId9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5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933825" y="2952750"/>
            <a:ext cx="432435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33825" y="3540919"/>
            <a:ext cx="432435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hlinkClick r:id="" action="ppaction://hlinkshowjump?jump=nextslide"/>
          </p:cNvPr>
          <p:cNvSpPr/>
          <p:nvPr/>
        </p:nvSpPr>
        <p:spPr>
          <a:xfrm>
            <a:off x="3933825" y="4129088"/>
            <a:ext cx="4324350" cy="419100"/>
          </a:xfrm>
          <a:prstGeom prst="rect">
            <a:avLst/>
          </a:prstGeom>
          <a:solidFill>
            <a:srgbClr val="223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683066" y="4129088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Log In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45669" y="5270956"/>
            <a:ext cx="2252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MunDongSeon</a:t>
            </a:r>
            <a:r>
              <a:rPr lang="en-US" altLang="ko-KR" sz="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PyeonJiYong</a:t>
            </a:r>
            <a:r>
              <a:rPr lang="en-US" altLang="ko-KR" sz="8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8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ParkGyeongJae</a:t>
            </a:r>
            <a:endParaRPr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2734" y="2981124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j-lt"/>
              </a:rPr>
              <a:t>Beautiful KPU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+mj-lt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800600" y="3666664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064663" y="3666664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328726" y="3666664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592789" y="3666664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856852" y="3666664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120915" y="3666664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384978" y="3666664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649041" y="3666664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913104" y="3666664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7177165" y="3666664"/>
            <a:ext cx="155448" cy="155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01" y="1887444"/>
            <a:ext cx="2071708" cy="86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0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2457"/>
            <a:ext cx="12192000" cy="6845543"/>
          </a:xfrm>
          <a:prstGeom prst="rect">
            <a:avLst/>
          </a:prstGeom>
          <a:solidFill>
            <a:srgbClr val="E9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0" y="1678"/>
            <a:ext cx="12192000" cy="382195"/>
            <a:chOff x="0" y="1678"/>
            <a:chExt cx="12192000" cy="382195"/>
          </a:xfrm>
        </p:grpSpPr>
        <p:sp>
          <p:nvSpPr>
            <p:cNvPr id="38" name="직사각형 37"/>
            <p:cNvSpPr/>
            <p:nvPr/>
          </p:nvSpPr>
          <p:spPr>
            <a:xfrm>
              <a:off x="0" y="1678"/>
              <a:ext cx="12192000" cy="382195"/>
            </a:xfrm>
            <a:prstGeom prst="rect">
              <a:avLst/>
            </a:prstGeom>
            <a:solidFill>
              <a:srgbClr val="3C599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721159" y="94995"/>
              <a:ext cx="3538847" cy="21087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</a:t>
              </a:r>
              <a:endParaRPr lang="ko-KR" altLang="en-US" dirty="0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7523177" y="97758"/>
              <a:ext cx="185122" cy="177988"/>
              <a:chOff x="3728909" y="1467430"/>
              <a:chExt cx="385762" cy="370895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3728909" y="1467430"/>
                <a:ext cx="385762" cy="370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2" name="그림 51"/>
              <p:cNvPicPr>
                <a:picLocks noChangeAspect="1"/>
              </p:cNvPicPr>
              <p:nvPr/>
            </p:nvPicPr>
            <p:blipFill rotWithShape="1"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89" t="6296" r="14889" b="6296"/>
              <a:stretch/>
            </p:blipFill>
            <p:spPr>
              <a:xfrm>
                <a:off x="3747497" y="1491209"/>
                <a:ext cx="348586" cy="347116"/>
              </a:xfrm>
              <a:prstGeom prst="rect">
                <a:avLst/>
              </a:prstGeom>
            </p:spPr>
          </p:pic>
        </p:grpSp>
        <p:sp>
          <p:nvSpPr>
            <p:cNvPr id="42" name="TextBox 41"/>
            <p:cNvSpPr txBox="1"/>
            <p:nvPr/>
          </p:nvSpPr>
          <p:spPr>
            <a:xfrm>
              <a:off x="9201076" y="49826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Facebook Letter Faces" pitchFamily="50" charset="0"/>
                </a:rPr>
                <a:t>홈</a:t>
              </a:r>
              <a:endParaRPr lang="ko-KR" altLang="en-US" sz="11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Facebook Letter Faces" pitchFamily="50" charset="0"/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11168062" y="85469"/>
              <a:ext cx="0" cy="1905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9153525" y="85469"/>
              <a:ext cx="0" cy="1905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그림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95" y="21020"/>
            <a:ext cx="376664" cy="331464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638" y="1678"/>
            <a:ext cx="360000" cy="36000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108" y="12457"/>
            <a:ext cx="360000" cy="36000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198" y="-7516"/>
            <a:ext cx="360000" cy="36000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154" y="12457"/>
            <a:ext cx="360000" cy="3600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57" y="75665"/>
            <a:ext cx="4102835" cy="6858000"/>
          </a:xfrm>
          <a:prstGeom prst="rect">
            <a:avLst/>
          </a:prstGeom>
        </p:spPr>
      </p:pic>
      <p:pic>
        <p:nvPicPr>
          <p:cNvPr id="4" name="그림 3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124" y="905164"/>
            <a:ext cx="2832822" cy="503612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523950" y="47625"/>
            <a:ext cx="1084770" cy="258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+mn-ea"/>
              </a:rPr>
              <a:t>Logout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24803" y="14172"/>
            <a:ext cx="1292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1훈막대연필 R" panose="02020603020101020101" pitchFamily="18" charset="-127"/>
              </a:rPr>
              <a:t>Beautiful KPU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1훈막대연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907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2457"/>
            <a:ext cx="12192000" cy="6845543"/>
          </a:xfrm>
          <a:prstGeom prst="rect">
            <a:avLst/>
          </a:prstGeom>
          <a:solidFill>
            <a:srgbClr val="E9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0" y="1678"/>
            <a:ext cx="12192000" cy="382195"/>
            <a:chOff x="0" y="1678"/>
            <a:chExt cx="12192000" cy="382195"/>
          </a:xfrm>
        </p:grpSpPr>
        <p:sp>
          <p:nvSpPr>
            <p:cNvPr id="38" name="직사각형 37"/>
            <p:cNvSpPr/>
            <p:nvPr/>
          </p:nvSpPr>
          <p:spPr>
            <a:xfrm>
              <a:off x="0" y="1678"/>
              <a:ext cx="12192000" cy="382195"/>
            </a:xfrm>
            <a:prstGeom prst="rect">
              <a:avLst/>
            </a:prstGeom>
            <a:solidFill>
              <a:srgbClr val="3C599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721159" y="94995"/>
              <a:ext cx="3538847" cy="21087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</a:t>
              </a:r>
              <a:endParaRPr lang="ko-KR" altLang="en-US" dirty="0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7523177" y="97758"/>
              <a:ext cx="185122" cy="177988"/>
              <a:chOff x="3728909" y="1467430"/>
              <a:chExt cx="385762" cy="370895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3728909" y="1467430"/>
                <a:ext cx="385762" cy="370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2" name="그림 51"/>
              <p:cNvPicPr>
                <a:picLocks noChangeAspect="1"/>
              </p:cNvPicPr>
              <p:nvPr/>
            </p:nvPicPr>
            <p:blipFill rotWithShape="1"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89" t="6296" r="14889" b="6296"/>
              <a:stretch/>
            </p:blipFill>
            <p:spPr>
              <a:xfrm>
                <a:off x="3747497" y="1491209"/>
                <a:ext cx="348586" cy="347116"/>
              </a:xfrm>
              <a:prstGeom prst="rect">
                <a:avLst/>
              </a:prstGeom>
            </p:spPr>
          </p:pic>
        </p:grpSp>
        <p:sp>
          <p:nvSpPr>
            <p:cNvPr id="42" name="TextBox 41"/>
            <p:cNvSpPr txBox="1"/>
            <p:nvPr/>
          </p:nvSpPr>
          <p:spPr>
            <a:xfrm>
              <a:off x="9201076" y="49826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Facebook Letter Faces" pitchFamily="50" charset="0"/>
                </a:rPr>
                <a:t>홈</a:t>
              </a:r>
              <a:endParaRPr lang="ko-KR" altLang="en-US" sz="11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Facebook Letter Faces" pitchFamily="50" charset="0"/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11168062" y="85469"/>
              <a:ext cx="0" cy="1905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9153525" y="85469"/>
              <a:ext cx="0" cy="1905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그림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95" y="21020"/>
            <a:ext cx="376664" cy="331464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638" y="1678"/>
            <a:ext cx="360000" cy="36000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108" y="12457"/>
            <a:ext cx="360000" cy="36000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198" y="-7516"/>
            <a:ext cx="360000" cy="36000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154" y="12457"/>
            <a:ext cx="360000" cy="3600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57" y="75665"/>
            <a:ext cx="4102835" cy="6858000"/>
          </a:xfrm>
          <a:prstGeom prst="rect">
            <a:avLst/>
          </a:prstGeom>
        </p:spPr>
      </p:pic>
      <p:pic>
        <p:nvPicPr>
          <p:cNvPr id="4" name="그림 3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659" y="905162"/>
            <a:ext cx="2836285" cy="504228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523950" y="47625"/>
            <a:ext cx="1084770" cy="258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+mn-ea"/>
              </a:rPr>
              <a:t>Logout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24803" y="14172"/>
            <a:ext cx="1292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1훈막대연필 R" panose="02020603020101020101" pitchFamily="18" charset="-127"/>
              </a:rPr>
              <a:t>Beautiful KPU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1훈막대연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779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2457"/>
            <a:ext cx="12192000" cy="6845543"/>
          </a:xfrm>
          <a:prstGeom prst="rect">
            <a:avLst/>
          </a:prstGeom>
          <a:solidFill>
            <a:srgbClr val="E9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0" y="1678"/>
            <a:ext cx="12192000" cy="382195"/>
            <a:chOff x="0" y="1678"/>
            <a:chExt cx="12192000" cy="382195"/>
          </a:xfrm>
        </p:grpSpPr>
        <p:sp>
          <p:nvSpPr>
            <p:cNvPr id="38" name="직사각형 37"/>
            <p:cNvSpPr/>
            <p:nvPr/>
          </p:nvSpPr>
          <p:spPr>
            <a:xfrm>
              <a:off x="0" y="1678"/>
              <a:ext cx="12192000" cy="382195"/>
            </a:xfrm>
            <a:prstGeom prst="rect">
              <a:avLst/>
            </a:prstGeom>
            <a:solidFill>
              <a:srgbClr val="3C599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721159" y="94995"/>
              <a:ext cx="3538847" cy="21087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</a:t>
              </a:r>
              <a:endParaRPr lang="ko-KR" altLang="en-US" dirty="0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7523177" y="97758"/>
              <a:ext cx="185122" cy="177988"/>
              <a:chOff x="3728909" y="1467430"/>
              <a:chExt cx="385762" cy="370895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3728909" y="1467430"/>
                <a:ext cx="385762" cy="370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2" name="그림 51"/>
              <p:cNvPicPr>
                <a:picLocks noChangeAspect="1"/>
              </p:cNvPicPr>
              <p:nvPr/>
            </p:nvPicPr>
            <p:blipFill rotWithShape="1"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89" t="6296" r="14889" b="6296"/>
              <a:stretch/>
            </p:blipFill>
            <p:spPr>
              <a:xfrm>
                <a:off x="3747497" y="1491209"/>
                <a:ext cx="348586" cy="347116"/>
              </a:xfrm>
              <a:prstGeom prst="rect">
                <a:avLst/>
              </a:prstGeom>
            </p:spPr>
          </p:pic>
        </p:grpSp>
        <p:sp>
          <p:nvSpPr>
            <p:cNvPr id="42" name="TextBox 41"/>
            <p:cNvSpPr txBox="1"/>
            <p:nvPr/>
          </p:nvSpPr>
          <p:spPr>
            <a:xfrm>
              <a:off x="9201076" y="49826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Facebook Letter Faces" pitchFamily="50" charset="0"/>
                </a:rPr>
                <a:t>홈</a:t>
              </a:r>
              <a:endParaRPr lang="ko-KR" altLang="en-US" sz="11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Facebook Letter Faces" pitchFamily="50" charset="0"/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11168062" y="85469"/>
              <a:ext cx="0" cy="1905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9153525" y="85469"/>
              <a:ext cx="0" cy="1905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그림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95" y="21020"/>
            <a:ext cx="376664" cy="331464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638" y="1678"/>
            <a:ext cx="360000" cy="36000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108" y="12457"/>
            <a:ext cx="360000" cy="36000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198" y="-7516"/>
            <a:ext cx="360000" cy="36000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154" y="12457"/>
            <a:ext cx="360000" cy="3600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57" y="75665"/>
            <a:ext cx="4102835" cy="6858000"/>
          </a:xfrm>
          <a:prstGeom prst="rect">
            <a:avLst/>
          </a:prstGeom>
        </p:spPr>
      </p:pic>
      <p:pic>
        <p:nvPicPr>
          <p:cNvPr id="4" name="그림 3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773" y="905163"/>
            <a:ext cx="2839171" cy="504741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523950" y="47625"/>
            <a:ext cx="1084770" cy="258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+mn-ea"/>
              </a:rPr>
              <a:t>Logout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24803" y="14172"/>
            <a:ext cx="1292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1훈막대연필 R" panose="02020603020101020101" pitchFamily="18" charset="-127"/>
              </a:rPr>
              <a:t>Beautiful KPU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1훈막대연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867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2457"/>
            <a:ext cx="12192000" cy="6845543"/>
          </a:xfrm>
          <a:prstGeom prst="rect">
            <a:avLst/>
          </a:prstGeom>
          <a:solidFill>
            <a:srgbClr val="E9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0" y="1678"/>
            <a:ext cx="12192000" cy="382195"/>
            <a:chOff x="0" y="1678"/>
            <a:chExt cx="12192000" cy="382195"/>
          </a:xfrm>
        </p:grpSpPr>
        <p:sp>
          <p:nvSpPr>
            <p:cNvPr id="38" name="직사각형 37"/>
            <p:cNvSpPr/>
            <p:nvPr/>
          </p:nvSpPr>
          <p:spPr>
            <a:xfrm>
              <a:off x="0" y="1678"/>
              <a:ext cx="12192000" cy="382195"/>
            </a:xfrm>
            <a:prstGeom prst="rect">
              <a:avLst/>
            </a:prstGeom>
            <a:solidFill>
              <a:srgbClr val="3C599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721159" y="94995"/>
              <a:ext cx="3538847" cy="21087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</a:t>
              </a:r>
              <a:endParaRPr lang="ko-KR" altLang="en-US" dirty="0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7523177" y="97758"/>
              <a:ext cx="185122" cy="177988"/>
              <a:chOff x="3728909" y="1467430"/>
              <a:chExt cx="385762" cy="370895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3728909" y="1467430"/>
                <a:ext cx="385762" cy="370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2" name="그림 51"/>
              <p:cNvPicPr>
                <a:picLocks noChangeAspect="1"/>
              </p:cNvPicPr>
              <p:nvPr/>
            </p:nvPicPr>
            <p:blipFill rotWithShape="1"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89" t="6296" r="14889" b="6296"/>
              <a:stretch/>
            </p:blipFill>
            <p:spPr>
              <a:xfrm>
                <a:off x="3747497" y="1491209"/>
                <a:ext cx="348586" cy="347116"/>
              </a:xfrm>
              <a:prstGeom prst="rect">
                <a:avLst/>
              </a:prstGeom>
            </p:spPr>
          </p:pic>
        </p:grpSp>
        <p:sp>
          <p:nvSpPr>
            <p:cNvPr id="42" name="TextBox 41"/>
            <p:cNvSpPr txBox="1"/>
            <p:nvPr/>
          </p:nvSpPr>
          <p:spPr>
            <a:xfrm>
              <a:off x="9201076" y="49826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Facebook Letter Faces" pitchFamily="50" charset="0"/>
                </a:rPr>
                <a:t>홈</a:t>
              </a:r>
              <a:endParaRPr lang="ko-KR" altLang="en-US" sz="11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Facebook Letter Faces" pitchFamily="50" charset="0"/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11168062" y="85469"/>
              <a:ext cx="0" cy="1905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9153525" y="85469"/>
              <a:ext cx="0" cy="1905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그림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95" y="21020"/>
            <a:ext cx="376664" cy="331464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638" y="1678"/>
            <a:ext cx="360000" cy="36000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108" y="12457"/>
            <a:ext cx="360000" cy="36000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198" y="-7516"/>
            <a:ext cx="360000" cy="36000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154" y="12457"/>
            <a:ext cx="360000" cy="3600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57" y="75665"/>
            <a:ext cx="4102835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856" y="905163"/>
            <a:ext cx="2831523" cy="5033819"/>
          </a:xfrm>
          <a:prstGeom prst="rect">
            <a:avLst/>
          </a:prstGeom>
        </p:spPr>
      </p:pic>
      <p:pic>
        <p:nvPicPr>
          <p:cNvPr id="5" name="그림 4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855" y="905163"/>
            <a:ext cx="2831523" cy="503381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6523950" y="47625"/>
            <a:ext cx="1084770" cy="258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+mn-ea"/>
              </a:rPr>
              <a:t>Logout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24803" y="14172"/>
            <a:ext cx="1292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1훈막대연필 R" panose="02020603020101020101" pitchFamily="18" charset="-127"/>
              </a:rPr>
              <a:t>Beautiful KPU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1훈막대연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014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2457"/>
            <a:ext cx="12192000" cy="6845543"/>
          </a:xfrm>
          <a:prstGeom prst="rect">
            <a:avLst/>
          </a:prstGeom>
          <a:solidFill>
            <a:srgbClr val="E9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0" y="1678"/>
            <a:ext cx="12192000" cy="382195"/>
            <a:chOff x="0" y="1678"/>
            <a:chExt cx="12192000" cy="382195"/>
          </a:xfrm>
        </p:grpSpPr>
        <p:sp>
          <p:nvSpPr>
            <p:cNvPr id="38" name="직사각형 37"/>
            <p:cNvSpPr/>
            <p:nvPr/>
          </p:nvSpPr>
          <p:spPr>
            <a:xfrm>
              <a:off x="0" y="1678"/>
              <a:ext cx="12192000" cy="382195"/>
            </a:xfrm>
            <a:prstGeom prst="rect">
              <a:avLst/>
            </a:prstGeom>
            <a:solidFill>
              <a:srgbClr val="3C599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721159" y="94995"/>
              <a:ext cx="3538847" cy="21087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</a:t>
              </a:r>
              <a:endParaRPr lang="ko-KR" altLang="en-US" dirty="0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7523177" y="97758"/>
              <a:ext cx="185122" cy="177988"/>
              <a:chOff x="3728909" y="1467430"/>
              <a:chExt cx="385762" cy="370895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3728909" y="1467430"/>
                <a:ext cx="385762" cy="370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2" name="그림 51"/>
              <p:cNvPicPr>
                <a:picLocks noChangeAspect="1"/>
              </p:cNvPicPr>
              <p:nvPr/>
            </p:nvPicPr>
            <p:blipFill rotWithShape="1"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89" t="6296" r="14889" b="6296"/>
              <a:stretch/>
            </p:blipFill>
            <p:spPr>
              <a:xfrm>
                <a:off x="3747497" y="1491209"/>
                <a:ext cx="348586" cy="347116"/>
              </a:xfrm>
              <a:prstGeom prst="rect">
                <a:avLst/>
              </a:prstGeom>
            </p:spPr>
          </p:pic>
        </p:grpSp>
        <p:sp>
          <p:nvSpPr>
            <p:cNvPr id="42" name="TextBox 41"/>
            <p:cNvSpPr txBox="1"/>
            <p:nvPr/>
          </p:nvSpPr>
          <p:spPr>
            <a:xfrm>
              <a:off x="9201076" y="49826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Facebook Letter Faces" pitchFamily="50" charset="0"/>
                </a:rPr>
                <a:t>홈</a:t>
              </a:r>
              <a:endParaRPr lang="ko-KR" altLang="en-US" sz="11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Facebook Letter Faces" pitchFamily="50" charset="0"/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11168062" y="85469"/>
              <a:ext cx="0" cy="1905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9153525" y="85469"/>
              <a:ext cx="0" cy="1905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그림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95" y="21020"/>
            <a:ext cx="376664" cy="331464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638" y="1678"/>
            <a:ext cx="360000" cy="36000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108" y="12457"/>
            <a:ext cx="360000" cy="36000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198" y="-7516"/>
            <a:ext cx="360000" cy="36000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154" y="12457"/>
            <a:ext cx="360000" cy="3600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57" y="75665"/>
            <a:ext cx="4102835" cy="6858000"/>
          </a:xfrm>
          <a:prstGeom prst="rect">
            <a:avLst/>
          </a:prstGeom>
        </p:spPr>
      </p:pic>
      <p:pic>
        <p:nvPicPr>
          <p:cNvPr id="4" name="그림 3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741" y="895926"/>
            <a:ext cx="2837441" cy="5044339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523950" y="47625"/>
            <a:ext cx="1084770" cy="258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+mn-ea"/>
              </a:rPr>
              <a:t>Logout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24803" y="14172"/>
            <a:ext cx="1292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1훈막대연필 R" panose="02020603020101020101" pitchFamily="18" charset="-127"/>
              </a:rPr>
              <a:t>Beautiful KPU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1훈막대연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532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2457"/>
            <a:ext cx="12192000" cy="6845543"/>
          </a:xfrm>
          <a:prstGeom prst="rect">
            <a:avLst/>
          </a:prstGeom>
          <a:solidFill>
            <a:srgbClr val="E9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1678"/>
            <a:ext cx="12192000" cy="382195"/>
            <a:chOff x="0" y="1678"/>
            <a:chExt cx="12192000" cy="382195"/>
          </a:xfrm>
        </p:grpSpPr>
        <p:sp>
          <p:nvSpPr>
            <p:cNvPr id="4" name="직사각형 3"/>
            <p:cNvSpPr/>
            <p:nvPr/>
          </p:nvSpPr>
          <p:spPr>
            <a:xfrm>
              <a:off x="0" y="1678"/>
              <a:ext cx="12192000" cy="382195"/>
            </a:xfrm>
            <a:prstGeom prst="rect">
              <a:avLst/>
            </a:prstGeom>
            <a:solidFill>
              <a:srgbClr val="3C599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721159" y="94995"/>
              <a:ext cx="3538847" cy="21087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</a:t>
              </a:r>
              <a:endParaRPr lang="ko-KR" altLang="en-US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7523177" y="97758"/>
              <a:ext cx="185122" cy="177988"/>
              <a:chOff x="3728909" y="1467430"/>
              <a:chExt cx="385762" cy="370895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728909" y="1467430"/>
                <a:ext cx="385762" cy="370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89" t="6296" r="14889" b="6296"/>
              <a:stretch/>
            </p:blipFill>
            <p:spPr>
              <a:xfrm>
                <a:off x="3747497" y="1491209"/>
                <a:ext cx="348586" cy="347116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9201076" y="49826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Facebook Letter Faces" pitchFamily="50" charset="0"/>
                </a:rPr>
                <a:t>홈</a:t>
              </a:r>
              <a:endParaRPr lang="ko-KR" altLang="en-US" sz="11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Facebook Letter Faces" pitchFamily="50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1168062" y="85469"/>
              <a:ext cx="0" cy="1905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9153525" y="85469"/>
              <a:ext cx="0" cy="1905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95" y="21020"/>
            <a:ext cx="376664" cy="33146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638" y="1678"/>
            <a:ext cx="360000" cy="36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108" y="12457"/>
            <a:ext cx="360000" cy="360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198" y="-7516"/>
            <a:ext cx="360000" cy="360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154" y="12457"/>
            <a:ext cx="360000" cy="360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57" y="75665"/>
            <a:ext cx="4102835" cy="6858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391" y="905163"/>
            <a:ext cx="2834554" cy="5039208"/>
          </a:xfrm>
          <a:prstGeom prst="rect">
            <a:avLst/>
          </a:prstGeom>
        </p:spPr>
      </p:pic>
      <p:pic>
        <p:nvPicPr>
          <p:cNvPr id="22" name="그림 21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081" y="905163"/>
            <a:ext cx="2836863" cy="5043312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6523950" y="47625"/>
            <a:ext cx="1084770" cy="258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+mn-ea"/>
              </a:rPr>
              <a:t>Logout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24803" y="14172"/>
            <a:ext cx="1292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1훈막대연필 R" panose="02020603020101020101" pitchFamily="18" charset="-127"/>
              </a:rPr>
              <a:t>Beautiful KPU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1훈막대연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840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5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57469" y="3326351"/>
            <a:ext cx="1677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Logout..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60" y="1973943"/>
            <a:ext cx="1320681" cy="176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2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5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00136" y="3326351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Login..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60" y="1973943"/>
            <a:ext cx="1320681" cy="176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63" y="2059345"/>
            <a:ext cx="1939637" cy="1842655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0" y="1678"/>
            <a:ext cx="12192000" cy="382195"/>
            <a:chOff x="0" y="1678"/>
            <a:chExt cx="12192000" cy="382195"/>
          </a:xfrm>
        </p:grpSpPr>
        <p:sp>
          <p:nvSpPr>
            <p:cNvPr id="49" name="직사각형 48"/>
            <p:cNvSpPr/>
            <p:nvPr/>
          </p:nvSpPr>
          <p:spPr>
            <a:xfrm>
              <a:off x="0" y="1678"/>
              <a:ext cx="12192000" cy="382195"/>
            </a:xfrm>
            <a:prstGeom prst="rect">
              <a:avLst/>
            </a:prstGeom>
            <a:solidFill>
              <a:srgbClr val="3C599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721159" y="94995"/>
              <a:ext cx="3538847" cy="21087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</a:t>
              </a:r>
              <a:endParaRPr lang="ko-KR" altLang="en-US" dirty="0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7523177" y="97758"/>
              <a:ext cx="185122" cy="177988"/>
              <a:chOff x="3728909" y="1467430"/>
              <a:chExt cx="385762" cy="370895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728909" y="1467430"/>
                <a:ext cx="385762" cy="370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3" name="그림 62"/>
              <p:cNvPicPr>
                <a:picLocks noChangeAspect="1"/>
              </p:cNvPicPr>
              <p:nvPr/>
            </p:nvPicPr>
            <p:blipFill rotWithShape="1"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89" t="6296" r="14889" b="6296"/>
              <a:stretch/>
            </p:blipFill>
            <p:spPr>
              <a:xfrm>
                <a:off x="3747497" y="1491209"/>
                <a:ext cx="348586" cy="347116"/>
              </a:xfrm>
              <a:prstGeom prst="rect">
                <a:avLst/>
              </a:prstGeom>
            </p:spPr>
          </p:pic>
        </p:grpSp>
        <p:sp>
          <p:nvSpPr>
            <p:cNvPr id="53" name="TextBox 52"/>
            <p:cNvSpPr txBox="1"/>
            <p:nvPr/>
          </p:nvSpPr>
          <p:spPr>
            <a:xfrm>
              <a:off x="7724803" y="14172"/>
              <a:ext cx="12923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1훈막대연필 R" panose="02020603020101020101" pitchFamily="18" charset="-127"/>
                </a:rPr>
                <a:t>Beautiful KPU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1훈막대연필 R" panose="02020603020101020101" pitchFamily="18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201076" y="49826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Facebook Letter Faces" pitchFamily="50" charset="0"/>
                </a:rPr>
                <a:t>홈</a:t>
              </a:r>
              <a:endPara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Facebook Letter Faces" pitchFamily="50" charset="0"/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11168062" y="85469"/>
              <a:ext cx="0" cy="1905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9153525" y="85469"/>
              <a:ext cx="0" cy="1905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95" y="21020"/>
            <a:ext cx="376664" cy="3314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638" y="1678"/>
            <a:ext cx="360000" cy="36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108" y="12457"/>
            <a:ext cx="360000" cy="36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198" y="-7516"/>
            <a:ext cx="360000" cy="3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154" y="12457"/>
            <a:ext cx="360000" cy="36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16641" y="2694893"/>
            <a:ext cx="256512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 smtClean="0">
                <a:latin typeface="Chiller" panose="04020404031007020602" pitchFamily="82" charset="0"/>
              </a:rPr>
              <a:t>Smart</a:t>
            </a:r>
            <a:endParaRPr lang="ko-KR" altLang="en-US" sz="11500" dirty="0">
              <a:latin typeface="Chiller" panose="04020404031007020602" pitchFamily="8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71611" y="2694893"/>
            <a:ext cx="554831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dirty="0" smtClean="0">
                <a:latin typeface="THE푸딩B" panose="02020603020101020101" pitchFamily="18" charset="-127"/>
                <a:ea typeface="THE푸딩B" panose="02020603020101020101" pitchFamily="18" charset="-127"/>
              </a:rPr>
              <a:t>Beautiful</a:t>
            </a:r>
            <a:endParaRPr lang="ko-KR" altLang="en-US" sz="11500" dirty="0">
              <a:latin typeface="THE푸딩B" panose="02020603020101020101" pitchFamily="18" charset="-127"/>
              <a:ea typeface="THE푸딩B" panose="02020603020101020101" pitchFamily="18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370" y="911517"/>
            <a:ext cx="2822481" cy="5546436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31307">
            <a:off x="6083811" y="2999981"/>
            <a:ext cx="752800" cy="1418253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6523950" y="47625"/>
            <a:ext cx="1084770" cy="258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+mn-ea"/>
              </a:rPr>
              <a:t>Logout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071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6 L -0.2138 -0.0006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90" y="-4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9" y="5180467"/>
            <a:ext cx="1810003" cy="75258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57" y="75665"/>
            <a:ext cx="4102835" cy="6858000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0" y="1678"/>
            <a:ext cx="12192000" cy="382195"/>
            <a:chOff x="0" y="1678"/>
            <a:chExt cx="12192000" cy="382195"/>
          </a:xfrm>
        </p:grpSpPr>
        <p:sp>
          <p:nvSpPr>
            <p:cNvPr id="43" name="직사각형 42"/>
            <p:cNvSpPr/>
            <p:nvPr/>
          </p:nvSpPr>
          <p:spPr>
            <a:xfrm>
              <a:off x="0" y="1678"/>
              <a:ext cx="12192000" cy="382195"/>
            </a:xfrm>
            <a:prstGeom prst="rect">
              <a:avLst/>
            </a:prstGeom>
            <a:solidFill>
              <a:srgbClr val="3C599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721159" y="94995"/>
              <a:ext cx="3538847" cy="21087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</a:t>
              </a:r>
              <a:endParaRPr lang="ko-KR" altLang="en-US" dirty="0"/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7523177" y="97758"/>
              <a:ext cx="185122" cy="177988"/>
              <a:chOff x="3728909" y="1467430"/>
              <a:chExt cx="385762" cy="370895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3728909" y="1467430"/>
                <a:ext cx="385762" cy="370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1" name="그림 50"/>
              <p:cNvPicPr>
                <a:picLocks noChangeAspect="1"/>
              </p:cNvPicPr>
              <p:nvPr/>
            </p:nvPicPr>
            <p:blipFill rotWithShape="1">
              <a:blip r:embed="rId4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89" t="6296" r="14889" b="6296"/>
              <a:stretch/>
            </p:blipFill>
            <p:spPr>
              <a:xfrm>
                <a:off x="3747497" y="1491209"/>
                <a:ext cx="348586" cy="347116"/>
              </a:xfrm>
              <a:prstGeom prst="rect">
                <a:avLst/>
              </a:prstGeom>
            </p:spPr>
          </p:pic>
        </p:grpSp>
        <p:sp>
          <p:nvSpPr>
            <p:cNvPr id="47" name="TextBox 46"/>
            <p:cNvSpPr txBox="1"/>
            <p:nvPr/>
          </p:nvSpPr>
          <p:spPr>
            <a:xfrm>
              <a:off x="9201076" y="49826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Facebook Letter Faces" pitchFamily="50" charset="0"/>
                </a:rPr>
                <a:t>홈</a:t>
              </a:r>
              <a:endPara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Facebook Letter Faces" pitchFamily="50" charset="0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11168062" y="85469"/>
              <a:ext cx="0" cy="1905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9153525" y="85469"/>
              <a:ext cx="0" cy="1905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그림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95" y="21020"/>
            <a:ext cx="376664" cy="331464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638" y="1678"/>
            <a:ext cx="360000" cy="360000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108" y="12457"/>
            <a:ext cx="360000" cy="360000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198" y="-7516"/>
            <a:ext cx="360000" cy="360000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154" y="12457"/>
            <a:ext cx="360000" cy="36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301" y="2190862"/>
            <a:ext cx="1625397" cy="16253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210" y="4238925"/>
            <a:ext cx="1625397" cy="16253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630" y="2735705"/>
            <a:ext cx="1536508" cy="16253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377" y="4378907"/>
            <a:ext cx="1625397" cy="16253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530" y="4627054"/>
            <a:ext cx="1625397" cy="16253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710" y="649825"/>
            <a:ext cx="1625397" cy="162539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502" y="699083"/>
            <a:ext cx="1625397" cy="162539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154" y="2275222"/>
            <a:ext cx="1625397" cy="162539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53" y="1203238"/>
            <a:ext cx="1625397" cy="162539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084" y="908652"/>
            <a:ext cx="2854361" cy="5074419"/>
          </a:xfrm>
          <a:prstGeom prst="rect">
            <a:avLst/>
          </a:prstGeom>
        </p:spPr>
      </p:pic>
      <p:sp>
        <p:nvSpPr>
          <p:cNvPr id="83" name="직사각형 82"/>
          <p:cNvSpPr/>
          <p:nvPr/>
        </p:nvSpPr>
        <p:spPr>
          <a:xfrm>
            <a:off x="6523950" y="47625"/>
            <a:ext cx="1084770" cy="258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+mn-ea"/>
              </a:rPr>
              <a:t>Logout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724803" y="14172"/>
            <a:ext cx="1292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1훈막대연필 R" panose="02020603020101020101" pitchFamily="18" charset="-127"/>
              </a:rPr>
              <a:t>Beautiful KPU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1훈막대연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67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-0.02799 0.0537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268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44444E-6 L 0.11263 0.2810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1405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7 L -0.19049 0.2780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31" y="1388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-0.38177 0.0439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89" y="219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44444E-6 L -0.28047 -0.2680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23" y="-1340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07407E-6 L -0.04648 -0.244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" y="-12245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96296E-6 L 0.15208 -0.3004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4" y="-150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11111E-6 L 0.2474 -0.0217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0" y="-1088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48148E-6 L 0.37227 0.2016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07" y="1006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81481E-6 L 0.34284 -0.3104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-1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그림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57" y="75665"/>
            <a:ext cx="4102835" cy="685800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084" y="908652"/>
            <a:ext cx="2854361" cy="5074419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0" y="1678"/>
            <a:ext cx="12192000" cy="382195"/>
            <a:chOff x="0" y="1678"/>
            <a:chExt cx="12192000" cy="382195"/>
          </a:xfrm>
        </p:grpSpPr>
        <p:sp>
          <p:nvSpPr>
            <p:cNvPr id="53" name="직사각형 52"/>
            <p:cNvSpPr/>
            <p:nvPr/>
          </p:nvSpPr>
          <p:spPr>
            <a:xfrm>
              <a:off x="0" y="1678"/>
              <a:ext cx="12192000" cy="382195"/>
            </a:xfrm>
            <a:prstGeom prst="rect">
              <a:avLst/>
            </a:prstGeom>
            <a:solidFill>
              <a:srgbClr val="3C599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721159" y="94995"/>
              <a:ext cx="3538847" cy="21087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</a:t>
              </a:r>
              <a:endParaRPr lang="ko-KR" altLang="en-US" dirty="0"/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7523177" y="97758"/>
              <a:ext cx="185122" cy="177988"/>
              <a:chOff x="3728909" y="1467430"/>
              <a:chExt cx="385762" cy="370895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728909" y="1467430"/>
                <a:ext cx="385762" cy="370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1" name="그림 60"/>
              <p:cNvPicPr>
                <a:picLocks noChangeAspect="1"/>
              </p:cNvPicPr>
              <p:nvPr/>
            </p:nvPicPr>
            <p:blipFill rotWithShape="1">
              <a:blip r:embed="rId4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89" t="6296" r="14889" b="6296"/>
              <a:stretch/>
            </p:blipFill>
            <p:spPr>
              <a:xfrm>
                <a:off x="3747497" y="1491209"/>
                <a:ext cx="348586" cy="347116"/>
              </a:xfrm>
              <a:prstGeom prst="rect">
                <a:avLst/>
              </a:prstGeom>
            </p:spPr>
          </p:pic>
        </p:grpSp>
        <p:sp>
          <p:nvSpPr>
            <p:cNvPr id="57" name="TextBox 56"/>
            <p:cNvSpPr txBox="1"/>
            <p:nvPr/>
          </p:nvSpPr>
          <p:spPr>
            <a:xfrm>
              <a:off x="9201076" y="49826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Facebook Letter Faces" pitchFamily="50" charset="0"/>
                </a:rPr>
                <a:t>홈</a:t>
              </a:r>
              <a:endParaRPr lang="ko-KR" altLang="en-US" sz="11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Facebook Letter Faces" pitchFamily="50" charset="0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11168062" y="85469"/>
              <a:ext cx="0" cy="1905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9153525" y="85469"/>
              <a:ext cx="0" cy="1905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그림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95" y="21020"/>
            <a:ext cx="376664" cy="331464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638" y="1678"/>
            <a:ext cx="360000" cy="36000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108" y="12457"/>
            <a:ext cx="360000" cy="360000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198" y="-7516"/>
            <a:ext cx="360000" cy="360000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154" y="12457"/>
            <a:ext cx="360000" cy="36000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488873" y="2142836"/>
            <a:ext cx="711200" cy="729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hlinkClick r:id="rId10" action="ppaction://hlinksldjump"/>
          </p:cNvPr>
          <p:cNvSpPr/>
          <p:nvPr/>
        </p:nvSpPr>
        <p:spPr>
          <a:xfrm>
            <a:off x="4488873" y="2142836"/>
            <a:ext cx="711200" cy="7296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hlinkClick r:id="rId11" action="ppaction://hlinksldjump"/>
          </p:cNvPr>
          <p:cNvSpPr/>
          <p:nvPr/>
        </p:nvSpPr>
        <p:spPr>
          <a:xfrm>
            <a:off x="5361664" y="2059709"/>
            <a:ext cx="711200" cy="812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hlinkClick r:id="rId12" action="ppaction://hlinksldjump"/>
          </p:cNvPr>
          <p:cNvSpPr/>
          <p:nvPr/>
        </p:nvSpPr>
        <p:spPr>
          <a:xfrm>
            <a:off x="6234455" y="2059708"/>
            <a:ext cx="711200" cy="812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hlinkClick r:id="rId13" action="ppaction://hlinksldjump"/>
          </p:cNvPr>
          <p:cNvSpPr/>
          <p:nvPr/>
        </p:nvSpPr>
        <p:spPr>
          <a:xfrm>
            <a:off x="4479637" y="3247712"/>
            <a:ext cx="711200" cy="812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hlinkClick r:id="rId14" action="ppaction://hlinksldjump"/>
          </p:cNvPr>
          <p:cNvSpPr/>
          <p:nvPr/>
        </p:nvSpPr>
        <p:spPr>
          <a:xfrm>
            <a:off x="5384800" y="3247712"/>
            <a:ext cx="711200" cy="812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hlinkClick r:id="rId15" action="ppaction://hlinksldjump"/>
          </p:cNvPr>
          <p:cNvSpPr/>
          <p:nvPr/>
        </p:nvSpPr>
        <p:spPr>
          <a:xfrm>
            <a:off x="6234455" y="3247711"/>
            <a:ext cx="711200" cy="812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hlinkClick r:id="rId16" action="ppaction://hlinksldjump"/>
          </p:cNvPr>
          <p:cNvSpPr/>
          <p:nvPr/>
        </p:nvSpPr>
        <p:spPr>
          <a:xfrm>
            <a:off x="6248264" y="4435714"/>
            <a:ext cx="711200" cy="812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hlinkClick r:id="rId17" action="ppaction://hlinksldjump"/>
          </p:cNvPr>
          <p:cNvSpPr/>
          <p:nvPr/>
        </p:nvSpPr>
        <p:spPr>
          <a:xfrm>
            <a:off x="5402376" y="4435714"/>
            <a:ext cx="711200" cy="812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hlinkClick r:id="rId18" action="ppaction://hlinksldjump"/>
          </p:cNvPr>
          <p:cNvSpPr/>
          <p:nvPr/>
        </p:nvSpPr>
        <p:spPr>
          <a:xfrm>
            <a:off x="4556488" y="4435714"/>
            <a:ext cx="711200" cy="812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hlinkClick r:id="rId19" action="ppaction://hlinksldjump"/>
          </p:cNvPr>
          <p:cNvSpPr/>
          <p:nvPr/>
        </p:nvSpPr>
        <p:spPr>
          <a:xfrm>
            <a:off x="6523950" y="47625"/>
            <a:ext cx="1084770" cy="258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+mn-ea"/>
              </a:rPr>
              <a:t>Logout</a:t>
            </a:r>
            <a:endParaRPr lang="ko-KR" altLang="en-US" sz="1600" dirty="0">
              <a:latin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24803" y="14172"/>
            <a:ext cx="1292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1훈막대연필 R" panose="02020603020101020101" pitchFamily="18" charset="-127"/>
              </a:rPr>
              <a:t>Beautiful KPU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1훈막대연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376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0" y="1678"/>
            <a:ext cx="12192000" cy="382195"/>
            <a:chOff x="0" y="1678"/>
            <a:chExt cx="12192000" cy="382195"/>
          </a:xfrm>
        </p:grpSpPr>
        <p:sp>
          <p:nvSpPr>
            <p:cNvPr id="38" name="직사각형 37"/>
            <p:cNvSpPr/>
            <p:nvPr/>
          </p:nvSpPr>
          <p:spPr>
            <a:xfrm>
              <a:off x="0" y="1678"/>
              <a:ext cx="12192000" cy="382195"/>
            </a:xfrm>
            <a:prstGeom prst="rect">
              <a:avLst/>
            </a:prstGeom>
            <a:solidFill>
              <a:srgbClr val="3C599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721159" y="94995"/>
              <a:ext cx="3538847" cy="21087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</a:t>
              </a:r>
              <a:endParaRPr lang="ko-KR" altLang="en-US" dirty="0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7523177" y="97758"/>
              <a:ext cx="185122" cy="177988"/>
              <a:chOff x="3728909" y="1467430"/>
              <a:chExt cx="385762" cy="370895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3728909" y="1467430"/>
                <a:ext cx="385762" cy="370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2" name="그림 51"/>
              <p:cNvPicPr>
                <a:picLocks noChangeAspect="1"/>
              </p:cNvPicPr>
              <p:nvPr/>
            </p:nvPicPr>
            <p:blipFill rotWithShape="1"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89" t="6296" r="14889" b="6296"/>
              <a:stretch/>
            </p:blipFill>
            <p:spPr>
              <a:xfrm>
                <a:off x="3747497" y="1491209"/>
                <a:ext cx="348586" cy="347116"/>
              </a:xfrm>
              <a:prstGeom prst="rect">
                <a:avLst/>
              </a:prstGeom>
            </p:spPr>
          </p:pic>
        </p:grpSp>
        <p:sp>
          <p:nvSpPr>
            <p:cNvPr id="42" name="TextBox 41"/>
            <p:cNvSpPr txBox="1"/>
            <p:nvPr/>
          </p:nvSpPr>
          <p:spPr>
            <a:xfrm>
              <a:off x="9201076" y="49826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Facebook Letter Faces" pitchFamily="50" charset="0"/>
                </a:rPr>
                <a:t>홈</a:t>
              </a:r>
              <a:endParaRPr lang="ko-KR" altLang="en-US" sz="11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Facebook Letter Faces" pitchFamily="50" charset="0"/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11168062" y="85469"/>
              <a:ext cx="0" cy="1905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9153525" y="85469"/>
              <a:ext cx="0" cy="1905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그림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95" y="21020"/>
            <a:ext cx="376664" cy="331464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638" y="1678"/>
            <a:ext cx="360000" cy="36000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108" y="12457"/>
            <a:ext cx="360000" cy="36000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198" y="-7516"/>
            <a:ext cx="360000" cy="36000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154" y="12457"/>
            <a:ext cx="360000" cy="3600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57" y="75665"/>
            <a:ext cx="4102835" cy="6858000"/>
          </a:xfrm>
          <a:prstGeom prst="rect">
            <a:avLst/>
          </a:prstGeom>
        </p:spPr>
      </p:pic>
      <p:pic>
        <p:nvPicPr>
          <p:cNvPr id="2" name="그림 1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319" y="895927"/>
            <a:ext cx="2859456" cy="5083478"/>
          </a:xfrm>
          <a:prstGeom prst="rect">
            <a:avLst/>
          </a:prstGeom>
        </p:spPr>
      </p:pic>
      <p:sp>
        <p:nvSpPr>
          <p:cNvPr id="84" name="직사각형 83"/>
          <p:cNvSpPr/>
          <p:nvPr/>
        </p:nvSpPr>
        <p:spPr>
          <a:xfrm>
            <a:off x="6523950" y="47625"/>
            <a:ext cx="1084770" cy="258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+mn-ea"/>
              </a:rPr>
              <a:t>Logout</a:t>
            </a:r>
            <a:endParaRPr lang="ko-KR" altLang="en-US" sz="1600" dirty="0">
              <a:latin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724803" y="14172"/>
            <a:ext cx="1292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1훈막대연필 R" panose="02020603020101020101" pitchFamily="18" charset="-127"/>
              </a:rPr>
              <a:t>Beautiful KPU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1훈막대연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17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2457"/>
            <a:ext cx="12192000" cy="6845543"/>
          </a:xfrm>
          <a:prstGeom prst="rect">
            <a:avLst/>
          </a:prstGeom>
          <a:solidFill>
            <a:srgbClr val="E9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0" y="1678"/>
            <a:ext cx="12192000" cy="382195"/>
            <a:chOff x="0" y="1678"/>
            <a:chExt cx="12192000" cy="382195"/>
          </a:xfrm>
        </p:grpSpPr>
        <p:sp>
          <p:nvSpPr>
            <p:cNvPr id="38" name="직사각형 37"/>
            <p:cNvSpPr/>
            <p:nvPr/>
          </p:nvSpPr>
          <p:spPr>
            <a:xfrm>
              <a:off x="0" y="1678"/>
              <a:ext cx="12192000" cy="382195"/>
            </a:xfrm>
            <a:prstGeom prst="rect">
              <a:avLst/>
            </a:prstGeom>
            <a:solidFill>
              <a:srgbClr val="3C599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721159" y="94995"/>
              <a:ext cx="3538847" cy="21087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</a:t>
              </a:r>
              <a:endParaRPr lang="ko-KR" altLang="en-US" dirty="0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7523177" y="97758"/>
              <a:ext cx="185122" cy="177988"/>
              <a:chOff x="3728909" y="1467430"/>
              <a:chExt cx="385762" cy="370895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3728909" y="1467430"/>
                <a:ext cx="385762" cy="370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2" name="그림 51"/>
              <p:cNvPicPr>
                <a:picLocks noChangeAspect="1"/>
              </p:cNvPicPr>
              <p:nvPr/>
            </p:nvPicPr>
            <p:blipFill rotWithShape="1"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89" t="6296" r="14889" b="6296"/>
              <a:stretch/>
            </p:blipFill>
            <p:spPr>
              <a:xfrm>
                <a:off x="3747497" y="1491209"/>
                <a:ext cx="348586" cy="347116"/>
              </a:xfrm>
              <a:prstGeom prst="rect">
                <a:avLst/>
              </a:prstGeom>
            </p:spPr>
          </p:pic>
        </p:grpSp>
        <p:sp>
          <p:nvSpPr>
            <p:cNvPr id="42" name="TextBox 41"/>
            <p:cNvSpPr txBox="1"/>
            <p:nvPr/>
          </p:nvSpPr>
          <p:spPr>
            <a:xfrm>
              <a:off x="9201076" y="49826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Facebook Letter Faces" pitchFamily="50" charset="0"/>
                </a:rPr>
                <a:t>홈</a:t>
              </a:r>
              <a:endParaRPr lang="ko-KR" altLang="en-US" sz="11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Facebook Letter Faces" pitchFamily="50" charset="0"/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11168062" y="85469"/>
              <a:ext cx="0" cy="1905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9153525" y="85469"/>
              <a:ext cx="0" cy="1905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그림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95" y="21020"/>
            <a:ext cx="376664" cy="331464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638" y="1678"/>
            <a:ext cx="360000" cy="36000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108" y="12457"/>
            <a:ext cx="360000" cy="36000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198" y="-7516"/>
            <a:ext cx="360000" cy="36000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154" y="12457"/>
            <a:ext cx="360000" cy="3600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57" y="75665"/>
            <a:ext cx="4102835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423" y="905163"/>
            <a:ext cx="2845521" cy="5058705"/>
          </a:xfrm>
          <a:prstGeom prst="rect">
            <a:avLst/>
          </a:prstGeom>
        </p:spPr>
      </p:pic>
      <p:pic>
        <p:nvPicPr>
          <p:cNvPr id="5" name="그림 4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422" y="905162"/>
            <a:ext cx="2845521" cy="505870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6523950" y="47625"/>
            <a:ext cx="1084770" cy="258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+mn-ea"/>
              </a:rPr>
              <a:t>Logout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24803" y="14172"/>
            <a:ext cx="1292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1훈막대연필 R" panose="02020603020101020101" pitchFamily="18" charset="-127"/>
              </a:rPr>
              <a:t>Beautiful KPU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1훈막대연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13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2457"/>
            <a:ext cx="12192000" cy="6845543"/>
          </a:xfrm>
          <a:prstGeom prst="rect">
            <a:avLst/>
          </a:prstGeom>
          <a:solidFill>
            <a:srgbClr val="E9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0" y="1678"/>
            <a:ext cx="12192000" cy="382195"/>
            <a:chOff x="0" y="1678"/>
            <a:chExt cx="12192000" cy="382195"/>
          </a:xfrm>
        </p:grpSpPr>
        <p:sp>
          <p:nvSpPr>
            <p:cNvPr id="38" name="직사각형 37"/>
            <p:cNvSpPr/>
            <p:nvPr/>
          </p:nvSpPr>
          <p:spPr>
            <a:xfrm>
              <a:off x="0" y="1678"/>
              <a:ext cx="12192000" cy="382195"/>
            </a:xfrm>
            <a:prstGeom prst="rect">
              <a:avLst/>
            </a:prstGeom>
            <a:solidFill>
              <a:srgbClr val="3C599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721159" y="94995"/>
              <a:ext cx="3538847" cy="21087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</a:t>
              </a:r>
              <a:endParaRPr lang="ko-KR" altLang="en-US" dirty="0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7523177" y="97758"/>
              <a:ext cx="185122" cy="177988"/>
              <a:chOff x="3728909" y="1467430"/>
              <a:chExt cx="385762" cy="370895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3728909" y="1467430"/>
                <a:ext cx="385762" cy="370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2" name="그림 51"/>
              <p:cNvPicPr>
                <a:picLocks noChangeAspect="1"/>
              </p:cNvPicPr>
              <p:nvPr/>
            </p:nvPicPr>
            <p:blipFill rotWithShape="1"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89" t="6296" r="14889" b="6296"/>
              <a:stretch/>
            </p:blipFill>
            <p:spPr>
              <a:xfrm>
                <a:off x="3747497" y="1491209"/>
                <a:ext cx="348586" cy="347116"/>
              </a:xfrm>
              <a:prstGeom prst="rect">
                <a:avLst/>
              </a:prstGeom>
            </p:spPr>
          </p:pic>
        </p:grpSp>
        <p:sp>
          <p:nvSpPr>
            <p:cNvPr id="42" name="TextBox 41"/>
            <p:cNvSpPr txBox="1"/>
            <p:nvPr/>
          </p:nvSpPr>
          <p:spPr>
            <a:xfrm>
              <a:off x="9201076" y="49826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Facebook Letter Faces" pitchFamily="50" charset="0"/>
                </a:rPr>
                <a:t>홈</a:t>
              </a:r>
              <a:endParaRPr lang="ko-KR" altLang="en-US" sz="11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Facebook Letter Faces" pitchFamily="50" charset="0"/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11168062" y="85469"/>
              <a:ext cx="0" cy="1905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9153525" y="85469"/>
              <a:ext cx="0" cy="1905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그림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95" y="21020"/>
            <a:ext cx="376664" cy="331464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638" y="1678"/>
            <a:ext cx="360000" cy="36000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108" y="12457"/>
            <a:ext cx="360000" cy="36000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198" y="-7516"/>
            <a:ext cx="360000" cy="36000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154" y="12457"/>
            <a:ext cx="360000" cy="3600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57" y="75665"/>
            <a:ext cx="4102835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104" y="867282"/>
            <a:ext cx="2888939" cy="51358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103" y="895322"/>
            <a:ext cx="2888939" cy="51358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103" y="894991"/>
            <a:ext cx="2896740" cy="5137200"/>
          </a:xfrm>
          <a:prstGeom prst="rect">
            <a:avLst/>
          </a:prstGeom>
        </p:spPr>
      </p:pic>
      <p:pic>
        <p:nvPicPr>
          <p:cNvPr id="8" name="그림 7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6" y="881452"/>
            <a:ext cx="2896741" cy="5149761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523950" y="47625"/>
            <a:ext cx="1084770" cy="258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+mn-ea"/>
              </a:rPr>
              <a:t>Logout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24803" y="14172"/>
            <a:ext cx="1292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1훈막대연필 R" panose="02020603020101020101" pitchFamily="18" charset="-127"/>
              </a:rPr>
              <a:t>Beautiful KPU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1훈막대연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584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2457"/>
            <a:ext cx="12192000" cy="6845543"/>
          </a:xfrm>
          <a:prstGeom prst="rect">
            <a:avLst/>
          </a:prstGeom>
          <a:solidFill>
            <a:srgbClr val="E9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0" y="1678"/>
            <a:ext cx="12192000" cy="382195"/>
            <a:chOff x="0" y="1678"/>
            <a:chExt cx="12192000" cy="382195"/>
          </a:xfrm>
        </p:grpSpPr>
        <p:sp>
          <p:nvSpPr>
            <p:cNvPr id="38" name="직사각형 37"/>
            <p:cNvSpPr/>
            <p:nvPr/>
          </p:nvSpPr>
          <p:spPr>
            <a:xfrm>
              <a:off x="0" y="1678"/>
              <a:ext cx="12192000" cy="382195"/>
            </a:xfrm>
            <a:prstGeom prst="rect">
              <a:avLst/>
            </a:prstGeom>
            <a:solidFill>
              <a:srgbClr val="3C599F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721159" y="94995"/>
              <a:ext cx="3538847" cy="21087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</a:t>
              </a:r>
              <a:endParaRPr lang="ko-KR" altLang="en-US" dirty="0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7523177" y="97758"/>
              <a:ext cx="185122" cy="177988"/>
              <a:chOff x="3728909" y="1467430"/>
              <a:chExt cx="385762" cy="370895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3728909" y="1467430"/>
                <a:ext cx="385762" cy="370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2" name="그림 51"/>
              <p:cNvPicPr>
                <a:picLocks noChangeAspect="1"/>
              </p:cNvPicPr>
              <p:nvPr/>
            </p:nvPicPr>
            <p:blipFill rotWithShape="1"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89" t="6296" r="14889" b="6296"/>
              <a:stretch/>
            </p:blipFill>
            <p:spPr>
              <a:xfrm>
                <a:off x="3747497" y="1491209"/>
                <a:ext cx="348586" cy="347116"/>
              </a:xfrm>
              <a:prstGeom prst="rect">
                <a:avLst/>
              </a:prstGeom>
            </p:spPr>
          </p:pic>
        </p:grpSp>
        <p:sp>
          <p:nvSpPr>
            <p:cNvPr id="42" name="TextBox 41"/>
            <p:cNvSpPr txBox="1"/>
            <p:nvPr/>
          </p:nvSpPr>
          <p:spPr>
            <a:xfrm>
              <a:off x="9201076" y="49826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Facebook Letter Faces" pitchFamily="50" charset="0"/>
                </a:rPr>
                <a:t>홈</a:t>
              </a:r>
              <a:endParaRPr lang="ko-KR" altLang="en-US" sz="11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Facebook Letter Faces" pitchFamily="50" charset="0"/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11168062" y="85469"/>
              <a:ext cx="0" cy="1905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9153525" y="85469"/>
              <a:ext cx="0" cy="1905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그림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95" y="21020"/>
            <a:ext cx="376664" cy="331464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638" y="1678"/>
            <a:ext cx="360000" cy="36000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108" y="12457"/>
            <a:ext cx="360000" cy="36000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198" y="-7516"/>
            <a:ext cx="360000" cy="36000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154" y="12457"/>
            <a:ext cx="360000" cy="3600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57" y="75665"/>
            <a:ext cx="4102835" cy="6858000"/>
          </a:xfrm>
          <a:prstGeom prst="rect">
            <a:avLst/>
          </a:prstGeom>
        </p:spPr>
      </p:pic>
      <p:pic>
        <p:nvPicPr>
          <p:cNvPr id="4" name="그림 3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742" y="905163"/>
            <a:ext cx="2837440" cy="504433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523950" y="47625"/>
            <a:ext cx="1084770" cy="258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+mn-ea"/>
              </a:rPr>
              <a:t>Logout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24803" y="14172"/>
            <a:ext cx="1292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1훈막대연필 R" panose="02020603020101020101" pitchFamily="18" charset="-127"/>
              </a:rPr>
              <a:t>Beautiful KPU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j-lt"/>
              <a:ea typeface="1훈막대연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586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78</Words>
  <Application>Microsoft Office PowerPoint</Application>
  <PresentationFormat>와이드스크린</PresentationFormat>
  <Paragraphs>59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1훈막대연필 R</vt:lpstr>
      <vt:lpstr>THE푸딩B</vt:lpstr>
      <vt:lpstr>Chiller</vt:lpstr>
      <vt:lpstr>맑은 고딕</vt:lpstr>
      <vt:lpstr>Arial</vt:lpstr>
      <vt:lpstr>Facebook Letter Faces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Registered User</cp:lastModifiedBy>
  <cp:revision>24</cp:revision>
  <dcterms:created xsi:type="dcterms:W3CDTF">2015-03-16T13:25:28Z</dcterms:created>
  <dcterms:modified xsi:type="dcterms:W3CDTF">2016-06-02T18:31:27Z</dcterms:modified>
</cp:coreProperties>
</file>