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SemiBold"/>
      <p:regular r:id="rId23"/>
      <p:bold r:id="rId24"/>
      <p:italic r:id="rId25"/>
      <p:boldItalic r:id="rId26"/>
    </p:embeddedFont>
    <p:embeddedFont>
      <p:font typeface="Anaheim"/>
      <p:regular r:id="rId27"/>
      <p:bold r:id="rId28"/>
    </p:embeddedFont>
    <p:embeddedFont>
      <p:font typeface="Bebas Neue"/>
      <p:regular r:id="rId29"/>
    </p:embeddedFont>
    <p:embeddedFont>
      <p:font typeface="Raleway Black"/>
      <p:bold r:id="rId30"/>
      <p:boldItalic r:id="rId31"/>
    </p:embeddedFont>
    <p:embeddedFont>
      <p:font typeface="Hepta Slab SemiBold"/>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8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F2A3B3-5744-47DC-AB2E-FF3CA7C3CFEB}">
  <a:tblStyle styleId="{61F2A3B3-5744-47DC-AB2E-FF3CA7C3CFEB}"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8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SemiBold-bold.fntdata"/><Relationship Id="rId23" Type="http://schemas.openxmlformats.org/officeDocument/2006/relationships/font" Target="fonts/Raleway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SemiBold-boldItalic.fntdata"/><Relationship Id="rId25" Type="http://schemas.openxmlformats.org/officeDocument/2006/relationships/font" Target="fonts/RalewaySemiBold-italic.fntdata"/><Relationship Id="rId28" Type="http://schemas.openxmlformats.org/officeDocument/2006/relationships/font" Target="fonts/Anaheim-bold.fntdata"/><Relationship Id="rId27" Type="http://schemas.openxmlformats.org/officeDocument/2006/relationships/font" Target="fonts/Anahei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ebas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lack-boldItalic.fntdata"/><Relationship Id="rId30" Type="http://schemas.openxmlformats.org/officeDocument/2006/relationships/font" Target="fonts/RalewayBlack-bold.fntdata"/><Relationship Id="rId11" Type="http://schemas.openxmlformats.org/officeDocument/2006/relationships/slide" Target="slides/slide5.xml"/><Relationship Id="rId33" Type="http://schemas.openxmlformats.org/officeDocument/2006/relationships/font" Target="fonts/HeptaSlabSemiBold-bold.fntdata"/><Relationship Id="rId10" Type="http://schemas.openxmlformats.org/officeDocument/2006/relationships/slide" Target="slides/slide4.xml"/><Relationship Id="rId32" Type="http://schemas.openxmlformats.org/officeDocument/2006/relationships/font" Target="fonts/HeptaSlabSemiBold-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fb00393a0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fb00393a0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a:latin typeface="Calibri"/>
                <a:ea typeface="Calibri"/>
                <a:cs typeface="Calibri"/>
                <a:sym typeface="Calibri"/>
              </a:rPr>
              <a:t>La relevancia del proyecto radica en la creciente problemática del aumento del costo de electricidad reciente en Chile, las falencias de transparencia en los servicios de electricidad Chilenos y la mala respuesta logística que han dado frente a algunos escenarios medioambientales. Actualmente las empresas eléctricas no están dando una garantía que se está prestando sea de calidad, por otro lado también los clientes han tenido un aumento del consumo de electricidad debido al rápido avance de la tecnología, algo tan cotidiano hoy en día como los dispositivos IoT, Televisores inteligentes o hasta incluso electrodomésticos con la capacidad de conectarse a internet pueden generar un ligero pero notorio aumento de la electricidad.</a:t>
            </a:r>
            <a:endParaRPr b="1">
              <a:latin typeface="Calibri"/>
              <a:ea typeface="Calibri"/>
              <a:cs typeface="Calibri"/>
              <a:sym typeface="Calibri"/>
            </a:endParaRPr>
          </a:p>
          <a:p>
            <a:pPr indent="0" lvl="0" marL="0" rtl="0" algn="just">
              <a:lnSpc>
                <a:spcPct val="107916"/>
              </a:lnSpc>
              <a:spcBef>
                <a:spcPts val="800"/>
              </a:spcBef>
              <a:spcAft>
                <a:spcPts val="0"/>
              </a:spcAft>
              <a:buNone/>
            </a:pPr>
            <a:r>
              <a:rPr b="1" lang="en">
                <a:latin typeface="Calibri"/>
                <a:ea typeface="Calibri"/>
                <a:cs typeface="Calibri"/>
                <a:sym typeface="Calibri"/>
              </a:rPr>
              <a:t>Ya explicada la relevancia de nuestro proyecto, definiremos la ubicación de nuestra situación, a quienes afecta y cuál sería nuestro aporte:</a:t>
            </a:r>
            <a:endParaRPr b="1">
              <a:latin typeface="Calibri"/>
              <a:ea typeface="Calibri"/>
              <a:cs typeface="Calibri"/>
              <a:sym typeface="Calibri"/>
            </a:endParaRPr>
          </a:p>
          <a:p>
            <a:pPr indent="-298450" lvl="0" marL="457200" rtl="0" algn="just">
              <a:lnSpc>
                <a:spcPct val="107916"/>
              </a:lnSpc>
              <a:spcBef>
                <a:spcPts val="800"/>
              </a:spcBef>
              <a:spcAft>
                <a:spcPts val="0"/>
              </a:spcAft>
              <a:buSzPts val="1100"/>
              <a:buFont typeface="Calibri"/>
              <a:buChar char="-"/>
            </a:pPr>
            <a:r>
              <a:rPr b="1" lang="en">
                <a:latin typeface="Calibri"/>
                <a:ea typeface="Calibri"/>
                <a:cs typeface="Calibri"/>
                <a:sym typeface="Calibri"/>
              </a:rPr>
              <a:t>La ubicación de la situación planteada puede ser cualquier casa que mantenga objetos eléctricos enchufados</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Este proyecto principalmente busca afectar de manera positiva a los clientes de empresas eléctricas operando en chile que actualmente estén descontentos con el servicio que se les esté presentando</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Nuestro aporte es fomentar la conciencia del consumo eléctrico. Explicar los conceptos que se muestran en los electrodomésticos como Watts, amperaje, voltaje y que las personas sepan de qué forma afectan estos valores en sus pertenencias en las cuentas de electricidad.</a:t>
            </a:r>
            <a:endParaRPr b="1">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fb00393a0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2fb00393a0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fb00393a0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fb00393a0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fb00393a0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fb00393a0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a558ccd6d5d264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a558ccd6d5d264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fb00393a0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fb00393a0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0f1d6d777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0f1d6d777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0f1d6d77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0f1d6d77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0f1d6d77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0f1d6d77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a:latin typeface="Calibri"/>
                <a:ea typeface="Calibri"/>
                <a:cs typeface="Calibri"/>
                <a:sym typeface="Calibri"/>
              </a:rPr>
              <a:t>La relevancia del proyecto radica en la creciente problemática del aumento del costo de electricidad reciente en Chile, las falencias de transparencia en los servicios de electricidad Chilenos y la mala respuesta logística que han dado frente a algunos escenarios medioambientales. Actualmente las empresas eléctricas no están dando una garantía que se está prestando sea de calidad, por otro lado también los clientes han tenido un aumento del consumo de electricidad debido al rápido avance de la tecnología, algo tan cotidiano hoy en día como los dispositivos IoT, Televisores inteligentes o hasta incluso electrodomésticos con la capacidad de conectarse a internet pueden generar un ligero pero notorio aumento de la electricidad.</a:t>
            </a:r>
            <a:endParaRPr b="1">
              <a:latin typeface="Calibri"/>
              <a:ea typeface="Calibri"/>
              <a:cs typeface="Calibri"/>
              <a:sym typeface="Calibri"/>
            </a:endParaRPr>
          </a:p>
          <a:p>
            <a:pPr indent="0" lvl="0" marL="0" rtl="0" algn="just">
              <a:lnSpc>
                <a:spcPct val="107916"/>
              </a:lnSpc>
              <a:spcBef>
                <a:spcPts val="800"/>
              </a:spcBef>
              <a:spcAft>
                <a:spcPts val="0"/>
              </a:spcAft>
              <a:buNone/>
            </a:pPr>
            <a:r>
              <a:rPr b="1" lang="en">
                <a:latin typeface="Calibri"/>
                <a:ea typeface="Calibri"/>
                <a:cs typeface="Calibri"/>
                <a:sym typeface="Calibri"/>
              </a:rPr>
              <a:t>Ya explicada la relevancia de nuestro proyecto, definiremos la ubicación de nuestra situación, a quienes afecta y cuál sería nuestro aporte:</a:t>
            </a:r>
            <a:endParaRPr b="1">
              <a:latin typeface="Calibri"/>
              <a:ea typeface="Calibri"/>
              <a:cs typeface="Calibri"/>
              <a:sym typeface="Calibri"/>
            </a:endParaRPr>
          </a:p>
          <a:p>
            <a:pPr indent="-298450" lvl="0" marL="457200" rtl="0" algn="just">
              <a:lnSpc>
                <a:spcPct val="107916"/>
              </a:lnSpc>
              <a:spcBef>
                <a:spcPts val="800"/>
              </a:spcBef>
              <a:spcAft>
                <a:spcPts val="0"/>
              </a:spcAft>
              <a:buSzPts val="1100"/>
              <a:buFont typeface="Calibri"/>
              <a:buChar char="-"/>
            </a:pPr>
            <a:r>
              <a:rPr b="1" lang="en">
                <a:latin typeface="Calibri"/>
                <a:ea typeface="Calibri"/>
                <a:cs typeface="Calibri"/>
                <a:sym typeface="Calibri"/>
              </a:rPr>
              <a:t>La ubicación de la situación planteada puede ser cualquier casa que mantenga objetos eléctricos enchufados</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Este proyecto principalmente busca afectar de manera positiva a los clientes de empresas eléctricas operando en chile que actualmente estén descontentos con el servicio que se les esté presentando</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Nuestro aporte es fomentar la conciencia del consumo eléctrico. Explicar los conceptos que se muestran en los electrodomésticos como Watts, amperaje, voltaje y que las personas sepan de qué forma afectan estos valores en sus pertenencias en las cuentas de electricidad.</a:t>
            </a:r>
            <a:endParaRPr b="1">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fb00393a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fb00393a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fb00393a0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fb00393a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fb00393a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fb00393a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a:latin typeface="Calibri"/>
                <a:ea typeface="Calibri"/>
                <a:cs typeface="Calibri"/>
                <a:sym typeface="Calibri"/>
              </a:rPr>
              <a:t>La relevancia del proyecto radica en la creciente problemática del aumento del costo de electricidad reciente en Chile, las falencias de transparencia en los servicios de electricidad Chilenos y la mala respuesta logística que han dado frente a algunos escenarios medioambientales. Actualmente las empresas eléctricas no están dando una garantía que se está prestando sea de calidad, por otro lado también los clientes han tenido un aumento del consumo de electricidad debido al rápido avance de la tecnología, algo tan cotidiano hoy en día como los dispositivos IoT, Televisores inteligentes o hasta incluso electrodomésticos con la capacidad de conectarse a internet pueden generar un ligero pero notorio aumento de la electricidad.</a:t>
            </a:r>
            <a:endParaRPr b="1">
              <a:latin typeface="Calibri"/>
              <a:ea typeface="Calibri"/>
              <a:cs typeface="Calibri"/>
              <a:sym typeface="Calibri"/>
            </a:endParaRPr>
          </a:p>
          <a:p>
            <a:pPr indent="0" lvl="0" marL="0" rtl="0" algn="just">
              <a:lnSpc>
                <a:spcPct val="107916"/>
              </a:lnSpc>
              <a:spcBef>
                <a:spcPts val="800"/>
              </a:spcBef>
              <a:spcAft>
                <a:spcPts val="0"/>
              </a:spcAft>
              <a:buNone/>
            </a:pPr>
            <a:r>
              <a:rPr b="1" lang="en">
                <a:latin typeface="Calibri"/>
                <a:ea typeface="Calibri"/>
                <a:cs typeface="Calibri"/>
                <a:sym typeface="Calibri"/>
              </a:rPr>
              <a:t>Ya explicada la relevancia de nuestro proyecto, definiremos la ubicación de nuestra situación, a quienes afecta y cuál sería nuestro aporte:</a:t>
            </a:r>
            <a:endParaRPr b="1">
              <a:latin typeface="Calibri"/>
              <a:ea typeface="Calibri"/>
              <a:cs typeface="Calibri"/>
              <a:sym typeface="Calibri"/>
            </a:endParaRPr>
          </a:p>
          <a:p>
            <a:pPr indent="-298450" lvl="0" marL="457200" rtl="0" algn="just">
              <a:lnSpc>
                <a:spcPct val="107916"/>
              </a:lnSpc>
              <a:spcBef>
                <a:spcPts val="800"/>
              </a:spcBef>
              <a:spcAft>
                <a:spcPts val="0"/>
              </a:spcAft>
              <a:buSzPts val="1100"/>
              <a:buFont typeface="Calibri"/>
              <a:buChar char="-"/>
            </a:pPr>
            <a:r>
              <a:rPr b="1" lang="en">
                <a:latin typeface="Calibri"/>
                <a:ea typeface="Calibri"/>
                <a:cs typeface="Calibri"/>
                <a:sym typeface="Calibri"/>
              </a:rPr>
              <a:t>La ubicación de la situación planteada puede ser cualquier casa que mantenga objetos eléctricos enchufados</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Este proyecto principalmente busca afectar de manera positiva a los clientes de empresas eléctricas operando en chile que actualmente estén descontentos con el servicio que se les esté presentando</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Nuestro aporte es fomentar la conciencia del consumo eléctrico. Explicar los conceptos que se muestran en los electrodomésticos como Watts, amperaje, voltaje y que las personas sepan de qué forma afectan estos valores en sus pertenencias en las cuentas de electricidad.</a:t>
            </a:r>
            <a:endParaRPr b="1">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fb00393a0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fb00393a0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fb00393a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fb00393a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a:latin typeface="Calibri"/>
                <a:ea typeface="Calibri"/>
                <a:cs typeface="Calibri"/>
                <a:sym typeface="Calibri"/>
              </a:rPr>
              <a:t>La relevancia del proyecto radica en la creciente problemática del aumento del costo de electricidad reciente en Chile, las falencias de transparencia en los servicios de electricidad Chilenos y la mala respuesta logística que han dado frente a algunos escenarios medioambientales. Actualmente las empresas eléctricas no están dando una garantía que se está prestando sea de calidad, por otro lado también los clientes han tenido un aumento del consumo de electricidad debido al rápido avance de la tecnología, algo tan cotidiano hoy en día como los dispositivos IoT, Televisores inteligentes o hasta incluso electrodomésticos con la capacidad de conectarse a internet pueden generar un ligero pero notorio aumento de la electricidad.</a:t>
            </a:r>
            <a:endParaRPr b="1">
              <a:latin typeface="Calibri"/>
              <a:ea typeface="Calibri"/>
              <a:cs typeface="Calibri"/>
              <a:sym typeface="Calibri"/>
            </a:endParaRPr>
          </a:p>
          <a:p>
            <a:pPr indent="0" lvl="0" marL="0" rtl="0" algn="just">
              <a:lnSpc>
                <a:spcPct val="107916"/>
              </a:lnSpc>
              <a:spcBef>
                <a:spcPts val="800"/>
              </a:spcBef>
              <a:spcAft>
                <a:spcPts val="0"/>
              </a:spcAft>
              <a:buNone/>
            </a:pPr>
            <a:r>
              <a:rPr b="1" lang="en">
                <a:latin typeface="Calibri"/>
                <a:ea typeface="Calibri"/>
                <a:cs typeface="Calibri"/>
                <a:sym typeface="Calibri"/>
              </a:rPr>
              <a:t>Ya explicada la relevancia de nuestro proyecto, definiremos la ubicación de nuestra situación, a quienes afecta y cuál sería nuestro aporte:</a:t>
            </a:r>
            <a:endParaRPr b="1">
              <a:latin typeface="Calibri"/>
              <a:ea typeface="Calibri"/>
              <a:cs typeface="Calibri"/>
              <a:sym typeface="Calibri"/>
            </a:endParaRPr>
          </a:p>
          <a:p>
            <a:pPr indent="-298450" lvl="0" marL="457200" rtl="0" algn="just">
              <a:lnSpc>
                <a:spcPct val="107916"/>
              </a:lnSpc>
              <a:spcBef>
                <a:spcPts val="800"/>
              </a:spcBef>
              <a:spcAft>
                <a:spcPts val="0"/>
              </a:spcAft>
              <a:buSzPts val="1100"/>
              <a:buFont typeface="Calibri"/>
              <a:buChar char="-"/>
            </a:pPr>
            <a:r>
              <a:rPr b="1" lang="en">
                <a:latin typeface="Calibri"/>
                <a:ea typeface="Calibri"/>
                <a:cs typeface="Calibri"/>
                <a:sym typeface="Calibri"/>
              </a:rPr>
              <a:t>La ubicación de la situación planteada puede ser cualquier casa que mantenga objetos eléctricos enchufados</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Este proyecto principalmente busca afectar de manera positiva a los clientes de empresas eléctricas operando en chile que actualmente estén descontentos con el servicio que se les esté presentando</a:t>
            </a:r>
            <a:endParaRPr b="1">
              <a:latin typeface="Calibri"/>
              <a:ea typeface="Calibri"/>
              <a:cs typeface="Calibri"/>
              <a:sym typeface="Calibri"/>
            </a:endParaRPr>
          </a:p>
          <a:p>
            <a:pPr indent="-298450" lvl="0" marL="457200" rtl="0" algn="just">
              <a:lnSpc>
                <a:spcPct val="107916"/>
              </a:lnSpc>
              <a:spcBef>
                <a:spcPts val="0"/>
              </a:spcBef>
              <a:spcAft>
                <a:spcPts val="0"/>
              </a:spcAft>
              <a:buSzPts val="1100"/>
              <a:buFont typeface="Calibri"/>
              <a:buChar char="-"/>
            </a:pPr>
            <a:r>
              <a:rPr b="1" lang="en">
                <a:latin typeface="Calibri"/>
                <a:ea typeface="Calibri"/>
                <a:cs typeface="Calibri"/>
                <a:sym typeface="Calibri"/>
              </a:rPr>
              <a:t>Nuestro aporte es fomentar la conciencia del consumo eléctrico. Explicar los conceptos que se muestran en los electrodomésticos como Watts, amperaje, voltaje y que las personas sepan de qué forma afectan estos valores en sus pertenencias en las cuentas de electricidad.</a:t>
            </a:r>
            <a:endParaRPr b="1">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fb00393a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fb00393a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432175"/>
            <a:ext cx="4762500" cy="2174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378025"/>
            <a:ext cx="47625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1" name="Google Shape;11;p2"/>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333670" y="-733424"/>
            <a:ext cx="4762500" cy="1386000"/>
            <a:chOff x="-2333670" y="-733424"/>
            <a:chExt cx="4762500" cy="1386000"/>
          </a:xfrm>
        </p:grpSpPr>
        <p:sp>
          <p:nvSpPr>
            <p:cNvPr id="13" name="Google Shape;13;p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11"/>
          <p:cNvSpPr txBox="1"/>
          <p:nvPr>
            <p:ph hasCustomPrompt="1" type="title"/>
          </p:nvPr>
        </p:nvSpPr>
        <p:spPr>
          <a:xfrm>
            <a:off x="715100" y="1752600"/>
            <a:ext cx="4714200" cy="12693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7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7" name="Google Shape;167;p11"/>
          <p:cNvSpPr txBox="1"/>
          <p:nvPr>
            <p:ph idx="1" type="subTitle"/>
          </p:nvPr>
        </p:nvSpPr>
        <p:spPr>
          <a:xfrm>
            <a:off x="715100" y="3022000"/>
            <a:ext cx="47142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8" name="Google Shape;168;p11"/>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1"/>
          <p:cNvGrpSpPr/>
          <p:nvPr/>
        </p:nvGrpSpPr>
        <p:grpSpPr>
          <a:xfrm>
            <a:off x="-2333670" y="-733424"/>
            <a:ext cx="4762500" cy="1386000"/>
            <a:chOff x="-2333670" y="-733424"/>
            <a:chExt cx="4762500" cy="1386000"/>
          </a:xfrm>
        </p:grpSpPr>
        <p:sp>
          <p:nvSpPr>
            <p:cNvPr id="170" name="Google Shape;170;p1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4" name="Shape 1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5" name="Shape 175"/>
        <p:cNvGrpSpPr/>
        <p:nvPr/>
      </p:nvGrpSpPr>
      <p:grpSpPr>
        <a:xfrm>
          <a:off x="0" y="0"/>
          <a:ext cx="0" cy="0"/>
          <a:chOff x="0" y="0"/>
          <a:chExt cx="0" cy="0"/>
        </a:xfrm>
      </p:grpSpPr>
      <p:sp>
        <p:nvSpPr>
          <p:cNvPr id="176" name="Google Shape;176;p13"/>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3"/>
          <p:cNvGrpSpPr/>
          <p:nvPr/>
        </p:nvGrpSpPr>
        <p:grpSpPr>
          <a:xfrm rot="5400000">
            <a:off x="7203370" y="-1407709"/>
            <a:ext cx="3589973" cy="1044767"/>
            <a:chOff x="-2333670" y="-733424"/>
            <a:chExt cx="4762500" cy="1386000"/>
          </a:xfrm>
        </p:grpSpPr>
        <p:sp>
          <p:nvSpPr>
            <p:cNvPr id="178" name="Google Shape;178;p1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3"/>
          <p:cNvSpPr txBox="1"/>
          <p:nvPr>
            <p:ph hasCustomPrompt="1" type="title"/>
          </p:nvPr>
        </p:nvSpPr>
        <p:spPr>
          <a:xfrm>
            <a:off x="3524525" y="1486950"/>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p:nvPr>
            <p:ph idx="1" type="subTitle"/>
          </p:nvPr>
        </p:nvSpPr>
        <p:spPr>
          <a:xfrm>
            <a:off x="4391025" y="1713425"/>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84" name="Google Shape;184;p13"/>
          <p:cNvSpPr txBox="1"/>
          <p:nvPr>
            <p:ph idx="2" type="subTitle"/>
          </p:nvPr>
        </p:nvSpPr>
        <p:spPr>
          <a:xfrm>
            <a:off x="4391025" y="1331700"/>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185" name="Google Shape;185;p13"/>
          <p:cNvSpPr txBox="1"/>
          <p:nvPr>
            <p:ph idx="3" type="title"/>
          </p:nvPr>
        </p:nvSpPr>
        <p:spPr>
          <a:xfrm>
            <a:off x="3505200" y="535000"/>
            <a:ext cx="49185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86" name="Google Shape;186;p13"/>
          <p:cNvSpPr txBox="1"/>
          <p:nvPr>
            <p:ph hasCustomPrompt="1" idx="4" type="title"/>
          </p:nvPr>
        </p:nvSpPr>
        <p:spPr>
          <a:xfrm>
            <a:off x="3524525" y="4051550"/>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idx="5" type="subTitle"/>
          </p:nvPr>
        </p:nvSpPr>
        <p:spPr>
          <a:xfrm>
            <a:off x="4391025" y="4295300"/>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88" name="Google Shape;188;p13"/>
          <p:cNvSpPr txBox="1"/>
          <p:nvPr>
            <p:ph idx="6" type="subTitle"/>
          </p:nvPr>
        </p:nvSpPr>
        <p:spPr>
          <a:xfrm>
            <a:off x="4391025" y="3913700"/>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189" name="Google Shape;189;p13"/>
          <p:cNvSpPr txBox="1"/>
          <p:nvPr>
            <p:ph hasCustomPrompt="1" idx="7" type="title"/>
          </p:nvPr>
        </p:nvSpPr>
        <p:spPr>
          <a:xfrm>
            <a:off x="3524525" y="3196683"/>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p:nvPr>
            <p:ph idx="8" type="subTitle"/>
          </p:nvPr>
        </p:nvSpPr>
        <p:spPr>
          <a:xfrm>
            <a:off x="4391025" y="3434675"/>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1" name="Google Shape;191;p13"/>
          <p:cNvSpPr txBox="1"/>
          <p:nvPr>
            <p:ph idx="9" type="subTitle"/>
          </p:nvPr>
        </p:nvSpPr>
        <p:spPr>
          <a:xfrm>
            <a:off x="4391025" y="3053033"/>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
        <p:nvSpPr>
          <p:cNvPr id="192" name="Google Shape;192;p13"/>
          <p:cNvSpPr txBox="1"/>
          <p:nvPr>
            <p:ph hasCustomPrompt="1" idx="13" type="title"/>
          </p:nvPr>
        </p:nvSpPr>
        <p:spPr>
          <a:xfrm>
            <a:off x="3524525" y="2341817"/>
            <a:ext cx="918600" cy="41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p:nvPr>
            <p:ph idx="14" type="subTitle"/>
          </p:nvPr>
        </p:nvSpPr>
        <p:spPr>
          <a:xfrm>
            <a:off x="4391025" y="2574050"/>
            <a:ext cx="4038000" cy="313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4" name="Google Shape;194;p13"/>
          <p:cNvSpPr txBox="1"/>
          <p:nvPr>
            <p:ph idx="15" type="subTitle"/>
          </p:nvPr>
        </p:nvSpPr>
        <p:spPr>
          <a:xfrm>
            <a:off x="4391025" y="2192367"/>
            <a:ext cx="4038000" cy="491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Hepta Slab SemiBold"/>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2pPr>
            <a:lvl3pPr lvl="2"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3pPr>
            <a:lvl4pPr lvl="3"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4pPr>
            <a:lvl5pPr lvl="4"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5pPr>
            <a:lvl6pPr lvl="5"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6pPr>
            <a:lvl7pPr lvl="6"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7pPr>
            <a:lvl8pPr lvl="7"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8pPr>
            <a:lvl9pPr lvl="8" rtl="0">
              <a:lnSpc>
                <a:spcPct val="100000"/>
              </a:lnSpc>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95" name="Shape 195"/>
        <p:cNvGrpSpPr/>
        <p:nvPr/>
      </p:nvGrpSpPr>
      <p:grpSpPr>
        <a:xfrm>
          <a:off x="0" y="0"/>
          <a:ext cx="0" cy="0"/>
          <a:chOff x="0" y="0"/>
          <a:chExt cx="0" cy="0"/>
        </a:xfrm>
      </p:grpSpPr>
      <p:sp>
        <p:nvSpPr>
          <p:cNvPr id="196" name="Google Shape;196;p14"/>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4"/>
          <p:cNvGrpSpPr/>
          <p:nvPr/>
        </p:nvGrpSpPr>
        <p:grpSpPr>
          <a:xfrm rot="-5400000">
            <a:off x="6471429" y="-957899"/>
            <a:ext cx="4762500" cy="1386000"/>
            <a:chOff x="-2333670" y="-733424"/>
            <a:chExt cx="4762500" cy="1386000"/>
          </a:xfrm>
        </p:grpSpPr>
        <p:sp>
          <p:nvSpPr>
            <p:cNvPr id="198" name="Google Shape;198;p1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4"/>
          <p:cNvSpPr txBox="1"/>
          <p:nvPr>
            <p:ph type="title"/>
          </p:nvPr>
        </p:nvSpPr>
        <p:spPr>
          <a:xfrm flipH="1">
            <a:off x="4104475" y="2587625"/>
            <a:ext cx="3909300" cy="142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3" name="Google Shape;203;p14"/>
          <p:cNvSpPr txBox="1"/>
          <p:nvPr>
            <p:ph hasCustomPrompt="1" idx="2" type="title"/>
          </p:nvPr>
        </p:nvSpPr>
        <p:spPr>
          <a:xfrm flipH="1">
            <a:off x="5023675" y="1013256"/>
            <a:ext cx="2070900" cy="11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4" name="Google Shape;204;p14"/>
          <p:cNvSpPr txBox="1"/>
          <p:nvPr>
            <p:ph idx="1" type="subTitle"/>
          </p:nvPr>
        </p:nvSpPr>
        <p:spPr>
          <a:xfrm flipH="1">
            <a:off x="4104475" y="4044894"/>
            <a:ext cx="3909300" cy="43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205" name="Shape 205"/>
        <p:cNvGrpSpPr/>
        <p:nvPr/>
      </p:nvGrpSpPr>
      <p:grpSpPr>
        <a:xfrm>
          <a:off x="0" y="0"/>
          <a:ext cx="0" cy="0"/>
          <a:chOff x="0" y="0"/>
          <a:chExt cx="0" cy="0"/>
        </a:xfrm>
      </p:grpSpPr>
      <p:sp>
        <p:nvSpPr>
          <p:cNvPr id="206" name="Google Shape;206;p15"/>
          <p:cNvSpPr txBox="1"/>
          <p:nvPr>
            <p:ph type="title"/>
          </p:nvPr>
        </p:nvSpPr>
        <p:spPr>
          <a:xfrm flipH="1">
            <a:off x="791307" y="2616238"/>
            <a:ext cx="4462200" cy="1426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7" name="Google Shape;207;p15"/>
          <p:cNvSpPr txBox="1"/>
          <p:nvPr>
            <p:ph hasCustomPrompt="1" idx="2" type="title"/>
          </p:nvPr>
        </p:nvSpPr>
        <p:spPr>
          <a:xfrm flipH="1">
            <a:off x="791300" y="639775"/>
            <a:ext cx="20709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8" name="Google Shape;208;p15"/>
          <p:cNvSpPr txBox="1"/>
          <p:nvPr>
            <p:ph idx="1" type="subTitle"/>
          </p:nvPr>
        </p:nvSpPr>
        <p:spPr>
          <a:xfrm flipH="1">
            <a:off x="791307" y="4073525"/>
            <a:ext cx="4462200" cy="43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9" name="Google Shape;209;p15"/>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5"/>
          <p:cNvGrpSpPr/>
          <p:nvPr/>
        </p:nvGrpSpPr>
        <p:grpSpPr>
          <a:xfrm rot="5400000">
            <a:off x="3212645" y="-1685309"/>
            <a:ext cx="3589973" cy="1044767"/>
            <a:chOff x="-2333670" y="-733424"/>
            <a:chExt cx="4762500" cy="1386000"/>
          </a:xfrm>
        </p:grpSpPr>
        <p:sp>
          <p:nvSpPr>
            <p:cNvPr id="211" name="Google Shape;211;p1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5"/>
          <p:cNvGrpSpPr/>
          <p:nvPr/>
        </p:nvGrpSpPr>
        <p:grpSpPr>
          <a:xfrm rot="10800000">
            <a:off x="-1155617" y="4741241"/>
            <a:ext cx="3589973" cy="1044767"/>
            <a:chOff x="-2333670" y="-733424"/>
            <a:chExt cx="4762500" cy="1386000"/>
          </a:xfrm>
        </p:grpSpPr>
        <p:sp>
          <p:nvSpPr>
            <p:cNvPr id="216" name="Google Shape;216;p1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220" name="Shape 220"/>
        <p:cNvGrpSpPr/>
        <p:nvPr/>
      </p:nvGrpSpPr>
      <p:grpSpPr>
        <a:xfrm>
          <a:off x="0" y="0"/>
          <a:ext cx="0" cy="0"/>
          <a:chOff x="0" y="0"/>
          <a:chExt cx="0" cy="0"/>
        </a:xfrm>
      </p:grpSpPr>
      <p:sp>
        <p:nvSpPr>
          <p:cNvPr id="221" name="Google Shape;221;p16"/>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txBox="1"/>
          <p:nvPr>
            <p:ph type="title"/>
          </p:nvPr>
        </p:nvSpPr>
        <p:spPr>
          <a:xfrm>
            <a:off x="3892916" y="2582250"/>
            <a:ext cx="4462200" cy="1426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400">
                <a:latin typeface="Raleway SemiBold"/>
                <a:ea typeface="Raleway SemiBold"/>
                <a:cs typeface="Raleway SemiBold"/>
                <a:sym typeface="Raleway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3" name="Google Shape;223;p16"/>
          <p:cNvSpPr txBox="1"/>
          <p:nvPr>
            <p:ph hasCustomPrompt="1" idx="2" type="title"/>
          </p:nvPr>
        </p:nvSpPr>
        <p:spPr>
          <a:xfrm>
            <a:off x="6284223" y="639775"/>
            <a:ext cx="20709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4" name="Google Shape;224;p16"/>
          <p:cNvSpPr txBox="1"/>
          <p:nvPr>
            <p:ph idx="1" type="subTitle"/>
          </p:nvPr>
        </p:nvSpPr>
        <p:spPr>
          <a:xfrm>
            <a:off x="3892916" y="4073525"/>
            <a:ext cx="4462200" cy="43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25" name="Google Shape;225;p16"/>
          <p:cNvGrpSpPr/>
          <p:nvPr/>
        </p:nvGrpSpPr>
        <p:grpSpPr>
          <a:xfrm flipH="1" rot="-5400000">
            <a:off x="2343805" y="-1685309"/>
            <a:ext cx="3589973" cy="1044767"/>
            <a:chOff x="-2333670" y="-733424"/>
            <a:chExt cx="4762500" cy="1386000"/>
          </a:xfrm>
        </p:grpSpPr>
        <p:sp>
          <p:nvSpPr>
            <p:cNvPr id="226" name="Google Shape;226;p1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6"/>
          <p:cNvGrpSpPr/>
          <p:nvPr/>
        </p:nvGrpSpPr>
        <p:grpSpPr>
          <a:xfrm flipH="1" rot="10800000">
            <a:off x="6712067" y="4741241"/>
            <a:ext cx="3589972" cy="1044767"/>
            <a:chOff x="-2333670" y="-733424"/>
            <a:chExt cx="4762500" cy="1386000"/>
          </a:xfrm>
        </p:grpSpPr>
        <p:sp>
          <p:nvSpPr>
            <p:cNvPr id="231" name="Google Shape;231;p1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5" name="Shape 235"/>
        <p:cNvGrpSpPr/>
        <p:nvPr/>
      </p:nvGrpSpPr>
      <p:grpSpPr>
        <a:xfrm>
          <a:off x="0" y="0"/>
          <a:ext cx="0" cy="0"/>
          <a:chOff x="0" y="0"/>
          <a:chExt cx="0" cy="0"/>
        </a:xfrm>
      </p:grpSpPr>
      <p:sp>
        <p:nvSpPr>
          <p:cNvPr id="236" name="Google Shape;236;p17"/>
          <p:cNvSpPr/>
          <p:nvPr/>
        </p:nvSpPr>
        <p:spPr>
          <a:xfrm>
            <a:off x="8428800" y="0"/>
            <a:ext cx="7152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txBox="1"/>
          <p:nvPr>
            <p:ph type="title"/>
          </p:nvPr>
        </p:nvSpPr>
        <p:spPr>
          <a:xfrm>
            <a:off x="1960650" y="3497325"/>
            <a:ext cx="5222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atin typeface="Raleway SemiBold"/>
                <a:ea typeface="Raleway SemiBold"/>
                <a:cs typeface="Raleway SemiBold"/>
                <a:sym typeface="Raleway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8" name="Google Shape;238;p17"/>
          <p:cNvSpPr txBox="1"/>
          <p:nvPr>
            <p:ph idx="1" type="subTitle"/>
          </p:nvPr>
        </p:nvSpPr>
        <p:spPr>
          <a:xfrm>
            <a:off x="1960650" y="1114275"/>
            <a:ext cx="5222700" cy="22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3300">
                <a:latin typeface="Anaheim"/>
                <a:ea typeface="Anaheim"/>
                <a:cs typeface="Anaheim"/>
                <a:sym typeface="Anaheim"/>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39" name="Google Shape;239;p17"/>
          <p:cNvGrpSpPr/>
          <p:nvPr/>
        </p:nvGrpSpPr>
        <p:grpSpPr>
          <a:xfrm>
            <a:off x="8527796" y="4325935"/>
            <a:ext cx="517208" cy="531886"/>
            <a:chOff x="2080625" y="3637225"/>
            <a:chExt cx="358525" cy="368725"/>
          </a:xfrm>
        </p:grpSpPr>
        <p:sp>
          <p:nvSpPr>
            <p:cNvPr id="240" name="Google Shape;240;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p:nvPr/>
        </p:nvSpPr>
        <p:spPr>
          <a:xfrm>
            <a:off x="0" y="75"/>
            <a:ext cx="7152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17"/>
          <p:cNvGrpSpPr/>
          <p:nvPr/>
        </p:nvGrpSpPr>
        <p:grpSpPr>
          <a:xfrm flipH="1">
            <a:off x="98996" y="285560"/>
            <a:ext cx="517208" cy="531886"/>
            <a:chOff x="2080625" y="3637225"/>
            <a:chExt cx="358525" cy="368725"/>
          </a:xfrm>
        </p:grpSpPr>
        <p:sp>
          <p:nvSpPr>
            <p:cNvPr id="246" name="Google Shape;24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7"/>
          <p:cNvGrpSpPr/>
          <p:nvPr/>
        </p:nvGrpSpPr>
        <p:grpSpPr>
          <a:xfrm>
            <a:off x="98996" y="1093650"/>
            <a:ext cx="517208" cy="531886"/>
            <a:chOff x="2080625" y="3637225"/>
            <a:chExt cx="358525" cy="368725"/>
          </a:xfrm>
        </p:grpSpPr>
        <p:sp>
          <p:nvSpPr>
            <p:cNvPr id="251" name="Google Shape;251;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7"/>
          <p:cNvGrpSpPr/>
          <p:nvPr/>
        </p:nvGrpSpPr>
        <p:grpSpPr>
          <a:xfrm flipH="1">
            <a:off x="98996" y="1901740"/>
            <a:ext cx="517208" cy="531886"/>
            <a:chOff x="2080625" y="3637225"/>
            <a:chExt cx="358525" cy="368725"/>
          </a:xfrm>
        </p:grpSpPr>
        <p:sp>
          <p:nvSpPr>
            <p:cNvPr id="256" name="Google Shape;25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7"/>
          <p:cNvGrpSpPr/>
          <p:nvPr/>
        </p:nvGrpSpPr>
        <p:grpSpPr>
          <a:xfrm>
            <a:off x="98996" y="2709830"/>
            <a:ext cx="517208" cy="531886"/>
            <a:chOff x="2080625" y="3637225"/>
            <a:chExt cx="358525" cy="368725"/>
          </a:xfrm>
        </p:grpSpPr>
        <p:sp>
          <p:nvSpPr>
            <p:cNvPr id="261" name="Google Shape;261;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7"/>
          <p:cNvGrpSpPr/>
          <p:nvPr/>
        </p:nvGrpSpPr>
        <p:grpSpPr>
          <a:xfrm flipH="1">
            <a:off x="98996" y="3517920"/>
            <a:ext cx="517208" cy="531886"/>
            <a:chOff x="2080625" y="3637225"/>
            <a:chExt cx="358525" cy="368725"/>
          </a:xfrm>
        </p:grpSpPr>
        <p:sp>
          <p:nvSpPr>
            <p:cNvPr id="266" name="Google Shape;26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7"/>
          <p:cNvGrpSpPr/>
          <p:nvPr/>
        </p:nvGrpSpPr>
        <p:grpSpPr>
          <a:xfrm>
            <a:off x="98996" y="4326010"/>
            <a:ext cx="517208" cy="531886"/>
            <a:chOff x="2080625" y="3637225"/>
            <a:chExt cx="358525" cy="368725"/>
          </a:xfrm>
        </p:grpSpPr>
        <p:sp>
          <p:nvSpPr>
            <p:cNvPr id="271" name="Google Shape;271;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7"/>
          <p:cNvGrpSpPr/>
          <p:nvPr/>
        </p:nvGrpSpPr>
        <p:grpSpPr>
          <a:xfrm flipH="1">
            <a:off x="8527796" y="285485"/>
            <a:ext cx="517208" cy="531886"/>
            <a:chOff x="2080625" y="3637225"/>
            <a:chExt cx="358525" cy="368725"/>
          </a:xfrm>
        </p:grpSpPr>
        <p:sp>
          <p:nvSpPr>
            <p:cNvPr id="276" name="Google Shape;27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7"/>
          <p:cNvGrpSpPr/>
          <p:nvPr/>
        </p:nvGrpSpPr>
        <p:grpSpPr>
          <a:xfrm>
            <a:off x="8527796" y="1093575"/>
            <a:ext cx="517208" cy="531886"/>
            <a:chOff x="2080625" y="3637225"/>
            <a:chExt cx="358525" cy="368725"/>
          </a:xfrm>
        </p:grpSpPr>
        <p:sp>
          <p:nvSpPr>
            <p:cNvPr id="281" name="Google Shape;281;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7"/>
          <p:cNvGrpSpPr/>
          <p:nvPr/>
        </p:nvGrpSpPr>
        <p:grpSpPr>
          <a:xfrm flipH="1">
            <a:off x="8527796" y="1901665"/>
            <a:ext cx="517208" cy="531886"/>
            <a:chOff x="2080625" y="3637225"/>
            <a:chExt cx="358525" cy="368725"/>
          </a:xfrm>
        </p:grpSpPr>
        <p:sp>
          <p:nvSpPr>
            <p:cNvPr id="286" name="Google Shape;28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7"/>
          <p:cNvGrpSpPr/>
          <p:nvPr/>
        </p:nvGrpSpPr>
        <p:grpSpPr>
          <a:xfrm>
            <a:off x="8527796" y="2709755"/>
            <a:ext cx="517208" cy="531886"/>
            <a:chOff x="2080625" y="3637225"/>
            <a:chExt cx="358525" cy="368725"/>
          </a:xfrm>
        </p:grpSpPr>
        <p:sp>
          <p:nvSpPr>
            <p:cNvPr id="291" name="Google Shape;291;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7"/>
          <p:cNvGrpSpPr/>
          <p:nvPr/>
        </p:nvGrpSpPr>
        <p:grpSpPr>
          <a:xfrm flipH="1">
            <a:off x="8527796" y="3517845"/>
            <a:ext cx="517208" cy="531886"/>
            <a:chOff x="2080625" y="3637225"/>
            <a:chExt cx="358525" cy="368725"/>
          </a:xfrm>
        </p:grpSpPr>
        <p:sp>
          <p:nvSpPr>
            <p:cNvPr id="296" name="Google Shape;296;p17"/>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7"/>
          <p:cNvGrpSpPr/>
          <p:nvPr/>
        </p:nvGrpSpPr>
        <p:grpSpPr>
          <a:xfrm>
            <a:off x="2777014" y="4617541"/>
            <a:ext cx="3589973" cy="1044767"/>
            <a:chOff x="-2333670" y="-733424"/>
            <a:chExt cx="4762500" cy="1386000"/>
          </a:xfrm>
        </p:grpSpPr>
        <p:sp>
          <p:nvSpPr>
            <p:cNvPr id="301" name="Google Shape;301;p1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05" name="Shape 305"/>
        <p:cNvGrpSpPr/>
        <p:nvPr/>
      </p:nvGrpSpPr>
      <p:grpSpPr>
        <a:xfrm>
          <a:off x="0" y="0"/>
          <a:ext cx="0" cy="0"/>
          <a:chOff x="0" y="0"/>
          <a:chExt cx="0" cy="0"/>
        </a:xfrm>
      </p:grpSpPr>
      <p:sp>
        <p:nvSpPr>
          <p:cNvPr id="306" name="Google Shape;306;p18"/>
          <p:cNvSpPr txBox="1"/>
          <p:nvPr>
            <p:ph type="title"/>
          </p:nvPr>
        </p:nvSpPr>
        <p:spPr>
          <a:xfrm>
            <a:off x="720000" y="535000"/>
            <a:ext cx="7704000" cy="99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18"/>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8"/>
          <p:cNvGrpSpPr/>
          <p:nvPr/>
        </p:nvGrpSpPr>
        <p:grpSpPr>
          <a:xfrm rot="10800000">
            <a:off x="8576395" y="154391"/>
            <a:ext cx="3589973" cy="1044767"/>
            <a:chOff x="-2333670" y="-733424"/>
            <a:chExt cx="4762500" cy="1386000"/>
          </a:xfrm>
        </p:grpSpPr>
        <p:sp>
          <p:nvSpPr>
            <p:cNvPr id="309" name="Google Shape;309;p1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313" name="Shape 313"/>
        <p:cNvGrpSpPr/>
        <p:nvPr/>
      </p:nvGrpSpPr>
      <p:grpSpPr>
        <a:xfrm>
          <a:off x="0" y="0"/>
          <a:ext cx="0" cy="0"/>
          <a:chOff x="0" y="0"/>
          <a:chExt cx="0" cy="0"/>
        </a:xfrm>
      </p:grpSpPr>
      <p:grpSp>
        <p:nvGrpSpPr>
          <p:cNvPr id="314" name="Google Shape;314;p19"/>
          <p:cNvGrpSpPr/>
          <p:nvPr/>
        </p:nvGrpSpPr>
        <p:grpSpPr>
          <a:xfrm flipH="1" rot="10800000">
            <a:off x="-3022375" y="154316"/>
            <a:ext cx="3589973" cy="1044767"/>
            <a:chOff x="-2333670" y="-733424"/>
            <a:chExt cx="4762500" cy="1386000"/>
          </a:xfrm>
        </p:grpSpPr>
        <p:sp>
          <p:nvSpPr>
            <p:cNvPr id="315" name="Google Shape;315;p1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9"/>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321" name="Shape 321"/>
        <p:cNvGrpSpPr/>
        <p:nvPr/>
      </p:nvGrpSpPr>
      <p:grpSpPr>
        <a:xfrm>
          <a:off x="0" y="0"/>
          <a:ext cx="0" cy="0"/>
          <a:chOff x="0" y="0"/>
          <a:chExt cx="0" cy="0"/>
        </a:xfrm>
      </p:grpSpPr>
      <p:sp>
        <p:nvSpPr>
          <p:cNvPr id="322" name="Google Shape;322;p20"/>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0"/>
          <p:cNvGrpSpPr/>
          <p:nvPr/>
        </p:nvGrpSpPr>
        <p:grpSpPr>
          <a:xfrm rot="5400000">
            <a:off x="7203370" y="-1407709"/>
            <a:ext cx="3589973" cy="1044767"/>
            <a:chOff x="-2333670" y="-733424"/>
            <a:chExt cx="4762500" cy="1386000"/>
          </a:xfrm>
        </p:grpSpPr>
        <p:sp>
          <p:nvSpPr>
            <p:cNvPr id="325" name="Google Shape;325;p2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0"/>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100925" y="2587625"/>
            <a:ext cx="3909300" cy="142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400">
                <a:latin typeface="Raleway SemiBold"/>
                <a:ea typeface="Raleway SemiBold"/>
                <a:cs typeface="Raleway SemiBold"/>
                <a:sym typeface="Raleway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2020125" y="1013256"/>
            <a:ext cx="2070900" cy="11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100925" y="4044894"/>
            <a:ext cx="3909300" cy="43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 name="Google Shape;21;p3"/>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
          <p:cNvGrpSpPr/>
          <p:nvPr/>
        </p:nvGrpSpPr>
        <p:grpSpPr>
          <a:xfrm flipH="1" rot="5400000">
            <a:off x="-2085979" y="-957899"/>
            <a:ext cx="4762500" cy="1386000"/>
            <a:chOff x="-2333670" y="-733424"/>
            <a:chExt cx="4762500" cy="1386000"/>
          </a:xfrm>
        </p:grpSpPr>
        <p:sp>
          <p:nvSpPr>
            <p:cNvPr id="23" name="Google Shape;23;p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330" name="Shape 330"/>
        <p:cNvGrpSpPr/>
        <p:nvPr/>
      </p:nvGrpSpPr>
      <p:grpSpPr>
        <a:xfrm>
          <a:off x="0" y="0"/>
          <a:ext cx="0" cy="0"/>
          <a:chOff x="0" y="0"/>
          <a:chExt cx="0" cy="0"/>
        </a:xfrm>
      </p:grpSpPr>
      <p:grpSp>
        <p:nvGrpSpPr>
          <p:cNvPr id="331" name="Google Shape;331;p21"/>
          <p:cNvGrpSpPr/>
          <p:nvPr/>
        </p:nvGrpSpPr>
        <p:grpSpPr>
          <a:xfrm flipH="1" rot="-5400000">
            <a:off x="7396461" y="-1285259"/>
            <a:ext cx="3589973" cy="1044767"/>
            <a:chOff x="-2333670" y="-733424"/>
            <a:chExt cx="4762500" cy="1386000"/>
          </a:xfrm>
        </p:grpSpPr>
        <p:sp>
          <p:nvSpPr>
            <p:cNvPr id="332" name="Google Shape;332;p2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1"/>
          <p:cNvGrpSpPr/>
          <p:nvPr/>
        </p:nvGrpSpPr>
        <p:grpSpPr>
          <a:xfrm flipH="1" rot="10800000">
            <a:off x="-3012239" y="372341"/>
            <a:ext cx="3589973" cy="1044767"/>
            <a:chOff x="-2333670" y="-733424"/>
            <a:chExt cx="4762500" cy="1386000"/>
          </a:xfrm>
        </p:grpSpPr>
        <p:sp>
          <p:nvSpPr>
            <p:cNvPr id="337" name="Google Shape;337;p2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1"/>
          <p:cNvSpPr/>
          <p:nvPr/>
        </p:nvSpPr>
        <p:spPr>
          <a:xfrm flipH="1" rot="-5400000">
            <a:off x="4431791" y="416400"/>
            <a:ext cx="291300" cy="9162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343" name="Shape 343"/>
        <p:cNvGrpSpPr/>
        <p:nvPr/>
      </p:nvGrpSpPr>
      <p:grpSpPr>
        <a:xfrm>
          <a:off x="0" y="0"/>
          <a:ext cx="0" cy="0"/>
          <a:chOff x="0" y="0"/>
          <a:chExt cx="0" cy="0"/>
        </a:xfrm>
      </p:grpSpPr>
      <p:grpSp>
        <p:nvGrpSpPr>
          <p:cNvPr id="344" name="Google Shape;344;p22"/>
          <p:cNvGrpSpPr/>
          <p:nvPr/>
        </p:nvGrpSpPr>
        <p:grpSpPr>
          <a:xfrm flipH="1" rot="-5400000">
            <a:off x="7396461" y="-1285259"/>
            <a:ext cx="3589973" cy="1044767"/>
            <a:chOff x="-2333670" y="-733424"/>
            <a:chExt cx="4762500" cy="1386000"/>
          </a:xfrm>
        </p:grpSpPr>
        <p:sp>
          <p:nvSpPr>
            <p:cNvPr id="345" name="Google Shape;345;p2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2"/>
          <p:cNvGrpSpPr/>
          <p:nvPr/>
        </p:nvGrpSpPr>
        <p:grpSpPr>
          <a:xfrm flipH="1" rot="10800000">
            <a:off x="-3012239" y="372341"/>
            <a:ext cx="3589973" cy="1044767"/>
            <a:chOff x="-2333670" y="-733424"/>
            <a:chExt cx="4762500" cy="1386000"/>
          </a:xfrm>
        </p:grpSpPr>
        <p:sp>
          <p:nvSpPr>
            <p:cNvPr id="350" name="Google Shape;350;p2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2"/>
          <p:cNvSpPr/>
          <p:nvPr/>
        </p:nvSpPr>
        <p:spPr>
          <a:xfrm flipH="1" rot="-5400000">
            <a:off x="4431791" y="416400"/>
            <a:ext cx="291300" cy="9162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356" name="Shape 356"/>
        <p:cNvGrpSpPr/>
        <p:nvPr/>
      </p:nvGrpSpPr>
      <p:grpSpPr>
        <a:xfrm>
          <a:off x="0" y="0"/>
          <a:ext cx="0" cy="0"/>
          <a:chOff x="0" y="0"/>
          <a:chExt cx="0" cy="0"/>
        </a:xfrm>
      </p:grpSpPr>
      <p:sp>
        <p:nvSpPr>
          <p:cNvPr id="357" name="Google Shape;357;p23"/>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23"/>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3"/>
          <p:cNvGrpSpPr/>
          <p:nvPr/>
        </p:nvGrpSpPr>
        <p:grpSpPr>
          <a:xfrm rot="10800000">
            <a:off x="8576395" y="154391"/>
            <a:ext cx="3589973" cy="1044767"/>
            <a:chOff x="-2333670" y="-733424"/>
            <a:chExt cx="4762500" cy="1386000"/>
          </a:xfrm>
        </p:grpSpPr>
        <p:sp>
          <p:nvSpPr>
            <p:cNvPr id="360" name="Google Shape;360;p2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
    <p:spTree>
      <p:nvGrpSpPr>
        <p:cNvPr id="364" name="Shape 364"/>
        <p:cNvGrpSpPr/>
        <p:nvPr/>
      </p:nvGrpSpPr>
      <p:grpSpPr>
        <a:xfrm>
          <a:off x="0" y="0"/>
          <a:ext cx="0" cy="0"/>
          <a:chOff x="0" y="0"/>
          <a:chExt cx="0" cy="0"/>
        </a:xfrm>
      </p:grpSpPr>
      <p:sp>
        <p:nvSpPr>
          <p:cNvPr id="365" name="Google Shape;365;p24"/>
          <p:cNvSpPr txBox="1"/>
          <p:nvPr>
            <p:ph idx="1" type="body"/>
          </p:nvPr>
        </p:nvSpPr>
        <p:spPr>
          <a:xfrm>
            <a:off x="2517000" y="1781125"/>
            <a:ext cx="4110000" cy="2067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6" name="Google Shape;366;p24"/>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7" name="Google Shape;367;p24"/>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4"/>
          <p:cNvGrpSpPr/>
          <p:nvPr/>
        </p:nvGrpSpPr>
        <p:grpSpPr>
          <a:xfrm flipH="1" rot="10800000">
            <a:off x="2777014" y="4684691"/>
            <a:ext cx="3589973" cy="1044767"/>
            <a:chOff x="-2333670" y="-733424"/>
            <a:chExt cx="4762500" cy="1386000"/>
          </a:xfrm>
        </p:grpSpPr>
        <p:sp>
          <p:nvSpPr>
            <p:cNvPr id="370" name="Google Shape;370;p2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4"/>
          <p:cNvGrpSpPr/>
          <p:nvPr/>
        </p:nvGrpSpPr>
        <p:grpSpPr>
          <a:xfrm rot="5400000">
            <a:off x="-1674992" y="-1285259"/>
            <a:ext cx="3589973" cy="1044767"/>
            <a:chOff x="-2333670" y="-733424"/>
            <a:chExt cx="4762500" cy="1386000"/>
          </a:xfrm>
        </p:grpSpPr>
        <p:sp>
          <p:nvSpPr>
            <p:cNvPr id="375" name="Google Shape;375;p2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379" name="Shape 379"/>
        <p:cNvGrpSpPr/>
        <p:nvPr/>
      </p:nvGrpSpPr>
      <p:grpSpPr>
        <a:xfrm>
          <a:off x="0" y="0"/>
          <a:ext cx="0" cy="0"/>
          <a:chOff x="0" y="0"/>
          <a:chExt cx="0" cy="0"/>
        </a:xfrm>
      </p:grpSpPr>
      <p:sp>
        <p:nvSpPr>
          <p:cNvPr id="380" name="Google Shape;380;p25"/>
          <p:cNvSpPr txBox="1"/>
          <p:nvPr>
            <p:ph idx="1" type="subTitle"/>
          </p:nvPr>
        </p:nvSpPr>
        <p:spPr>
          <a:xfrm>
            <a:off x="1101000" y="2853743"/>
            <a:ext cx="2461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1" name="Google Shape;381;p25"/>
          <p:cNvSpPr txBox="1"/>
          <p:nvPr>
            <p:ph type="title"/>
          </p:nvPr>
        </p:nvSpPr>
        <p:spPr>
          <a:xfrm>
            <a:off x="1101000" y="1330657"/>
            <a:ext cx="2461500" cy="152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2" name="Google Shape;382;p25"/>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5"/>
          <p:cNvGrpSpPr/>
          <p:nvPr/>
        </p:nvGrpSpPr>
        <p:grpSpPr>
          <a:xfrm flipH="1" rot="10800000">
            <a:off x="-2869975" y="154316"/>
            <a:ext cx="3589973" cy="1044767"/>
            <a:chOff x="-2333670" y="-733424"/>
            <a:chExt cx="4762500" cy="1386000"/>
          </a:xfrm>
        </p:grpSpPr>
        <p:sp>
          <p:nvSpPr>
            <p:cNvPr id="385" name="Google Shape;385;p2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5"/>
          <p:cNvGrpSpPr/>
          <p:nvPr/>
        </p:nvGrpSpPr>
        <p:grpSpPr>
          <a:xfrm flipH="1" rot="10800000">
            <a:off x="2777014" y="4684691"/>
            <a:ext cx="3589973" cy="1044767"/>
            <a:chOff x="-2333670" y="-733424"/>
            <a:chExt cx="4762500" cy="1386000"/>
          </a:xfrm>
        </p:grpSpPr>
        <p:sp>
          <p:nvSpPr>
            <p:cNvPr id="390" name="Google Shape;390;p2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394" name="Shape 394"/>
        <p:cNvGrpSpPr/>
        <p:nvPr/>
      </p:nvGrpSpPr>
      <p:grpSpPr>
        <a:xfrm>
          <a:off x="0" y="0"/>
          <a:ext cx="0" cy="0"/>
          <a:chOff x="0" y="0"/>
          <a:chExt cx="0" cy="0"/>
        </a:xfrm>
      </p:grpSpPr>
      <p:sp>
        <p:nvSpPr>
          <p:cNvPr id="395" name="Google Shape;395;p26"/>
          <p:cNvSpPr txBox="1"/>
          <p:nvPr>
            <p:ph idx="1" type="body"/>
          </p:nvPr>
        </p:nvSpPr>
        <p:spPr>
          <a:xfrm>
            <a:off x="720000" y="115252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400"/>
            </a:lvl1pPr>
            <a:lvl2pPr indent="-304800" lvl="1" marL="914400" rtl="0">
              <a:lnSpc>
                <a:spcPct val="115000"/>
              </a:lnSpc>
              <a:spcBef>
                <a:spcPts val="100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96" name="Google Shape;396;p26"/>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7" name="Google Shape;397;p26"/>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6"/>
          <p:cNvGrpSpPr/>
          <p:nvPr/>
        </p:nvGrpSpPr>
        <p:grpSpPr>
          <a:xfrm rot="5400000">
            <a:off x="7203370" y="-1407709"/>
            <a:ext cx="3589973" cy="1044767"/>
            <a:chOff x="-2333670" y="-733424"/>
            <a:chExt cx="4762500" cy="1386000"/>
          </a:xfrm>
        </p:grpSpPr>
        <p:sp>
          <p:nvSpPr>
            <p:cNvPr id="400" name="Google Shape;400;p2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6"/>
          <p:cNvGrpSpPr/>
          <p:nvPr/>
        </p:nvGrpSpPr>
        <p:grpSpPr>
          <a:xfrm flipH="1" rot="10800000">
            <a:off x="-2936039" y="4487141"/>
            <a:ext cx="3589973" cy="1044767"/>
            <a:chOff x="-2333670" y="-733424"/>
            <a:chExt cx="4762500" cy="1386000"/>
          </a:xfrm>
        </p:grpSpPr>
        <p:sp>
          <p:nvSpPr>
            <p:cNvPr id="405" name="Google Shape;405;p2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409" name="Shape 409"/>
        <p:cNvGrpSpPr/>
        <p:nvPr/>
      </p:nvGrpSpPr>
      <p:grpSpPr>
        <a:xfrm>
          <a:off x="0" y="0"/>
          <a:ext cx="0" cy="0"/>
          <a:chOff x="0" y="0"/>
          <a:chExt cx="0" cy="0"/>
        </a:xfrm>
      </p:grpSpPr>
      <p:sp>
        <p:nvSpPr>
          <p:cNvPr id="410" name="Google Shape;410;p27"/>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1" name="Google Shape;411;p27"/>
          <p:cNvSpPr txBox="1"/>
          <p:nvPr>
            <p:ph idx="1" type="subTitle"/>
          </p:nvPr>
        </p:nvSpPr>
        <p:spPr>
          <a:xfrm>
            <a:off x="1354299" y="35385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2" name="Google Shape;412;p27"/>
          <p:cNvSpPr txBox="1"/>
          <p:nvPr>
            <p:ph idx="2" type="subTitle"/>
          </p:nvPr>
        </p:nvSpPr>
        <p:spPr>
          <a:xfrm>
            <a:off x="1354300" y="4026800"/>
            <a:ext cx="22737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3" name="Google Shape;413;p27"/>
          <p:cNvSpPr txBox="1"/>
          <p:nvPr>
            <p:ph idx="3" type="subTitle"/>
          </p:nvPr>
        </p:nvSpPr>
        <p:spPr>
          <a:xfrm>
            <a:off x="5522148" y="35385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4" name="Google Shape;414;p27"/>
          <p:cNvSpPr txBox="1"/>
          <p:nvPr>
            <p:ph idx="4" type="subTitle"/>
          </p:nvPr>
        </p:nvSpPr>
        <p:spPr>
          <a:xfrm>
            <a:off x="5522150" y="4026800"/>
            <a:ext cx="22737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27"/>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7"/>
          <p:cNvGrpSpPr/>
          <p:nvPr/>
        </p:nvGrpSpPr>
        <p:grpSpPr>
          <a:xfrm rot="5400000">
            <a:off x="-1674992" y="-1285259"/>
            <a:ext cx="3589973" cy="1044767"/>
            <a:chOff x="-2333670" y="-733424"/>
            <a:chExt cx="4762500" cy="1386000"/>
          </a:xfrm>
        </p:grpSpPr>
        <p:sp>
          <p:nvSpPr>
            <p:cNvPr id="418" name="Google Shape;418;p2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7"/>
          <p:cNvGrpSpPr/>
          <p:nvPr/>
        </p:nvGrpSpPr>
        <p:grpSpPr>
          <a:xfrm rot="10800000">
            <a:off x="8505108" y="372341"/>
            <a:ext cx="3589973" cy="1044767"/>
            <a:chOff x="-2333670" y="-733424"/>
            <a:chExt cx="4762500" cy="1386000"/>
          </a:xfrm>
        </p:grpSpPr>
        <p:sp>
          <p:nvSpPr>
            <p:cNvPr id="423" name="Google Shape;423;p2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27" name="Shape 427"/>
        <p:cNvGrpSpPr/>
        <p:nvPr/>
      </p:nvGrpSpPr>
      <p:grpSpPr>
        <a:xfrm>
          <a:off x="0" y="0"/>
          <a:ext cx="0" cy="0"/>
          <a:chOff x="0" y="0"/>
          <a:chExt cx="0" cy="0"/>
        </a:xfrm>
      </p:grpSpPr>
      <p:sp>
        <p:nvSpPr>
          <p:cNvPr id="428" name="Google Shape;428;p28"/>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9" name="Google Shape;429;p28"/>
          <p:cNvSpPr txBox="1"/>
          <p:nvPr>
            <p:ph idx="1" type="subTitle"/>
          </p:nvPr>
        </p:nvSpPr>
        <p:spPr>
          <a:xfrm>
            <a:off x="715100"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0" name="Google Shape;430;p28"/>
          <p:cNvSpPr txBox="1"/>
          <p:nvPr>
            <p:ph idx="2" type="subTitle"/>
          </p:nvPr>
        </p:nvSpPr>
        <p:spPr>
          <a:xfrm>
            <a:off x="6155195"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 name="Google Shape;431;p28"/>
          <p:cNvSpPr txBox="1"/>
          <p:nvPr>
            <p:ph idx="3" type="subTitle"/>
          </p:nvPr>
        </p:nvSpPr>
        <p:spPr>
          <a:xfrm>
            <a:off x="715100"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8"/>
          <p:cNvSpPr txBox="1"/>
          <p:nvPr>
            <p:ph idx="4" type="subTitle"/>
          </p:nvPr>
        </p:nvSpPr>
        <p:spPr>
          <a:xfrm>
            <a:off x="6155195"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3" name="Google Shape;433;p28"/>
          <p:cNvSpPr txBox="1"/>
          <p:nvPr>
            <p:ph idx="5" type="subTitle"/>
          </p:nvPr>
        </p:nvSpPr>
        <p:spPr>
          <a:xfrm>
            <a:off x="3435149" y="30639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4" name="Google Shape;434;p28"/>
          <p:cNvSpPr txBox="1"/>
          <p:nvPr>
            <p:ph idx="6" type="subTitle"/>
          </p:nvPr>
        </p:nvSpPr>
        <p:spPr>
          <a:xfrm>
            <a:off x="3435151" y="35522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5" name="Google Shape;435;p28"/>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8"/>
          <p:cNvGrpSpPr/>
          <p:nvPr/>
        </p:nvGrpSpPr>
        <p:grpSpPr>
          <a:xfrm flipH="1" rot="10800000">
            <a:off x="-2917600" y="4516766"/>
            <a:ext cx="3589973" cy="1044767"/>
            <a:chOff x="-2333670" y="-733424"/>
            <a:chExt cx="4762500" cy="1386000"/>
          </a:xfrm>
        </p:grpSpPr>
        <p:sp>
          <p:nvSpPr>
            <p:cNvPr id="438" name="Google Shape;438;p2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8"/>
          <p:cNvGrpSpPr/>
          <p:nvPr/>
        </p:nvGrpSpPr>
        <p:grpSpPr>
          <a:xfrm rot="5400000">
            <a:off x="7203370" y="-1407709"/>
            <a:ext cx="3589973" cy="1044767"/>
            <a:chOff x="-2333670" y="-733424"/>
            <a:chExt cx="4762500" cy="1386000"/>
          </a:xfrm>
        </p:grpSpPr>
        <p:sp>
          <p:nvSpPr>
            <p:cNvPr id="443" name="Google Shape;443;p2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7" name="Shape 447"/>
        <p:cNvGrpSpPr/>
        <p:nvPr/>
      </p:nvGrpSpPr>
      <p:grpSpPr>
        <a:xfrm>
          <a:off x="0" y="0"/>
          <a:ext cx="0" cy="0"/>
          <a:chOff x="0" y="0"/>
          <a:chExt cx="0" cy="0"/>
        </a:xfrm>
      </p:grpSpPr>
      <p:sp>
        <p:nvSpPr>
          <p:cNvPr id="448" name="Google Shape;448;p29"/>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9"/>
          <p:cNvSpPr txBox="1"/>
          <p:nvPr>
            <p:ph idx="1" type="subTitle"/>
          </p:nvPr>
        </p:nvSpPr>
        <p:spPr>
          <a:xfrm>
            <a:off x="1781131" y="1827250"/>
            <a:ext cx="25959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0" name="Google Shape;450;p29"/>
          <p:cNvSpPr txBox="1"/>
          <p:nvPr>
            <p:ph idx="2" type="subTitle"/>
          </p:nvPr>
        </p:nvSpPr>
        <p:spPr>
          <a:xfrm>
            <a:off x="1781156" y="2239325"/>
            <a:ext cx="25959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160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1" name="Google Shape;451;p29"/>
          <p:cNvSpPr txBox="1"/>
          <p:nvPr>
            <p:ph idx="3" type="subTitle"/>
          </p:nvPr>
        </p:nvSpPr>
        <p:spPr>
          <a:xfrm>
            <a:off x="4762469" y="1827250"/>
            <a:ext cx="2600400" cy="511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2" name="Google Shape;452;p29"/>
          <p:cNvSpPr txBox="1"/>
          <p:nvPr>
            <p:ph idx="4" type="subTitle"/>
          </p:nvPr>
        </p:nvSpPr>
        <p:spPr>
          <a:xfrm>
            <a:off x="4762469" y="2239325"/>
            <a:ext cx="2600400" cy="57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453" name="Google Shape;453;p29"/>
          <p:cNvSpPr txBox="1"/>
          <p:nvPr>
            <p:ph idx="5" type="subTitle"/>
          </p:nvPr>
        </p:nvSpPr>
        <p:spPr>
          <a:xfrm>
            <a:off x="1781131" y="3349525"/>
            <a:ext cx="25959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4" name="Google Shape;454;p29"/>
          <p:cNvSpPr txBox="1"/>
          <p:nvPr>
            <p:ph idx="6" type="subTitle"/>
          </p:nvPr>
        </p:nvSpPr>
        <p:spPr>
          <a:xfrm>
            <a:off x="1781156" y="3761600"/>
            <a:ext cx="2595900" cy="573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5" name="Google Shape;455;p29"/>
          <p:cNvSpPr txBox="1"/>
          <p:nvPr>
            <p:ph idx="7" type="subTitle"/>
          </p:nvPr>
        </p:nvSpPr>
        <p:spPr>
          <a:xfrm>
            <a:off x="4762469" y="3349525"/>
            <a:ext cx="2600400" cy="511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6" name="Google Shape;456;p29"/>
          <p:cNvSpPr txBox="1"/>
          <p:nvPr>
            <p:ph idx="8" type="subTitle"/>
          </p:nvPr>
        </p:nvSpPr>
        <p:spPr>
          <a:xfrm>
            <a:off x="4762469" y="3761600"/>
            <a:ext cx="2600400" cy="57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457" name="Google Shape;457;p29"/>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9"/>
          <p:cNvGrpSpPr/>
          <p:nvPr/>
        </p:nvGrpSpPr>
        <p:grpSpPr>
          <a:xfrm rot="5400000">
            <a:off x="-1674992" y="-1285259"/>
            <a:ext cx="3589973" cy="1044767"/>
            <a:chOff x="-2333670" y="-733424"/>
            <a:chExt cx="4762500" cy="1386000"/>
          </a:xfrm>
        </p:grpSpPr>
        <p:sp>
          <p:nvSpPr>
            <p:cNvPr id="460" name="Google Shape;460;p2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464" name="Shape 464"/>
        <p:cNvGrpSpPr/>
        <p:nvPr/>
      </p:nvGrpSpPr>
      <p:grpSpPr>
        <a:xfrm>
          <a:off x="0" y="0"/>
          <a:ext cx="0" cy="0"/>
          <a:chOff x="0" y="0"/>
          <a:chExt cx="0" cy="0"/>
        </a:xfrm>
      </p:grpSpPr>
      <p:sp>
        <p:nvSpPr>
          <p:cNvPr id="465" name="Google Shape;465;p30"/>
          <p:cNvSpPr/>
          <p:nvPr/>
        </p:nvSpPr>
        <p:spPr>
          <a:xfrm>
            <a:off x="0" y="75"/>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8" name="Google Shape;468;p30"/>
          <p:cNvSpPr txBox="1"/>
          <p:nvPr>
            <p:ph idx="1" type="subTitle"/>
          </p:nvPr>
        </p:nvSpPr>
        <p:spPr>
          <a:xfrm>
            <a:off x="716338" y="2974938"/>
            <a:ext cx="17745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69" name="Google Shape;469;p30"/>
          <p:cNvSpPr txBox="1"/>
          <p:nvPr>
            <p:ph idx="2" type="subTitle"/>
          </p:nvPr>
        </p:nvSpPr>
        <p:spPr>
          <a:xfrm>
            <a:off x="716338" y="3415588"/>
            <a:ext cx="17745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nSpc>
                <a:spcPct val="100000"/>
              </a:lnSpc>
              <a:spcBef>
                <a:spcPts val="160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0" name="Google Shape;470;p30"/>
          <p:cNvSpPr txBox="1"/>
          <p:nvPr>
            <p:ph idx="3" type="subTitle"/>
          </p:nvPr>
        </p:nvSpPr>
        <p:spPr>
          <a:xfrm>
            <a:off x="2743268" y="2974938"/>
            <a:ext cx="17013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1" name="Google Shape;471;p30"/>
          <p:cNvSpPr txBox="1"/>
          <p:nvPr>
            <p:ph idx="4" type="subTitle"/>
          </p:nvPr>
        </p:nvSpPr>
        <p:spPr>
          <a:xfrm>
            <a:off x="2743268" y="3415588"/>
            <a:ext cx="17013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472" name="Google Shape;472;p30"/>
          <p:cNvSpPr txBox="1"/>
          <p:nvPr>
            <p:ph idx="5" type="subTitle"/>
          </p:nvPr>
        </p:nvSpPr>
        <p:spPr>
          <a:xfrm>
            <a:off x="4696997" y="2974938"/>
            <a:ext cx="17745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3" name="Google Shape;473;p30"/>
          <p:cNvSpPr txBox="1"/>
          <p:nvPr>
            <p:ph idx="6" type="subTitle"/>
          </p:nvPr>
        </p:nvSpPr>
        <p:spPr>
          <a:xfrm>
            <a:off x="4696997" y="3415588"/>
            <a:ext cx="17745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4" name="Google Shape;474;p30"/>
          <p:cNvSpPr txBox="1"/>
          <p:nvPr>
            <p:ph idx="7" type="subTitle"/>
          </p:nvPr>
        </p:nvSpPr>
        <p:spPr>
          <a:xfrm>
            <a:off x="6723926" y="2974938"/>
            <a:ext cx="17013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5" name="Google Shape;475;p30"/>
          <p:cNvSpPr txBox="1"/>
          <p:nvPr>
            <p:ph idx="8" type="subTitle"/>
          </p:nvPr>
        </p:nvSpPr>
        <p:spPr>
          <a:xfrm>
            <a:off x="6723926" y="3415588"/>
            <a:ext cx="1701300" cy="70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476" name="Google Shape;476;p30"/>
          <p:cNvGrpSpPr/>
          <p:nvPr/>
        </p:nvGrpSpPr>
        <p:grpSpPr>
          <a:xfrm rot="5400000">
            <a:off x="-1674992" y="-1285259"/>
            <a:ext cx="3589973" cy="1044767"/>
            <a:chOff x="-2333670" y="-733424"/>
            <a:chExt cx="4762500" cy="1386000"/>
          </a:xfrm>
        </p:grpSpPr>
        <p:sp>
          <p:nvSpPr>
            <p:cNvPr id="477" name="Google Shape;477;p3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0"/>
          <p:cNvGrpSpPr/>
          <p:nvPr/>
        </p:nvGrpSpPr>
        <p:grpSpPr>
          <a:xfrm rot="10800000">
            <a:off x="8505108" y="372341"/>
            <a:ext cx="3589973" cy="1044767"/>
            <a:chOff x="-2333670" y="-733424"/>
            <a:chExt cx="4762500" cy="1386000"/>
          </a:xfrm>
        </p:grpSpPr>
        <p:sp>
          <p:nvSpPr>
            <p:cNvPr id="482" name="Google Shape;482;p3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idx="1" type="body"/>
          </p:nvPr>
        </p:nvSpPr>
        <p:spPr>
          <a:xfrm>
            <a:off x="720000" y="1181100"/>
            <a:ext cx="7704000" cy="781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29" name="Google Shape;29;p4"/>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4"/>
          <p:cNvGrpSpPr/>
          <p:nvPr/>
        </p:nvGrpSpPr>
        <p:grpSpPr>
          <a:xfrm flipH="1" rot="10800000">
            <a:off x="-2869975" y="154316"/>
            <a:ext cx="3589973" cy="1044767"/>
            <a:chOff x="-2333670" y="-733424"/>
            <a:chExt cx="4762500" cy="1386000"/>
          </a:xfrm>
        </p:grpSpPr>
        <p:sp>
          <p:nvSpPr>
            <p:cNvPr id="32" name="Google Shape;32;p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86" name="Shape 486"/>
        <p:cNvGrpSpPr/>
        <p:nvPr/>
      </p:nvGrpSpPr>
      <p:grpSpPr>
        <a:xfrm>
          <a:off x="0" y="0"/>
          <a:ext cx="0" cy="0"/>
          <a:chOff x="0" y="0"/>
          <a:chExt cx="0" cy="0"/>
        </a:xfrm>
      </p:grpSpPr>
      <p:sp>
        <p:nvSpPr>
          <p:cNvPr id="487" name="Google Shape;487;p31"/>
          <p:cNvSpPr txBox="1"/>
          <p:nvPr>
            <p:ph idx="1" type="subTitle"/>
          </p:nvPr>
        </p:nvSpPr>
        <p:spPr>
          <a:xfrm>
            <a:off x="793136"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31"/>
          <p:cNvSpPr txBox="1"/>
          <p:nvPr>
            <p:ph idx="2" type="subTitle"/>
          </p:nvPr>
        </p:nvSpPr>
        <p:spPr>
          <a:xfrm>
            <a:off x="3530700"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31"/>
          <p:cNvSpPr txBox="1"/>
          <p:nvPr>
            <p:ph idx="3" type="subTitle"/>
          </p:nvPr>
        </p:nvSpPr>
        <p:spPr>
          <a:xfrm>
            <a:off x="6268264" y="2310785"/>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0" name="Google Shape;490;p31"/>
          <p:cNvSpPr txBox="1"/>
          <p:nvPr>
            <p:ph idx="4" type="subTitle"/>
          </p:nvPr>
        </p:nvSpPr>
        <p:spPr>
          <a:xfrm>
            <a:off x="79532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31"/>
          <p:cNvSpPr txBox="1"/>
          <p:nvPr>
            <p:ph idx="5" type="subTitle"/>
          </p:nvPr>
        </p:nvSpPr>
        <p:spPr>
          <a:xfrm>
            <a:off x="353070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31"/>
          <p:cNvSpPr txBox="1"/>
          <p:nvPr>
            <p:ph idx="6" type="subTitle"/>
          </p:nvPr>
        </p:nvSpPr>
        <p:spPr>
          <a:xfrm>
            <a:off x="6266080" y="4123700"/>
            <a:ext cx="2082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3" name="Google Shape;493;p31"/>
          <p:cNvSpPr txBox="1"/>
          <p:nvPr>
            <p:ph idx="7" type="subTitle"/>
          </p:nvPr>
        </p:nvSpPr>
        <p:spPr>
          <a:xfrm>
            <a:off x="793136"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4" name="Google Shape;494;p31"/>
          <p:cNvSpPr txBox="1"/>
          <p:nvPr>
            <p:ph idx="8" type="subTitle"/>
          </p:nvPr>
        </p:nvSpPr>
        <p:spPr>
          <a:xfrm>
            <a:off x="3530700"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5" name="Google Shape;495;p31"/>
          <p:cNvSpPr txBox="1"/>
          <p:nvPr>
            <p:ph idx="9" type="subTitle"/>
          </p:nvPr>
        </p:nvSpPr>
        <p:spPr>
          <a:xfrm>
            <a:off x="6268264" y="1927359"/>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6" name="Google Shape;496;p31"/>
          <p:cNvSpPr txBox="1"/>
          <p:nvPr>
            <p:ph idx="13" type="subTitle"/>
          </p:nvPr>
        </p:nvSpPr>
        <p:spPr>
          <a:xfrm>
            <a:off x="790952"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7" name="Google Shape;497;p31"/>
          <p:cNvSpPr txBox="1"/>
          <p:nvPr>
            <p:ph idx="14" type="subTitle"/>
          </p:nvPr>
        </p:nvSpPr>
        <p:spPr>
          <a:xfrm>
            <a:off x="3530700"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8" name="Google Shape;498;p31"/>
          <p:cNvSpPr txBox="1"/>
          <p:nvPr>
            <p:ph idx="15" type="subTitle"/>
          </p:nvPr>
        </p:nvSpPr>
        <p:spPr>
          <a:xfrm>
            <a:off x="6270448" y="3735656"/>
            <a:ext cx="2082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9" name="Google Shape;499;p31"/>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0" name="Google Shape;500;p31"/>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31"/>
          <p:cNvGrpSpPr/>
          <p:nvPr/>
        </p:nvGrpSpPr>
        <p:grpSpPr>
          <a:xfrm rot="5400000">
            <a:off x="-1674992" y="-1285259"/>
            <a:ext cx="3589973" cy="1044767"/>
            <a:chOff x="-2333670" y="-733424"/>
            <a:chExt cx="4762500" cy="1386000"/>
          </a:xfrm>
        </p:grpSpPr>
        <p:sp>
          <p:nvSpPr>
            <p:cNvPr id="503" name="Google Shape;503;p3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1"/>
          <p:cNvGrpSpPr/>
          <p:nvPr/>
        </p:nvGrpSpPr>
        <p:grpSpPr>
          <a:xfrm rot="10800000">
            <a:off x="8505108" y="372341"/>
            <a:ext cx="3589973" cy="1044767"/>
            <a:chOff x="-2333670" y="-733424"/>
            <a:chExt cx="4762500" cy="1386000"/>
          </a:xfrm>
        </p:grpSpPr>
        <p:sp>
          <p:nvSpPr>
            <p:cNvPr id="508" name="Google Shape;508;p31"/>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BLANK_1_1_1_1_1_2">
    <p:spTree>
      <p:nvGrpSpPr>
        <p:cNvPr id="512" name="Shape 512"/>
        <p:cNvGrpSpPr/>
        <p:nvPr/>
      </p:nvGrpSpPr>
      <p:grpSpPr>
        <a:xfrm>
          <a:off x="0" y="0"/>
          <a:ext cx="0" cy="0"/>
          <a:chOff x="0" y="0"/>
          <a:chExt cx="0" cy="0"/>
        </a:xfrm>
      </p:grpSpPr>
      <p:sp>
        <p:nvSpPr>
          <p:cNvPr id="513" name="Google Shape;513;p32"/>
          <p:cNvSpPr txBox="1"/>
          <p:nvPr>
            <p:ph idx="1" type="subTitle"/>
          </p:nvPr>
        </p:nvSpPr>
        <p:spPr>
          <a:xfrm>
            <a:off x="1878773" y="1415450"/>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4" name="Google Shape;514;p32"/>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5" name="Google Shape;515;p32"/>
          <p:cNvSpPr txBox="1"/>
          <p:nvPr>
            <p:ph idx="2" type="subTitle"/>
          </p:nvPr>
        </p:nvSpPr>
        <p:spPr>
          <a:xfrm>
            <a:off x="1876524" y="4195100"/>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6" name="Google Shape;516;p32"/>
          <p:cNvSpPr txBox="1"/>
          <p:nvPr>
            <p:ph idx="3" type="subTitle"/>
          </p:nvPr>
        </p:nvSpPr>
        <p:spPr>
          <a:xfrm>
            <a:off x="1878773" y="3500188"/>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7" name="Google Shape;517;p32"/>
          <p:cNvSpPr txBox="1"/>
          <p:nvPr>
            <p:ph idx="4" type="subTitle"/>
          </p:nvPr>
        </p:nvSpPr>
        <p:spPr>
          <a:xfrm>
            <a:off x="1878773" y="2805275"/>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8" name="Google Shape;518;p32"/>
          <p:cNvSpPr txBox="1"/>
          <p:nvPr>
            <p:ph idx="5" type="subTitle"/>
          </p:nvPr>
        </p:nvSpPr>
        <p:spPr>
          <a:xfrm>
            <a:off x="1878773" y="2110363"/>
            <a:ext cx="24759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32"/>
          <p:cNvSpPr txBox="1"/>
          <p:nvPr>
            <p:ph idx="6" type="subTitle"/>
          </p:nvPr>
        </p:nvSpPr>
        <p:spPr>
          <a:xfrm>
            <a:off x="5374412" y="1415450"/>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32"/>
          <p:cNvSpPr txBox="1"/>
          <p:nvPr>
            <p:ph idx="7" type="subTitle"/>
          </p:nvPr>
        </p:nvSpPr>
        <p:spPr>
          <a:xfrm>
            <a:off x="5372199" y="4195100"/>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32"/>
          <p:cNvSpPr txBox="1"/>
          <p:nvPr>
            <p:ph idx="8" type="subTitle"/>
          </p:nvPr>
        </p:nvSpPr>
        <p:spPr>
          <a:xfrm>
            <a:off x="5374412" y="3500188"/>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32"/>
          <p:cNvSpPr txBox="1"/>
          <p:nvPr>
            <p:ph idx="9" type="subTitle"/>
          </p:nvPr>
        </p:nvSpPr>
        <p:spPr>
          <a:xfrm>
            <a:off x="5374412" y="2805275"/>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32"/>
          <p:cNvSpPr txBox="1"/>
          <p:nvPr>
            <p:ph idx="13" type="subTitle"/>
          </p:nvPr>
        </p:nvSpPr>
        <p:spPr>
          <a:xfrm>
            <a:off x="5374412" y="2110363"/>
            <a:ext cx="2478000" cy="3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4" name="Google Shape;524;p32"/>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2"/>
          <p:cNvGrpSpPr/>
          <p:nvPr/>
        </p:nvGrpSpPr>
        <p:grpSpPr>
          <a:xfrm rot="5400000">
            <a:off x="7203370" y="-1407709"/>
            <a:ext cx="3589973" cy="1044767"/>
            <a:chOff x="-2333670" y="-733424"/>
            <a:chExt cx="4762500" cy="1386000"/>
          </a:xfrm>
        </p:grpSpPr>
        <p:sp>
          <p:nvSpPr>
            <p:cNvPr id="527" name="Google Shape;527;p3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2"/>
          <p:cNvGrpSpPr/>
          <p:nvPr/>
        </p:nvGrpSpPr>
        <p:grpSpPr>
          <a:xfrm flipH="1" rot="10800000">
            <a:off x="-2936039" y="4487141"/>
            <a:ext cx="3589973" cy="1044767"/>
            <a:chOff x="-2333670" y="-733424"/>
            <a:chExt cx="4762500" cy="1386000"/>
          </a:xfrm>
        </p:grpSpPr>
        <p:sp>
          <p:nvSpPr>
            <p:cNvPr id="532" name="Google Shape;532;p32"/>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36" name="Shape 536"/>
        <p:cNvGrpSpPr/>
        <p:nvPr/>
      </p:nvGrpSpPr>
      <p:grpSpPr>
        <a:xfrm>
          <a:off x="0" y="0"/>
          <a:ext cx="0" cy="0"/>
          <a:chOff x="0" y="0"/>
          <a:chExt cx="0" cy="0"/>
        </a:xfrm>
      </p:grpSpPr>
      <p:sp>
        <p:nvSpPr>
          <p:cNvPr id="537" name="Google Shape;537;p33"/>
          <p:cNvSpPr txBox="1"/>
          <p:nvPr>
            <p:ph hasCustomPrompt="1" type="title"/>
          </p:nvPr>
        </p:nvSpPr>
        <p:spPr>
          <a:xfrm>
            <a:off x="715088" y="1001382"/>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8" name="Google Shape;538;p33"/>
          <p:cNvSpPr txBox="1"/>
          <p:nvPr>
            <p:ph idx="1" type="subTitle"/>
          </p:nvPr>
        </p:nvSpPr>
        <p:spPr>
          <a:xfrm>
            <a:off x="715100" y="1782416"/>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9" name="Google Shape;539;p33"/>
          <p:cNvSpPr txBox="1"/>
          <p:nvPr>
            <p:ph hasCustomPrompt="1" idx="2" type="title"/>
          </p:nvPr>
        </p:nvSpPr>
        <p:spPr>
          <a:xfrm>
            <a:off x="715088" y="2990924"/>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0" name="Google Shape;540;p33"/>
          <p:cNvSpPr txBox="1"/>
          <p:nvPr>
            <p:ph idx="3" type="subTitle"/>
          </p:nvPr>
        </p:nvSpPr>
        <p:spPr>
          <a:xfrm>
            <a:off x="715100" y="3771918"/>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1" name="Google Shape;541;p33"/>
          <p:cNvSpPr txBox="1"/>
          <p:nvPr>
            <p:ph hasCustomPrompt="1" idx="4" type="title"/>
          </p:nvPr>
        </p:nvSpPr>
        <p:spPr>
          <a:xfrm>
            <a:off x="5264788" y="1001382"/>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2" name="Google Shape;542;p33"/>
          <p:cNvSpPr txBox="1"/>
          <p:nvPr>
            <p:ph idx="5" type="subTitle"/>
          </p:nvPr>
        </p:nvSpPr>
        <p:spPr>
          <a:xfrm>
            <a:off x="5264800" y="1782416"/>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3" name="Google Shape;543;p33"/>
          <p:cNvSpPr txBox="1"/>
          <p:nvPr>
            <p:ph hasCustomPrompt="1" idx="6" type="title"/>
          </p:nvPr>
        </p:nvSpPr>
        <p:spPr>
          <a:xfrm>
            <a:off x="5264788" y="2990924"/>
            <a:ext cx="3164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3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4" name="Google Shape;544;p33"/>
          <p:cNvSpPr txBox="1"/>
          <p:nvPr>
            <p:ph idx="7" type="subTitle"/>
          </p:nvPr>
        </p:nvSpPr>
        <p:spPr>
          <a:xfrm>
            <a:off x="5264800" y="3771918"/>
            <a:ext cx="3164100" cy="3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33"/>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33"/>
          <p:cNvGrpSpPr/>
          <p:nvPr/>
        </p:nvGrpSpPr>
        <p:grpSpPr>
          <a:xfrm rot="-5400000">
            <a:off x="2777014" y="-1728958"/>
            <a:ext cx="3589973" cy="1044767"/>
            <a:chOff x="-2333670" y="-733424"/>
            <a:chExt cx="4762500" cy="1386000"/>
          </a:xfrm>
        </p:grpSpPr>
        <p:sp>
          <p:nvSpPr>
            <p:cNvPr id="548" name="Google Shape;548;p3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3"/>
          <p:cNvGrpSpPr/>
          <p:nvPr/>
        </p:nvGrpSpPr>
        <p:grpSpPr>
          <a:xfrm rot="-5400000">
            <a:off x="2777014" y="5827692"/>
            <a:ext cx="3589973" cy="1044767"/>
            <a:chOff x="-2333670" y="-733424"/>
            <a:chExt cx="4762500" cy="1386000"/>
          </a:xfrm>
        </p:grpSpPr>
        <p:sp>
          <p:nvSpPr>
            <p:cNvPr id="553" name="Google Shape;553;p33"/>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557" name="Shape 557"/>
        <p:cNvGrpSpPr/>
        <p:nvPr/>
      </p:nvGrpSpPr>
      <p:grpSpPr>
        <a:xfrm>
          <a:off x="0" y="0"/>
          <a:ext cx="0" cy="0"/>
          <a:chOff x="0" y="0"/>
          <a:chExt cx="0" cy="0"/>
        </a:xfrm>
      </p:grpSpPr>
      <p:sp>
        <p:nvSpPr>
          <p:cNvPr id="558" name="Google Shape;558;p34"/>
          <p:cNvSpPr txBox="1"/>
          <p:nvPr>
            <p:ph hasCustomPrompt="1" type="title"/>
          </p:nvPr>
        </p:nvSpPr>
        <p:spPr>
          <a:xfrm>
            <a:off x="1095050"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559" name="Google Shape;559;p34"/>
          <p:cNvSpPr txBox="1"/>
          <p:nvPr>
            <p:ph idx="2"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0" name="Google Shape;560;p34"/>
          <p:cNvSpPr txBox="1"/>
          <p:nvPr>
            <p:ph idx="1" type="subTitle"/>
          </p:nvPr>
        </p:nvSpPr>
        <p:spPr>
          <a:xfrm>
            <a:off x="715100"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1" name="Google Shape;561;p34"/>
          <p:cNvSpPr txBox="1"/>
          <p:nvPr>
            <p:ph idx="3" type="subTitle"/>
          </p:nvPr>
        </p:nvSpPr>
        <p:spPr>
          <a:xfrm>
            <a:off x="6155195"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2" name="Google Shape;562;p34"/>
          <p:cNvSpPr txBox="1"/>
          <p:nvPr>
            <p:ph idx="4" type="subTitle"/>
          </p:nvPr>
        </p:nvSpPr>
        <p:spPr>
          <a:xfrm>
            <a:off x="715100"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34"/>
          <p:cNvSpPr txBox="1"/>
          <p:nvPr>
            <p:ph idx="5" type="subTitle"/>
          </p:nvPr>
        </p:nvSpPr>
        <p:spPr>
          <a:xfrm>
            <a:off x="6155195"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4" name="Google Shape;564;p34"/>
          <p:cNvSpPr txBox="1"/>
          <p:nvPr>
            <p:ph idx="6" type="subTitle"/>
          </p:nvPr>
        </p:nvSpPr>
        <p:spPr>
          <a:xfrm>
            <a:off x="3435150" y="1692325"/>
            <a:ext cx="22737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5" name="Google Shape;565;p34"/>
          <p:cNvSpPr txBox="1"/>
          <p:nvPr>
            <p:ph idx="7" type="subTitle"/>
          </p:nvPr>
        </p:nvSpPr>
        <p:spPr>
          <a:xfrm>
            <a:off x="3435150" y="2180600"/>
            <a:ext cx="2273700" cy="7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6" name="Google Shape;566;p34"/>
          <p:cNvSpPr txBox="1"/>
          <p:nvPr>
            <p:ph hasCustomPrompt="1" idx="8" type="title"/>
          </p:nvPr>
        </p:nvSpPr>
        <p:spPr>
          <a:xfrm>
            <a:off x="6535145"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567" name="Google Shape;567;p34"/>
          <p:cNvSpPr txBox="1"/>
          <p:nvPr>
            <p:ph hasCustomPrompt="1" idx="9" type="title"/>
          </p:nvPr>
        </p:nvSpPr>
        <p:spPr>
          <a:xfrm>
            <a:off x="3815100" y="3245050"/>
            <a:ext cx="1513800" cy="48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568" name="Google Shape;568;p34"/>
          <p:cNvSpPr/>
          <p:nvPr/>
        </p:nvSpPr>
        <p:spPr>
          <a:xfrm>
            <a:off x="0" y="75"/>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4"/>
          <p:cNvGrpSpPr/>
          <p:nvPr/>
        </p:nvGrpSpPr>
        <p:grpSpPr>
          <a:xfrm rot="5400000">
            <a:off x="-1674992" y="-1285259"/>
            <a:ext cx="3589973" cy="1044767"/>
            <a:chOff x="-2333670" y="-733424"/>
            <a:chExt cx="4762500" cy="1386000"/>
          </a:xfrm>
        </p:grpSpPr>
        <p:sp>
          <p:nvSpPr>
            <p:cNvPr id="571" name="Google Shape;571;p3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4"/>
          <p:cNvGrpSpPr/>
          <p:nvPr/>
        </p:nvGrpSpPr>
        <p:grpSpPr>
          <a:xfrm flipH="1" rot="10800000">
            <a:off x="2777014" y="4684691"/>
            <a:ext cx="3589973" cy="1044767"/>
            <a:chOff x="-2333670" y="-733424"/>
            <a:chExt cx="4762500" cy="1386000"/>
          </a:xfrm>
        </p:grpSpPr>
        <p:sp>
          <p:nvSpPr>
            <p:cNvPr id="576" name="Google Shape;576;p34"/>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0" name="Shape 580"/>
        <p:cNvGrpSpPr/>
        <p:nvPr/>
      </p:nvGrpSpPr>
      <p:grpSpPr>
        <a:xfrm>
          <a:off x="0" y="0"/>
          <a:ext cx="0" cy="0"/>
          <a:chOff x="0" y="0"/>
          <a:chExt cx="0" cy="0"/>
        </a:xfrm>
      </p:grpSpPr>
      <p:sp>
        <p:nvSpPr>
          <p:cNvPr id="581" name="Google Shape;581;p35"/>
          <p:cNvSpPr txBox="1"/>
          <p:nvPr>
            <p:ph type="ctrTitle"/>
          </p:nvPr>
        </p:nvSpPr>
        <p:spPr>
          <a:xfrm>
            <a:off x="4204850" y="535025"/>
            <a:ext cx="38004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2" name="Google Shape;582;p35"/>
          <p:cNvSpPr txBox="1"/>
          <p:nvPr>
            <p:ph idx="1" type="subTitle"/>
          </p:nvPr>
        </p:nvSpPr>
        <p:spPr>
          <a:xfrm>
            <a:off x="4200525" y="1447825"/>
            <a:ext cx="3809400" cy="11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83" name="Google Shape;583;p35"/>
          <p:cNvSpPr txBox="1"/>
          <p:nvPr/>
        </p:nvSpPr>
        <p:spPr>
          <a:xfrm>
            <a:off x="4200525" y="3581425"/>
            <a:ext cx="3809400" cy="646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Open Sans"/>
                <a:ea typeface="Open Sans"/>
                <a:cs typeface="Open Sans"/>
                <a:sym typeface="Open Sans"/>
              </a:rPr>
              <a:t>CREDITS: This presentation template was created by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and includes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100">
                <a:solidFill>
                  <a:schemeClr val="dk1"/>
                </a:solidFill>
                <a:latin typeface="Open Sans"/>
                <a:ea typeface="Open Sans"/>
                <a:cs typeface="Open Sans"/>
                <a:sym typeface="Open Sans"/>
              </a:rPr>
              <a:t> </a:t>
            </a:r>
            <a:r>
              <a:rPr lang="en" sz="1100">
                <a:solidFill>
                  <a:schemeClr val="dk1"/>
                </a:solidFill>
                <a:latin typeface="Open Sans"/>
                <a:ea typeface="Open Sans"/>
                <a:cs typeface="Open Sans"/>
                <a:sym typeface="Open Sans"/>
              </a:rPr>
              <a:t>and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584" name="Google Shape;584;p35"/>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5"/>
          <p:cNvGrpSpPr/>
          <p:nvPr/>
        </p:nvGrpSpPr>
        <p:grpSpPr>
          <a:xfrm rot="5400000">
            <a:off x="6496005" y="-1319374"/>
            <a:ext cx="4762500" cy="1386000"/>
            <a:chOff x="-2333670" y="-733424"/>
            <a:chExt cx="4762500" cy="1386000"/>
          </a:xfrm>
        </p:grpSpPr>
        <p:sp>
          <p:nvSpPr>
            <p:cNvPr id="586" name="Google Shape;586;p3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5"/>
          <p:cNvGrpSpPr/>
          <p:nvPr/>
        </p:nvGrpSpPr>
        <p:grpSpPr>
          <a:xfrm flipH="1" rot="10800000">
            <a:off x="4310239" y="4754891"/>
            <a:ext cx="3589973" cy="1044767"/>
            <a:chOff x="-2333670" y="-733424"/>
            <a:chExt cx="4762500" cy="1386000"/>
          </a:xfrm>
        </p:grpSpPr>
        <p:sp>
          <p:nvSpPr>
            <p:cNvPr id="591" name="Google Shape;591;p3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95" name="Shape 595"/>
        <p:cNvGrpSpPr/>
        <p:nvPr/>
      </p:nvGrpSpPr>
      <p:grpSpPr>
        <a:xfrm>
          <a:off x="0" y="0"/>
          <a:ext cx="0" cy="0"/>
          <a:chOff x="0" y="0"/>
          <a:chExt cx="0" cy="0"/>
        </a:xfrm>
      </p:grpSpPr>
      <p:grpSp>
        <p:nvGrpSpPr>
          <p:cNvPr id="596" name="Google Shape;596;p36"/>
          <p:cNvGrpSpPr/>
          <p:nvPr/>
        </p:nvGrpSpPr>
        <p:grpSpPr>
          <a:xfrm rot="5400000">
            <a:off x="-1827392" y="-1285259"/>
            <a:ext cx="3589973" cy="1044767"/>
            <a:chOff x="-2333670" y="-733424"/>
            <a:chExt cx="4762500" cy="1386000"/>
          </a:xfrm>
        </p:grpSpPr>
        <p:sp>
          <p:nvSpPr>
            <p:cNvPr id="597" name="Google Shape;597;p3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6"/>
          <p:cNvGrpSpPr/>
          <p:nvPr/>
        </p:nvGrpSpPr>
        <p:grpSpPr>
          <a:xfrm rot="10800000">
            <a:off x="8581308" y="372341"/>
            <a:ext cx="3589973" cy="1044767"/>
            <a:chOff x="-2333670" y="-733424"/>
            <a:chExt cx="4762500" cy="1386000"/>
          </a:xfrm>
        </p:grpSpPr>
        <p:sp>
          <p:nvSpPr>
            <p:cNvPr id="602" name="Google Shape;602;p3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36"/>
          <p:cNvSpPr/>
          <p:nvPr/>
        </p:nvSpPr>
        <p:spPr>
          <a:xfrm rot="5400000">
            <a:off x="4435950" y="416400"/>
            <a:ext cx="291300" cy="9162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07" name="Shape 607"/>
        <p:cNvGrpSpPr/>
        <p:nvPr/>
      </p:nvGrpSpPr>
      <p:grpSpPr>
        <a:xfrm>
          <a:off x="0" y="0"/>
          <a:ext cx="0" cy="0"/>
          <a:chOff x="0" y="0"/>
          <a:chExt cx="0" cy="0"/>
        </a:xfrm>
      </p:grpSpPr>
      <p:sp>
        <p:nvSpPr>
          <p:cNvPr id="608" name="Google Shape;608;p37"/>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8852700" y="0"/>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7"/>
          <p:cNvGrpSpPr/>
          <p:nvPr/>
        </p:nvGrpSpPr>
        <p:grpSpPr>
          <a:xfrm rot="5400000">
            <a:off x="7203370" y="-1407709"/>
            <a:ext cx="3589973" cy="1044767"/>
            <a:chOff x="-2333670" y="-733424"/>
            <a:chExt cx="4762500" cy="1386000"/>
          </a:xfrm>
        </p:grpSpPr>
        <p:sp>
          <p:nvSpPr>
            <p:cNvPr id="611" name="Google Shape;611;p3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615" name="Shape 615"/>
        <p:cNvGrpSpPr/>
        <p:nvPr/>
      </p:nvGrpSpPr>
      <p:grpSpPr>
        <a:xfrm>
          <a:off x="0" y="0"/>
          <a:ext cx="0" cy="0"/>
          <a:chOff x="0" y="0"/>
          <a:chExt cx="0" cy="0"/>
        </a:xfrm>
      </p:grpSpPr>
      <p:sp>
        <p:nvSpPr>
          <p:cNvPr id="616" name="Google Shape;616;p38"/>
          <p:cNvSpPr/>
          <p:nvPr/>
        </p:nvSpPr>
        <p:spPr>
          <a:xfrm>
            <a:off x="8852700" y="0"/>
            <a:ext cx="2913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8"/>
          <p:cNvGrpSpPr/>
          <p:nvPr/>
        </p:nvGrpSpPr>
        <p:grpSpPr>
          <a:xfrm rot="5400000">
            <a:off x="-1827392" y="-1285259"/>
            <a:ext cx="3589973" cy="1044767"/>
            <a:chOff x="-2333670" y="-733424"/>
            <a:chExt cx="4762500" cy="1386000"/>
          </a:xfrm>
        </p:grpSpPr>
        <p:sp>
          <p:nvSpPr>
            <p:cNvPr id="618" name="Google Shape;618;p3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spTree>
      <p:nvGrpSpPr>
        <p:cNvPr id="622" name="Shape 622"/>
        <p:cNvGrpSpPr/>
        <p:nvPr/>
      </p:nvGrpSpPr>
      <p:grpSpPr>
        <a:xfrm>
          <a:off x="0" y="0"/>
          <a:ext cx="0" cy="0"/>
          <a:chOff x="0" y="0"/>
          <a:chExt cx="0" cy="0"/>
        </a:xfrm>
      </p:grpSpPr>
      <p:sp>
        <p:nvSpPr>
          <p:cNvPr id="623" name="Google Shape;623;p39"/>
          <p:cNvSpPr/>
          <p:nvPr/>
        </p:nvSpPr>
        <p:spPr>
          <a:xfrm flipH="1">
            <a:off x="-21389"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9"/>
          <p:cNvGrpSpPr/>
          <p:nvPr/>
        </p:nvGrpSpPr>
        <p:grpSpPr>
          <a:xfrm flipH="1" rot="-5400000">
            <a:off x="7360030" y="-1285259"/>
            <a:ext cx="3589973" cy="1044767"/>
            <a:chOff x="-2333670" y="-733424"/>
            <a:chExt cx="4762500" cy="1386000"/>
          </a:xfrm>
        </p:grpSpPr>
        <p:sp>
          <p:nvSpPr>
            <p:cNvPr id="625" name="Google Shape;625;p3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idx="1" type="subTitle"/>
          </p:nvPr>
        </p:nvSpPr>
        <p:spPr>
          <a:xfrm>
            <a:off x="986050" y="2248675"/>
            <a:ext cx="3243000" cy="511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5"/>
          <p:cNvSpPr txBox="1"/>
          <p:nvPr>
            <p:ph idx="2" type="subTitle"/>
          </p:nvPr>
        </p:nvSpPr>
        <p:spPr>
          <a:xfrm>
            <a:off x="4914950" y="2248675"/>
            <a:ext cx="3243000" cy="51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aleway SemiBold"/>
                <a:ea typeface="Raleway SemiBold"/>
                <a:cs typeface="Raleway SemiBold"/>
                <a:sym typeface="Raleway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5"/>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5"/>
          <p:cNvSpPr txBox="1"/>
          <p:nvPr>
            <p:ph idx="3" type="body"/>
          </p:nvPr>
        </p:nvSpPr>
        <p:spPr>
          <a:xfrm>
            <a:off x="986197" y="2760175"/>
            <a:ext cx="3242700" cy="1849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42" name="Google Shape;42;p5"/>
          <p:cNvSpPr txBox="1"/>
          <p:nvPr>
            <p:ph idx="4" type="body"/>
          </p:nvPr>
        </p:nvSpPr>
        <p:spPr>
          <a:xfrm>
            <a:off x="4915244" y="2760175"/>
            <a:ext cx="3242400" cy="1849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43" name="Google Shape;43;p5"/>
          <p:cNvSpPr/>
          <p:nvPr/>
        </p:nvSpPr>
        <p:spPr>
          <a:xfrm>
            <a:off x="0" y="75"/>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5"/>
          <p:cNvGrpSpPr/>
          <p:nvPr/>
        </p:nvGrpSpPr>
        <p:grpSpPr>
          <a:xfrm rot="5400000">
            <a:off x="7203370" y="-1407709"/>
            <a:ext cx="3589973" cy="1044767"/>
            <a:chOff x="-2333670" y="-733424"/>
            <a:chExt cx="4762500" cy="1386000"/>
          </a:xfrm>
        </p:grpSpPr>
        <p:sp>
          <p:nvSpPr>
            <p:cNvPr id="46" name="Google Shape;46;p5"/>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2" name="Google Shape;52;p6"/>
          <p:cNvGrpSpPr/>
          <p:nvPr/>
        </p:nvGrpSpPr>
        <p:grpSpPr>
          <a:xfrm rot="5400000">
            <a:off x="-1827392" y="-1285259"/>
            <a:ext cx="3589973" cy="1044767"/>
            <a:chOff x="-2333670" y="-733424"/>
            <a:chExt cx="4762500" cy="1386000"/>
          </a:xfrm>
        </p:grpSpPr>
        <p:sp>
          <p:nvSpPr>
            <p:cNvPr id="53" name="Google Shape;53;p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6"/>
          <p:cNvGrpSpPr/>
          <p:nvPr/>
        </p:nvGrpSpPr>
        <p:grpSpPr>
          <a:xfrm rot="10800000">
            <a:off x="8581308" y="372341"/>
            <a:ext cx="3589973" cy="1044767"/>
            <a:chOff x="-2333670" y="-733424"/>
            <a:chExt cx="4762500" cy="1386000"/>
          </a:xfrm>
        </p:grpSpPr>
        <p:sp>
          <p:nvSpPr>
            <p:cNvPr id="58" name="Google Shape;58;p6"/>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p:nvPr/>
        </p:nvSpPr>
        <p:spPr>
          <a:xfrm rot="5400000">
            <a:off x="4435950" y="416400"/>
            <a:ext cx="291300" cy="9162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898912" y="1110450"/>
            <a:ext cx="3194700" cy="21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7"/>
          <p:cNvSpPr txBox="1"/>
          <p:nvPr>
            <p:ph idx="1" type="subTitle"/>
          </p:nvPr>
        </p:nvSpPr>
        <p:spPr>
          <a:xfrm>
            <a:off x="1139362" y="3218250"/>
            <a:ext cx="2713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7"/>
          <p:cNvSpPr/>
          <p:nvPr>
            <p:ph idx="2" type="pic"/>
          </p:nvPr>
        </p:nvSpPr>
        <p:spPr>
          <a:xfrm>
            <a:off x="4695700" y="742950"/>
            <a:ext cx="3733200" cy="3657600"/>
          </a:xfrm>
          <a:prstGeom prst="roundRect">
            <a:avLst>
              <a:gd fmla="val 16667" name="adj"/>
            </a:avLst>
          </a:prstGeom>
          <a:noFill/>
          <a:ln>
            <a:noFill/>
          </a:ln>
        </p:spPr>
      </p:sp>
      <p:sp>
        <p:nvSpPr>
          <p:cNvPr id="67" name="Google Shape;67;p7"/>
          <p:cNvSpPr/>
          <p:nvPr/>
        </p:nvSpPr>
        <p:spPr>
          <a:xfrm>
            <a:off x="0" y="75"/>
            <a:ext cx="2913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8852700" y="0"/>
            <a:ext cx="2913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flipH="1" rot="10800000">
            <a:off x="-2869975" y="154316"/>
            <a:ext cx="3589973" cy="1044767"/>
            <a:chOff x="-2333670" y="-733424"/>
            <a:chExt cx="4762500" cy="1386000"/>
          </a:xfrm>
        </p:grpSpPr>
        <p:sp>
          <p:nvSpPr>
            <p:cNvPr id="70" name="Google Shape;70;p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7"/>
          <p:cNvGrpSpPr/>
          <p:nvPr/>
        </p:nvGrpSpPr>
        <p:grpSpPr>
          <a:xfrm flipH="1" rot="10800000">
            <a:off x="2777014" y="4684691"/>
            <a:ext cx="3589973" cy="1044767"/>
            <a:chOff x="-2333670" y="-733424"/>
            <a:chExt cx="4762500" cy="1386000"/>
          </a:xfrm>
        </p:grpSpPr>
        <p:sp>
          <p:nvSpPr>
            <p:cNvPr id="75" name="Google Shape;75;p7"/>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8"/>
          <p:cNvSpPr txBox="1"/>
          <p:nvPr>
            <p:ph type="title"/>
          </p:nvPr>
        </p:nvSpPr>
        <p:spPr>
          <a:xfrm>
            <a:off x="715100" y="1357950"/>
            <a:ext cx="7713900" cy="25800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81" name="Google Shape;81;p8"/>
          <p:cNvSpPr/>
          <p:nvPr/>
        </p:nvSpPr>
        <p:spPr>
          <a:xfrm>
            <a:off x="0" y="75"/>
            <a:ext cx="715200" cy="514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8"/>
          <p:cNvGrpSpPr/>
          <p:nvPr/>
        </p:nvGrpSpPr>
        <p:grpSpPr>
          <a:xfrm flipH="1">
            <a:off x="98996" y="285560"/>
            <a:ext cx="517208" cy="531886"/>
            <a:chOff x="2080625" y="3637225"/>
            <a:chExt cx="358525" cy="368725"/>
          </a:xfrm>
        </p:grpSpPr>
        <p:sp>
          <p:nvSpPr>
            <p:cNvPr id="83" name="Google Shape;83;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8"/>
          <p:cNvGrpSpPr/>
          <p:nvPr/>
        </p:nvGrpSpPr>
        <p:grpSpPr>
          <a:xfrm>
            <a:off x="98996" y="1093650"/>
            <a:ext cx="517208" cy="531886"/>
            <a:chOff x="2080625" y="3637225"/>
            <a:chExt cx="358525" cy="368725"/>
          </a:xfrm>
        </p:grpSpPr>
        <p:sp>
          <p:nvSpPr>
            <p:cNvPr id="88" name="Google Shape;88;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8"/>
          <p:cNvGrpSpPr/>
          <p:nvPr/>
        </p:nvGrpSpPr>
        <p:grpSpPr>
          <a:xfrm flipH="1">
            <a:off x="98996" y="1901740"/>
            <a:ext cx="517208" cy="531886"/>
            <a:chOff x="2080625" y="3637225"/>
            <a:chExt cx="358525" cy="368725"/>
          </a:xfrm>
        </p:grpSpPr>
        <p:sp>
          <p:nvSpPr>
            <p:cNvPr id="93" name="Google Shape;93;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8"/>
          <p:cNvGrpSpPr/>
          <p:nvPr/>
        </p:nvGrpSpPr>
        <p:grpSpPr>
          <a:xfrm>
            <a:off x="98996" y="2709830"/>
            <a:ext cx="517208" cy="531886"/>
            <a:chOff x="2080625" y="3637225"/>
            <a:chExt cx="358525" cy="368725"/>
          </a:xfrm>
        </p:grpSpPr>
        <p:sp>
          <p:nvSpPr>
            <p:cNvPr id="98" name="Google Shape;98;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8"/>
          <p:cNvGrpSpPr/>
          <p:nvPr/>
        </p:nvGrpSpPr>
        <p:grpSpPr>
          <a:xfrm flipH="1">
            <a:off x="98996" y="3517920"/>
            <a:ext cx="517208" cy="531886"/>
            <a:chOff x="2080625" y="3637225"/>
            <a:chExt cx="358525" cy="368725"/>
          </a:xfrm>
        </p:grpSpPr>
        <p:sp>
          <p:nvSpPr>
            <p:cNvPr id="103" name="Google Shape;103;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8"/>
          <p:cNvGrpSpPr/>
          <p:nvPr/>
        </p:nvGrpSpPr>
        <p:grpSpPr>
          <a:xfrm>
            <a:off x="98996" y="4326010"/>
            <a:ext cx="517208" cy="531886"/>
            <a:chOff x="2080625" y="3637225"/>
            <a:chExt cx="358525" cy="368725"/>
          </a:xfrm>
        </p:grpSpPr>
        <p:sp>
          <p:nvSpPr>
            <p:cNvPr id="108" name="Google Shape;108;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8"/>
          <p:cNvSpPr/>
          <p:nvPr/>
        </p:nvSpPr>
        <p:spPr>
          <a:xfrm>
            <a:off x="8428800" y="0"/>
            <a:ext cx="7152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8"/>
          <p:cNvGrpSpPr/>
          <p:nvPr/>
        </p:nvGrpSpPr>
        <p:grpSpPr>
          <a:xfrm flipH="1">
            <a:off x="8527796" y="285485"/>
            <a:ext cx="517208" cy="531886"/>
            <a:chOff x="2080625" y="3637225"/>
            <a:chExt cx="358525" cy="368725"/>
          </a:xfrm>
        </p:grpSpPr>
        <p:sp>
          <p:nvSpPr>
            <p:cNvPr id="114" name="Google Shape;114;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527796" y="1093575"/>
            <a:ext cx="517208" cy="531886"/>
            <a:chOff x="2080625" y="3637225"/>
            <a:chExt cx="358525" cy="368725"/>
          </a:xfrm>
        </p:grpSpPr>
        <p:sp>
          <p:nvSpPr>
            <p:cNvPr id="119" name="Google Shape;119;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flipH="1">
            <a:off x="8527796" y="1901665"/>
            <a:ext cx="517208" cy="531886"/>
            <a:chOff x="2080625" y="3637225"/>
            <a:chExt cx="358525" cy="368725"/>
          </a:xfrm>
        </p:grpSpPr>
        <p:sp>
          <p:nvSpPr>
            <p:cNvPr id="124" name="Google Shape;124;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8"/>
          <p:cNvGrpSpPr/>
          <p:nvPr/>
        </p:nvGrpSpPr>
        <p:grpSpPr>
          <a:xfrm>
            <a:off x="8527796" y="2709755"/>
            <a:ext cx="517208" cy="531886"/>
            <a:chOff x="2080625" y="3637225"/>
            <a:chExt cx="358525" cy="368725"/>
          </a:xfrm>
        </p:grpSpPr>
        <p:sp>
          <p:nvSpPr>
            <p:cNvPr id="129" name="Google Shape;129;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8"/>
          <p:cNvGrpSpPr/>
          <p:nvPr/>
        </p:nvGrpSpPr>
        <p:grpSpPr>
          <a:xfrm flipH="1">
            <a:off x="8527796" y="3517845"/>
            <a:ext cx="517208" cy="531886"/>
            <a:chOff x="2080625" y="3637225"/>
            <a:chExt cx="358525" cy="368725"/>
          </a:xfrm>
        </p:grpSpPr>
        <p:sp>
          <p:nvSpPr>
            <p:cNvPr id="134" name="Google Shape;134;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8527796" y="4325935"/>
            <a:ext cx="517208" cy="531886"/>
            <a:chOff x="2080625" y="3637225"/>
            <a:chExt cx="358525" cy="368725"/>
          </a:xfrm>
        </p:grpSpPr>
        <p:sp>
          <p:nvSpPr>
            <p:cNvPr id="139" name="Google Shape;139;p8"/>
            <p:cNvSpPr/>
            <p:nvPr/>
          </p:nvSpPr>
          <p:spPr>
            <a:xfrm>
              <a:off x="2142625" y="3703450"/>
              <a:ext cx="53900" cy="302500"/>
            </a:xfrm>
            <a:custGeom>
              <a:rect b="b" l="l" r="r" t="t"/>
              <a:pathLst>
                <a:path extrusionOk="0" h="12100" w="2156">
                  <a:moveTo>
                    <a:pt x="1" y="1"/>
                  </a:moveTo>
                  <a:lnTo>
                    <a:pt x="1" y="12099"/>
                  </a:lnTo>
                  <a:lnTo>
                    <a:pt x="2156" y="12099"/>
                  </a:lnTo>
                  <a:lnTo>
                    <a:pt x="2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080625" y="3637225"/>
              <a:ext cx="177925" cy="106100"/>
            </a:xfrm>
            <a:custGeom>
              <a:rect b="b" l="l" r="r" t="t"/>
              <a:pathLst>
                <a:path extrusionOk="0" h="4244" w="7117">
                  <a:moveTo>
                    <a:pt x="3559" y="1"/>
                  </a:moveTo>
                  <a:lnTo>
                    <a:pt x="0" y="4243"/>
                  </a:lnTo>
                  <a:lnTo>
                    <a:pt x="7116" y="4243"/>
                  </a:lnTo>
                  <a:lnTo>
                    <a:pt x="3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323225" y="3637225"/>
              <a:ext cx="53900" cy="302500"/>
            </a:xfrm>
            <a:custGeom>
              <a:rect b="b" l="l" r="r" t="t"/>
              <a:pathLst>
                <a:path extrusionOk="0" h="12100" w="2156">
                  <a:moveTo>
                    <a:pt x="0" y="1"/>
                  </a:moveTo>
                  <a:lnTo>
                    <a:pt x="0" y="12099"/>
                  </a:lnTo>
                  <a:lnTo>
                    <a:pt x="2155" y="12099"/>
                  </a:lnTo>
                  <a:lnTo>
                    <a:pt x="21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261200" y="3899875"/>
              <a:ext cx="177950" cy="106075"/>
            </a:xfrm>
            <a:custGeom>
              <a:rect b="b" l="l" r="r" t="t"/>
              <a:pathLst>
                <a:path extrusionOk="0" h="4243" w="7118">
                  <a:moveTo>
                    <a:pt x="1" y="0"/>
                  </a:moveTo>
                  <a:lnTo>
                    <a:pt x="3559" y="4242"/>
                  </a:lnTo>
                  <a:lnTo>
                    <a:pt x="71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8"/>
          <p:cNvGrpSpPr/>
          <p:nvPr/>
        </p:nvGrpSpPr>
        <p:grpSpPr>
          <a:xfrm flipH="1">
            <a:off x="2777014" y="4617541"/>
            <a:ext cx="3589973" cy="1044767"/>
            <a:chOff x="-2333670" y="-733424"/>
            <a:chExt cx="4762500" cy="1386000"/>
          </a:xfrm>
        </p:grpSpPr>
        <p:sp>
          <p:nvSpPr>
            <p:cNvPr id="144" name="Google Shape;144;p8"/>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9"/>
          <p:cNvSpPr txBox="1"/>
          <p:nvPr>
            <p:ph type="title"/>
          </p:nvPr>
        </p:nvSpPr>
        <p:spPr>
          <a:xfrm flipH="1">
            <a:off x="3945910" y="894337"/>
            <a:ext cx="4201200" cy="222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0" name="Google Shape;150;p9"/>
          <p:cNvSpPr txBox="1"/>
          <p:nvPr>
            <p:ph idx="1" type="subTitle"/>
          </p:nvPr>
        </p:nvSpPr>
        <p:spPr>
          <a:xfrm flipH="1">
            <a:off x="3945910" y="3188063"/>
            <a:ext cx="4201200" cy="106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160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1" name="Google Shape;151;p9"/>
          <p:cNvSpPr/>
          <p:nvPr/>
        </p:nvSpPr>
        <p:spPr>
          <a:xfrm>
            <a:off x="8852700" y="0"/>
            <a:ext cx="291300" cy="514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9"/>
          <p:cNvGrpSpPr/>
          <p:nvPr/>
        </p:nvGrpSpPr>
        <p:grpSpPr>
          <a:xfrm rot="5400000">
            <a:off x="2250370" y="-1655359"/>
            <a:ext cx="3589973" cy="1044767"/>
            <a:chOff x="-2333670" y="-733424"/>
            <a:chExt cx="4762500" cy="1386000"/>
          </a:xfrm>
        </p:grpSpPr>
        <p:sp>
          <p:nvSpPr>
            <p:cNvPr id="153" name="Google Shape;153;p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9"/>
          <p:cNvGrpSpPr/>
          <p:nvPr/>
        </p:nvGrpSpPr>
        <p:grpSpPr>
          <a:xfrm rot="10800000">
            <a:off x="7840483" y="4608491"/>
            <a:ext cx="3589973" cy="1044767"/>
            <a:chOff x="-2333670" y="-733424"/>
            <a:chExt cx="4762500" cy="1386000"/>
          </a:xfrm>
        </p:grpSpPr>
        <p:sp>
          <p:nvSpPr>
            <p:cNvPr id="158" name="Google Shape;158;p9"/>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p:nvPr>
            <p:ph idx="2" type="pic"/>
          </p:nvPr>
        </p:nvSpPr>
        <p:spPr>
          <a:xfrm>
            <a:off x="0" y="-9600"/>
            <a:ext cx="9144000" cy="5162700"/>
          </a:xfrm>
          <a:prstGeom prst="rect">
            <a:avLst/>
          </a:prstGeom>
          <a:noFill/>
          <a:ln>
            <a:noFill/>
          </a:ln>
        </p:spPr>
      </p:sp>
      <p:sp>
        <p:nvSpPr>
          <p:cNvPr id="164" name="Google Shape;164;p10"/>
          <p:cNvSpPr txBox="1"/>
          <p:nvPr>
            <p:ph type="title"/>
          </p:nvPr>
        </p:nvSpPr>
        <p:spPr>
          <a:xfrm>
            <a:off x="2287350" y="3663225"/>
            <a:ext cx="4569300" cy="9603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Raleway Black"/>
              <a:buNone/>
              <a:defRPr sz="32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0"/>
          <p:cNvSpPr/>
          <p:nvPr/>
        </p:nvSpPr>
        <p:spPr>
          <a:xfrm>
            <a:off x="5914800" y="-14250"/>
            <a:ext cx="3229200" cy="3600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5914800" y="3586200"/>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txBox="1"/>
          <p:nvPr>
            <p:ph type="ctrTitle"/>
          </p:nvPr>
        </p:nvSpPr>
        <p:spPr>
          <a:xfrm>
            <a:off x="715100" y="1432175"/>
            <a:ext cx="4762500" cy="21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Meter</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Fase 1</a:t>
            </a:r>
            <a:endParaRPr>
              <a:latin typeface="Raleway SemiBold"/>
              <a:ea typeface="Raleway SemiBold"/>
              <a:cs typeface="Raleway SemiBold"/>
              <a:sym typeface="Raleway SemiBold"/>
            </a:endParaRPr>
          </a:p>
        </p:txBody>
      </p:sp>
      <p:sp>
        <p:nvSpPr>
          <p:cNvPr id="636" name="Google Shape;636;p40"/>
          <p:cNvSpPr txBox="1"/>
          <p:nvPr>
            <p:ph idx="1" type="subTitle"/>
          </p:nvPr>
        </p:nvSpPr>
        <p:spPr>
          <a:xfrm>
            <a:off x="715100" y="3032875"/>
            <a:ext cx="47625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Proyecto APT </a:t>
            </a:r>
            <a:endParaRPr/>
          </a:p>
          <a:p>
            <a:pPr indent="0" lvl="0" marL="0" rtl="0" algn="l">
              <a:spcBef>
                <a:spcPts val="0"/>
              </a:spcBef>
              <a:spcAft>
                <a:spcPts val="0"/>
              </a:spcAft>
              <a:buNone/>
            </a:pPr>
            <a:r>
              <a:rPr lang="en"/>
              <a:t>Capstone 002D</a:t>
            </a:r>
            <a:endParaRPr/>
          </a:p>
          <a:p>
            <a:pPr indent="0" lvl="0" marL="0" rtl="0" algn="l">
              <a:spcBef>
                <a:spcPts val="0"/>
              </a:spcBef>
              <a:spcAft>
                <a:spcPts val="0"/>
              </a:spcAft>
              <a:buNone/>
            </a:pPr>
            <a:r>
              <a:rPr lang="en"/>
              <a:t>Francisco Galdames</a:t>
            </a:r>
            <a:endParaRPr/>
          </a:p>
          <a:p>
            <a:pPr indent="0" lvl="0" marL="0" rtl="0" algn="l">
              <a:spcBef>
                <a:spcPts val="0"/>
              </a:spcBef>
              <a:spcAft>
                <a:spcPts val="0"/>
              </a:spcAft>
              <a:buNone/>
            </a:pPr>
            <a:r>
              <a:rPr lang="en"/>
              <a:t>Jorge Parra</a:t>
            </a:r>
            <a:endParaRPr/>
          </a:p>
          <a:p>
            <a:pPr indent="0" lvl="0" marL="0" rtl="0" algn="l">
              <a:spcBef>
                <a:spcPts val="0"/>
              </a:spcBef>
              <a:spcAft>
                <a:spcPts val="0"/>
              </a:spcAft>
              <a:buNone/>
            </a:pPr>
            <a:r>
              <a:rPr lang="en"/>
              <a:t>Gabriel Soto</a:t>
            </a:r>
            <a:endParaRPr/>
          </a:p>
        </p:txBody>
      </p:sp>
      <p:grpSp>
        <p:nvGrpSpPr>
          <p:cNvPr id="637" name="Google Shape;637;p40"/>
          <p:cNvGrpSpPr/>
          <p:nvPr/>
        </p:nvGrpSpPr>
        <p:grpSpPr>
          <a:xfrm rot="5400000">
            <a:off x="3335158" y="5364916"/>
            <a:ext cx="3589973" cy="1044767"/>
            <a:chOff x="-2333670" y="-733424"/>
            <a:chExt cx="4762500" cy="1386000"/>
          </a:xfrm>
        </p:grpSpPr>
        <p:sp>
          <p:nvSpPr>
            <p:cNvPr id="638" name="Google Shape;638;p40"/>
            <p:cNvSpPr/>
            <p:nvPr/>
          </p:nvSpPr>
          <p:spPr>
            <a:xfrm>
              <a:off x="-2333670" y="-733424"/>
              <a:ext cx="4762500" cy="13860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2230633" y="-633287"/>
              <a:ext cx="4556400" cy="1185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2096933" y="-520996"/>
              <a:ext cx="4288800" cy="9609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1963100" y="-398076"/>
              <a:ext cx="4021200" cy="7152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40"/>
          <p:cNvGrpSpPr/>
          <p:nvPr/>
        </p:nvGrpSpPr>
        <p:grpSpPr>
          <a:xfrm rot="10800000">
            <a:off x="4709978" y="1900305"/>
            <a:ext cx="992715" cy="1787115"/>
            <a:chOff x="6679763" y="256500"/>
            <a:chExt cx="1699272" cy="3059081"/>
          </a:xfrm>
        </p:grpSpPr>
        <p:sp>
          <p:nvSpPr>
            <p:cNvPr id="643" name="Google Shape;643;p40"/>
            <p:cNvSpPr/>
            <p:nvPr/>
          </p:nvSpPr>
          <p:spPr>
            <a:xfrm>
              <a:off x="6958622" y="526493"/>
              <a:ext cx="1141493" cy="2510824"/>
            </a:xfrm>
            <a:custGeom>
              <a:rect b="b" l="l" r="r" t="t"/>
              <a:pathLst>
                <a:path extrusionOk="0" h="56633" w="25747">
                  <a:moveTo>
                    <a:pt x="12875" y="1"/>
                  </a:moveTo>
                  <a:cubicBezTo>
                    <a:pt x="5764" y="1"/>
                    <a:pt x="1" y="6424"/>
                    <a:pt x="1" y="14347"/>
                  </a:cubicBezTo>
                  <a:cubicBezTo>
                    <a:pt x="1" y="21142"/>
                    <a:pt x="4241" y="26835"/>
                    <a:pt x="9935" y="28316"/>
                  </a:cubicBezTo>
                  <a:cubicBezTo>
                    <a:pt x="4241" y="29798"/>
                    <a:pt x="1" y="35489"/>
                    <a:pt x="1" y="42286"/>
                  </a:cubicBezTo>
                  <a:cubicBezTo>
                    <a:pt x="1" y="50209"/>
                    <a:pt x="5764" y="56632"/>
                    <a:pt x="12875" y="56632"/>
                  </a:cubicBezTo>
                  <a:cubicBezTo>
                    <a:pt x="19984" y="56632"/>
                    <a:pt x="25747" y="50209"/>
                    <a:pt x="25747" y="42286"/>
                  </a:cubicBezTo>
                  <a:cubicBezTo>
                    <a:pt x="25747" y="35489"/>
                    <a:pt x="21507" y="29798"/>
                    <a:pt x="15813" y="28316"/>
                  </a:cubicBezTo>
                  <a:cubicBezTo>
                    <a:pt x="21507" y="26835"/>
                    <a:pt x="25747" y="21142"/>
                    <a:pt x="25747" y="14347"/>
                  </a:cubicBezTo>
                  <a:cubicBezTo>
                    <a:pt x="25747" y="6424"/>
                    <a:pt x="19984" y="1"/>
                    <a:pt x="128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6861309" y="391984"/>
              <a:ext cx="194631" cy="194631"/>
            </a:xfrm>
            <a:custGeom>
              <a:rect b="b" l="l" r="r" t="t"/>
              <a:pathLst>
                <a:path extrusionOk="0" h="4390" w="4390">
                  <a:moveTo>
                    <a:pt x="2196" y="0"/>
                  </a:moveTo>
                  <a:cubicBezTo>
                    <a:pt x="984" y="0"/>
                    <a:pt x="1" y="983"/>
                    <a:pt x="1" y="2195"/>
                  </a:cubicBezTo>
                  <a:cubicBezTo>
                    <a:pt x="1" y="3407"/>
                    <a:pt x="984" y="4389"/>
                    <a:pt x="2196" y="4389"/>
                  </a:cubicBezTo>
                  <a:cubicBezTo>
                    <a:pt x="3407" y="4389"/>
                    <a:pt x="4390" y="3407"/>
                    <a:pt x="4390" y="2195"/>
                  </a:cubicBezTo>
                  <a:cubicBezTo>
                    <a:pt x="4390" y="983"/>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6861309" y="2985510"/>
              <a:ext cx="194631" cy="194586"/>
            </a:xfrm>
            <a:custGeom>
              <a:rect b="b" l="l" r="r" t="t"/>
              <a:pathLst>
                <a:path extrusionOk="0" h="4389" w="4390">
                  <a:moveTo>
                    <a:pt x="2196" y="0"/>
                  </a:moveTo>
                  <a:cubicBezTo>
                    <a:pt x="984" y="0"/>
                    <a:pt x="1" y="982"/>
                    <a:pt x="1" y="2194"/>
                  </a:cubicBezTo>
                  <a:cubicBezTo>
                    <a:pt x="1" y="3407"/>
                    <a:pt x="984" y="4388"/>
                    <a:pt x="2196" y="4388"/>
                  </a:cubicBezTo>
                  <a:cubicBezTo>
                    <a:pt x="3407" y="4388"/>
                    <a:pt x="4390" y="3407"/>
                    <a:pt x="4390" y="2194"/>
                  </a:cubicBezTo>
                  <a:cubicBezTo>
                    <a:pt x="4390" y="982"/>
                    <a:pt x="3407" y="0"/>
                    <a:pt x="2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6928697" y="489297"/>
              <a:ext cx="59852" cy="2585218"/>
            </a:xfrm>
            <a:custGeom>
              <a:rect b="b" l="l" r="r" t="t"/>
              <a:pathLst>
                <a:path extrusionOk="0" h="58311" w="1350">
                  <a:moveTo>
                    <a:pt x="1" y="0"/>
                  </a:moveTo>
                  <a:lnTo>
                    <a:pt x="1" y="58311"/>
                  </a:lnTo>
                  <a:lnTo>
                    <a:pt x="1350" y="58311"/>
                  </a:lnTo>
                  <a:lnTo>
                    <a:pt x="1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7152449" y="416279"/>
              <a:ext cx="753872" cy="170335"/>
            </a:xfrm>
            <a:custGeom>
              <a:rect b="b" l="l" r="r" t="t"/>
              <a:pathLst>
                <a:path extrusionOk="0" h="3842" w="17004">
                  <a:moveTo>
                    <a:pt x="0" y="1"/>
                  </a:moveTo>
                  <a:lnTo>
                    <a:pt x="0" y="3841"/>
                  </a:lnTo>
                  <a:lnTo>
                    <a:pt x="17004" y="3841"/>
                  </a:lnTo>
                  <a:lnTo>
                    <a:pt x="170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6679763" y="256500"/>
              <a:ext cx="1699272" cy="214094"/>
            </a:xfrm>
            <a:custGeom>
              <a:rect b="b" l="l" r="r" t="t"/>
              <a:pathLst>
                <a:path extrusionOk="0" h="4829" w="38328">
                  <a:moveTo>
                    <a:pt x="0" y="1"/>
                  </a:moveTo>
                  <a:lnTo>
                    <a:pt x="2341" y="4828"/>
                  </a:lnTo>
                  <a:lnTo>
                    <a:pt x="35987" y="4828"/>
                  </a:lnTo>
                  <a:lnTo>
                    <a:pt x="383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8002815" y="2985510"/>
              <a:ext cx="194586" cy="194586"/>
            </a:xfrm>
            <a:custGeom>
              <a:rect b="b" l="l" r="r" t="t"/>
              <a:pathLst>
                <a:path extrusionOk="0" h="4389" w="4389">
                  <a:moveTo>
                    <a:pt x="2194" y="0"/>
                  </a:moveTo>
                  <a:cubicBezTo>
                    <a:pt x="983" y="0"/>
                    <a:pt x="0" y="982"/>
                    <a:pt x="0" y="2194"/>
                  </a:cubicBezTo>
                  <a:cubicBezTo>
                    <a:pt x="0" y="3407"/>
                    <a:pt x="983" y="4388"/>
                    <a:pt x="2194" y="4388"/>
                  </a:cubicBezTo>
                  <a:cubicBezTo>
                    <a:pt x="3406" y="4388"/>
                    <a:pt x="4389" y="3407"/>
                    <a:pt x="4389" y="2194"/>
                  </a:cubicBezTo>
                  <a:cubicBezTo>
                    <a:pt x="4389" y="982"/>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8002815" y="409895"/>
              <a:ext cx="194586" cy="194631"/>
            </a:xfrm>
            <a:custGeom>
              <a:rect b="b" l="l" r="r" t="t"/>
              <a:pathLst>
                <a:path extrusionOk="0" h="4390" w="4389">
                  <a:moveTo>
                    <a:pt x="2194" y="0"/>
                  </a:moveTo>
                  <a:cubicBezTo>
                    <a:pt x="983" y="0"/>
                    <a:pt x="0" y="983"/>
                    <a:pt x="0" y="2194"/>
                  </a:cubicBezTo>
                  <a:cubicBezTo>
                    <a:pt x="0" y="3407"/>
                    <a:pt x="983" y="4389"/>
                    <a:pt x="2194" y="4389"/>
                  </a:cubicBezTo>
                  <a:cubicBezTo>
                    <a:pt x="3406" y="4389"/>
                    <a:pt x="4389" y="3407"/>
                    <a:pt x="4389" y="2194"/>
                  </a:cubicBezTo>
                  <a:cubicBezTo>
                    <a:pt x="4389" y="983"/>
                    <a:pt x="3406"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8070203" y="497676"/>
              <a:ext cx="59852" cy="2585218"/>
            </a:xfrm>
            <a:custGeom>
              <a:rect b="b" l="l" r="r" t="t"/>
              <a:pathLst>
                <a:path extrusionOk="0" h="58311" w="1350">
                  <a:moveTo>
                    <a:pt x="0" y="0"/>
                  </a:moveTo>
                  <a:lnTo>
                    <a:pt x="0" y="58310"/>
                  </a:lnTo>
                  <a:lnTo>
                    <a:pt x="1349" y="58310"/>
                  </a:lnTo>
                  <a:lnTo>
                    <a:pt x="13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7152449" y="2985510"/>
              <a:ext cx="753872" cy="170291"/>
            </a:xfrm>
            <a:custGeom>
              <a:rect b="b" l="l" r="r" t="t"/>
              <a:pathLst>
                <a:path extrusionOk="0" h="3841" w="17004">
                  <a:moveTo>
                    <a:pt x="0" y="0"/>
                  </a:moveTo>
                  <a:lnTo>
                    <a:pt x="0" y="3841"/>
                  </a:lnTo>
                  <a:lnTo>
                    <a:pt x="17004" y="3841"/>
                  </a:lnTo>
                  <a:lnTo>
                    <a:pt x="17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6679763" y="3101532"/>
              <a:ext cx="1699272" cy="214049"/>
            </a:xfrm>
            <a:custGeom>
              <a:rect b="b" l="l" r="r" t="t"/>
              <a:pathLst>
                <a:path extrusionOk="0" h="4828" w="38328">
                  <a:moveTo>
                    <a:pt x="2341" y="0"/>
                  </a:moveTo>
                  <a:lnTo>
                    <a:pt x="0" y="4828"/>
                  </a:lnTo>
                  <a:lnTo>
                    <a:pt x="38328" y="4828"/>
                  </a:lnTo>
                  <a:lnTo>
                    <a:pt x="35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7495105" y="2737463"/>
              <a:ext cx="68542" cy="247966"/>
            </a:xfrm>
            <a:custGeom>
              <a:rect b="b" l="l" r="r" t="t"/>
              <a:pathLst>
                <a:path extrusionOk="0" h="5593" w="1546">
                  <a:moveTo>
                    <a:pt x="1" y="1"/>
                  </a:moveTo>
                  <a:lnTo>
                    <a:pt x="1" y="5592"/>
                  </a:lnTo>
                  <a:lnTo>
                    <a:pt x="1545" y="5592"/>
                  </a:lnTo>
                  <a:lnTo>
                    <a:pt x="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7430422" y="2441490"/>
              <a:ext cx="197911" cy="441399"/>
            </a:xfrm>
            <a:custGeom>
              <a:rect b="b" l="l" r="r" t="t"/>
              <a:pathLst>
                <a:path extrusionOk="0" h="9956" w="4464">
                  <a:moveTo>
                    <a:pt x="1506" y="1"/>
                  </a:moveTo>
                  <a:cubicBezTo>
                    <a:pt x="676" y="1"/>
                    <a:pt x="1" y="675"/>
                    <a:pt x="1" y="1506"/>
                  </a:cubicBezTo>
                  <a:lnTo>
                    <a:pt x="1" y="8450"/>
                  </a:lnTo>
                  <a:cubicBezTo>
                    <a:pt x="1" y="9280"/>
                    <a:pt x="676" y="9955"/>
                    <a:pt x="1506" y="9955"/>
                  </a:cubicBezTo>
                  <a:lnTo>
                    <a:pt x="2958" y="9955"/>
                  </a:lnTo>
                  <a:cubicBezTo>
                    <a:pt x="3788" y="9955"/>
                    <a:pt x="4463" y="9280"/>
                    <a:pt x="4463" y="8450"/>
                  </a:cubicBezTo>
                  <a:lnTo>
                    <a:pt x="4463" y="1506"/>
                  </a:lnTo>
                  <a:cubicBezTo>
                    <a:pt x="4463" y="675"/>
                    <a:pt x="3788" y="1"/>
                    <a:pt x="2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7376955"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7574773" y="1970533"/>
              <a:ext cx="107025" cy="505995"/>
            </a:xfrm>
            <a:custGeom>
              <a:rect b="b" l="l" r="r" t="t"/>
              <a:pathLst>
                <a:path extrusionOk="0" h="11413" w="2414">
                  <a:moveTo>
                    <a:pt x="1207" y="1"/>
                  </a:moveTo>
                  <a:cubicBezTo>
                    <a:pt x="541" y="1"/>
                    <a:pt x="0" y="541"/>
                    <a:pt x="0" y="1208"/>
                  </a:cubicBezTo>
                  <a:lnTo>
                    <a:pt x="0" y="10205"/>
                  </a:lnTo>
                  <a:cubicBezTo>
                    <a:pt x="0" y="10871"/>
                    <a:pt x="541" y="11412"/>
                    <a:pt x="1207" y="11412"/>
                  </a:cubicBezTo>
                  <a:cubicBezTo>
                    <a:pt x="1873" y="11412"/>
                    <a:pt x="2414" y="10871"/>
                    <a:pt x="2414" y="10205"/>
                  </a:cubicBezTo>
                  <a:lnTo>
                    <a:pt x="2414" y="1208"/>
                  </a:lnTo>
                  <a:cubicBezTo>
                    <a:pt x="2414" y="540"/>
                    <a:pt x="1873"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7251092" y="2248284"/>
              <a:ext cx="556582" cy="386468"/>
            </a:xfrm>
            <a:custGeom>
              <a:rect b="b" l="l" r="r" t="t"/>
              <a:pathLst>
                <a:path extrusionOk="0" h="8717" w="12554">
                  <a:moveTo>
                    <a:pt x="0" y="1"/>
                  </a:moveTo>
                  <a:lnTo>
                    <a:pt x="0" y="6318"/>
                  </a:lnTo>
                  <a:cubicBezTo>
                    <a:pt x="0" y="7643"/>
                    <a:pt x="1074" y="8717"/>
                    <a:pt x="2398" y="8717"/>
                  </a:cubicBezTo>
                  <a:lnTo>
                    <a:pt x="10156" y="8717"/>
                  </a:lnTo>
                  <a:cubicBezTo>
                    <a:pt x="11480" y="8717"/>
                    <a:pt x="12554" y="7643"/>
                    <a:pt x="12554" y="6318"/>
                  </a:cubicBezTo>
                  <a:lnTo>
                    <a:pt x="125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7473293" y="2369847"/>
              <a:ext cx="112168" cy="163640"/>
            </a:xfrm>
            <a:custGeom>
              <a:rect b="b" l="l" r="r" t="t"/>
              <a:pathLst>
                <a:path extrusionOk="0" h="3691" w="2530">
                  <a:moveTo>
                    <a:pt x="732" y="0"/>
                  </a:moveTo>
                  <a:lnTo>
                    <a:pt x="1" y="2103"/>
                  </a:lnTo>
                  <a:lnTo>
                    <a:pt x="994" y="2103"/>
                  </a:lnTo>
                  <a:lnTo>
                    <a:pt x="732" y="3691"/>
                  </a:lnTo>
                  <a:lnTo>
                    <a:pt x="2529" y="1518"/>
                  </a:lnTo>
                  <a:lnTo>
                    <a:pt x="1368" y="1518"/>
                  </a:lnTo>
                  <a:lnTo>
                    <a:pt x="20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7473603" y="962471"/>
              <a:ext cx="106271" cy="596660"/>
            </a:xfrm>
            <a:custGeom>
              <a:rect b="b" l="l" r="r" t="t"/>
              <a:pathLst>
                <a:path extrusionOk="0" h="13458" w="2397">
                  <a:moveTo>
                    <a:pt x="1" y="0"/>
                  </a:moveTo>
                  <a:lnTo>
                    <a:pt x="1" y="13458"/>
                  </a:lnTo>
                  <a:lnTo>
                    <a:pt x="2397" y="13458"/>
                  </a:lnTo>
                  <a:lnTo>
                    <a:pt x="23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7351242" y="831819"/>
              <a:ext cx="350956" cy="209261"/>
            </a:xfrm>
            <a:custGeom>
              <a:rect b="b" l="l" r="r" t="t"/>
              <a:pathLst>
                <a:path extrusionOk="0" h="4720" w="7916">
                  <a:moveTo>
                    <a:pt x="3959" y="1"/>
                  </a:moveTo>
                  <a:lnTo>
                    <a:pt x="0" y="4719"/>
                  </a:lnTo>
                  <a:lnTo>
                    <a:pt x="7916" y="4719"/>
                  </a:lnTo>
                  <a:lnTo>
                    <a:pt x="39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40"/>
          <p:cNvGrpSpPr/>
          <p:nvPr/>
        </p:nvGrpSpPr>
        <p:grpSpPr>
          <a:xfrm>
            <a:off x="6280093" y="3800476"/>
            <a:ext cx="2498613" cy="1123948"/>
            <a:chOff x="6237531" y="3846675"/>
            <a:chExt cx="2498613" cy="1123948"/>
          </a:xfrm>
        </p:grpSpPr>
        <p:sp>
          <p:nvSpPr>
            <p:cNvPr id="663" name="Google Shape;663;p40"/>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40"/>
          <p:cNvGrpSpPr/>
          <p:nvPr/>
        </p:nvGrpSpPr>
        <p:grpSpPr>
          <a:xfrm rot="5400000">
            <a:off x="790490" y="3751532"/>
            <a:ext cx="753870" cy="1744297"/>
            <a:chOff x="5088650" y="245050"/>
            <a:chExt cx="1046025" cy="2420282"/>
          </a:xfrm>
        </p:grpSpPr>
        <p:sp>
          <p:nvSpPr>
            <p:cNvPr id="674" name="Google Shape;674;p40"/>
            <p:cNvSpPr/>
            <p:nvPr/>
          </p:nvSpPr>
          <p:spPr>
            <a:xfrm>
              <a:off x="5547343" y="1580799"/>
              <a:ext cx="128662" cy="1084534"/>
            </a:xfrm>
            <a:custGeom>
              <a:rect b="b" l="l" r="r" t="t"/>
              <a:pathLst>
                <a:path extrusionOk="0" h="18637" w="5147">
                  <a:moveTo>
                    <a:pt x="0" y="0"/>
                  </a:moveTo>
                  <a:lnTo>
                    <a:pt x="0" y="18636"/>
                  </a:lnTo>
                  <a:lnTo>
                    <a:pt x="5147" y="18636"/>
                  </a:lnTo>
                  <a:lnTo>
                    <a:pt x="51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40"/>
          <p:cNvGrpSpPr/>
          <p:nvPr/>
        </p:nvGrpSpPr>
        <p:grpSpPr>
          <a:xfrm rot="10800000">
            <a:off x="4829409" y="-14238"/>
            <a:ext cx="753870" cy="1509636"/>
            <a:chOff x="5088650" y="245050"/>
            <a:chExt cx="1046025" cy="2094680"/>
          </a:xfrm>
        </p:grpSpPr>
        <p:sp>
          <p:nvSpPr>
            <p:cNvPr id="681" name="Google Shape;681;p40"/>
            <p:cNvSpPr/>
            <p:nvPr/>
          </p:nvSpPr>
          <p:spPr>
            <a:xfrm>
              <a:off x="5547342" y="1580832"/>
              <a:ext cx="128662" cy="758899"/>
            </a:xfrm>
            <a:custGeom>
              <a:rect b="b" l="l" r="r" t="t"/>
              <a:pathLst>
                <a:path extrusionOk="0" h="18637" w="5147">
                  <a:moveTo>
                    <a:pt x="0" y="0"/>
                  </a:moveTo>
                  <a:lnTo>
                    <a:pt x="0" y="18636"/>
                  </a:lnTo>
                  <a:lnTo>
                    <a:pt x="5147" y="18636"/>
                  </a:lnTo>
                  <a:lnTo>
                    <a:pt x="51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5425725" y="1130250"/>
              <a:ext cx="371850" cy="829500"/>
            </a:xfrm>
            <a:custGeom>
              <a:rect b="b" l="l" r="r" t="t"/>
              <a:pathLst>
                <a:path extrusionOk="0" h="33180" w="14874">
                  <a:moveTo>
                    <a:pt x="5020" y="0"/>
                  </a:moveTo>
                  <a:cubicBezTo>
                    <a:pt x="2250" y="0"/>
                    <a:pt x="0" y="2248"/>
                    <a:pt x="0" y="5019"/>
                  </a:cubicBezTo>
                  <a:lnTo>
                    <a:pt x="0" y="28161"/>
                  </a:lnTo>
                  <a:cubicBezTo>
                    <a:pt x="0" y="30931"/>
                    <a:pt x="2250" y="33179"/>
                    <a:pt x="5019" y="33179"/>
                  </a:cubicBezTo>
                  <a:lnTo>
                    <a:pt x="9855" y="33179"/>
                  </a:lnTo>
                  <a:cubicBezTo>
                    <a:pt x="12625" y="33179"/>
                    <a:pt x="14874" y="30931"/>
                    <a:pt x="14874" y="28161"/>
                  </a:cubicBezTo>
                  <a:lnTo>
                    <a:pt x="14874" y="5019"/>
                  </a:lnTo>
                  <a:cubicBezTo>
                    <a:pt x="14874" y="2250"/>
                    <a:pt x="12625" y="0"/>
                    <a:pt x="9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5325150" y="245050"/>
              <a:ext cx="201175" cy="950925"/>
            </a:xfrm>
            <a:custGeom>
              <a:rect b="b" l="l" r="r" t="t"/>
              <a:pathLst>
                <a:path extrusionOk="0" fill="none" h="38037" w="8047">
                  <a:moveTo>
                    <a:pt x="4023" y="1"/>
                  </a:moveTo>
                  <a:cubicBezTo>
                    <a:pt x="1802" y="1"/>
                    <a:pt x="1" y="1801"/>
                    <a:pt x="1" y="4024"/>
                  </a:cubicBezTo>
                  <a:lnTo>
                    <a:pt x="1" y="34014"/>
                  </a:lnTo>
                  <a:cubicBezTo>
                    <a:pt x="1" y="36235"/>
                    <a:pt x="1802" y="38036"/>
                    <a:pt x="4023" y="38036"/>
                  </a:cubicBezTo>
                  <a:cubicBezTo>
                    <a:pt x="6245" y="38036"/>
                    <a:pt x="8047" y="36235"/>
                    <a:pt x="8047" y="34014"/>
                  </a:cubicBezTo>
                  <a:lnTo>
                    <a:pt x="8047" y="4024"/>
                  </a:lnTo>
                  <a:cubicBezTo>
                    <a:pt x="8047" y="1801"/>
                    <a:pt x="6245"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5697000" y="245050"/>
              <a:ext cx="201175" cy="950925"/>
            </a:xfrm>
            <a:custGeom>
              <a:rect b="b" l="l" r="r" t="t"/>
              <a:pathLst>
                <a:path extrusionOk="0" fill="none" h="38037" w="8047">
                  <a:moveTo>
                    <a:pt x="4023" y="1"/>
                  </a:moveTo>
                  <a:cubicBezTo>
                    <a:pt x="1801" y="1"/>
                    <a:pt x="0" y="1801"/>
                    <a:pt x="0" y="4024"/>
                  </a:cubicBezTo>
                  <a:lnTo>
                    <a:pt x="0" y="34014"/>
                  </a:lnTo>
                  <a:cubicBezTo>
                    <a:pt x="0" y="36235"/>
                    <a:pt x="1801" y="38036"/>
                    <a:pt x="4023" y="38036"/>
                  </a:cubicBezTo>
                  <a:cubicBezTo>
                    <a:pt x="6244" y="38036"/>
                    <a:pt x="8046" y="36235"/>
                    <a:pt x="8046" y="34014"/>
                  </a:cubicBezTo>
                  <a:lnTo>
                    <a:pt x="8046" y="4024"/>
                  </a:lnTo>
                  <a:cubicBezTo>
                    <a:pt x="8046" y="1801"/>
                    <a:pt x="6244" y="1"/>
                    <a:pt x="4023" y="1"/>
                  </a:cubicBezTo>
                  <a:close/>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5088650" y="767125"/>
              <a:ext cx="1046025" cy="726250"/>
            </a:xfrm>
            <a:custGeom>
              <a:rect b="b" l="l" r="r" t="t"/>
              <a:pathLst>
                <a:path extrusionOk="0" h="29050" w="41841">
                  <a:moveTo>
                    <a:pt x="0" y="1"/>
                  </a:moveTo>
                  <a:lnTo>
                    <a:pt x="0" y="21058"/>
                  </a:lnTo>
                  <a:cubicBezTo>
                    <a:pt x="0" y="25472"/>
                    <a:pt x="3578" y="29050"/>
                    <a:pt x="7991" y="29050"/>
                  </a:cubicBezTo>
                  <a:lnTo>
                    <a:pt x="33849" y="29050"/>
                  </a:lnTo>
                  <a:cubicBezTo>
                    <a:pt x="38262" y="29050"/>
                    <a:pt x="41841" y="25472"/>
                    <a:pt x="41841" y="21058"/>
                  </a:cubicBezTo>
                  <a:lnTo>
                    <a:pt x="418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rot="10800000">
              <a:off x="5505475" y="993700"/>
              <a:ext cx="212350" cy="309900"/>
            </a:xfrm>
            <a:custGeom>
              <a:rect b="b" l="l" r="r" t="t"/>
              <a:pathLst>
                <a:path extrusionOk="0" h="12396" w="8494">
                  <a:moveTo>
                    <a:pt x="2454" y="0"/>
                  </a:moveTo>
                  <a:lnTo>
                    <a:pt x="0" y="7061"/>
                  </a:lnTo>
                  <a:lnTo>
                    <a:pt x="3335" y="7061"/>
                  </a:lnTo>
                  <a:lnTo>
                    <a:pt x="2454" y="12395"/>
                  </a:lnTo>
                  <a:lnTo>
                    <a:pt x="8494" y="5096"/>
                  </a:lnTo>
                  <a:lnTo>
                    <a:pt x="4593" y="5096"/>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7" name="Google Shape;687;p40" title="LogoSinTitulo.jpg"/>
          <p:cNvPicPr preferRelativeResize="0"/>
          <p:nvPr/>
        </p:nvPicPr>
        <p:blipFill rotWithShape="1">
          <a:blip r:embed="rId3">
            <a:alphaModFix/>
          </a:blip>
          <a:srcRect b="26117" l="25352" r="23890" t="23492"/>
          <a:stretch/>
        </p:blipFill>
        <p:spPr>
          <a:xfrm>
            <a:off x="5870550" y="84813"/>
            <a:ext cx="3317700" cy="32940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9"/>
          <p:cNvSpPr/>
          <p:nvPr/>
        </p:nvSpPr>
        <p:spPr>
          <a:xfrm>
            <a:off x="0" y="-4725"/>
            <a:ext cx="3229200" cy="3600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49"/>
          <p:cNvGrpSpPr/>
          <p:nvPr/>
        </p:nvGrpSpPr>
        <p:grpSpPr>
          <a:xfrm>
            <a:off x="587051" y="-4725"/>
            <a:ext cx="2055103" cy="3600596"/>
            <a:chOff x="715100" y="0"/>
            <a:chExt cx="2055103" cy="3600596"/>
          </a:xfrm>
        </p:grpSpPr>
        <p:sp>
          <p:nvSpPr>
            <p:cNvPr id="861" name="Google Shape;861;p49"/>
            <p:cNvSpPr/>
            <p:nvPr/>
          </p:nvSpPr>
          <p:spPr>
            <a:xfrm>
              <a:off x="715100" y="0"/>
              <a:ext cx="2055103" cy="2104151"/>
            </a:xfrm>
            <a:custGeom>
              <a:rect b="b" l="l" r="r" t="t"/>
              <a:pathLst>
                <a:path extrusionOk="0" h="51566" w="50364">
                  <a:moveTo>
                    <a:pt x="1" y="1"/>
                  </a:moveTo>
                  <a:lnTo>
                    <a:pt x="25182" y="51566"/>
                  </a:lnTo>
                  <a:lnTo>
                    <a:pt x="50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9"/>
            <p:cNvSpPr/>
            <p:nvPr/>
          </p:nvSpPr>
          <p:spPr>
            <a:xfrm>
              <a:off x="715100" y="1496445"/>
              <a:ext cx="2055103" cy="2104151"/>
            </a:xfrm>
            <a:custGeom>
              <a:rect b="b" l="l" r="r" t="t"/>
              <a:pathLst>
                <a:path extrusionOk="0" h="51566" w="50364">
                  <a:moveTo>
                    <a:pt x="25182" y="1"/>
                  </a:moveTo>
                  <a:lnTo>
                    <a:pt x="1" y="51565"/>
                  </a:lnTo>
                  <a:lnTo>
                    <a:pt x="50364" y="51565"/>
                  </a:lnTo>
                  <a:lnTo>
                    <a:pt x="25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49"/>
          <p:cNvSpPr/>
          <p:nvPr/>
        </p:nvSpPr>
        <p:spPr>
          <a:xfrm>
            <a:off x="0" y="3595725"/>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9"/>
          <p:cNvSpPr txBox="1"/>
          <p:nvPr>
            <p:ph idx="1" type="subTitle"/>
          </p:nvPr>
        </p:nvSpPr>
        <p:spPr>
          <a:xfrm flipH="1">
            <a:off x="3945900" y="1864621"/>
            <a:ext cx="4201200" cy="28479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rPr lang="en"/>
              <a:t>En la siguiente diapositiva, se </a:t>
            </a:r>
            <a:r>
              <a:rPr lang="en"/>
              <a:t>mostrará</a:t>
            </a:r>
            <a:r>
              <a:rPr lang="en"/>
              <a:t> una lista de Evidencias planificadas a desarrollar para cada fase en conjunto de sus descripciones. Estas evidencias pueden sufrir modificaciones menores a lo largo del transcurso del semestre.</a:t>
            </a:r>
            <a:endParaRPr/>
          </a:p>
        </p:txBody>
      </p:sp>
      <p:sp>
        <p:nvSpPr>
          <p:cNvPr id="865" name="Google Shape;865;p49"/>
          <p:cNvSpPr txBox="1"/>
          <p:nvPr>
            <p:ph type="title"/>
          </p:nvPr>
        </p:nvSpPr>
        <p:spPr>
          <a:xfrm flipH="1">
            <a:off x="3945900" y="894333"/>
            <a:ext cx="4201200" cy="8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Evidencias</a:t>
            </a:r>
            <a:endParaRPr>
              <a:latin typeface="Raleway SemiBold"/>
              <a:ea typeface="Raleway SemiBold"/>
              <a:cs typeface="Raleway SemiBold"/>
              <a:sym typeface="Raleway SemiBold"/>
            </a:endParaRPr>
          </a:p>
        </p:txBody>
      </p:sp>
      <p:grpSp>
        <p:nvGrpSpPr>
          <p:cNvPr id="866" name="Google Shape;866;p49"/>
          <p:cNvGrpSpPr/>
          <p:nvPr/>
        </p:nvGrpSpPr>
        <p:grpSpPr>
          <a:xfrm flipH="1">
            <a:off x="365293" y="3810001"/>
            <a:ext cx="2498613" cy="1123948"/>
            <a:chOff x="6237531" y="3846675"/>
            <a:chExt cx="2498613" cy="1123948"/>
          </a:xfrm>
        </p:grpSpPr>
        <p:sp>
          <p:nvSpPr>
            <p:cNvPr id="867" name="Google Shape;867;p49"/>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9"/>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9"/>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9"/>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9"/>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9"/>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49"/>
          <p:cNvGrpSpPr/>
          <p:nvPr/>
        </p:nvGrpSpPr>
        <p:grpSpPr>
          <a:xfrm>
            <a:off x="838451" y="522313"/>
            <a:ext cx="1552263" cy="2546518"/>
            <a:chOff x="966500" y="527038"/>
            <a:chExt cx="1552263" cy="2546518"/>
          </a:xfrm>
        </p:grpSpPr>
        <p:sp>
          <p:nvSpPr>
            <p:cNvPr id="878" name="Google Shape;878;p49"/>
            <p:cNvSpPr/>
            <p:nvPr/>
          </p:nvSpPr>
          <p:spPr>
            <a:xfrm>
              <a:off x="977844" y="539974"/>
              <a:ext cx="1529616" cy="2520647"/>
            </a:xfrm>
            <a:custGeom>
              <a:rect b="b" l="l" r="r" t="t"/>
              <a:pathLst>
                <a:path extrusionOk="0" h="61773" w="37486">
                  <a:moveTo>
                    <a:pt x="18743" y="1"/>
                  </a:moveTo>
                  <a:lnTo>
                    <a:pt x="18608" y="75"/>
                  </a:lnTo>
                  <a:cubicBezTo>
                    <a:pt x="13054" y="3146"/>
                    <a:pt x="8394" y="7562"/>
                    <a:pt x="5134" y="12847"/>
                  </a:cubicBezTo>
                  <a:cubicBezTo>
                    <a:pt x="3483" y="15523"/>
                    <a:pt x="2209" y="18394"/>
                    <a:pt x="1344" y="21380"/>
                  </a:cubicBezTo>
                  <a:cubicBezTo>
                    <a:pt x="452" y="24461"/>
                    <a:pt x="0" y="27660"/>
                    <a:pt x="0" y="30886"/>
                  </a:cubicBezTo>
                  <a:cubicBezTo>
                    <a:pt x="0" y="34114"/>
                    <a:pt x="452" y="37312"/>
                    <a:pt x="1344" y="40393"/>
                  </a:cubicBezTo>
                  <a:cubicBezTo>
                    <a:pt x="2209" y="43379"/>
                    <a:pt x="3484" y="46250"/>
                    <a:pt x="5134" y="48927"/>
                  </a:cubicBezTo>
                  <a:cubicBezTo>
                    <a:pt x="8394" y="54211"/>
                    <a:pt x="13054" y="58628"/>
                    <a:pt x="18608" y="61699"/>
                  </a:cubicBezTo>
                  <a:lnTo>
                    <a:pt x="18743" y="61773"/>
                  </a:lnTo>
                  <a:lnTo>
                    <a:pt x="18877" y="61699"/>
                  </a:lnTo>
                  <a:cubicBezTo>
                    <a:pt x="24432" y="58628"/>
                    <a:pt x="29092" y="54211"/>
                    <a:pt x="32351" y="48927"/>
                  </a:cubicBezTo>
                  <a:cubicBezTo>
                    <a:pt x="34002" y="46250"/>
                    <a:pt x="35277" y="43379"/>
                    <a:pt x="36142" y="40393"/>
                  </a:cubicBezTo>
                  <a:cubicBezTo>
                    <a:pt x="37033" y="37312"/>
                    <a:pt x="37485" y="34114"/>
                    <a:pt x="37485" y="30886"/>
                  </a:cubicBezTo>
                  <a:cubicBezTo>
                    <a:pt x="37485" y="27660"/>
                    <a:pt x="37033" y="24461"/>
                    <a:pt x="36142" y="21380"/>
                  </a:cubicBezTo>
                  <a:cubicBezTo>
                    <a:pt x="35277" y="18394"/>
                    <a:pt x="34002" y="15523"/>
                    <a:pt x="32351" y="12847"/>
                  </a:cubicBezTo>
                  <a:cubicBezTo>
                    <a:pt x="29092" y="7562"/>
                    <a:pt x="24432" y="3146"/>
                    <a:pt x="18877" y="75"/>
                  </a:cubicBezTo>
                  <a:lnTo>
                    <a:pt x="187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966500" y="527038"/>
              <a:ext cx="1552263" cy="2546518"/>
            </a:xfrm>
            <a:custGeom>
              <a:rect b="b" l="l" r="r" t="t"/>
              <a:pathLst>
                <a:path extrusionOk="0" h="62407" w="38041">
                  <a:moveTo>
                    <a:pt x="19021" y="634"/>
                  </a:moveTo>
                  <a:cubicBezTo>
                    <a:pt x="30059" y="6736"/>
                    <a:pt x="37486" y="18141"/>
                    <a:pt x="37486" y="31203"/>
                  </a:cubicBezTo>
                  <a:cubicBezTo>
                    <a:pt x="37486" y="44266"/>
                    <a:pt x="30059" y="55670"/>
                    <a:pt x="19021" y="61772"/>
                  </a:cubicBezTo>
                  <a:cubicBezTo>
                    <a:pt x="7983" y="55670"/>
                    <a:pt x="556" y="44266"/>
                    <a:pt x="556" y="31203"/>
                  </a:cubicBezTo>
                  <a:cubicBezTo>
                    <a:pt x="556" y="18141"/>
                    <a:pt x="7983" y="6738"/>
                    <a:pt x="19021" y="634"/>
                  </a:cubicBezTo>
                  <a:close/>
                  <a:moveTo>
                    <a:pt x="19021" y="0"/>
                  </a:moveTo>
                  <a:lnTo>
                    <a:pt x="18752" y="149"/>
                  </a:lnTo>
                  <a:cubicBezTo>
                    <a:pt x="15965" y="1690"/>
                    <a:pt x="13390" y="3573"/>
                    <a:pt x="11097" y="5746"/>
                  </a:cubicBezTo>
                  <a:cubicBezTo>
                    <a:pt x="8804" y="7919"/>
                    <a:pt x="6812" y="10365"/>
                    <a:pt x="5177" y="13017"/>
                  </a:cubicBezTo>
                  <a:cubicBezTo>
                    <a:pt x="3513" y="15715"/>
                    <a:pt x="2227" y="18610"/>
                    <a:pt x="1355" y="21621"/>
                  </a:cubicBezTo>
                  <a:cubicBezTo>
                    <a:pt x="456" y="24726"/>
                    <a:pt x="1" y="27950"/>
                    <a:pt x="1" y="31203"/>
                  </a:cubicBezTo>
                  <a:cubicBezTo>
                    <a:pt x="1" y="34457"/>
                    <a:pt x="456" y="37681"/>
                    <a:pt x="1355" y="40787"/>
                  </a:cubicBezTo>
                  <a:cubicBezTo>
                    <a:pt x="2227" y="43797"/>
                    <a:pt x="3513" y="46692"/>
                    <a:pt x="5177" y="49390"/>
                  </a:cubicBezTo>
                  <a:cubicBezTo>
                    <a:pt x="6812" y="52042"/>
                    <a:pt x="8804" y="54488"/>
                    <a:pt x="11097" y="56662"/>
                  </a:cubicBezTo>
                  <a:cubicBezTo>
                    <a:pt x="13390" y="58835"/>
                    <a:pt x="15965" y="60718"/>
                    <a:pt x="18752" y="62258"/>
                  </a:cubicBezTo>
                  <a:lnTo>
                    <a:pt x="19021" y="62406"/>
                  </a:lnTo>
                  <a:lnTo>
                    <a:pt x="19290" y="62258"/>
                  </a:lnTo>
                  <a:cubicBezTo>
                    <a:pt x="22077" y="60718"/>
                    <a:pt x="24652" y="58835"/>
                    <a:pt x="26945" y="56662"/>
                  </a:cubicBezTo>
                  <a:cubicBezTo>
                    <a:pt x="29238" y="54488"/>
                    <a:pt x="31229" y="52042"/>
                    <a:pt x="32866" y="49390"/>
                  </a:cubicBezTo>
                  <a:cubicBezTo>
                    <a:pt x="34529" y="46692"/>
                    <a:pt x="35815" y="43797"/>
                    <a:pt x="36686" y="40787"/>
                  </a:cubicBezTo>
                  <a:cubicBezTo>
                    <a:pt x="37586" y="37681"/>
                    <a:pt x="38041" y="34457"/>
                    <a:pt x="38041" y="31203"/>
                  </a:cubicBezTo>
                  <a:cubicBezTo>
                    <a:pt x="38041" y="27950"/>
                    <a:pt x="37586" y="24726"/>
                    <a:pt x="36686" y="21621"/>
                  </a:cubicBezTo>
                  <a:cubicBezTo>
                    <a:pt x="35815" y="18610"/>
                    <a:pt x="34529" y="15715"/>
                    <a:pt x="32866" y="13017"/>
                  </a:cubicBezTo>
                  <a:cubicBezTo>
                    <a:pt x="31229" y="10365"/>
                    <a:pt x="29238" y="7919"/>
                    <a:pt x="26945" y="5746"/>
                  </a:cubicBezTo>
                  <a:cubicBezTo>
                    <a:pt x="24652" y="3573"/>
                    <a:pt x="22077" y="1690"/>
                    <a:pt x="19290" y="149"/>
                  </a:cubicBezTo>
                  <a:lnTo>
                    <a:pt x="190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9"/>
            <p:cNvSpPr/>
            <p:nvPr/>
          </p:nvSpPr>
          <p:spPr>
            <a:xfrm>
              <a:off x="1137800" y="1195467"/>
              <a:ext cx="1209664" cy="1209705"/>
            </a:xfrm>
            <a:custGeom>
              <a:rect b="b" l="l" r="r" t="t"/>
              <a:pathLst>
                <a:path extrusionOk="0" h="29646" w="29645">
                  <a:moveTo>
                    <a:pt x="14823" y="0"/>
                  </a:moveTo>
                  <a:cubicBezTo>
                    <a:pt x="10891" y="0"/>
                    <a:pt x="7122" y="1561"/>
                    <a:pt x="4342" y="4341"/>
                  </a:cubicBezTo>
                  <a:cubicBezTo>
                    <a:pt x="1562" y="7122"/>
                    <a:pt x="1" y="10891"/>
                    <a:pt x="1" y="14822"/>
                  </a:cubicBezTo>
                  <a:cubicBezTo>
                    <a:pt x="1" y="18754"/>
                    <a:pt x="1562" y="22524"/>
                    <a:pt x="4342" y="25303"/>
                  </a:cubicBezTo>
                  <a:cubicBezTo>
                    <a:pt x="7122" y="28083"/>
                    <a:pt x="10891" y="29646"/>
                    <a:pt x="14823" y="29646"/>
                  </a:cubicBezTo>
                  <a:cubicBezTo>
                    <a:pt x="18754" y="29646"/>
                    <a:pt x="22524" y="28083"/>
                    <a:pt x="25304" y="25303"/>
                  </a:cubicBezTo>
                  <a:cubicBezTo>
                    <a:pt x="28084" y="22524"/>
                    <a:pt x="29645" y="18754"/>
                    <a:pt x="29645" y="14822"/>
                  </a:cubicBezTo>
                  <a:cubicBezTo>
                    <a:pt x="29645" y="10891"/>
                    <a:pt x="28084" y="7122"/>
                    <a:pt x="25304" y="4341"/>
                  </a:cubicBezTo>
                  <a:cubicBezTo>
                    <a:pt x="22524" y="1561"/>
                    <a:pt x="18754" y="0"/>
                    <a:pt x="148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9"/>
            <p:cNvSpPr/>
            <p:nvPr/>
          </p:nvSpPr>
          <p:spPr>
            <a:xfrm>
              <a:off x="1324810" y="1382476"/>
              <a:ext cx="835646" cy="835646"/>
            </a:xfrm>
            <a:custGeom>
              <a:rect b="b" l="l" r="r" t="t"/>
              <a:pathLst>
                <a:path extrusionOk="0" h="20479" w="20479">
                  <a:moveTo>
                    <a:pt x="10240" y="1"/>
                  </a:moveTo>
                  <a:cubicBezTo>
                    <a:pt x="7524" y="1"/>
                    <a:pt x="4919" y="1080"/>
                    <a:pt x="3000" y="2999"/>
                  </a:cubicBezTo>
                  <a:cubicBezTo>
                    <a:pt x="1079" y="4920"/>
                    <a:pt x="1" y="7524"/>
                    <a:pt x="1" y="10239"/>
                  </a:cubicBezTo>
                  <a:cubicBezTo>
                    <a:pt x="1" y="12955"/>
                    <a:pt x="1079" y="15560"/>
                    <a:pt x="3000" y="17479"/>
                  </a:cubicBezTo>
                  <a:cubicBezTo>
                    <a:pt x="4919" y="19400"/>
                    <a:pt x="7524" y="20478"/>
                    <a:pt x="10240" y="20478"/>
                  </a:cubicBezTo>
                  <a:cubicBezTo>
                    <a:pt x="12956" y="20478"/>
                    <a:pt x="15560" y="19400"/>
                    <a:pt x="17480" y="17479"/>
                  </a:cubicBezTo>
                  <a:cubicBezTo>
                    <a:pt x="19401" y="15560"/>
                    <a:pt x="20479" y="12955"/>
                    <a:pt x="20479" y="10239"/>
                  </a:cubicBezTo>
                  <a:cubicBezTo>
                    <a:pt x="20479" y="7524"/>
                    <a:pt x="19401" y="4920"/>
                    <a:pt x="17480" y="2999"/>
                  </a:cubicBezTo>
                  <a:cubicBezTo>
                    <a:pt x="15560" y="1080"/>
                    <a:pt x="12956" y="1"/>
                    <a:pt x="10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9"/>
            <p:cNvSpPr/>
            <p:nvPr/>
          </p:nvSpPr>
          <p:spPr>
            <a:xfrm>
              <a:off x="1622809" y="1648934"/>
              <a:ext cx="239689" cy="349780"/>
            </a:xfrm>
            <a:custGeom>
              <a:rect b="b" l="l" r="r" t="t"/>
              <a:pathLst>
                <a:path extrusionOk="0" h="8572" w="5874">
                  <a:moveTo>
                    <a:pt x="1697" y="0"/>
                  </a:moveTo>
                  <a:lnTo>
                    <a:pt x="0" y="4883"/>
                  </a:lnTo>
                  <a:lnTo>
                    <a:pt x="2306" y="4883"/>
                  </a:lnTo>
                  <a:lnTo>
                    <a:pt x="1697" y="8571"/>
                  </a:lnTo>
                  <a:lnTo>
                    <a:pt x="5873" y="3524"/>
                  </a:lnTo>
                  <a:lnTo>
                    <a:pt x="3177" y="3524"/>
                  </a:lnTo>
                  <a:lnTo>
                    <a:pt x="46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graphicFrame>
        <p:nvGraphicFramePr>
          <p:cNvPr id="887" name="Google Shape;887;p50"/>
          <p:cNvGraphicFramePr/>
          <p:nvPr/>
        </p:nvGraphicFramePr>
        <p:xfrm>
          <a:off x="2772413" y="92225"/>
          <a:ext cx="3000000" cy="3000000"/>
        </p:xfrm>
        <a:graphic>
          <a:graphicData uri="http://schemas.openxmlformats.org/drawingml/2006/table">
            <a:tbl>
              <a:tblPr bandRow="1">
                <a:noFill/>
                <a:tableStyleId>{61F2A3B3-5744-47DC-AB2E-FF3CA7C3CFEB}</a:tableStyleId>
              </a:tblPr>
              <a:tblGrid>
                <a:gridCol w="1170300"/>
                <a:gridCol w="2428875"/>
              </a:tblGrid>
              <a:tr h="229875">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Nombre de la evidencia</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Descripción</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r>
              <a:tr h="229875">
                <a:tc gridSpan="2">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FASE 1</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9FC5E8"/>
                    </a:solidFill>
                  </a:tcPr>
                </a:tc>
                <a:tc hMerge="1"/>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Definición proyecto APT</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800"/>
                        </a:spcAft>
                        <a:buNone/>
                      </a:pPr>
                      <a:r>
                        <a:rPr b="1" lang="en" sz="1100">
                          <a:solidFill>
                            <a:srgbClr val="1F3864"/>
                          </a:solidFill>
                          <a:latin typeface="Calibri"/>
                          <a:ea typeface="Calibri"/>
                          <a:cs typeface="Calibri"/>
                          <a:sym typeface="Calibri"/>
                        </a:rPr>
                        <a:t>Creación de este documento.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Creación directorio Google Drive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contendrá el proyecto con su documentación y código.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Creación repositorio Github</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contendrá el proyecto con su documentación y código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Autoevaluación de competencias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medición individual y propio en la que calificamos nuestras competencias obtenidas a lo largo de nuestra carrera</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Diario de reflexión</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medición individual y </a:t>
                      </a:r>
                      <a:r>
                        <a:rPr b="1" lang="en">
                          <a:solidFill>
                            <a:srgbClr val="1F3864"/>
                          </a:solidFill>
                          <a:latin typeface="Calibri"/>
                          <a:ea typeface="Calibri"/>
                          <a:cs typeface="Calibri"/>
                          <a:sym typeface="Calibri"/>
                        </a:rPr>
                        <a:t>reflexión </a:t>
                      </a:r>
                      <a:r>
                        <a:rPr b="1" lang="en" sz="1100">
                          <a:solidFill>
                            <a:srgbClr val="1F3864"/>
                          </a:solidFill>
                          <a:latin typeface="Calibri"/>
                          <a:ea typeface="Calibri"/>
                          <a:cs typeface="Calibri"/>
                          <a:sym typeface="Calibri"/>
                        </a:rPr>
                        <a:t>acerca de algunas asignaturas, certificaciones, intereses profesionales y el proyecto APT</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Autoevaluación Fase 1</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medición individual y </a:t>
                      </a:r>
                      <a:r>
                        <a:rPr b="1" lang="en">
                          <a:solidFill>
                            <a:srgbClr val="1F3864"/>
                          </a:solidFill>
                          <a:latin typeface="Calibri"/>
                          <a:ea typeface="Calibri"/>
                          <a:cs typeface="Calibri"/>
                          <a:sym typeface="Calibri"/>
                        </a:rPr>
                        <a:t>calificación de </a:t>
                      </a:r>
                      <a:r>
                        <a:rPr b="1" lang="en" sz="1100">
                          <a:solidFill>
                            <a:srgbClr val="1F3864"/>
                          </a:solidFill>
                          <a:latin typeface="Calibri"/>
                          <a:ea typeface="Calibri"/>
                          <a:cs typeface="Calibri"/>
                          <a:sym typeface="Calibri"/>
                        </a:rPr>
                        <a:t>nuestro desempeño en la fase 1 de nuestro proyecto APT</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Presentación idea de proyecto PPT</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Presentación con información resumida,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Autoevaluación formativa Fase 1</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Documento para tener una medición grupal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2298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Documento Abstract, conclusión y reflexión</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idea abstracta de nuestro proyecto, las conclusiones individuales de los integrantes en inglés y la reflexión grupal en inglés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graphicFrame>
        <p:nvGraphicFramePr>
          <p:cNvPr id="892" name="Google Shape;892;p51"/>
          <p:cNvGraphicFramePr/>
          <p:nvPr/>
        </p:nvGraphicFramePr>
        <p:xfrm>
          <a:off x="767138" y="172450"/>
          <a:ext cx="3000000" cy="3000000"/>
        </p:xfrm>
        <a:graphic>
          <a:graphicData uri="http://schemas.openxmlformats.org/drawingml/2006/table">
            <a:tbl>
              <a:tblPr bandRow="1">
                <a:noFill/>
                <a:tableStyleId>{61F2A3B3-5744-47DC-AB2E-FF3CA7C3CFEB}</a:tableStyleId>
              </a:tblPr>
              <a:tblGrid>
                <a:gridCol w="1170300"/>
                <a:gridCol w="2428875"/>
              </a:tblGrid>
              <a:tr h="344075">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Nombre de la evidencia</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Descripción</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r>
              <a:tr h="228625">
                <a:tc gridSpan="2">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FASE 2</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9CB9C"/>
                    </a:solidFill>
                  </a:tcPr>
                </a:tc>
                <a:tc hMerge="1"/>
              </a:tr>
              <a:tr h="751550">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Planilla de requerimientos funcionales y no funcionales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a:solidFill>
                            <a:srgbClr val="1F3864"/>
                          </a:solidFill>
                          <a:latin typeface="Calibri"/>
                          <a:ea typeface="Calibri"/>
                          <a:cs typeface="Calibri"/>
                          <a:sym typeface="Calibri"/>
                        </a:rPr>
                        <a:t>Documento con los </a:t>
                      </a:r>
                      <a:r>
                        <a:rPr b="1" lang="en">
                          <a:solidFill>
                            <a:srgbClr val="1F3864"/>
                          </a:solidFill>
                          <a:latin typeface="Calibri"/>
                          <a:ea typeface="Calibri"/>
                          <a:cs typeface="Calibri"/>
                          <a:sym typeface="Calibri"/>
                        </a:rPr>
                        <a:t>requerimientos</a:t>
                      </a:r>
                      <a:r>
                        <a:rPr b="1" lang="en" sz="1100">
                          <a:solidFill>
                            <a:srgbClr val="1F3864"/>
                          </a:solidFill>
                          <a:latin typeface="Calibri"/>
                          <a:ea typeface="Calibri"/>
                          <a:cs typeface="Calibri"/>
                          <a:sym typeface="Calibri"/>
                        </a:rPr>
                        <a:t> tanto funcionales como no funcionales del proyecto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5729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Diagramación proyecto: UML 4+1</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Formato de diagramación que explica 5 dimensiones distintas en nuestro proyecto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688150">
                <a:tc>
                  <a:txBody>
                    <a:bodyPr/>
                    <a:lstStyle/>
                    <a:p>
                      <a:pPr indent="0" lvl="0" marL="0" rtl="0" algn="just">
                        <a:spcBef>
                          <a:spcPts val="0"/>
                        </a:spcBef>
                        <a:spcAft>
                          <a:spcPts val="0"/>
                        </a:spcAft>
                        <a:buNone/>
                      </a:pPr>
                      <a:r>
                        <a:rPr b="1" lang="en">
                          <a:solidFill>
                            <a:srgbClr val="1F3864"/>
                          </a:solidFill>
                          <a:latin typeface="Calibri"/>
                          <a:ea typeface="Calibri"/>
                          <a:cs typeface="Calibri"/>
                          <a:sym typeface="Calibri"/>
                        </a:rPr>
                        <a:t>Planilla </a:t>
                      </a:r>
                      <a:r>
                        <a:rPr b="1" lang="en" sz="1100">
                          <a:solidFill>
                            <a:srgbClr val="1F3864"/>
                          </a:solidFill>
                          <a:latin typeface="Calibri"/>
                          <a:ea typeface="Calibri"/>
                          <a:cs typeface="Calibri"/>
                          <a:sym typeface="Calibri"/>
                        </a:rPr>
                        <a:t>BPMN</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Diagramación de los procesos de negocio que seguirá el proyecto, mostrando los posibles casos existentes.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852650">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Planilla estimación de costos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estima un presupuesto para la compra de insumos para el dispositivo IoT y uno que otro servicio cloud de ser necesario.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68212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Plan de pruebas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Documento que establece las bases, políticas y el cómo se efectuarán las pruebas del proyecto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bl>
          </a:graphicData>
        </a:graphic>
      </p:graphicFrame>
      <p:graphicFrame>
        <p:nvGraphicFramePr>
          <p:cNvPr id="893" name="Google Shape;893;p51"/>
          <p:cNvGraphicFramePr/>
          <p:nvPr/>
        </p:nvGraphicFramePr>
        <p:xfrm>
          <a:off x="4819763" y="172450"/>
          <a:ext cx="3000000" cy="3000000"/>
        </p:xfrm>
        <a:graphic>
          <a:graphicData uri="http://schemas.openxmlformats.org/drawingml/2006/table">
            <a:tbl>
              <a:tblPr bandRow="1">
                <a:noFill/>
                <a:tableStyleId>{61F2A3B3-5744-47DC-AB2E-FF3CA7C3CFEB}</a:tableStyleId>
              </a:tblPr>
              <a:tblGrid>
                <a:gridCol w="1170300"/>
                <a:gridCol w="2428875"/>
              </a:tblGrid>
              <a:tr h="344075">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Nombre de la evidencia</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Descripción</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r>
              <a:tr h="228625">
                <a:tc gridSpan="2">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FASE 2</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F9CB9C"/>
                    </a:solidFill>
                  </a:tcPr>
                </a:tc>
                <a:tc hMerge="1"/>
              </a:tr>
              <a:tr h="751550">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Modelo de datos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Archivo esencial que contiene la diagramación y estructura de la base de datos a utilizarse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57297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Código proyecto cliente frontend</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Entregable en forma de repositorio.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688150">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Código proyecto API backend</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Entregable en forma de repositorio.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688150">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Código proyecto dispositivo medidor IOT</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Entregable en forma de repositorio.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aphicFrame>
        <p:nvGraphicFramePr>
          <p:cNvPr id="898" name="Google Shape;898;p52"/>
          <p:cNvGraphicFramePr/>
          <p:nvPr/>
        </p:nvGraphicFramePr>
        <p:xfrm>
          <a:off x="2224450" y="1529963"/>
          <a:ext cx="3000000" cy="3000000"/>
        </p:xfrm>
        <a:graphic>
          <a:graphicData uri="http://schemas.openxmlformats.org/drawingml/2006/table">
            <a:tbl>
              <a:tblPr bandRow="1">
                <a:noFill/>
                <a:tableStyleId>{61F2A3B3-5744-47DC-AB2E-FF3CA7C3CFEB}</a:tableStyleId>
              </a:tblPr>
              <a:tblGrid>
                <a:gridCol w="1526650"/>
                <a:gridCol w="3168425"/>
              </a:tblGrid>
              <a:tr h="575025">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Nombre de la evidencia</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Descripción</a:t>
                      </a:r>
                      <a:endParaRPr b="1" sz="1100">
                        <a:solidFill>
                          <a:srgbClr val="1F3864"/>
                        </a:solidFill>
                        <a:latin typeface="Calibri"/>
                        <a:ea typeface="Calibri"/>
                        <a:cs typeface="Calibri"/>
                        <a:sym typeface="Calibri"/>
                      </a:endParaRPr>
                    </a:p>
                  </a:txBody>
                  <a:tcPr marT="0" marB="0" marR="68575" marL="68575" anchor="ctr">
                    <a:lnB cap="flat" cmpd="sng" w="6350">
                      <a:solidFill>
                        <a:srgbClr val="BFBFBF"/>
                      </a:solidFill>
                      <a:prstDash val="solid"/>
                      <a:round/>
                      <a:headEnd len="sm" w="sm" type="none"/>
                      <a:tailEnd len="sm" w="sm" type="none"/>
                    </a:lnB>
                  </a:tcPr>
                </a:tc>
              </a:tr>
              <a:tr h="385500">
                <a:tc gridSpan="2">
                  <a:txBody>
                    <a:bodyPr/>
                    <a:lstStyle/>
                    <a:p>
                      <a:pPr indent="0" lvl="0" marL="0" rtl="0" algn="ctr">
                        <a:spcBef>
                          <a:spcPts val="0"/>
                        </a:spcBef>
                        <a:spcAft>
                          <a:spcPts val="0"/>
                        </a:spcAft>
                        <a:buNone/>
                      </a:pPr>
                      <a:r>
                        <a:rPr b="1" lang="en" sz="1100">
                          <a:solidFill>
                            <a:srgbClr val="1F3864"/>
                          </a:solidFill>
                          <a:latin typeface="Calibri"/>
                          <a:ea typeface="Calibri"/>
                          <a:cs typeface="Calibri"/>
                          <a:sym typeface="Calibri"/>
                        </a:rPr>
                        <a:t>FASE 3</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B6D7A8"/>
                    </a:solidFill>
                  </a:tcPr>
                </a:tc>
                <a:tc hMerge="1"/>
              </a:tr>
              <a:tr h="862525">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Proyecto completo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just">
                        <a:spcBef>
                          <a:spcPts val="0"/>
                        </a:spcBef>
                        <a:spcAft>
                          <a:spcPts val="0"/>
                        </a:spcAft>
                        <a:buNone/>
                      </a:pPr>
                      <a:r>
                        <a:rPr b="1" lang="en" sz="1100">
                          <a:solidFill>
                            <a:srgbClr val="1F3864"/>
                          </a:solidFill>
                          <a:latin typeface="Calibri"/>
                          <a:ea typeface="Calibri"/>
                          <a:cs typeface="Calibri"/>
                          <a:sym typeface="Calibri"/>
                        </a:rPr>
                        <a:t>Entregable en forma de repositorio. Contiene todo lo anterior + correcciones.</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3"/>
          <p:cNvSpPr txBox="1"/>
          <p:nvPr>
            <p:ph type="title"/>
          </p:nvPr>
        </p:nvSpPr>
        <p:spPr>
          <a:xfrm>
            <a:off x="720000" y="5375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Carta Gantt</a:t>
            </a:r>
            <a:endParaRPr/>
          </a:p>
        </p:txBody>
      </p:sp>
      <p:pic>
        <p:nvPicPr>
          <p:cNvPr id="904" name="Google Shape;904;p53"/>
          <p:cNvPicPr preferRelativeResize="0"/>
          <p:nvPr/>
        </p:nvPicPr>
        <p:blipFill>
          <a:blip r:embed="rId3">
            <a:alphaModFix/>
          </a:blip>
          <a:stretch>
            <a:fillRect/>
          </a:stretch>
        </p:blipFill>
        <p:spPr>
          <a:xfrm>
            <a:off x="1177050" y="731450"/>
            <a:ext cx="6789903" cy="421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4"/>
          <p:cNvSpPr txBox="1"/>
          <p:nvPr>
            <p:ph type="title"/>
          </p:nvPr>
        </p:nvSpPr>
        <p:spPr>
          <a:xfrm>
            <a:off x="720000" y="22851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 individuales</a:t>
            </a:r>
            <a:endParaRPr/>
          </a:p>
        </p:txBody>
      </p:sp>
      <p:sp>
        <p:nvSpPr>
          <p:cNvPr id="910" name="Google Shape;910;p54"/>
          <p:cNvSpPr txBox="1"/>
          <p:nvPr>
            <p:ph idx="4294967295" type="subTitle"/>
          </p:nvPr>
        </p:nvSpPr>
        <p:spPr>
          <a:xfrm flipH="1">
            <a:off x="2471400" y="1473883"/>
            <a:ext cx="4201200" cy="1792800"/>
          </a:xfrm>
          <a:prstGeom prst="rect">
            <a:avLst/>
          </a:prstGeom>
        </p:spPr>
        <p:txBody>
          <a:bodyPr anchorCtr="0" anchor="t" bIns="91425" lIns="91425" spcFirstLastPara="1" rIns="91425" wrap="square" tIns="91425">
            <a:noAutofit/>
          </a:bodyPr>
          <a:lstStyle/>
          <a:p>
            <a:pPr indent="-311150" lvl="0" marL="457200" rtl="0" algn="just">
              <a:lnSpc>
                <a:spcPct val="107916"/>
              </a:lnSpc>
              <a:spcBef>
                <a:spcPts val="0"/>
              </a:spcBef>
              <a:spcAft>
                <a:spcPts val="0"/>
              </a:spcAft>
              <a:buClr>
                <a:srgbClr val="000000"/>
              </a:buClr>
              <a:buSzPts val="1300"/>
              <a:buFont typeface="Calibri"/>
              <a:buChar char="-"/>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55"/>
          <p:cNvSpPr txBox="1"/>
          <p:nvPr>
            <p:ph type="title"/>
          </p:nvPr>
        </p:nvSpPr>
        <p:spPr>
          <a:xfrm>
            <a:off x="720000" y="535000"/>
            <a:ext cx="7704000" cy="573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Reflexion</a:t>
            </a:r>
            <a:endParaRPr/>
          </a:p>
        </p:txBody>
      </p:sp>
      <p:sp>
        <p:nvSpPr>
          <p:cNvPr id="916" name="Google Shape;916;p55"/>
          <p:cNvSpPr txBox="1"/>
          <p:nvPr>
            <p:ph idx="1" type="body"/>
          </p:nvPr>
        </p:nvSpPr>
        <p:spPr>
          <a:xfrm>
            <a:off x="720000" y="1181100"/>
            <a:ext cx="7704000" cy="32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Calibri"/>
                <a:ea typeface="Calibri"/>
                <a:cs typeface="Calibri"/>
                <a:sym typeface="Calibri"/>
              </a:rPr>
              <a:t>Este proyecto no busca hacer magia en el uso eléctrico que tengan nuestros cliente</a:t>
            </a:r>
            <a:r>
              <a:rPr lang="en" sz="1500">
                <a:solidFill>
                  <a:srgbClr val="000000"/>
                </a:solidFill>
                <a:latin typeface="Calibri"/>
                <a:ea typeface="Calibri"/>
                <a:cs typeface="Calibri"/>
                <a:sym typeface="Calibri"/>
              </a:rPr>
              <a:t>, nuestro objetivo es que se vuelvan conscientes de su consumo obteniendo la información en tiempo real mostrando de forma gráfica, amigable e interactiva los datos de electricidad obtenidos por nuestros dispositivos, a diferencia de lo que puede hacer una empresa de electricidad que da un resumen del consumo de forma mensual y en algunos casos sin mucho detalle. </a:t>
            </a:r>
            <a:endParaRPr sz="1500">
              <a:solidFill>
                <a:srgbClr val="000000"/>
              </a:solidFill>
              <a:latin typeface="Calibri"/>
              <a:ea typeface="Calibri"/>
              <a:cs typeface="Calibri"/>
              <a:sym typeface="Calibri"/>
            </a:endParaRPr>
          </a:p>
          <a:p>
            <a:pPr indent="0" lvl="0" marL="0" rtl="0" algn="l">
              <a:spcBef>
                <a:spcPts val="0"/>
              </a:spcBef>
              <a:spcAft>
                <a:spcPts val="0"/>
              </a:spcAft>
              <a:buNone/>
            </a:pPr>
            <a:r>
              <a:rPr lang="en" sz="1500">
                <a:solidFill>
                  <a:srgbClr val="000000"/>
                </a:solidFill>
                <a:latin typeface="Calibri"/>
                <a:ea typeface="Calibri"/>
                <a:cs typeface="Calibri"/>
                <a:sym typeface="Calibri"/>
              </a:rPr>
              <a:t>Creemos que esto es una muy buena ventaja para nosotros, ya que esto nos da la oportunidad de poder generar estadísticas instantáneas utilizando el flujo constante de datos (también conocido como streaming) y poder responder a algunas preguntas como las cuales pueden ser: </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¿Cuál es el artefacto que más consume electricidad de mi hogar? </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¿Tendrá alguna fuga de electricidad en mi recinto?</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¿Cuál de estos dos artefactos me ofrece mejor rendimiento kWh?</a:t>
            </a:r>
            <a:endParaRPr sz="1500">
              <a:solidFill>
                <a:srgbClr val="000000"/>
              </a:solidFill>
              <a:latin typeface="Calibri"/>
              <a:ea typeface="Calibri"/>
              <a:cs typeface="Calibri"/>
              <a:sym typeface="Calibri"/>
            </a:endParaRPr>
          </a:p>
          <a:p>
            <a:pPr indent="0" lvl="0" marL="0" rtl="0" algn="l">
              <a:spcBef>
                <a:spcPts val="0"/>
              </a:spcBef>
              <a:spcAft>
                <a:spcPts val="0"/>
              </a:spcAft>
              <a:buNone/>
            </a:pPr>
            <a:r>
              <a:rPr lang="en" sz="1500">
                <a:solidFill>
                  <a:srgbClr val="000000"/>
                </a:solidFill>
                <a:latin typeface="Calibri"/>
                <a:ea typeface="Calibri"/>
                <a:cs typeface="Calibri"/>
                <a:sym typeface="Calibri"/>
              </a:rPr>
              <a:t>Adicionalmente al tener todo de forma tan modularizada nos aseguramos de que nuestro servicio pueda ser lo más universal posible, por lo que podemos operar con cualquier tipo de hogar de manera independiente si este tiene un contrato de electricidad, tenga medios de energías renovables, o incluso si la residencia opera exclusivamente con generadores eléctricos.</a:t>
            </a:r>
            <a:endParaRPr sz="150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1"/>
          <p:cNvSpPr/>
          <p:nvPr/>
        </p:nvSpPr>
        <p:spPr>
          <a:xfrm>
            <a:off x="0" y="-13200"/>
            <a:ext cx="3229200" cy="432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flipH="1">
            <a:off x="2705" y="4314888"/>
            <a:ext cx="3229200" cy="841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txBox="1"/>
          <p:nvPr>
            <p:ph type="title"/>
          </p:nvPr>
        </p:nvSpPr>
        <p:spPr>
          <a:xfrm>
            <a:off x="3512200" y="1165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01</a:t>
            </a:r>
            <a:endParaRPr/>
          </a:p>
        </p:txBody>
      </p:sp>
      <p:sp>
        <p:nvSpPr>
          <p:cNvPr id="695" name="Google Shape;695;p41"/>
          <p:cNvSpPr txBox="1"/>
          <p:nvPr>
            <p:ph idx="2" type="subTitle"/>
          </p:nvPr>
        </p:nvSpPr>
        <p:spPr>
          <a:xfrm>
            <a:off x="4378700" y="1149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Presentación idea proyecto</a:t>
            </a:r>
            <a:endParaRPr sz="2300"/>
          </a:p>
        </p:txBody>
      </p:sp>
      <p:sp>
        <p:nvSpPr>
          <p:cNvPr id="696" name="Google Shape;696;p41"/>
          <p:cNvSpPr txBox="1"/>
          <p:nvPr>
            <p:ph idx="3" type="title"/>
          </p:nvPr>
        </p:nvSpPr>
        <p:spPr>
          <a:xfrm>
            <a:off x="3505200" y="535000"/>
            <a:ext cx="4918500" cy="573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Temas a abarcar</a:t>
            </a:r>
            <a:endParaRPr/>
          </a:p>
        </p:txBody>
      </p:sp>
      <p:grpSp>
        <p:nvGrpSpPr>
          <p:cNvPr id="697" name="Google Shape;697;p41"/>
          <p:cNvGrpSpPr/>
          <p:nvPr/>
        </p:nvGrpSpPr>
        <p:grpSpPr>
          <a:xfrm>
            <a:off x="909222" y="328500"/>
            <a:ext cx="1416152" cy="3644700"/>
            <a:chOff x="913822" y="341700"/>
            <a:chExt cx="1416152" cy="3644700"/>
          </a:xfrm>
        </p:grpSpPr>
        <p:grpSp>
          <p:nvGrpSpPr>
            <p:cNvPr id="698" name="Google Shape;698;p41"/>
            <p:cNvGrpSpPr/>
            <p:nvPr/>
          </p:nvGrpSpPr>
          <p:grpSpPr>
            <a:xfrm>
              <a:off x="979900" y="341700"/>
              <a:ext cx="1278600" cy="3644700"/>
              <a:chOff x="979900" y="314325"/>
              <a:chExt cx="1278600" cy="3644700"/>
            </a:xfrm>
          </p:grpSpPr>
          <p:sp>
            <p:nvSpPr>
              <p:cNvPr id="699" name="Google Shape;699;p41"/>
              <p:cNvSpPr/>
              <p:nvPr/>
            </p:nvSpPr>
            <p:spPr>
              <a:xfrm rot="5400000">
                <a:off x="-203150" y="1497375"/>
                <a:ext cx="3644700" cy="12786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rot="5400000">
                <a:off x="-98195" y="1589775"/>
                <a:ext cx="3434700" cy="10938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rot="5400000">
                <a:off x="2751" y="1693425"/>
                <a:ext cx="3232800" cy="8865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rot="5400000">
                <a:off x="103610" y="1806825"/>
                <a:ext cx="3031200" cy="659700"/>
              </a:xfrm>
              <a:prstGeom prst="roundRect">
                <a:avLst>
                  <a:gd fmla="val 3544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41"/>
            <p:cNvGrpSpPr/>
            <p:nvPr/>
          </p:nvGrpSpPr>
          <p:grpSpPr>
            <a:xfrm>
              <a:off x="2193219" y="954497"/>
              <a:ext cx="136756" cy="175987"/>
              <a:chOff x="1897944" y="1497422"/>
              <a:chExt cx="136756" cy="175987"/>
            </a:xfrm>
          </p:grpSpPr>
          <p:sp>
            <p:nvSpPr>
              <p:cNvPr id="704" name="Google Shape;704;p41"/>
              <p:cNvSpPr/>
              <p:nvPr/>
            </p:nvSpPr>
            <p:spPr>
              <a:xfrm>
                <a:off x="1917715" y="1497422"/>
                <a:ext cx="97213" cy="175987"/>
              </a:xfrm>
              <a:custGeom>
                <a:rect b="b" l="l" r="r" t="t"/>
                <a:pathLst>
                  <a:path extrusionOk="0" h="3961" w="2188">
                    <a:moveTo>
                      <a:pt x="0" y="0"/>
                    </a:moveTo>
                    <a:lnTo>
                      <a:pt x="0" y="3961"/>
                    </a:lnTo>
                    <a:lnTo>
                      <a:pt x="2188" y="3961"/>
                    </a:lnTo>
                    <a:lnTo>
                      <a:pt x="218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1897944" y="1538742"/>
                <a:ext cx="136756" cy="81529"/>
              </a:xfrm>
              <a:custGeom>
                <a:rect b="b" l="l" r="r" t="t"/>
                <a:pathLst>
                  <a:path extrusionOk="0" h="1835" w="3078">
                    <a:moveTo>
                      <a:pt x="1539" y="1"/>
                    </a:moveTo>
                    <a:lnTo>
                      <a:pt x="0" y="1835"/>
                    </a:lnTo>
                    <a:lnTo>
                      <a:pt x="3078" y="1835"/>
                    </a:lnTo>
                    <a:lnTo>
                      <a:pt x="15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1"/>
            <p:cNvGrpSpPr/>
            <p:nvPr/>
          </p:nvGrpSpPr>
          <p:grpSpPr>
            <a:xfrm>
              <a:off x="1009180" y="733662"/>
              <a:ext cx="136800" cy="175987"/>
              <a:chOff x="975855" y="1419225"/>
              <a:chExt cx="136800" cy="175987"/>
            </a:xfrm>
          </p:grpSpPr>
          <p:sp>
            <p:nvSpPr>
              <p:cNvPr id="707" name="Google Shape;707;p41"/>
              <p:cNvSpPr/>
              <p:nvPr/>
            </p:nvSpPr>
            <p:spPr>
              <a:xfrm>
                <a:off x="995671" y="1419225"/>
                <a:ext cx="97213" cy="175987"/>
              </a:xfrm>
              <a:custGeom>
                <a:rect b="b" l="l" r="r" t="t"/>
                <a:pathLst>
                  <a:path extrusionOk="0" h="3961" w="2188">
                    <a:moveTo>
                      <a:pt x="0" y="1"/>
                    </a:moveTo>
                    <a:lnTo>
                      <a:pt x="0" y="3961"/>
                    </a:lnTo>
                    <a:lnTo>
                      <a:pt x="2187" y="3961"/>
                    </a:lnTo>
                    <a:lnTo>
                      <a:pt x="218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975855" y="1460545"/>
                <a:ext cx="136800" cy="81618"/>
              </a:xfrm>
              <a:custGeom>
                <a:rect b="b" l="l" r="r" t="t"/>
                <a:pathLst>
                  <a:path extrusionOk="0" h="1837" w="3079">
                    <a:moveTo>
                      <a:pt x="1540" y="1"/>
                    </a:moveTo>
                    <a:lnTo>
                      <a:pt x="1" y="1836"/>
                    </a:lnTo>
                    <a:lnTo>
                      <a:pt x="3079" y="1836"/>
                    </a:lnTo>
                    <a:lnTo>
                      <a:pt x="15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41"/>
            <p:cNvGrpSpPr/>
            <p:nvPr/>
          </p:nvGrpSpPr>
          <p:grpSpPr>
            <a:xfrm>
              <a:off x="2102522" y="3241113"/>
              <a:ext cx="136844" cy="175987"/>
              <a:chOff x="1773897" y="3022038"/>
              <a:chExt cx="136844" cy="175987"/>
            </a:xfrm>
          </p:grpSpPr>
          <p:sp>
            <p:nvSpPr>
              <p:cNvPr id="710" name="Google Shape;710;p41"/>
              <p:cNvSpPr/>
              <p:nvPr/>
            </p:nvSpPr>
            <p:spPr>
              <a:xfrm>
                <a:off x="1793713" y="3022038"/>
                <a:ext cx="97257" cy="175987"/>
              </a:xfrm>
              <a:custGeom>
                <a:rect b="b" l="l" r="r" t="t"/>
                <a:pathLst>
                  <a:path extrusionOk="0" h="3961" w="2189">
                    <a:moveTo>
                      <a:pt x="0" y="0"/>
                    </a:moveTo>
                    <a:lnTo>
                      <a:pt x="0" y="3961"/>
                    </a:lnTo>
                    <a:lnTo>
                      <a:pt x="2188" y="3961"/>
                    </a:lnTo>
                    <a:lnTo>
                      <a:pt x="218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1773897" y="3075132"/>
                <a:ext cx="136844" cy="81573"/>
              </a:xfrm>
              <a:custGeom>
                <a:rect b="b" l="l" r="r" t="t"/>
                <a:pathLst>
                  <a:path extrusionOk="0" h="1836" w="3080">
                    <a:moveTo>
                      <a:pt x="1" y="0"/>
                    </a:moveTo>
                    <a:lnTo>
                      <a:pt x="1541" y="1835"/>
                    </a:lnTo>
                    <a:lnTo>
                      <a:pt x="3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41"/>
            <p:cNvGrpSpPr/>
            <p:nvPr/>
          </p:nvGrpSpPr>
          <p:grpSpPr>
            <a:xfrm>
              <a:off x="913822" y="2760610"/>
              <a:ext cx="136800" cy="175987"/>
              <a:chOff x="851897" y="2593910"/>
              <a:chExt cx="136800" cy="175987"/>
            </a:xfrm>
          </p:grpSpPr>
          <p:sp>
            <p:nvSpPr>
              <p:cNvPr id="713" name="Google Shape;713;p41"/>
              <p:cNvSpPr/>
              <p:nvPr/>
            </p:nvSpPr>
            <p:spPr>
              <a:xfrm>
                <a:off x="871713" y="2593910"/>
                <a:ext cx="97213" cy="175987"/>
              </a:xfrm>
              <a:custGeom>
                <a:rect b="b" l="l" r="r" t="t"/>
                <a:pathLst>
                  <a:path extrusionOk="0" h="3961" w="2188">
                    <a:moveTo>
                      <a:pt x="0" y="0"/>
                    </a:moveTo>
                    <a:lnTo>
                      <a:pt x="0" y="3961"/>
                    </a:lnTo>
                    <a:lnTo>
                      <a:pt x="2187" y="3961"/>
                    </a:lnTo>
                    <a:lnTo>
                      <a:pt x="2187"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851897" y="2647049"/>
                <a:ext cx="136800" cy="81529"/>
              </a:xfrm>
              <a:custGeom>
                <a:rect b="b" l="l" r="r" t="t"/>
                <a:pathLst>
                  <a:path extrusionOk="0" h="1835" w="3079">
                    <a:moveTo>
                      <a:pt x="1" y="0"/>
                    </a:moveTo>
                    <a:lnTo>
                      <a:pt x="1540" y="1834"/>
                    </a:lnTo>
                    <a:lnTo>
                      <a:pt x="3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41"/>
          <p:cNvGrpSpPr/>
          <p:nvPr/>
        </p:nvGrpSpPr>
        <p:grpSpPr>
          <a:xfrm>
            <a:off x="840503" y="978572"/>
            <a:ext cx="1548193" cy="2344555"/>
            <a:chOff x="874813" y="1108300"/>
            <a:chExt cx="1488647" cy="2254380"/>
          </a:xfrm>
        </p:grpSpPr>
        <p:sp>
          <p:nvSpPr>
            <p:cNvPr id="716" name="Google Shape;716;p41"/>
            <p:cNvSpPr/>
            <p:nvPr/>
          </p:nvSpPr>
          <p:spPr>
            <a:xfrm>
              <a:off x="1297461" y="2636239"/>
              <a:ext cx="644809" cy="563115"/>
            </a:xfrm>
            <a:custGeom>
              <a:rect b="b" l="l" r="r" t="t"/>
              <a:pathLst>
                <a:path extrusionOk="0" h="12497" w="14310">
                  <a:moveTo>
                    <a:pt x="1" y="0"/>
                  </a:moveTo>
                  <a:lnTo>
                    <a:pt x="1" y="12496"/>
                  </a:lnTo>
                  <a:lnTo>
                    <a:pt x="14310" y="12496"/>
                  </a:lnTo>
                  <a:lnTo>
                    <a:pt x="14310"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1297461" y="3199338"/>
              <a:ext cx="644809" cy="163343"/>
            </a:xfrm>
            <a:custGeom>
              <a:rect b="b" l="l" r="r" t="t"/>
              <a:pathLst>
                <a:path extrusionOk="0" h="3625" w="14310">
                  <a:moveTo>
                    <a:pt x="1" y="1"/>
                  </a:moveTo>
                  <a:lnTo>
                    <a:pt x="2840" y="3624"/>
                  </a:lnTo>
                  <a:lnTo>
                    <a:pt x="11471" y="3624"/>
                  </a:lnTo>
                  <a:lnTo>
                    <a:pt x="14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874813" y="1108300"/>
              <a:ext cx="1488647" cy="1698266"/>
            </a:xfrm>
            <a:custGeom>
              <a:rect b="b" l="l" r="r" t="t"/>
              <a:pathLst>
                <a:path extrusionOk="0" h="37689" w="33037">
                  <a:moveTo>
                    <a:pt x="16539" y="0"/>
                  </a:moveTo>
                  <a:cubicBezTo>
                    <a:pt x="7530" y="0"/>
                    <a:pt x="108" y="7329"/>
                    <a:pt x="36" y="16364"/>
                  </a:cubicBezTo>
                  <a:cubicBezTo>
                    <a:pt x="0" y="20651"/>
                    <a:pt x="1601" y="24564"/>
                    <a:pt x="4251" y="27517"/>
                  </a:cubicBezTo>
                  <a:cubicBezTo>
                    <a:pt x="5795" y="29238"/>
                    <a:pt x="6617" y="31488"/>
                    <a:pt x="6617" y="33799"/>
                  </a:cubicBezTo>
                  <a:lnTo>
                    <a:pt x="6617" y="35435"/>
                  </a:lnTo>
                  <a:cubicBezTo>
                    <a:pt x="6617" y="36679"/>
                    <a:pt x="7627" y="37689"/>
                    <a:pt x="8871" y="37689"/>
                  </a:cubicBezTo>
                  <a:lnTo>
                    <a:pt x="24200" y="37689"/>
                  </a:lnTo>
                  <a:cubicBezTo>
                    <a:pt x="25444" y="37689"/>
                    <a:pt x="26453" y="36679"/>
                    <a:pt x="26453" y="35435"/>
                  </a:cubicBezTo>
                  <a:lnTo>
                    <a:pt x="26453" y="33764"/>
                  </a:lnTo>
                  <a:cubicBezTo>
                    <a:pt x="26453" y="31451"/>
                    <a:pt x="27301" y="29217"/>
                    <a:pt x="28842" y="27493"/>
                  </a:cubicBezTo>
                  <a:cubicBezTo>
                    <a:pt x="31451" y="24575"/>
                    <a:pt x="33036" y="20724"/>
                    <a:pt x="33036" y="16501"/>
                  </a:cubicBezTo>
                  <a:cubicBezTo>
                    <a:pt x="33036" y="7461"/>
                    <a:pt x="25768" y="119"/>
                    <a:pt x="16756" y="2"/>
                  </a:cubicBezTo>
                  <a:cubicBezTo>
                    <a:pt x="16684" y="1"/>
                    <a:pt x="16612" y="0"/>
                    <a:pt x="165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1"/>
            <p:cNvSpPr/>
            <p:nvPr/>
          </p:nvSpPr>
          <p:spPr>
            <a:xfrm>
              <a:off x="1324857" y="2095671"/>
              <a:ext cx="295053" cy="710867"/>
            </a:xfrm>
            <a:custGeom>
              <a:rect b="b" l="l" r="r" t="t"/>
              <a:pathLst>
                <a:path extrusionOk="0" fill="none" h="15776" w="6548">
                  <a:moveTo>
                    <a:pt x="4251" y="15776"/>
                  </a:moveTo>
                  <a:lnTo>
                    <a:pt x="4251" y="2126"/>
                  </a:lnTo>
                  <a:cubicBezTo>
                    <a:pt x="4251" y="952"/>
                    <a:pt x="3300" y="1"/>
                    <a:pt x="2126" y="1"/>
                  </a:cubicBezTo>
                  <a:lnTo>
                    <a:pt x="2126" y="1"/>
                  </a:lnTo>
                  <a:cubicBezTo>
                    <a:pt x="953" y="1"/>
                    <a:pt x="0" y="952"/>
                    <a:pt x="0" y="2126"/>
                  </a:cubicBezTo>
                  <a:lnTo>
                    <a:pt x="0" y="2126"/>
                  </a:lnTo>
                  <a:cubicBezTo>
                    <a:pt x="0" y="3299"/>
                    <a:pt x="953" y="4252"/>
                    <a:pt x="2126" y="4252"/>
                  </a:cubicBezTo>
                  <a:lnTo>
                    <a:pt x="6547" y="4252"/>
                  </a:lnTo>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1619854" y="2095671"/>
              <a:ext cx="295053" cy="710867"/>
            </a:xfrm>
            <a:custGeom>
              <a:rect b="b" l="l" r="r" t="t"/>
              <a:pathLst>
                <a:path extrusionOk="0" fill="none" h="15776" w="6548">
                  <a:moveTo>
                    <a:pt x="2296" y="15776"/>
                  </a:moveTo>
                  <a:lnTo>
                    <a:pt x="2296" y="2126"/>
                  </a:lnTo>
                  <a:cubicBezTo>
                    <a:pt x="2296" y="952"/>
                    <a:pt x="3248" y="1"/>
                    <a:pt x="4423" y="1"/>
                  </a:cubicBezTo>
                  <a:lnTo>
                    <a:pt x="4423" y="1"/>
                  </a:lnTo>
                  <a:cubicBezTo>
                    <a:pt x="5596" y="1"/>
                    <a:pt x="6548" y="952"/>
                    <a:pt x="6548" y="2126"/>
                  </a:cubicBezTo>
                  <a:lnTo>
                    <a:pt x="6548" y="2126"/>
                  </a:lnTo>
                  <a:cubicBezTo>
                    <a:pt x="6548" y="3299"/>
                    <a:pt x="5596" y="4252"/>
                    <a:pt x="4423" y="4252"/>
                  </a:cubicBezTo>
                  <a:lnTo>
                    <a:pt x="0" y="4252"/>
                  </a:lnTo>
                </a:path>
              </a:pathLst>
            </a:custGeom>
            <a:noFill/>
            <a:ln cap="flat" cmpd="sng" w="19050">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41"/>
          <p:cNvGrpSpPr/>
          <p:nvPr/>
        </p:nvGrpSpPr>
        <p:grpSpPr>
          <a:xfrm>
            <a:off x="843217" y="4508416"/>
            <a:ext cx="1548175" cy="454743"/>
            <a:chOff x="715088" y="4521623"/>
            <a:chExt cx="1548175" cy="454743"/>
          </a:xfrm>
        </p:grpSpPr>
        <p:sp>
          <p:nvSpPr>
            <p:cNvPr id="722" name="Google Shape;722;p41"/>
            <p:cNvSpPr/>
            <p:nvPr/>
          </p:nvSpPr>
          <p:spPr>
            <a:xfrm>
              <a:off x="1375490" y="4521623"/>
              <a:ext cx="887773" cy="454743"/>
            </a:xfrm>
            <a:custGeom>
              <a:rect b="b" l="l" r="r" t="t"/>
              <a:pathLst>
                <a:path extrusionOk="0" h="10686" w="20863">
                  <a:moveTo>
                    <a:pt x="5343" y="1"/>
                  </a:moveTo>
                  <a:cubicBezTo>
                    <a:pt x="2383" y="1"/>
                    <a:pt x="0" y="2383"/>
                    <a:pt x="0" y="5343"/>
                  </a:cubicBezTo>
                  <a:cubicBezTo>
                    <a:pt x="0" y="8303"/>
                    <a:pt x="2383" y="10686"/>
                    <a:pt x="5343" y="10686"/>
                  </a:cubicBezTo>
                  <a:lnTo>
                    <a:pt x="15519" y="10686"/>
                  </a:lnTo>
                  <a:cubicBezTo>
                    <a:pt x="18479" y="10686"/>
                    <a:pt x="20862" y="8303"/>
                    <a:pt x="20862" y="5343"/>
                  </a:cubicBezTo>
                  <a:cubicBezTo>
                    <a:pt x="20862" y="2383"/>
                    <a:pt x="18479" y="1"/>
                    <a:pt x="15519" y="1"/>
                  </a:cubicBezTo>
                  <a:close/>
                </a:path>
              </a:pathLst>
            </a:custGeom>
            <a:solidFill>
              <a:schemeClr val="lt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1855078" y="4572646"/>
              <a:ext cx="352718" cy="352696"/>
            </a:xfrm>
            <a:custGeom>
              <a:rect b="b" l="l" r="r" t="t"/>
              <a:pathLst>
                <a:path extrusionOk="0" h="8288" w="8289">
                  <a:moveTo>
                    <a:pt x="4145" y="1"/>
                  </a:moveTo>
                  <a:cubicBezTo>
                    <a:pt x="1856" y="1"/>
                    <a:pt x="0" y="1856"/>
                    <a:pt x="0" y="4144"/>
                  </a:cubicBezTo>
                  <a:cubicBezTo>
                    <a:pt x="0" y="6432"/>
                    <a:pt x="1856" y="8288"/>
                    <a:pt x="4145" y="8288"/>
                  </a:cubicBezTo>
                  <a:cubicBezTo>
                    <a:pt x="6433" y="8288"/>
                    <a:pt x="8289" y="6432"/>
                    <a:pt x="8289" y="4144"/>
                  </a:cubicBezTo>
                  <a:cubicBezTo>
                    <a:pt x="8289" y="1856"/>
                    <a:pt x="6433" y="1"/>
                    <a:pt x="41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715088" y="4705672"/>
              <a:ext cx="86679" cy="86685"/>
            </a:xfrm>
            <a:custGeom>
              <a:rect b="b" l="l" r="r" t="t"/>
              <a:pathLst>
                <a:path extrusionOk="0" h="2037" w="2037">
                  <a:moveTo>
                    <a:pt x="1019" y="0"/>
                  </a:moveTo>
                  <a:cubicBezTo>
                    <a:pt x="456" y="0"/>
                    <a:pt x="1" y="456"/>
                    <a:pt x="1" y="1018"/>
                  </a:cubicBezTo>
                  <a:cubicBezTo>
                    <a:pt x="1" y="1580"/>
                    <a:pt x="456" y="2036"/>
                    <a:pt x="1019" y="2036"/>
                  </a:cubicBezTo>
                  <a:cubicBezTo>
                    <a:pt x="1581" y="2036"/>
                    <a:pt x="2036" y="1580"/>
                    <a:pt x="2036" y="1018"/>
                  </a:cubicBezTo>
                  <a:cubicBezTo>
                    <a:pt x="2036" y="456"/>
                    <a:pt x="1581" y="0"/>
                    <a:pt x="1019"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931647" y="4705672"/>
              <a:ext cx="86637" cy="86685"/>
            </a:xfrm>
            <a:custGeom>
              <a:rect b="b" l="l" r="r" t="t"/>
              <a:pathLst>
                <a:path extrusionOk="0" h="2037" w="2036">
                  <a:moveTo>
                    <a:pt x="1018" y="0"/>
                  </a:moveTo>
                  <a:cubicBezTo>
                    <a:pt x="455" y="0"/>
                    <a:pt x="0" y="456"/>
                    <a:pt x="0" y="1018"/>
                  </a:cubicBezTo>
                  <a:cubicBezTo>
                    <a:pt x="0" y="1580"/>
                    <a:pt x="455" y="2036"/>
                    <a:pt x="1018" y="2036"/>
                  </a:cubicBezTo>
                  <a:cubicBezTo>
                    <a:pt x="1580" y="2036"/>
                    <a:pt x="2035" y="1580"/>
                    <a:pt x="2035" y="1018"/>
                  </a:cubicBezTo>
                  <a:cubicBezTo>
                    <a:pt x="2035" y="456"/>
                    <a:pt x="1580" y="0"/>
                    <a:pt x="1018"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1148164" y="4705672"/>
              <a:ext cx="86637" cy="86685"/>
            </a:xfrm>
            <a:custGeom>
              <a:rect b="b" l="l" r="r" t="t"/>
              <a:pathLst>
                <a:path extrusionOk="0" h="2037" w="2036">
                  <a:moveTo>
                    <a:pt x="1018" y="0"/>
                  </a:moveTo>
                  <a:cubicBezTo>
                    <a:pt x="456" y="0"/>
                    <a:pt x="1" y="456"/>
                    <a:pt x="1" y="1018"/>
                  </a:cubicBezTo>
                  <a:cubicBezTo>
                    <a:pt x="1" y="1580"/>
                    <a:pt x="456" y="2036"/>
                    <a:pt x="1018" y="2036"/>
                  </a:cubicBezTo>
                  <a:cubicBezTo>
                    <a:pt x="1581" y="2036"/>
                    <a:pt x="2036" y="1580"/>
                    <a:pt x="2036" y="1018"/>
                  </a:cubicBezTo>
                  <a:cubicBezTo>
                    <a:pt x="2036" y="456"/>
                    <a:pt x="1581" y="0"/>
                    <a:pt x="1018" y="0"/>
                  </a:cubicBezTo>
                  <a:close/>
                </a:path>
              </a:pathLst>
            </a:custGeom>
            <a:solidFill>
              <a:schemeClr val="dk1"/>
            </a:solidFill>
            <a:ln cap="flat" cmpd="sng" w="13875">
              <a:solidFill>
                <a:schemeClr val="dk1"/>
              </a:solidFill>
              <a:prstDash val="solid"/>
              <a:miter lim="111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41"/>
          <p:cNvSpPr txBox="1"/>
          <p:nvPr/>
        </p:nvSpPr>
        <p:spPr>
          <a:xfrm>
            <a:off x="5970975" y="2366425"/>
            <a:ext cx="319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728" name="Google Shape;728;p41"/>
          <p:cNvSpPr txBox="1"/>
          <p:nvPr>
            <p:ph type="title"/>
          </p:nvPr>
        </p:nvSpPr>
        <p:spPr>
          <a:xfrm>
            <a:off x="3588400" y="1546900"/>
            <a:ext cx="918600" cy="4191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 02</a:t>
            </a:r>
            <a:endParaRPr/>
          </a:p>
        </p:txBody>
      </p:sp>
      <p:sp>
        <p:nvSpPr>
          <p:cNvPr id="729" name="Google Shape;729;p41"/>
          <p:cNvSpPr txBox="1"/>
          <p:nvPr>
            <p:ph idx="2" type="subTitle"/>
          </p:nvPr>
        </p:nvSpPr>
        <p:spPr>
          <a:xfrm>
            <a:off x="4378700" y="1530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Abstracto del proyecto</a:t>
            </a:r>
            <a:endParaRPr sz="2300"/>
          </a:p>
        </p:txBody>
      </p:sp>
      <p:sp>
        <p:nvSpPr>
          <p:cNvPr id="730" name="Google Shape;730;p41"/>
          <p:cNvSpPr txBox="1"/>
          <p:nvPr>
            <p:ph type="title"/>
          </p:nvPr>
        </p:nvSpPr>
        <p:spPr>
          <a:xfrm>
            <a:off x="3512200" y="1927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03</a:t>
            </a:r>
            <a:endParaRPr/>
          </a:p>
        </p:txBody>
      </p:sp>
      <p:sp>
        <p:nvSpPr>
          <p:cNvPr id="731" name="Google Shape;731;p41"/>
          <p:cNvSpPr txBox="1"/>
          <p:nvPr>
            <p:ph idx="2" type="subTitle"/>
          </p:nvPr>
        </p:nvSpPr>
        <p:spPr>
          <a:xfrm>
            <a:off x="4378700" y="1911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Objetivos del proyecto</a:t>
            </a:r>
            <a:endParaRPr sz="2300"/>
          </a:p>
        </p:txBody>
      </p:sp>
      <p:sp>
        <p:nvSpPr>
          <p:cNvPr id="732" name="Google Shape;732;p41"/>
          <p:cNvSpPr txBox="1"/>
          <p:nvPr>
            <p:ph type="title"/>
          </p:nvPr>
        </p:nvSpPr>
        <p:spPr>
          <a:xfrm>
            <a:off x="3512200" y="2308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04</a:t>
            </a:r>
            <a:endParaRPr/>
          </a:p>
        </p:txBody>
      </p:sp>
      <p:sp>
        <p:nvSpPr>
          <p:cNvPr id="733" name="Google Shape;733;p41"/>
          <p:cNvSpPr txBox="1"/>
          <p:nvPr>
            <p:ph idx="2" type="subTitle"/>
          </p:nvPr>
        </p:nvSpPr>
        <p:spPr>
          <a:xfrm>
            <a:off x="4378700" y="2292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Perfil de egreso</a:t>
            </a:r>
            <a:endParaRPr sz="2300"/>
          </a:p>
        </p:txBody>
      </p:sp>
      <p:sp>
        <p:nvSpPr>
          <p:cNvPr id="734" name="Google Shape;734;p41"/>
          <p:cNvSpPr txBox="1"/>
          <p:nvPr>
            <p:ph type="title"/>
          </p:nvPr>
        </p:nvSpPr>
        <p:spPr>
          <a:xfrm>
            <a:off x="3512200" y="2689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05</a:t>
            </a:r>
            <a:endParaRPr/>
          </a:p>
        </p:txBody>
      </p:sp>
      <p:sp>
        <p:nvSpPr>
          <p:cNvPr id="735" name="Google Shape;735;p41"/>
          <p:cNvSpPr txBox="1"/>
          <p:nvPr>
            <p:ph type="title"/>
          </p:nvPr>
        </p:nvSpPr>
        <p:spPr>
          <a:xfrm>
            <a:off x="3512200" y="3070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06</a:t>
            </a:r>
            <a:endParaRPr/>
          </a:p>
        </p:txBody>
      </p:sp>
      <p:sp>
        <p:nvSpPr>
          <p:cNvPr id="736" name="Google Shape;736;p41"/>
          <p:cNvSpPr txBox="1"/>
          <p:nvPr>
            <p:ph idx="2" type="subTitle"/>
          </p:nvPr>
        </p:nvSpPr>
        <p:spPr>
          <a:xfrm>
            <a:off x="4378700" y="3054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Metodologia</a:t>
            </a:r>
            <a:endParaRPr sz="2300"/>
          </a:p>
        </p:txBody>
      </p:sp>
      <p:sp>
        <p:nvSpPr>
          <p:cNvPr id="737" name="Google Shape;737;p41"/>
          <p:cNvSpPr txBox="1"/>
          <p:nvPr>
            <p:ph idx="2" type="subTitle"/>
          </p:nvPr>
        </p:nvSpPr>
        <p:spPr>
          <a:xfrm>
            <a:off x="4378700" y="2673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Conocimientos a ejercer</a:t>
            </a:r>
            <a:endParaRPr sz="2300"/>
          </a:p>
        </p:txBody>
      </p:sp>
      <p:sp>
        <p:nvSpPr>
          <p:cNvPr id="738" name="Google Shape;738;p41"/>
          <p:cNvSpPr txBox="1"/>
          <p:nvPr>
            <p:ph type="title"/>
          </p:nvPr>
        </p:nvSpPr>
        <p:spPr>
          <a:xfrm>
            <a:off x="3512200" y="3451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07</a:t>
            </a:r>
            <a:endParaRPr/>
          </a:p>
        </p:txBody>
      </p:sp>
      <p:sp>
        <p:nvSpPr>
          <p:cNvPr id="739" name="Google Shape;739;p41"/>
          <p:cNvSpPr txBox="1"/>
          <p:nvPr>
            <p:ph idx="2" type="subTitle"/>
          </p:nvPr>
        </p:nvSpPr>
        <p:spPr>
          <a:xfrm>
            <a:off x="4378700" y="3435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Funciones a desempeñar</a:t>
            </a:r>
            <a:endParaRPr sz="2300"/>
          </a:p>
        </p:txBody>
      </p:sp>
      <p:sp>
        <p:nvSpPr>
          <p:cNvPr id="740" name="Google Shape;740;p41"/>
          <p:cNvSpPr txBox="1"/>
          <p:nvPr>
            <p:ph type="title"/>
          </p:nvPr>
        </p:nvSpPr>
        <p:spPr>
          <a:xfrm>
            <a:off x="3512200" y="3832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08</a:t>
            </a:r>
            <a:endParaRPr/>
          </a:p>
        </p:txBody>
      </p:sp>
      <p:sp>
        <p:nvSpPr>
          <p:cNvPr id="741" name="Google Shape;741;p41"/>
          <p:cNvSpPr txBox="1"/>
          <p:nvPr>
            <p:ph idx="2" type="subTitle"/>
          </p:nvPr>
        </p:nvSpPr>
        <p:spPr>
          <a:xfrm>
            <a:off x="4378700" y="3816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Evidencias</a:t>
            </a:r>
            <a:endParaRPr sz="2300"/>
          </a:p>
        </p:txBody>
      </p:sp>
      <p:sp>
        <p:nvSpPr>
          <p:cNvPr id="742" name="Google Shape;742;p41"/>
          <p:cNvSpPr txBox="1"/>
          <p:nvPr>
            <p:ph type="title"/>
          </p:nvPr>
        </p:nvSpPr>
        <p:spPr>
          <a:xfrm>
            <a:off x="3512200" y="4213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09</a:t>
            </a:r>
            <a:endParaRPr/>
          </a:p>
        </p:txBody>
      </p:sp>
      <p:sp>
        <p:nvSpPr>
          <p:cNvPr id="743" name="Google Shape;743;p41"/>
          <p:cNvSpPr txBox="1"/>
          <p:nvPr>
            <p:ph idx="2" type="subTitle"/>
          </p:nvPr>
        </p:nvSpPr>
        <p:spPr>
          <a:xfrm>
            <a:off x="4378700" y="4197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Carta Gantt</a:t>
            </a:r>
            <a:endParaRPr sz="2300"/>
          </a:p>
        </p:txBody>
      </p:sp>
      <p:sp>
        <p:nvSpPr>
          <p:cNvPr id="744" name="Google Shape;744;p41"/>
          <p:cNvSpPr txBox="1"/>
          <p:nvPr>
            <p:ph type="title"/>
          </p:nvPr>
        </p:nvSpPr>
        <p:spPr>
          <a:xfrm>
            <a:off x="3512200" y="4594900"/>
            <a:ext cx="918600" cy="419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10</a:t>
            </a:r>
            <a:endParaRPr/>
          </a:p>
        </p:txBody>
      </p:sp>
      <p:sp>
        <p:nvSpPr>
          <p:cNvPr id="745" name="Google Shape;745;p41"/>
          <p:cNvSpPr txBox="1"/>
          <p:nvPr>
            <p:ph idx="2" type="subTitle"/>
          </p:nvPr>
        </p:nvSpPr>
        <p:spPr>
          <a:xfrm>
            <a:off x="4378700" y="4578650"/>
            <a:ext cx="4038000" cy="4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Conclusiones y </a:t>
            </a:r>
            <a:r>
              <a:rPr lang="en" sz="2300"/>
              <a:t>reflexión</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2"/>
          <p:cNvSpPr/>
          <p:nvPr/>
        </p:nvSpPr>
        <p:spPr>
          <a:xfrm>
            <a:off x="0" y="-4725"/>
            <a:ext cx="3229200" cy="3600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42"/>
          <p:cNvGrpSpPr/>
          <p:nvPr/>
        </p:nvGrpSpPr>
        <p:grpSpPr>
          <a:xfrm>
            <a:off x="587051" y="-4725"/>
            <a:ext cx="2055103" cy="3600596"/>
            <a:chOff x="715100" y="0"/>
            <a:chExt cx="2055103" cy="3600596"/>
          </a:xfrm>
        </p:grpSpPr>
        <p:sp>
          <p:nvSpPr>
            <p:cNvPr id="752" name="Google Shape;752;p42"/>
            <p:cNvSpPr/>
            <p:nvPr/>
          </p:nvSpPr>
          <p:spPr>
            <a:xfrm>
              <a:off x="715100" y="0"/>
              <a:ext cx="2055103" cy="2104151"/>
            </a:xfrm>
            <a:custGeom>
              <a:rect b="b" l="l" r="r" t="t"/>
              <a:pathLst>
                <a:path extrusionOk="0" h="51566" w="50364">
                  <a:moveTo>
                    <a:pt x="1" y="1"/>
                  </a:moveTo>
                  <a:lnTo>
                    <a:pt x="25182" y="51566"/>
                  </a:lnTo>
                  <a:lnTo>
                    <a:pt x="50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715100" y="1496445"/>
              <a:ext cx="2055103" cy="2104151"/>
            </a:xfrm>
            <a:custGeom>
              <a:rect b="b" l="l" r="r" t="t"/>
              <a:pathLst>
                <a:path extrusionOk="0" h="51566" w="50364">
                  <a:moveTo>
                    <a:pt x="25182" y="1"/>
                  </a:moveTo>
                  <a:lnTo>
                    <a:pt x="1" y="51565"/>
                  </a:lnTo>
                  <a:lnTo>
                    <a:pt x="50364" y="51565"/>
                  </a:lnTo>
                  <a:lnTo>
                    <a:pt x="25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42"/>
          <p:cNvSpPr/>
          <p:nvPr/>
        </p:nvSpPr>
        <p:spPr>
          <a:xfrm>
            <a:off x="0" y="3595725"/>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txBox="1"/>
          <p:nvPr>
            <p:ph idx="1" type="subTitle"/>
          </p:nvPr>
        </p:nvSpPr>
        <p:spPr>
          <a:xfrm flipH="1">
            <a:off x="3945910" y="3188063"/>
            <a:ext cx="4201200" cy="10611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rPr b="1" lang="en" sz="1500">
                <a:solidFill>
                  <a:srgbClr val="000000"/>
                </a:solidFill>
                <a:latin typeface="Calibri"/>
                <a:ea typeface="Calibri"/>
                <a:cs typeface="Calibri"/>
                <a:sym typeface="Calibri"/>
              </a:rPr>
              <a:t>Actualmente las empresas eléctricas no están dando una garantía de los servicios que se está prestando sean de calidad, por otro lado también los clientes han tenido un aumento del consumo de electricidad debido al rápido avance de la tecnología</a:t>
            </a:r>
            <a:endParaRPr sz="1800"/>
          </a:p>
        </p:txBody>
      </p:sp>
      <p:sp>
        <p:nvSpPr>
          <p:cNvPr id="756" name="Google Shape;756;p42"/>
          <p:cNvSpPr txBox="1"/>
          <p:nvPr>
            <p:ph type="title"/>
          </p:nvPr>
        </p:nvSpPr>
        <p:spPr>
          <a:xfrm flipH="1">
            <a:off x="3945910" y="894337"/>
            <a:ext cx="4201200" cy="2229000"/>
          </a:xfrm>
          <a:prstGeom prst="rect">
            <a:avLst/>
          </a:prstGeom>
        </p:spPr>
        <p:txBody>
          <a:bodyPr anchorCtr="0" anchor="t" bIns="91425" lIns="91425" spcFirstLastPara="1" rIns="91425" wrap="square" tIns="91425">
            <a:noAutofit/>
          </a:bodyPr>
          <a:lstStyle/>
          <a:p>
            <a:pPr indent="-457200" lvl="0" marL="457200" rtl="0" algn="ctr">
              <a:spcBef>
                <a:spcPts val="0"/>
              </a:spcBef>
              <a:spcAft>
                <a:spcPts val="0"/>
              </a:spcAft>
              <a:buSzPts val="3600"/>
              <a:buAutoNum type="arabicPeriod"/>
            </a:pPr>
            <a:r>
              <a:rPr lang="en"/>
              <a:t>Presentación idea proyecto</a:t>
            </a:r>
            <a:endParaRPr>
              <a:latin typeface="Raleway SemiBold"/>
              <a:ea typeface="Raleway SemiBold"/>
              <a:cs typeface="Raleway SemiBold"/>
              <a:sym typeface="Raleway SemiBold"/>
            </a:endParaRPr>
          </a:p>
        </p:txBody>
      </p:sp>
      <p:grpSp>
        <p:nvGrpSpPr>
          <p:cNvPr id="757" name="Google Shape;757;p42"/>
          <p:cNvGrpSpPr/>
          <p:nvPr/>
        </p:nvGrpSpPr>
        <p:grpSpPr>
          <a:xfrm flipH="1">
            <a:off x="365293" y="3810001"/>
            <a:ext cx="2498613" cy="1123948"/>
            <a:chOff x="6237531" y="3846675"/>
            <a:chExt cx="2498613" cy="1123948"/>
          </a:xfrm>
        </p:grpSpPr>
        <p:sp>
          <p:nvSpPr>
            <p:cNvPr id="758" name="Google Shape;758;p42"/>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42"/>
          <p:cNvGrpSpPr/>
          <p:nvPr/>
        </p:nvGrpSpPr>
        <p:grpSpPr>
          <a:xfrm>
            <a:off x="838451" y="522313"/>
            <a:ext cx="1552263" cy="2546518"/>
            <a:chOff x="966500" y="527038"/>
            <a:chExt cx="1552263" cy="2546518"/>
          </a:xfrm>
        </p:grpSpPr>
        <p:sp>
          <p:nvSpPr>
            <p:cNvPr id="769" name="Google Shape;769;p42"/>
            <p:cNvSpPr/>
            <p:nvPr/>
          </p:nvSpPr>
          <p:spPr>
            <a:xfrm>
              <a:off x="977844" y="539974"/>
              <a:ext cx="1529616" cy="2520647"/>
            </a:xfrm>
            <a:custGeom>
              <a:rect b="b" l="l" r="r" t="t"/>
              <a:pathLst>
                <a:path extrusionOk="0" h="61773" w="37486">
                  <a:moveTo>
                    <a:pt x="18743" y="1"/>
                  </a:moveTo>
                  <a:lnTo>
                    <a:pt x="18608" y="75"/>
                  </a:lnTo>
                  <a:cubicBezTo>
                    <a:pt x="13054" y="3146"/>
                    <a:pt x="8394" y="7562"/>
                    <a:pt x="5134" y="12847"/>
                  </a:cubicBezTo>
                  <a:cubicBezTo>
                    <a:pt x="3483" y="15523"/>
                    <a:pt x="2209" y="18394"/>
                    <a:pt x="1344" y="21380"/>
                  </a:cubicBezTo>
                  <a:cubicBezTo>
                    <a:pt x="452" y="24461"/>
                    <a:pt x="0" y="27660"/>
                    <a:pt x="0" y="30886"/>
                  </a:cubicBezTo>
                  <a:cubicBezTo>
                    <a:pt x="0" y="34114"/>
                    <a:pt x="452" y="37312"/>
                    <a:pt x="1344" y="40393"/>
                  </a:cubicBezTo>
                  <a:cubicBezTo>
                    <a:pt x="2209" y="43379"/>
                    <a:pt x="3484" y="46250"/>
                    <a:pt x="5134" y="48927"/>
                  </a:cubicBezTo>
                  <a:cubicBezTo>
                    <a:pt x="8394" y="54211"/>
                    <a:pt x="13054" y="58628"/>
                    <a:pt x="18608" y="61699"/>
                  </a:cubicBezTo>
                  <a:lnTo>
                    <a:pt x="18743" y="61773"/>
                  </a:lnTo>
                  <a:lnTo>
                    <a:pt x="18877" y="61699"/>
                  </a:lnTo>
                  <a:cubicBezTo>
                    <a:pt x="24432" y="58628"/>
                    <a:pt x="29092" y="54211"/>
                    <a:pt x="32351" y="48927"/>
                  </a:cubicBezTo>
                  <a:cubicBezTo>
                    <a:pt x="34002" y="46250"/>
                    <a:pt x="35277" y="43379"/>
                    <a:pt x="36142" y="40393"/>
                  </a:cubicBezTo>
                  <a:cubicBezTo>
                    <a:pt x="37033" y="37312"/>
                    <a:pt x="37485" y="34114"/>
                    <a:pt x="37485" y="30886"/>
                  </a:cubicBezTo>
                  <a:cubicBezTo>
                    <a:pt x="37485" y="27660"/>
                    <a:pt x="37033" y="24461"/>
                    <a:pt x="36142" y="21380"/>
                  </a:cubicBezTo>
                  <a:cubicBezTo>
                    <a:pt x="35277" y="18394"/>
                    <a:pt x="34002" y="15523"/>
                    <a:pt x="32351" y="12847"/>
                  </a:cubicBezTo>
                  <a:cubicBezTo>
                    <a:pt x="29092" y="7562"/>
                    <a:pt x="24432" y="3146"/>
                    <a:pt x="18877" y="75"/>
                  </a:cubicBezTo>
                  <a:lnTo>
                    <a:pt x="187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a:off x="966500" y="527038"/>
              <a:ext cx="1552263" cy="2546518"/>
            </a:xfrm>
            <a:custGeom>
              <a:rect b="b" l="l" r="r" t="t"/>
              <a:pathLst>
                <a:path extrusionOk="0" h="62407" w="38041">
                  <a:moveTo>
                    <a:pt x="19021" y="634"/>
                  </a:moveTo>
                  <a:cubicBezTo>
                    <a:pt x="30059" y="6736"/>
                    <a:pt x="37486" y="18141"/>
                    <a:pt x="37486" y="31203"/>
                  </a:cubicBezTo>
                  <a:cubicBezTo>
                    <a:pt x="37486" y="44266"/>
                    <a:pt x="30059" y="55670"/>
                    <a:pt x="19021" y="61772"/>
                  </a:cubicBezTo>
                  <a:cubicBezTo>
                    <a:pt x="7983" y="55670"/>
                    <a:pt x="556" y="44266"/>
                    <a:pt x="556" y="31203"/>
                  </a:cubicBezTo>
                  <a:cubicBezTo>
                    <a:pt x="556" y="18141"/>
                    <a:pt x="7983" y="6738"/>
                    <a:pt x="19021" y="634"/>
                  </a:cubicBezTo>
                  <a:close/>
                  <a:moveTo>
                    <a:pt x="19021" y="0"/>
                  </a:moveTo>
                  <a:lnTo>
                    <a:pt x="18752" y="149"/>
                  </a:lnTo>
                  <a:cubicBezTo>
                    <a:pt x="15965" y="1690"/>
                    <a:pt x="13390" y="3573"/>
                    <a:pt x="11097" y="5746"/>
                  </a:cubicBezTo>
                  <a:cubicBezTo>
                    <a:pt x="8804" y="7919"/>
                    <a:pt x="6812" y="10365"/>
                    <a:pt x="5177" y="13017"/>
                  </a:cubicBezTo>
                  <a:cubicBezTo>
                    <a:pt x="3513" y="15715"/>
                    <a:pt x="2227" y="18610"/>
                    <a:pt x="1355" y="21621"/>
                  </a:cubicBezTo>
                  <a:cubicBezTo>
                    <a:pt x="456" y="24726"/>
                    <a:pt x="1" y="27950"/>
                    <a:pt x="1" y="31203"/>
                  </a:cubicBezTo>
                  <a:cubicBezTo>
                    <a:pt x="1" y="34457"/>
                    <a:pt x="456" y="37681"/>
                    <a:pt x="1355" y="40787"/>
                  </a:cubicBezTo>
                  <a:cubicBezTo>
                    <a:pt x="2227" y="43797"/>
                    <a:pt x="3513" y="46692"/>
                    <a:pt x="5177" y="49390"/>
                  </a:cubicBezTo>
                  <a:cubicBezTo>
                    <a:pt x="6812" y="52042"/>
                    <a:pt x="8804" y="54488"/>
                    <a:pt x="11097" y="56662"/>
                  </a:cubicBezTo>
                  <a:cubicBezTo>
                    <a:pt x="13390" y="58835"/>
                    <a:pt x="15965" y="60718"/>
                    <a:pt x="18752" y="62258"/>
                  </a:cubicBezTo>
                  <a:lnTo>
                    <a:pt x="19021" y="62406"/>
                  </a:lnTo>
                  <a:lnTo>
                    <a:pt x="19290" y="62258"/>
                  </a:lnTo>
                  <a:cubicBezTo>
                    <a:pt x="22077" y="60718"/>
                    <a:pt x="24652" y="58835"/>
                    <a:pt x="26945" y="56662"/>
                  </a:cubicBezTo>
                  <a:cubicBezTo>
                    <a:pt x="29238" y="54488"/>
                    <a:pt x="31229" y="52042"/>
                    <a:pt x="32866" y="49390"/>
                  </a:cubicBezTo>
                  <a:cubicBezTo>
                    <a:pt x="34529" y="46692"/>
                    <a:pt x="35815" y="43797"/>
                    <a:pt x="36686" y="40787"/>
                  </a:cubicBezTo>
                  <a:cubicBezTo>
                    <a:pt x="37586" y="37681"/>
                    <a:pt x="38041" y="34457"/>
                    <a:pt x="38041" y="31203"/>
                  </a:cubicBezTo>
                  <a:cubicBezTo>
                    <a:pt x="38041" y="27950"/>
                    <a:pt x="37586" y="24726"/>
                    <a:pt x="36686" y="21621"/>
                  </a:cubicBezTo>
                  <a:cubicBezTo>
                    <a:pt x="35815" y="18610"/>
                    <a:pt x="34529" y="15715"/>
                    <a:pt x="32866" y="13017"/>
                  </a:cubicBezTo>
                  <a:cubicBezTo>
                    <a:pt x="31229" y="10365"/>
                    <a:pt x="29238" y="7919"/>
                    <a:pt x="26945" y="5746"/>
                  </a:cubicBezTo>
                  <a:cubicBezTo>
                    <a:pt x="24652" y="3573"/>
                    <a:pt x="22077" y="1690"/>
                    <a:pt x="19290" y="149"/>
                  </a:cubicBezTo>
                  <a:lnTo>
                    <a:pt x="190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2"/>
            <p:cNvSpPr/>
            <p:nvPr/>
          </p:nvSpPr>
          <p:spPr>
            <a:xfrm>
              <a:off x="1137800" y="1195467"/>
              <a:ext cx="1209664" cy="1209705"/>
            </a:xfrm>
            <a:custGeom>
              <a:rect b="b" l="l" r="r" t="t"/>
              <a:pathLst>
                <a:path extrusionOk="0" h="29646" w="29645">
                  <a:moveTo>
                    <a:pt x="14823" y="0"/>
                  </a:moveTo>
                  <a:cubicBezTo>
                    <a:pt x="10891" y="0"/>
                    <a:pt x="7122" y="1561"/>
                    <a:pt x="4342" y="4341"/>
                  </a:cubicBezTo>
                  <a:cubicBezTo>
                    <a:pt x="1562" y="7122"/>
                    <a:pt x="1" y="10891"/>
                    <a:pt x="1" y="14822"/>
                  </a:cubicBezTo>
                  <a:cubicBezTo>
                    <a:pt x="1" y="18754"/>
                    <a:pt x="1562" y="22524"/>
                    <a:pt x="4342" y="25303"/>
                  </a:cubicBezTo>
                  <a:cubicBezTo>
                    <a:pt x="7122" y="28083"/>
                    <a:pt x="10891" y="29646"/>
                    <a:pt x="14823" y="29646"/>
                  </a:cubicBezTo>
                  <a:cubicBezTo>
                    <a:pt x="18754" y="29646"/>
                    <a:pt x="22524" y="28083"/>
                    <a:pt x="25304" y="25303"/>
                  </a:cubicBezTo>
                  <a:cubicBezTo>
                    <a:pt x="28084" y="22524"/>
                    <a:pt x="29645" y="18754"/>
                    <a:pt x="29645" y="14822"/>
                  </a:cubicBezTo>
                  <a:cubicBezTo>
                    <a:pt x="29645" y="10891"/>
                    <a:pt x="28084" y="7122"/>
                    <a:pt x="25304" y="4341"/>
                  </a:cubicBezTo>
                  <a:cubicBezTo>
                    <a:pt x="22524" y="1561"/>
                    <a:pt x="18754" y="0"/>
                    <a:pt x="148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a:off x="1324810" y="1382476"/>
              <a:ext cx="835646" cy="835646"/>
            </a:xfrm>
            <a:custGeom>
              <a:rect b="b" l="l" r="r" t="t"/>
              <a:pathLst>
                <a:path extrusionOk="0" h="20479" w="20479">
                  <a:moveTo>
                    <a:pt x="10240" y="1"/>
                  </a:moveTo>
                  <a:cubicBezTo>
                    <a:pt x="7524" y="1"/>
                    <a:pt x="4919" y="1080"/>
                    <a:pt x="3000" y="2999"/>
                  </a:cubicBezTo>
                  <a:cubicBezTo>
                    <a:pt x="1079" y="4920"/>
                    <a:pt x="1" y="7524"/>
                    <a:pt x="1" y="10239"/>
                  </a:cubicBezTo>
                  <a:cubicBezTo>
                    <a:pt x="1" y="12955"/>
                    <a:pt x="1079" y="15560"/>
                    <a:pt x="3000" y="17479"/>
                  </a:cubicBezTo>
                  <a:cubicBezTo>
                    <a:pt x="4919" y="19400"/>
                    <a:pt x="7524" y="20478"/>
                    <a:pt x="10240" y="20478"/>
                  </a:cubicBezTo>
                  <a:cubicBezTo>
                    <a:pt x="12956" y="20478"/>
                    <a:pt x="15560" y="19400"/>
                    <a:pt x="17480" y="17479"/>
                  </a:cubicBezTo>
                  <a:cubicBezTo>
                    <a:pt x="19401" y="15560"/>
                    <a:pt x="20479" y="12955"/>
                    <a:pt x="20479" y="10239"/>
                  </a:cubicBezTo>
                  <a:cubicBezTo>
                    <a:pt x="20479" y="7524"/>
                    <a:pt x="19401" y="4920"/>
                    <a:pt x="17480" y="2999"/>
                  </a:cubicBezTo>
                  <a:cubicBezTo>
                    <a:pt x="15560" y="1080"/>
                    <a:pt x="12956" y="1"/>
                    <a:pt x="10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a:off x="1622809" y="1648934"/>
              <a:ext cx="239689" cy="349780"/>
            </a:xfrm>
            <a:custGeom>
              <a:rect b="b" l="l" r="r" t="t"/>
              <a:pathLst>
                <a:path extrusionOk="0" h="8572" w="5874">
                  <a:moveTo>
                    <a:pt x="1697" y="0"/>
                  </a:moveTo>
                  <a:lnTo>
                    <a:pt x="0" y="4883"/>
                  </a:lnTo>
                  <a:lnTo>
                    <a:pt x="2306" y="4883"/>
                  </a:lnTo>
                  <a:lnTo>
                    <a:pt x="1697" y="8571"/>
                  </a:lnTo>
                  <a:lnTo>
                    <a:pt x="5873" y="3524"/>
                  </a:lnTo>
                  <a:lnTo>
                    <a:pt x="3177" y="3524"/>
                  </a:lnTo>
                  <a:lnTo>
                    <a:pt x="46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3"/>
          <p:cNvSpPr txBox="1"/>
          <p:nvPr>
            <p:ph idx="1" type="body"/>
          </p:nvPr>
        </p:nvSpPr>
        <p:spPr>
          <a:xfrm>
            <a:off x="720000" y="1181100"/>
            <a:ext cx="77040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La filosofía de nuestro proyecto APT consiste en lograr satisfacer algunas de las necesidades que ciertas empresas de electricidad chilenas no han sabido cubrir de forma efectiva. Hoy en día algo tan importante que incluso se ve en lo cotidiano es el streaming, se usa tanto para el entretenimiento o para el trabajo. En esta ocasión lo utilizaremos como una herramienta para poder visualizar el consumo eléctrico de los artefactos de nuestro hogar en tiempo real.</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b="1" lang="en" sz="1100">
                <a:solidFill>
                  <a:srgbClr val="000000"/>
                </a:solidFill>
                <a:latin typeface="Calibri"/>
                <a:ea typeface="Calibri"/>
                <a:cs typeface="Calibri"/>
                <a:sym typeface="Calibri"/>
              </a:rPr>
              <a:t>¿Cómo lograremos este cometido si el solo hecho de alterar el medidor de electricidad puede considerarse como una violacion al contrato?</a:t>
            </a:r>
            <a:r>
              <a:rPr lang="en" sz="1100">
                <a:solidFill>
                  <a:srgbClr val="000000"/>
                </a:solidFill>
                <a:latin typeface="Calibri"/>
                <a:ea typeface="Calibri"/>
                <a:cs typeface="Calibri"/>
                <a:sym typeface="Calibri"/>
              </a:rPr>
              <a:t> Muy simple, no lo haremos. Planeamos utilizar dispositivos como ESP32, Arduinos o incluso Raspberry Pi para construir dispositivos que funcionen de la misma manera que funcione un medidor de watts, con la diferencia que estos tendrán la capacidad de conectarse a la red wifi del hogar. Con esto logramos el mismo cometido que hace el medidor del hogar e incluso más, sin alterar la infraestructura de la empresa.</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Nuestro proyecto es un software como servicio, en el cual el modelo de negocio a seguir sería la venta de los dispositivos IoT para medir la electricidad, mientras que los servicios de dashboard web y móvil será ofrecido de forma gratuita.</a:t>
            </a:r>
            <a:endParaRPr sz="1500"/>
          </a:p>
          <a:p>
            <a:pPr indent="0" lvl="0" marL="0" rtl="0" algn="ctr">
              <a:spcBef>
                <a:spcPts val="0"/>
              </a:spcBef>
              <a:spcAft>
                <a:spcPts val="0"/>
              </a:spcAft>
              <a:buNone/>
            </a:pPr>
            <a:r>
              <a:t/>
            </a:r>
            <a:endParaRPr/>
          </a:p>
        </p:txBody>
      </p:sp>
      <p:sp>
        <p:nvSpPr>
          <p:cNvPr id="779" name="Google Shape;779;p43"/>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Abstracto del proyecto</a:t>
            </a:r>
            <a:endParaRPr/>
          </a:p>
        </p:txBody>
      </p:sp>
      <p:pic>
        <p:nvPicPr>
          <p:cNvPr id="780" name="Google Shape;780;p43"/>
          <p:cNvPicPr preferRelativeResize="0"/>
          <p:nvPr/>
        </p:nvPicPr>
        <p:blipFill>
          <a:blip r:embed="rId3">
            <a:alphaModFix/>
          </a:blip>
          <a:stretch>
            <a:fillRect/>
          </a:stretch>
        </p:blipFill>
        <p:spPr>
          <a:xfrm>
            <a:off x="3915275" y="3359550"/>
            <a:ext cx="1313450" cy="159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4"/>
          <p:cNvSpPr txBox="1"/>
          <p:nvPr>
            <p:ph idx="1" type="body"/>
          </p:nvPr>
        </p:nvSpPr>
        <p:spPr>
          <a:xfrm>
            <a:off x="720000" y="1181100"/>
            <a:ext cx="7704000" cy="23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Principales</a:t>
            </a:r>
            <a:endParaRPr b="1"/>
          </a:p>
          <a:p>
            <a:pPr indent="0" lvl="0" marL="0" rtl="0" algn="ctr">
              <a:spcBef>
                <a:spcPts val="0"/>
              </a:spcBef>
              <a:spcAft>
                <a:spcPts val="0"/>
              </a:spcAft>
              <a:buNone/>
            </a:pPr>
            <a:r>
              <a:rPr lang="en"/>
              <a:t>Buscar generar conciencia en los clientes acerca de su propio consumo eléctrico.</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
              <a:t>Especificos</a:t>
            </a:r>
            <a:endParaRPr b="1"/>
          </a:p>
          <a:p>
            <a:pPr indent="0" lvl="0" marL="0" rtl="0" algn="ctr">
              <a:spcBef>
                <a:spcPts val="0"/>
              </a:spcBef>
              <a:spcAft>
                <a:spcPts val="0"/>
              </a:spcAft>
              <a:buNone/>
            </a:pPr>
            <a:r>
              <a:rPr lang="en"/>
              <a:t>Adicionalmente buscamos que nuestro proyecto tenga diversas aplicaciones, </a:t>
            </a:r>
            <a:r>
              <a:rPr lang="en"/>
              <a:t>cómo</a:t>
            </a:r>
            <a:r>
              <a:rPr lang="en"/>
              <a:t> las cuales pueden ser:</a:t>
            </a:r>
            <a:endParaRPr/>
          </a:p>
          <a:p>
            <a:pPr indent="-317500" lvl="0" marL="457200" rtl="0" algn="ctr">
              <a:spcBef>
                <a:spcPts val="0"/>
              </a:spcBef>
              <a:spcAft>
                <a:spcPts val="0"/>
              </a:spcAft>
              <a:buSzPts val="1400"/>
              <a:buChar char="●"/>
            </a:pPr>
            <a:r>
              <a:rPr lang="en"/>
              <a:t>herramienta de medición eléctrica</a:t>
            </a:r>
            <a:endParaRPr/>
          </a:p>
          <a:p>
            <a:pPr indent="-317500" lvl="0" marL="457200" rtl="0" algn="ctr">
              <a:spcBef>
                <a:spcPts val="0"/>
              </a:spcBef>
              <a:spcAft>
                <a:spcPts val="0"/>
              </a:spcAft>
              <a:buSzPts val="1400"/>
              <a:buChar char="●"/>
            </a:pPr>
            <a:r>
              <a:rPr lang="en"/>
              <a:t>investigación propia para casos en los cuales pueda haber una fuga de electricidad</a:t>
            </a:r>
            <a:endParaRPr/>
          </a:p>
          <a:p>
            <a:pPr indent="-317500" lvl="0" marL="457200" rtl="0" algn="ctr">
              <a:spcBef>
                <a:spcPts val="0"/>
              </a:spcBef>
              <a:spcAft>
                <a:spcPts val="0"/>
              </a:spcAft>
              <a:buSzPts val="1400"/>
              <a:buChar char="●"/>
            </a:pPr>
            <a:r>
              <a:rPr lang="en"/>
              <a:t>comparación de dos productos de la misma categoría (comparación de consumo entre notebooks por ejemplo) etc.</a:t>
            </a:r>
            <a:endParaRPr/>
          </a:p>
          <a:p>
            <a:pPr indent="-317500" lvl="0" marL="457200" rtl="0" algn="ctr">
              <a:spcBef>
                <a:spcPts val="0"/>
              </a:spcBef>
              <a:spcAft>
                <a:spcPts val="0"/>
              </a:spcAft>
              <a:buSzPts val="1400"/>
              <a:buChar char="●"/>
            </a:pPr>
            <a:r>
              <a:rPr lang="en"/>
              <a:t>Busca generar un hábito para limitar el consumo</a:t>
            </a:r>
            <a:endParaRPr/>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786" name="Google Shape;786;p44"/>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Objetivos principales y secundarios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45"/>
          <p:cNvSpPr/>
          <p:nvPr/>
        </p:nvSpPr>
        <p:spPr>
          <a:xfrm>
            <a:off x="0" y="-4725"/>
            <a:ext cx="3229200" cy="3600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45"/>
          <p:cNvGrpSpPr/>
          <p:nvPr/>
        </p:nvGrpSpPr>
        <p:grpSpPr>
          <a:xfrm>
            <a:off x="587051" y="-4725"/>
            <a:ext cx="2055103" cy="3600596"/>
            <a:chOff x="715100" y="0"/>
            <a:chExt cx="2055103" cy="3600596"/>
          </a:xfrm>
        </p:grpSpPr>
        <p:sp>
          <p:nvSpPr>
            <p:cNvPr id="793" name="Google Shape;793;p45"/>
            <p:cNvSpPr/>
            <p:nvPr/>
          </p:nvSpPr>
          <p:spPr>
            <a:xfrm>
              <a:off x="715100" y="0"/>
              <a:ext cx="2055103" cy="2104151"/>
            </a:xfrm>
            <a:custGeom>
              <a:rect b="b" l="l" r="r" t="t"/>
              <a:pathLst>
                <a:path extrusionOk="0" h="51566" w="50364">
                  <a:moveTo>
                    <a:pt x="1" y="1"/>
                  </a:moveTo>
                  <a:lnTo>
                    <a:pt x="25182" y="51566"/>
                  </a:lnTo>
                  <a:lnTo>
                    <a:pt x="50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p:nvPr/>
          </p:nvSpPr>
          <p:spPr>
            <a:xfrm>
              <a:off x="715100" y="1496445"/>
              <a:ext cx="2055103" cy="2104151"/>
            </a:xfrm>
            <a:custGeom>
              <a:rect b="b" l="l" r="r" t="t"/>
              <a:pathLst>
                <a:path extrusionOk="0" h="51566" w="50364">
                  <a:moveTo>
                    <a:pt x="25182" y="1"/>
                  </a:moveTo>
                  <a:lnTo>
                    <a:pt x="1" y="51565"/>
                  </a:lnTo>
                  <a:lnTo>
                    <a:pt x="50364" y="51565"/>
                  </a:lnTo>
                  <a:lnTo>
                    <a:pt x="25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45"/>
          <p:cNvSpPr/>
          <p:nvPr/>
        </p:nvSpPr>
        <p:spPr>
          <a:xfrm>
            <a:off x="0" y="3595725"/>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txBox="1"/>
          <p:nvPr>
            <p:ph idx="1" type="subTitle"/>
          </p:nvPr>
        </p:nvSpPr>
        <p:spPr>
          <a:xfrm flipH="1">
            <a:off x="3945910" y="3188063"/>
            <a:ext cx="4201200" cy="10611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rPr b="1" lang="en" sz="1100">
                <a:solidFill>
                  <a:srgbClr val="000000"/>
                </a:solidFill>
                <a:latin typeface="Calibri"/>
                <a:ea typeface="Calibri"/>
                <a:cs typeface="Calibri"/>
                <a:sym typeface="Calibri"/>
              </a:rPr>
              <a:t>Este proyecto se relaciona de modo que mediante las capacidades obtenidas a lo largo del transcurso de nuestra carrera, deberemos desarrollar una solución la cual permita a nuestro cliente objetivo generar la conciencia que buscamos generar.</a:t>
            </a:r>
            <a:endParaRPr/>
          </a:p>
        </p:txBody>
      </p:sp>
      <p:sp>
        <p:nvSpPr>
          <p:cNvPr id="797" name="Google Shape;797;p45"/>
          <p:cNvSpPr txBox="1"/>
          <p:nvPr>
            <p:ph type="title"/>
          </p:nvPr>
        </p:nvSpPr>
        <p:spPr>
          <a:xfrm flipH="1">
            <a:off x="3945910" y="894337"/>
            <a:ext cx="4201200" cy="222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Perfil de egreso</a:t>
            </a:r>
            <a:endParaRPr>
              <a:latin typeface="Raleway SemiBold"/>
              <a:ea typeface="Raleway SemiBold"/>
              <a:cs typeface="Raleway SemiBold"/>
              <a:sym typeface="Raleway SemiBold"/>
            </a:endParaRPr>
          </a:p>
        </p:txBody>
      </p:sp>
      <p:grpSp>
        <p:nvGrpSpPr>
          <p:cNvPr id="798" name="Google Shape;798;p45"/>
          <p:cNvGrpSpPr/>
          <p:nvPr/>
        </p:nvGrpSpPr>
        <p:grpSpPr>
          <a:xfrm flipH="1">
            <a:off x="365293" y="3810001"/>
            <a:ext cx="2498613" cy="1123948"/>
            <a:chOff x="6237531" y="3846675"/>
            <a:chExt cx="2498613" cy="1123948"/>
          </a:xfrm>
        </p:grpSpPr>
        <p:sp>
          <p:nvSpPr>
            <p:cNvPr id="799" name="Google Shape;799;p45"/>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45"/>
          <p:cNvGrpSpPr/>
          <p:nvPr/>
        </p:nvGrpSpPr>
        <p:grpSpPr>
          <a:xfrm>
            <a:off x="838451" y="522313"/>
            <a:ext cx="1552263" cy="2546518"/>
            <a:chOff x="966500" y="527038"/>
            <a:chExt cx="1552263" cy="2546518"/>
          </a:xfrm>
        </p:grpSpPr>
        <p:sp>
          <p:nvSpPr>
            <p:cNvPr id="810" name="Google Shape;810;p45"/>
            <p:cNvSpPr/>
            <p:nvPr/>
          </p:nvSpPr>
          <p:spPr>
            <a:xfrm>
              <a:off x="977844" y="539974"/>
              <a:ext cx="1529616" cy="2520647"/>
            </a:xfrm>
            <a:custGeom>
              <a:rect b="b" l="l" r="r" t="t"/>
              <a:pathLst>
                <a:path extrusionOk="0" h="61773" w="37486">
                  <a:moveTo>
                    <a:pt x="18743" y="1"/>
                  </a:moveTo>
                  <a:lnTo>
                    <a:pt x="18608" y="75"/>
                  </a:lnTo>
                  <a:cubicBezTo>
                    <a:pt x="13054" y="3146"/>
                    <a:pt x="8394" y="7562"/>
                    <a:pt x="5134" y="12847"/>
                  </a:cubicBezTo>
                  <a:cubicBezTo>
                    <a:pt x="3483" y="15523"/>
                    <a:pt x="2209" y="18394"/>
                    <a:pt x="1344" y="21380"/>
                  </a:cubicBezTo>
                  <a:cubicBezTo>
                    <a:pt x="452" y="24461"/>
                    <a:pt x="0" y="27660"/>
                    <a:pt x="0" y="30886"/>
                  </a:cubicBezTo>
                  <a:cubicBezTo>
                    <a:pt x="0" y="34114"/>
                    <a:pt x="452" y="37312"/>
                    <a:pt x="1344" y="40393"/>
                  </a:cubicBezTo>
                  <a:cubicBezTo>
                    <a:pt x="2209" y="43379"/>
                    <a:pt x="3484" y="46250"/>
                    <a:pt x="5134" y="48927"/>
                  </a:cubicBezTo>
                  <a:cubicBezTo>
                    <a:pt x="8394" y="54211"/>
                    <a:pt x="13054" y="58628"/>
                    <a:pt x="18608" y="61699"/>
                  </a:cubicBezTo>
                  <a:lnTo>
                    <a:pt x="18743" y="61773"/>
                  </a:lnTo>
                  <a:lnTo>
                    <a:pt x="18877" y="61699"/>
                  </a:lnTo>
                  <a:cubicBezTo>
                    <a:pt x="24432" y="58628"/>
                    <a:pt x="29092" y="54211"/>
                    <a:pt x="32351" y="48927"/>
                  </a:cubicBezTo>
                  <a:cubicBezTo>
                    <a:pt x="34002" y="46250"/>
                    <a:pt x="35277" y="43379"/>
                    <a:pt x="36142" y="40393"/>
                  </a:cubicBezTo>
                  <a:cubicBezTo>
                    <a:pt x="37033" y="37312"/>
                    <a:pt x="37485" y="34114"/>
                    <a:pt x="37485" y="30886"/>
                  </a:cubicBezTo>
                  <a:cubicBezTo>
                    <a:pt x="37485" y="27660"/>
                    <a:pt x="37033" y="24461"/>
                    <a:pt x="36142" y="21380"/>
                  </a:cubicBezTo>
                  <a:cubicBezTo>
                    <a:pt x="35277" y="18394"/>
                    <a:pt x="34002" y="15523"/>
                    <a:pt x="32351" y="12847"/>
                  </a:cubicBezTo>
                  <a:cubicBezTo>
                    <a:pt x="29092" y="7562"/>
                    <a:pt x="24432" y="3146"/>
                    <a:pt x="18877" y="75"/>
                  </a:cubicBezTo>
                  <a:lnTo>
                    <a:pt x="187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966500" y="527038"/>
              <a:ext cx="1552263" cy="2546518"/>
            </a:xfrm>
            <a:custGeom>
              <a:rect b="b" l="l" r="r" t="t"/>
              <a:pathLst>
                <a:path extrusionOk="0" h="62407" w="38041">
                  <a:moveTo>
                    <a:pt x="19021" y="634"/>
                  </a:moveTo>
                  <a:cubicBezTo>
                    <a:pt x="30059" y="6736"/>
                    <a:pt x="37486" y="18141"/>
                    <a:pt x="37486" y="31203"/>
                  </a:cubicBezTo>
                  <a:cubicBezTo>
                    <a:pt x="37486" y="44266"/>
                    <a:pt x="30059" y="55670"/>
                    <a:pt x="19021" y="61772"/>
                  </a:cubicBezTo>
                  <a:cubicBezTo>
                    <a:pt x="7983" y="55670"/>
                    <a:pt x="556" y="44266"/>
                    <a:pt x="556" y="31203"/>
                  </a:cubicBezTo>
                  <a:cubicBezTo>
                    <a:pt x="556" y="18141"/>
                    <a:pt x="7983" y="6738"/>
                    <a:pt x="19021" y="634"/>
                  </a:cubicBezTo>
                  <a:close/>
                  <a:moveTo>
                    <a:pt x="19021" y="0"/>
                  </a:moveTo>
                  <a:lnTo>
                    <a:pt x="18752" y="149"/>
                  </a:lnTo>
                  <a:cubicBezTo>
                    <a:pt x="15965" y="1690"/>
                    <a:pt x="13390" y="3573"/>
                    <a:pt x="11097" y="5746"/>
                  </a:cubicBezTo>
                  <a:cubicBezTo>
                    <a:pt x="8804" y="7919"/>
                    <a:pt x="6812" y="10365"/>
                    <a:pt x="5177" y="13017"/>
                  </a:cubicBezTo>
                  <a:cubicBezTo>
                    <a:pt x="3513" y="15715"/>
                    <a:pt x="2227" y="18610"/>
                    <a:pt x="1355" y="21621"/>
                  </a:cubicBezTo>
                  <a:cubicBezTo>
                    <a:pt x="456" y="24726"/>
                    <a:pt x="1" y="27950"/>
                    <a:pt x="1" y="31203"/>
                  </a:cubicBezTo>
                  <a:cubicBezTo>
                    <a:pt x="1" y="34457"/>
                    <a:pt x="456" y="37681"/>
                    <a:pt x="1355" y="40787"/>
                  </a:cubicBezTo>
                  <a:cubicBezTo>
                    <a:pt x="2227" y="43797"/>
                    <a:pt x="3513" y="46692"/>
                    <a:pt x="5177" y="49390"/>
                  </a:cubicBezTo>
                  <a:cubicBezTo>
                    <a:pt x="6812" y="52042"/>
                    <a:pt x="8804" y="54488"/>
                    <a:pt x="11097" y="56662"/>
                  </a:cubicBezTo>
                  <a:cubicBezTo>
                    <a:pt x="13390" y="58835"/>
                    <a:pt x="15965" y="60718"/>
                    <a:pt x="18752" y="62258"/>
                  </a:cubicBezTo>
                  <a:lnTo>
                    <a:pt x="19021" y="62406"/>
                  </a:lnTo>
                  <a:lnTo>
                    <a:pt x="19290" y="62258"/>
                  </a:lnTo>
                  <a:cubicBezTo>
                    <a:pt x="22077" y="60718"/>
                    <a:pt x="24652" y="58835"/>
                    <a:pt x="26945" y="56662"/>
                  </a:cubicBezTo>
                  <a:cubicBezTo>
                    <a:pt x="29238" y="54488"/>
                    <a:pt x="31229" y="52042"/>
                    <a:pt x="32866" y="49390"/>
                  </a:cubicBezTo>
                  <a:cubicBezTo>
                    <a:pt x="34529" y="46692"/>
                    <a:pt x="35815" y="43797"/>
                    <a:pt x="36686" y="40787"/>
                  </a:cubicBezTo>
                  <a:cubicBezTo>
                    <a:pt x="37586" y="37681"/>
                    <a:pt x="38041" y="34457"/>
                    <a:pt x="38041" y="31203"/>
                  </a:cubicBezTo>
                  <a:cubicBezTo>
                    <a:pt x="38041" y="27950"/>
                    <a:pt x="37586" y="24726"/>
                    <a:pt x="36686" y="21621"/>
                  </a:cubicBezTo>
                  <a:cubicBezTo>
                    <a:pt x="35815" y="18610"/>
                    <a:pt x="34529" y="15715"/>
                    <a:pt x="32866" y="13017"/>
                  </a:cubicBezTo>
                  <a:cubicBezTo>
                    <a:pt x="31229" y="10365"/>
                    <a:pt x="29238" y="7919"/>
                    <a:pt x="26945" y="5746"/>
                  </a:cubicBezTo>
                  <a:cubicBezTo>
                    <a:pt x="24652" y="3573"/>
                    <a:pt x="22077" y="1690"/>
                    <a:pt x="19290" y="149"/>
                  </a:cubicBezTo>
                  <a:lnTo>
                    <a:pt x="190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1137800" y="1195467"/>
              <a:ext cx="1209664" cy="1209705"/>
            </a:xfrm>
            <a:custGeom>
              <a:rect b="b" l="l" r="r" t="t"/>
              <a:pathLst>
                <a:path extrusionOk="0" h="29646" w="29645">
                  <a:moveTo>
                    <a:pt x="14823" y="0"/>
                  </a:moveTo>
                  <a:cubicBezTo>
                    <a:pt x="10891" y="0"/>
                    <a:pt x="7122" y="1561"/>
                    <a:pt x="4342" y="4341"/>
                  </a:cubicBezTo>
                  <a:cubicBezTo>
                    <a:pt x="1562" y="7122"/>
                    <a:pt x="1" y="10891"/>
                    <a:pt x="1" y="14822"/>
                  </a:cubicBezTo>
                  <a:cubicBezTo>
                    <a:pt x="1" y="18754"/>
                    <a:pt x="1562" y="22524"/>
                    <a:pt x="4342" y="25303"/>
                  </a:cubicBezTo>
                  <a:cubicBezTo>
                    <a:pt x="7122" y="28083"/>
                    <a:pt x="10891" y="29646"/>
                    <a:pt x="14823" y="29646"/>
                  </a:cubicBezTo>
                  <a:cubicBezTo>
                    <a:pt x="18754" y="29646"/>
                    <a:pt x="22524" y="28083"/>
                    <a:pt x="25304" y="25303"/>
                  </a:cubicBezTo>
                  <a:cubicBezTo>
                    <a:pt x="28084" y="22524"/>
                    <a:pt x="29645" y="18754"/>
                    <a:pt x="29645" y="14822"/>
                  </a:cubicBezTo>
                  <a:cubicBezTo>
                    <a:pt x="29645" y="10891"/>
                    <a:pt x="28084" y="7122"/>
                    <a:pt x="25304" y="4341"/>
                  </a:cubicBezTo>
                  <a:cubicBezTo>
                    <a:pt x="22524" y="1561"/>
                    <a:pt x="18754" y="0"/>
                    <a:pt x="148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1324810" y="1382476"/>
              <a:ext cx="835646" cy="835646"/>
            </a:xfrm>
            <a:custGeom>
              <a:rect b="b" l="l" r="r" t="t"/>
              <a:pathLst>
                <a:path extrusionOk="0" h="20479" w="20479">
                  <a:moveTo>
                    <a:pt x="10240" y="1"/>
                  </a:moveTo>
                  <a:cubicBezTo>
                    <a:pt x="7524" y="1"/>
                    <a:pt x="4919" y="1080"/>
                    <a:pt x="3000" y="2999"/>
                  </a:cubicBezTo>
                  <a:cubicBezTo>
                    <a:pt x="1079" y="4920"/>
                    <a:pt x="1" y="7524"/>
                    <a:pt x="1" y="10239"/>
                  </a:cubicBezTo>
                  <a:cubicBezTo>
                    <a:pt x="1" y="12955"/>
                    <a:pt x="1079" y="15560"/>
                    <a:pt x="3000" y="17479"/>
                  </a:cubicBezTo>
                  <a:cubicBezTo>
                    <a:pt x="4919" y="19400"/>
                    <a:pt x="7524" y="20478"/>
                    <a:pt x="10240" y="20478"/>
                  </a:cubicBezTo>
                  <a:cubicBezTo>
                    <a:pt x="12956" y="20478"/>
                    <a:pt x="15560" y="19400"/>
                    <a:pt x="17480" y="17479"/>
                  </a:cubicBezTo>
                  <a:cubicBezTo>
                    <a:pt x="19401" y="15560"/>
                    <a:pt x="20479" y="12955"/>
                    <a:pt x="20479" y="10239"/>
                  </a:cubicBezTo>
                  <a:cubicBezTo>
                    <a:pt x="20479" y="7524"/>
                    <a:pt x="19401" y="4920"/>
                    <a:pt x="17480" y="2999"/>
                  </a:cubicBezTo>
                  <a:cubicBezTo>
                    <a:pt x="15560" y="1080"/>
                    <a:pt x="12956" y="1"/>
                    <a:pt x="10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1622809" y="1648934"/>
              <a:ext cx="239689" cy="349780"/>
            </a:xfrm>
            <a:custGeom>
              <a:rect b="b" l="l" r="r" t="t"/>
              <a:pathLst>
                <a:path extrusionOk="0" h="8572" w="5874">
                  <a:moveTo>
                    <a:pt x="1697" y="0"/>
                  </a:moveTo>
                  <a:lnTo>
                    <a:pt x="0" y="4883"/>
                  </a:lnTo>
                  <a:lnTo>
                    <a:pt x="2306" y="4883"/>
                  </a:lnTo>
                  <a:lnTo>
                    <a:pt x="1697" y="8571"/>
                  </a:lnTo>
                  <a:lnTo>
                    <a:pt x="5873" y="3524"/>
                  </a:lnTo>
                  <a:lnTo>
                    <a:pt x="3177" y="3524"/>
                  </a:lnTo>
                  <a:lnTo>
                    <a:pt x="46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6"/>
          <p:cNvSpPr txBox="1"/>
          <p:nvPr>
            <p:ph idx="1" type="body"/>
          </p:nvPr>
        </p:nvSpPr>
        <p:spPr>
          <a:xfrm>
            <a:off x="720000" y="1702450"/>
            <a:ext cx="7704000" cy="3441000"/>
          </a:xfrm>
          <a:prstGeom prst="rect">
            <a:avLst/>
          </a:prstGeom>
        </p:spPr>
        <p:txBody>
          <a:bodyPr anchorCtr="0" anchor="t" bIns="91425" lIns="91425" spcFirstLastPara="1" rIns="91425" wrap="square" tIns="91425">
            <a:noAutofit/>
          </a:bodyPr>
          <a:lstStyle/>
          <a:p>
            <a:pPr indent="-304800" lvl="1" marL="914400" rtl="0" algn="l">
              <a:spcBef>
                <a:spcPts val="0"/>
              </a:spcBef>
              <a:spcAft>
                <a:spcPts val="0"/>
              </a:spcAft>
              <a:buSzPts val="1200"/>
              <a:buChar char="○"/>
            </a:pPr>
            <a:r>
              <a:rPr lang="en"/>
              <a:t>Desarrollo web para la página web</a:t>
            </a:r>
            <a:endParaRPr/>
          </a:p>
          <a:p>
            <a:pPr indent="-304800" lvl="1" marL="914400" rtl="0" algn="l">
              <a:spcBef>
                <a:spcPts val="0"/>
              </a:spcBef>
              <a:spcAft>
                <a:spcPts val="0"/>
              </a:spcAft>
              <a:buSzPts val="1200"/>
              <a:buChar char="○"/>
            </a:pPr>
            <a:r>
              <a:rPr lang="en"/>
              <a:t>Programación para nuestro backend</a:t>
            </a:r>
            <a:endParaRPr/>
          </a:p>
          <a:p>
            <a:pPr indent="-304800" lvl="1" marL="914400" rtl="0" algn="l">
              <a:spcBef>
                <a:spcPts val="0"/>
              </a:spcBef>
              <a:spcAft>
                <a:spcPts val="0"/>
              </a:spcAft>
              <a:buSzPts val="1200"/>
              <a:buChar char="○"/>
            </a:pPr>
            <a:r>
              <a:rPr lang="en"/>
              <a:t>Administración de bases de datos para la persistencia de información</a:t>
            </a:r>
            <a:endParaRPr/>
          </a:p>
          <a:p>
            <a:pPr indent="-304800" lvl="1" marL="914400" rtl="0" algn="l">
              <a:spcBef>
                <a:spcPts val="0"/>
              </a:spcBef>
              <a:spcAft>
                <a:spcPts val="0"/>
              </a:spcAft>
              <a:buSzPts val="1200"/>
              <a:buChar char="○"/>
            </a:pPr>
            <a:r>
              <a:rPr lang="en"/>
              <a:t>Desarrollo IoT para capturar la información relevante dado nuestro contexto</a:t>
            </a:r>
            <a:endParaRPr/>
          </a:p>
          <a:p>
            <a:pPr indent="-304800" lvl="1" marL="914400" rtl="0" algn="l">
              <a:spcBef>
                <a:spcPts val="0"/>
              </a:spcBef>
              <a:spcAft>
                <a:spcPts val="0"/>
              </a:spcAft>
              <a:buSzPts val="1200"/>
              <a:buChar char="○"/>
            </a:pPr>
            <a:r>
              <a:rPr lang="en"/>
              <a:t>Cloud computing para el mantenimiento de los servicios  a utiliza</a:t>
            </a:r>
            <a:endParaRPr/>
          </a:p>
          <a:p>
            <a:pPr indent="-304800" lvl="1" marL="914400" rtl="0" algn="l">
              <a:spcBef>
                <a:spcPts val="0"/>
              </a:spcBef>
              <a:spcAft>
                <a:spcPts val="0"/>
              </a:spcAft>
              <a:buSzPts val="1200"/>
              <a:buChar char="○"/>
            </a:pPr>
            <a:r>
              <a:rPr lang="en"/>
              <a:t>Gestión de proyectos para la administración del proyecto en general</a:t>
            </a:r>
            <a:endParaRPr/>
          </a:p>
          <a:p>
            <a:pPr indent="-304800" lvl="1" marL="914400" rtl="0" algn="l">
              <a:spcBef>
                <a:spcPts val="0"/>
              </a:spcBef>
              <a:spcAft>
                <a:spcPts val="0"/>
              </a:spcAft>
              <a:buSzPts val="1200"/>
              <a:buChar char="○"/>
            </a:pPr>
            <a:r>
              <a:rPr lang="en"/>
              <a:t>Arquitectura de software para definir cómo funcionará el proyecto a nivel de infraestructura y software</a:t>
            </a:r>
            <a:endParaRPr/>
          </a:p>
          <a:p>
            <a:pPr indent="-304800" lvl="1" marL="914400" rtl="0" algn="l">
              <a:spcBef>
                <a:spcPts val="0"/>
              </a:spcBef>
              <a:spcAft>
                <a:spcPts val="0"/>
              </a:spcAft>
              <a:buSzPts val="1200"/>
              <a:buChar char="○"/>
            </a:pPr>
            <a:r>
              <a:rPr lang="en"/>
              <a:t>Pruebas de calidad para la calidad de nivel técnico del proyecto y el aseguramiento de la seguridad del sistema</a:t>
            </a:r>
            <a:endParaRPr/>
          </a:p>
          <a:p>
            <a:pPr indent="-304800" lvl="1" marL="914400" rtl="0" algn="l">
              <a:spcBef>
                <a:spcPts val="0"/>
              </a:spcBef>
              <a:spcAft>
                <a:spcPts val="0"/>
              </a:spcAft>
              <a:buSzPts val="1200"/>
              <a:buChar char="○"/>
            </a:pPr>
            <a:r>
              <a:rPr lang="en"/>
              <a:t>Desarrollo de prototipos para generar una simulación del entorno esperado en el que funcione nuestro proyecto</a:t>
            </a:r>
            <a:endParaRPr/>
          </a:p>
          <a:p>
            <a:pPr indent="-304800" lvl="1" marL="914400" rtl="0" algn="l">
              <a:spcBef>
                <a:spcPts val="0"/>
              </a:spcBef>
              <a:spcAft>
                <a:spcPts val="0"/>
              </a:spcAft>
              <a:buSzPts val="1200"/>
              <a:buChar char="○"/>
            </a:pPr>
            <a:r>
              <a:rPr lang="en"/>
              <a:t>Integración de plataformas para desarrollar nuestro backend y que tanto los sistemas de bases de datos y los software de cliente como la página web y móvil funcionen de forma adecuada</a:t>
            </a:r>
            <a:endParaRPr b="1"/>
          </a:p>
        </p:txBody>
      </p:sp>
      <p:sp>
        <p:nvSpPr>
          <p:cNvPr id="820" name="Google Shape;820;p46"/>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Algunos conocimientos obtenidos los a </a:t>
            </a:r>
            <a:r>
              <a:rPr lang="en"/>
              <a:t>aplicar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7"/>
          <p:cNvSpPr/>
          <p:nvPr/>
        </p:nvSpPr>
        <p:spPr>
          <a:xfrm>
            <a:off x="0" y="-4725"/>
            <a:ext cx="3229200" cy="3600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47"/>
          <p:cNvGrpSpPr/>
          <p:nvPr/>
        </p:nvGrpSpPr>
        <p:grpSpPr>
          <a:xfrm>
            <a:off x="587051" y="-4725"/>
            <a:ext cx="2055103" cy="3600596"/>
            <a:chOff x="715100" y="0"/>
            <a:chExt cx="2055103" cy="3600596"/>
          </a:xfrm>
        </p:grpSpPr>
        <p:sp>
          <p:nvSpPr>
            <p:cNvPr id="827" name="Google Shape;827;p47"/>
            <p:cNvSpPr/>
            <p:nvPr/>
          </p:nvSpPr>
          <p:spPr>
            <a:xfrm>
              <a:off x="715100" y="0"/>
              <a:ext cx="2055103" cy="2104151"/>
            </a:xfrm>
            <a:custGeom>
              <a:rect b="b" l="l" r="r" t="t"/>
              <a:pathLst>
                <a:path extrusionOk="0" h="51566" w="50364">
                  <a:moveTo>
                    <a:pt x="1" y="1"/>
                  </a:moveTo>
                  <a:lnTo>
                    <a:pt x="25182" y="51566"/>
                  </a:lnTo>
                  <a:lnTo>
                    <a:pt x="50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715100" y="1496445"/>
              <a:ext cx="2055103" cy="2104151"/>
            </a:xfrm>
            <a:custGeom>
              <a:rect b="b" l="l" r="r" t="t"/>
              <a:pathLst>
                <a:path extrusionOk="0" h="51566" w="50364">
                  <a:moveTo>
                    <a:pt x="25182" y="1"/>
                  </a:moveTo>
                  <a:lnTo>
                    <a:pt x="1" y="51565"/>
                  </a:lnTo>
                  <a:lnTo>
                    <a:pt x="50364" y="51565"/>
                  </a:lnTo>
                  <a:lnTo>
                    <a:pt x="25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47"/>
          <p:cNvSpPr/>
          <p:nvPr/>
        </p:nvSpPr>
        <p:spPr>
          <a:xfrm>
            <a:off x="0" y="3595725"/>
            <a:ext cx="3229200" cy="155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txBox="1"/>
          <p:nvPr>
            <p:ph idx="1" type="subTitle"/>
          </p:nvPr>
        </p:nvSpPr>
        <p:spPr>
          <a:xfrm flipH="1">
            <a:off x="3945900" y="1864621"/>
            <a:ext cx="4201200" cy="28479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rPr lang="en"/>
              <a:t>La metodología a trabajar será ágil en base a Scrum con sprints de cada 2 semanas. Esto permitirá un seguimiento y la trazabilidad de las tareas con una mayor facilidad, adicionalmente utilizaremos las plataformas de lineal para la administración de las tareas generales, reuniones y cierta documentación, github issues para la trazabilidad de las tareas técnicas en base al proyecto. Las integraciones de Lineal con github permite que todas las tareas </a:t>
            </a:r>
            <a:r>
              <a:rPr lang="en"/>
              <a:t>técnicas</a:t>
            </a:r>
            <a:r>
              <a:rPr lang="en"/>
              <a:t> se vean reflejadas en github, permitiendo un mejor orden.</a:t>
            </a:r>
            <a:endParaRPr/>
          </a:p>
        </p:txBody>
      </p:sp>
      <p:sp>
        <p:nvSpPr>
          <p:cNvPr id="831" name="Google Shape;831;p47"/>
          <p:cNvSpPr txBox="1"/>
          <p:nvPr>
            <p:ph type="title"/>
          </p:nvPr>
        </p:nvSpPr>
        <p:spPr>
          <a:xfrm flipH="1">
            <a:off x="3945900" y="894333"/>
            <a:ext cx="4201200" cy="8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Metodología</a:t>
            </a:r>
            <a:endParaRPr>
              <a:latin typeface="Raleway SemiBold"/>
              <a:ea typeface="Raleway SemiBold"/>
              <a:cs typeface="Raleway SemiBold"/>
              <a:sym typeface="Raleway SemiBold"/>
            </a:endParaRPr>
          </a:p>
        </p:txBody>
      </p:sp>
      <p:grpSp>
        <p:nvGrpSpPr>
          <p:cNvPr id="832" name="Google Shape;832;p47"/>
          <p:cNvGrpSpPr/>
          <p:nvPr/>
        </p:nvGrpSpPr>
        <p:grpSpPr>
          <a:xfrm flipH="1">
            <a:off x="365293" y="3810001"/>
            <a:ext cx="2498613" cy="1123948"/>
            <a:chOff x="6237531" y="3846675"/>
            <a:chExt cx="2498613" cy="1123948"/>
          </a:xfrm>
        </p:grpSpPr>
        <p:sp>
          <p:nvSpPr>
            <p:cNvPr id="833" name="Google Shape;833;p47"/>
            <p:cNvSpPr/>
            <p:nvPr/>
          </p:nvSpPr>
          <p:spPr>
            <a:xfrm>
              <a:off x="6237531" y="3846675"/>
              <a:ext cx="1493171" cy="147392"/>
            </a:xfrm>
            <a:custGeom>
              <a:rect b="b" l="l" r="r" t="t"/>
              <a:pathLst>
                <a:path extrusionOk="0" h="2450" w="24820">
                  <a:moveTo>
                    <a:pt x="1226" y="0"/>
                  </a:moveTo>
                  <a:cubicBezTo>
                    <a:pt x="547" y="0"/>
                    <a:pt x="1" y="546"/>
                    <a:pt x="1" y="1225"/>
                  </a:cubicBezTo>
                  <a:cubicBezTo>
                    <a:pt x="1" y="1903"/>
                    <a:pt x="547" y="2449"/>
                    <a:pt x="1226" y="2449"/>
                  </a:cubicBezTo>
                  <a:lnTo>
                    <a:pt x="23595" y="2449"/>
                  </a:lnTo>
                  <a:cubicBezTo>
                    <a:pt x="24274" y="2449"/>
                    <a:pt x="24820" y="1903"/>
                    <a:pt x="24820" y="1225"/>
                  </a:cubicBezTo>
                  <a:cubicBezTo>
                    <a:pt x="24820" y="546"/>
                    <a:pt x="24274" y="0"/>
                    <a:pt x="23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7821111" y="3846675"/>
              <a:ext cx="915034" cy="147392"/>
            </a:xfrm>
            <a:custGeom>
              <a:rect b="b" l="l" r="r" t="t"/>
              <a:pathLst>
                <a:path extrusionOk="0" h="2450" w="15210">
                  <a:moveTo>
                    <a:pt x="1225" y="0"/>
                  </a:moveTo>
                  <a:cubicBezTo>
                    <a:pt x="546" y="0"/>
                    <a:pt x="0" y="546"/>
                    <a:pt x="0" y="1225"/>
                  </a:cubicBezTo>
                  <a:cubicBezTo>
                    <a:pt x="0" y="1903"/>
                    <a:pt x="546" y="2449"/>
                    <a:pt x="1225" y="2449"/>
                  </a:cubicBezTo>
                  <a:lnTo>
                    <a:pt x="13985" y="2449"/>
                  </a:lnTo>
                  <a:cubicBezTo>
                    <a:pt x="14663" y="2449"/>
                    <a:pt x="15210" y="1903"/>
                    <a:pt x="15210" y="1225"/>
                  </a:cubicBezTo>
                  <a:cubicBezTo>
                    <a:pt x="15210" y="546"/>
                    <a:pt x="14663" y="0"/>
                    <a:pt x="13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6237531" y="4090874"/>
              <a:ext cx="776485" cy="147332"/>
            </a:xfrm>
            <a:custGeom>
              <a:rect b="b" l="l" r="r" t="t"/>
              <a:pathLst>
                <a:path extrusionOk="0" h="2449" w="12907">
                  <a:moveTo>
                    <a:pt x="1226" y="0"/>
                  </a:moveTo>
                  <a:cubicBezTo>
                    <a:pt x="547" y="0"/>
                    <a:pt x="1" y="545"/>
                    <a:pt x="1" y="1224"/>
                  </a:cubicBezTo>
                  <a:cubicBezTo>
                    <a:pt x="1" y="1902"/>
                    <a:pt x="547" y="2448"/>
                    <a:pt x="1226" y="2448"/>
                  </a:cubicBezTo>
                  <a:lnTo>
                    <a:pt x="11682" y="2448"/>
                  </a:lnTo>
                  <a:cubicBezTo>
                    <a:pt x="12361" y="2448"/>
                    <a:pt x="12907" y="1902"/>
                    <a:pt x="12907" y="1224"/>
                  </a:cubicBezTo>
                  <a:cubicBezTo>
                    <a:pt x="12907" y="545"/>
                    <a:pt x="12361" y="0"/>
                    <a:pt x="11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7104283" y="4090874"/>
              <a:ext cx="1631780" cy="147332"/>
            </a:xfrm>
            <a:custGeom>
              <a:rect b="b" l="l" r="r" t="t"/>
              <a:pathLst>
                <a:path extrusionOk="0" h="2449" w="27124">
                  <a:moveTo>
                    <a:pt x="1225" y="0"/>
                  </a:moveTo>
                  <a:cubicBezTo>
                    <a:pt x="547" y="0"/>
                    <a:pt x="1" y="545"/>
                    <a:pt x="1" y="1224"/>
                  </a:cubicBezTo>
                  <a:cubicBezTo>
                    <a:pt x="1" y="1902"/>
                    <a:pt x="547" y="2448"/>
                    <a:pt x="1225" y="2448"/>
                  </a:cubicBezTo>
                  <a:lnTo>
                    <a:pt x="25899" y="2448"/>
                  </a:lnTo>
                  <a:cubicBezTo>
                    <a:pt x="26578" y="2448"/>
                    <a:pt x="27124" y="1902"/>
                    <a:pt x="27124" y="1224"/>
                  </a:cubicBezTo>
                  <a:cubicBezTo>
                    <a:pt x="27124" y="545"/>
                    <a:pt x="26578" y="0"/>
                    <a:pt x="25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6237531" y="4334953"/>
              <a:ext cx="1296689" cy="147392"/>
            </a:xfrm>
            <a:custGeom>
              <a:rect b="b" l="l" r="r" t="t"/>
              <a:pathLst>
                <a:path extrusionOk="0" h="2450" w="21554">
                  <a:moveTo>
                    <a:pt x="1226" y="0"/>
                  </a:moveTo>
                  <a:cubicBezTo>
                    <a:pt x="547" y="0"/>
                    <a:pt x="1" y="546"/>
                    <a:pt x="1" y="1225"/>
                  </a:cubicBezTo>
                  <a:cubicBezTo>
                    <a:pt x="1" y="1903"/>
                    <a:pt x="547" y="2449"/>
                    <a:pt x="1226" y="2449"/>
                  </a:cubicBezTo>
                  <a:lnTo>
                    <a:pt x="20329" y="2449"/>
                  </a:lnTo>
                  <a:cubicBezTo>
                    <a:pt x="21007" y="2449"/>
                    <a:pt x="21554" y="1903"/>
                    <a:pt x="21554" y="1225"/>
                  </a:cubicBezTo>
                  <a:cubicBezTo>
                    <a:pt x="21554" y="546"/>
                    <a:pt x="21007" y="0"/>
                    <a:pt x="20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7624502" y="4334953"/>
              <a:ext cx="1111636" cy="147392"/>
            </a:xfrm>
            <a:custGeom>
              <a:rect b="b" l="l" r="r" t="t"/>
              <a:pathLst>
                <a:path extrusionOk="0" h="2450" w="18478">
                  <a:moveTo>
                    <a:pt x="1225" y="0"/>
                  </a:moveTo>
                  <a:cubicBezTo>
                    <a:pt x="547" y="0"/>
                    <a:pt x="1" y="546"/>
                    <a:pt x="1" y="1225"/>
                  </a:cubicBezTo>
                  <a:cubicBezTo>
                    <a:pt x="1" y="1903"/>
                    <a:pt x="547" y="2449"/>
                    <a:pt x="1225" y="2449"/>
                  </a:cubicBezTo>
                  <a:lnTo>
                    <a:pt x="17253" y="2449"/>
                  </a:lnTo>
                  <a:cubicBezTo>
                    <a:pt x="17931" y="2449"/>
                    <a:pt x="18478" y="1903"/>
                    <a:pt x="18478" y="1225"/>
                  </a:cubicBezTo>
                  <a:cubicBezTo>
                    <a:pt x="18478" y="546"/>
                    <a:pt x="17931" y="0"/>
                    <a:pt x="17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6237531" y="4579092"/>
              <a:ext cx="1825916" cy="147392"/>
            </a:xfrm>
            <a:custGeom>
              <a:rect b="b" l="l" r="r" t="t"/>
              <a:pathLst>
                <a:path extrusionOk="0" h="2450" w="30351">
                  <a:moveTo>
                    <a:pt x="1226" y="0"/>
                  </a:moveTo>
                  <a:cubicBezTo>
                    <a:pt x="547" y="0"/>
                    <a:pt x="1" y="546"/>
                    <a:pt x="1" y="1225"/>
                  </a:cubicBezTo>
                  <a:cubicBezTo>
                    <a:pt x="1" y="1903"/>
                    <a:pt x="547" y="2449"/>
                    <a:pt x="1226" y="2449"/>
                  </a:cubicBezTo>
                  <a:lnTo>
                    <a:pt x="29126" y="2449"/>
                  </a:lnTo>
                  <a:cubicBezTo>
                    <a:pt x="29804" y="2449"/>
                    <a:pt x="30350" y="1903"/>
                    <a:pt x="30350" y="1225"/>
                  </a:cubicBezTo>
                  <a:cubicBezTo>
                    <a:pt x="30350" y="546"/>
                    <a:pt x="29804" y="0"/>
                    <a:pt x="29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8153746" y="4579092"/>
              <a:ext cx="582349" cy="147392"/>
            </a:xfrm>
            <a:custGeom>
              <a:rect b="b" l="l" r="r" t="t"/>
              <a:pathLst>
                <a:path extrusionOk="0" h="2450" w="9680">
                  <a:moveTo>
                    <a:pt x="1225" y="0"/>
                  </a:moveTo>
                  <a:cubicBezTo>
                    <a:pt x="547" y="0"/>
                    <a:pt x="0" y="546"/>
                    <a:pt x="0" y="1225"/>
                  </a:cubicBezTo>
                  <a:cubicBezTo>
                    <a:pt x="0" y="1903"/>
                    <a:pt x="547" y="2449"/>
                    <a:pt x="1225" y="2449"/>
                  </a:cubicBezTo>
                  <a:lnTo>
                    <a:pt x="8455" y="2449"/>
                  </a:lnTo>
                  <a:cubicBezTo>
                    <a:pt x="9134" y="2449"/>
                    <a:pt x="9680" y="1903"/>
                    <a:pt x="9680" y="1225"/>
                  </a:cubicBezTo>
                  <a:cubicBezTo>
                    <a:pt x="9680" y="546"/>
                    <a:pt x="9134" y="0"/>
                    <a:pt x="8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6237531" y="4823231"/>
              <a:ext cx="940481" cy="147392"/>
            </a:xfrm>
            <a:custGeom>
              <a:rect b="b" l="l" r="r" t="t"/>
              <a:pathLst>
                <a:path extrusionOk="0" h="2450" w="15633">
                  <a:moveTo>
                    <a:pt x="1226" y="0"/>
                  </a:moveTo>
                  <a:cubicBezTo>
                    <a:pt x="547" y="0"/>
                    <a:pt x="1" y="547"/>
                    <a:pt x="1" y="1225"/>
                  </a:cubicBezTo>
                  <a:cubicBezTo>
                    <a:pt x="1" y="1903"/>
                    <a:pt x="547" y="2450"/>
                    <a:pt x="1226" y="2450"/>
                  </a:cubicBezTo>
                  <a:lnTo>
                    <a:pt x="14408" y="2450"/>
                  </a:lnTo>
                  <a:cubicBezTo>
                    <a:pt x="15086" y="2450"/>
                    <a:pt x="15632" y="1903"/>
                    <a:pt x="15632" y="1225"/>
                  </a:cubicBezTo>
                  <a:cubicBezTo>
                    <a:pt x="15632" y="547"/>
                    <a:pt x="15086" y="0"/>
                    <a:pt x="14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7268344" y="4823231"/>
              <a:ext cx="1467784" cy="147392"/>
            </a:xfrm>
            <a:custGeom>
              <a:rect b="b" l="l" r="r" t="t"/>
              <a:pathLst>
                <a:path extrusionOk="0" h="2450" w="24398">
                  <a:moveTo>
                    <a:pt x="1225" y="0"/>
                  </a:moveTo>
                  <a:cubicBezTo>
                    <a:pt x="547" y="0"/>
                    <a:pt x="1" y="547"/>
                    <a:pt x="1" y="1225"/>
                  </a:cubicBezTo>
                  <a:cubicBezTo>
                    <a:pt x="1" y="1903"/>
                    <a:pt x="547" y="2450"/>
                    <a:pt x="1225" y="2450"/>
                  </a:cubicBezTo>
                  <a:lnTo>
                    <a:pt x="23173" y="2450"/>
                  </a:lnTo>
                  <a:cubicBezTo>
                    <a:pt x="23851" y="2450"/>
                    <a:pt x="24398" y="1903"/>
                    <a:pt x="24398" y="1225"/>
                  </a:cubicBezTo>
                  <a:cubicBezTo>
                    <a:pt x="24398" y="547"/>
                    <a:pt x="23851" y="0"/>
                    <a:pt x="23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47"/>
          <p:cNvGrpSpPr/>
          <p:nvPr/>
        </p:nvGrpSpPr>
        <p:grpSpPr>
          <a:xfrm>
            <a:off x="838451" y="522313"/>
            <a:ext cx="1552263" cy="2546518"/>
            <a:chOff x="966500" y="527038"/>
            <a:chExt cx="1552263" cy="2546518"/>
          </a:xfrm>
        </p:grpSpPr>
        <p:sp>
          <p:nvSpPr>
            <p:cNvPr id="844" name="Google Shape;844;p47"/>
            <p:cNvSpPr/>
            <p:nvPr/>
          </p:nvSpPr>
          <p:spPr>
            <a:xfrm>
              <a:off x="977844" y="539974"/>
              <a:ext cx="1529616" cy="2520647"/>
            </a:xfrm>
            <a:custGeom>
              <a:rect b="b" l="l" r="r" t="t"/>
              <a:pathLst>
                <a:path extrusionOk="0" h="61773" w="37486">
                  <a:moveTo>
                    <a:pt x="18743" y="1"/>
                  </a:moveTo>
                  <a:lnTo>
                    <a:pt x="18608" y="75"/>
                  </a:lnTo>
                  <a:cubicBezTo>
                    <a:pt x="13054" y="3146"/>
                    <a:pt x="8394" y="7562"/>
                    <a:pt x="5134" y="12847"/>
                  </a:cubicBezTo>
                  <a:cubicBezTo>
                    <a:pt x="3483" y="15523"/>
                    <a:pt x="2209" y="18394"/>
                    <a:pt x="1344" y="21380"/>
                  </a:cubicBezTo>
                  <a:cubicBezTo>
                    <a:pt x="452" y="24461"/>
                    <a:pt x="0" y="27660"/>
                    <a:pt x="0" y="30886"/>
                  </a:cubicBezTo>
                  <a:cubicBezTo>
                    <a:pt x="0" y="34114"/>
                    <a:pt x="452" y="37312"/>
                    <a:pt x="1344" y="40393"/>
                  </a:cubicBezTo>
                  <a:cubicBezTo>
                    <a:pt x="2209" y="43379"/>
                    <a:pt x="3484" y="46250"/>
                    <a:pt x="5134" y="48927"/>
                  </a:cubicBezTo>
                  <a:cubicBezTo>
                    <a:pt x="8394" y="54211"/>
                    <a:pt x="13054" y="58628"/>
                    <a:pt x="18608" y="61699"/>
                  </a:cubicBezTo>
                  <a:lnTo>
                    <a:pt x="18743" y="61773"/>
                  </a:lnTo>
                  <a:lnTo>
                    <a:pt x="18877" y="61699"/>
                  </a:lnTo>
                  <a:cubicBezTo>
                    <a:pt x="24432" y="58628"/>
                    <a:pt x="29092" y="54211"/>
                    <a:pt x="32351" y="48927"/>
                  </a:cubicBezTo>
                  <a:cubicBezTo>
                    <a:pt x="34002" y="46250"/>
                    <a:pt x="35277" y="43379"/>
                    <a:pt x="36142" y="40393"/>
                  </a:cubicBezTo>
                  <a:cubicBezTo>
                    <a:pt x="37033" y="37312"/>
                    <a:pt x="37485" y="34114"/>
                    <a:pt x="37485" y="30886"/>
                  </a:cubicBezTo>
                  <a:cubicBezTo>
                    <a:pt x="37485" y="27660"/>
                    <a:pt x="37033" y="24461"/>
                    <a:pt x="36142" y="21380"/>
                  </a:cubicBezTo>
                  <a:cubicBezTo>
                    <a:pt x="35277" y="18394"/>
                    <a:pt x="34002" y="15523"/>
                    <a:pt x="32351" y="12847"/>
                  </a:cubicBezTo>
                  <a:cubicBezTo>
                    <a:pt x="29092" y="7562"/>
                    <a:pt x="24432" y="3146"/>
                    <a:pt x="18877" y="75"/>
                  </a:cubicBezTo>
                  <a:lnTo>
                    <a:pt x="187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966500" y="527038"/>
              <a:ext cx="1552263" cy="2546518"/>
            </a:xfrm>
            <a:custGeom>
              <a:rect b="b" l="l" r="r" t="t"/>
              <a:pathLst>
                <a:path extrusionOk="0" h="62407" w="38041">
                  <a:moveTo>
                    <a:pt x="19021" y="634"/>
                  </a:moveTo>
                  <a:cubicBezTo>
                    <a:pt x="30059" y="6736"/>
                    <a:pt x="37486" y="18141"/>
                    <a:pt x="37486" y="31203"/>
                  </a:cubicBezTo>
                  <a:cubicBezTo>
                    <a:pt x="37486" y="44266"/>
                    <a:pt x="30059" y="55670"/>
                    <a:pt x="19021" y="61772"/>
                  </a:cubicBezTo>
                  <a:cubicBezTo>
                    <a:pt x="7983" y="55670"/>
                    <a:pt x="556" y="44266"/>
                    <a:pt x="556" y="31203"/>
                  </a:cubicBezTo>
                  <a:cubicBezTo>
                    <a:pt x="556" y="18141"/>
                    <a:pt x="7983" y="6738"/>
                    <a:pt x="19021" y="634"/>
                  </a:cubicBezTo>
                  <a:close/>
                  <a:moveTo>
                    <a:pt x="19021" y="0"/>
                  </a:moveTo>
                  <a:lnTo>
                    <a:pt x="18752" y="149"/>
                  </a:lnTo>
                  <a:cubicBezTo>
                    <a:pt x="15965" y="1690"/>
                    <a:pt x="13390" y="3573"/>
                    <a:pt x="11097" y="5746"/>
                  </a:cubicBezTo>
                  <a:cubicBezTo>
                    <a:pt x="8804" y="7919"/>
                    <a:pt x="6812" y="10365"/>
                    <a:pt x="5177" y="13017"/>
                  </a:cubicBezTo>
                  <a:cubicBezTo>
                    <a:pt x="3513" y="15715"/>
                    <a:pt x="2227" y="18610"/>
                    <a:pt x="1355" y="21621"/>
                  </a:cubicBezTo>
                  <a:cubicBezTo>
                    <a:pt x="456" y="24726"/>
                    <a:pt x="1" y="27950"/>
                    <a:pt x="1" y="31203"/>
                  </a:cubicBezTo>
                  <a:cubicBezTo>
                    <a:pt x="1" y="34457"/>
                    <a:pt x="456" y="37681"/>
                    <a:pt x="1355" y="40787"/>
                  </a:cubicBezTo>
                  <a:cubicBezTo>
                    <a:pt x="2227" y="43797"/>
                    <a:pt x="3513" y="46692"/>
                    <a:pt x="5177" y="49390"/>
                  </a:cubicBezTo>
                  <a:cubicBezTo>
                    <a:pt x="6812" y="52042"/>
                    <a:pt x="8804" y="54488"/>
                    <a:pt x="11097" y="56662"/>
                  </a:cubicBezTo>
                  <a:cubicBezTo>
                    <a:pt x="13390" y="58835"/>
                    <a:pt x="15965" y="60718"/>
                    <a:pt x="18752" y="62258"/>
                  </a:cubicBezTo>
                  <a:lnTo>
                    <a:pt x="19021" y="62406"/>
                  </a:lnTo>
                  <a:lnTo>
                    <a:pt x="19290" y="62258"/>
                  </a:lnTo>
                  <a:cubicBezTo>
                    <a:pt x="22077" y="60718"/>
                    <a:pt x="24652" y="58835"/>
                    <a:pt x="26945" y="56662"/>
                  </a:cubicBezTo>
                  <a:cubicBezTo>
                    <a:pt x="29238" y="54488"/>
                    <a:pt x="31229" y="52042"/>
                    <a:pt x="32866" y="49390"/>
                  </a:cubicBezTo>
                  <a:cubicBezTo>
                    <a:pt x="34529" y="46692"/>
                    <a:pt x="35815" y="43797"/>
                    <a:pt x="36686" y="40787"/>
                  </a:cubicBezTo>
                  <a:cubicBezTo>
                    <a:pt x="37586" y="37681"/>
                    <a:pt x="38041" y="34457"/>
                    <a:pt x="38041" y="31203"/>
                  </a:cubicBezTo>
                  <a:cubicBezTo>
                    <a:pt x="38041" y="27950"/>
                    <a:pt x="37586" y="24726"/>
                    <a:pt x="36686" y="21621"/>
                  </a:cubicBezTo>
                  <a:cubicBezTo>
                    <a:pt x="35815" y="18610"/>
                    <a:pt x="34529" y="15715"/>
                    <a:pt x="32866" y="13017"/>
                  </a:cubicBezTo>
                  <a:cubicBezTo>
                    <a:pt x="31229" y="10365"/>
                    <a:pt x="29238" y="7919"/>
                    <a:pt x="26945" y="5746"/>
                  </a:cubicBezTo>
                  <a:cubicBezTo>
                    <a:pt x="24652" y="3573"/>
                    <a:pt x="22077" y="1690"/>
                    <a:pt x="19290" y="149"/>
                  </a:cubicBezTo>
                  <a:lnTo>
                    <a:pt x="190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1137800" y="1195467"/>
              <a:ext cx="1209664" cy="1209705"/>
            </a:xfrm>
            <a:custGeom>
              <a:rect b="b" l="l" r="r" t="t"/>
              <a:pathLst>
                <a:path extrusionOk="0" h="29646" w="29645">
                  <a:moveTo>
                    <a:pt x="14823" y="0"/>
                  </a:moveTo>
                  <a:cubicBezTo>
                    <a:pt x="10891" y="0"/>
                    <a:pt x="7122" y="1561"/>
                    <a:pt x="4342" y="4341"/>
                  </a:cubicBezTo>
                  <a:cubicBezTo>
                    <a:pt x="1562" y="7122"/>
                    <a:pt x="1" y="10891"/>
                    <a:pt x="1" y="14822"/>
                  </a:cubicBezTo>
                  <a:cubicBezTo>
                    <a:pt x="1" y="18754"/>
                    <a:pt x="1562" y="22524"/>
                    <a:pt x="4342" y="25303"/>
                  </a:cubicBezTo>
                  <a:cubicBezTo>
                    <a:pt x="7122" y="28083"/>
                    <a:pt x="10891" y="29646"/>
                    <a:pt x="14823" y="29646"/>
                  </a:cubicBezTo>
                  <a:cubicBezTo>
                    <a:pt x="18754" y="29646"/>
                    <a:pt x="22524" y="28083"/>
                    <a:pt x="25304" y="25303"/>
                  </a:cubicBezTo>
                  <a:cubicBezTo>
                    <a:pt x="28084" y="22524"/>
                    <a:pt x="29645" y="18754"/>
                    <a:pt x="29645" y="14822"/>
                  </a:cubicBezTo>
                  <a:cubicBezTo>
                    <a:pt x="29645" y="10891"/>
                    <a:pt x="28084" y="7122"/>
                    <a:pt x="25304" y="4341"/>
                  </a:cubicBezTo>
                  <a:cubicBezTo>
                    <a:pt x="22524" y="1561"/>
                    <a:pt x="18754" y="0"/>
                    <a:pt x="148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1324810" y="1382476"/>
              <a:ext cx="835646" cy="835646"/>
            </a:xfrm>
            <a:custGeom>
              <a:rect b="b" l="l" r="r" t="t"/>
              <a:pathLst>
                <a:path extrusionOk="0" h="20479" w="20479">
                  <a:moveTo>
                    <a:pt x="10240" y="1"/>
                  </a:moveTo>
                  <a:cubicBezTo>
                    <a:pt x="7524" y="1"/>
                    <a:pt x="4919" y="1080"/>
                    <a:pt x="3000" y="2999"/>
                  </a:cubicBezTo>
                  <a:cubicBezTo>
                    <a:pt x="1079" y="4920"/>
                    <a:pt x="1" y="7524"/>
                    <a:pt x="1" y="10239"/>
                  </a:cubicBezTo>
                  <a:cubicBezTo>
                    <a:pt x="1" y="12955"/>
                    <a:pt x="1079" y="15560"/>
                    <a:pt x="3000" y="17479"/>
                  </a:cubicBezTo>
                  <a:cubicBezTo>
                    <a:pt x="4919" y="19400"/>
                    <a:pt x="7524" y="20478"/>
                    <a:pt x="10240" y="20478"/>
                  </a:cubicBezTo>
                  <a:cubicBezTo>
                    <a:pt x="12956" y="20478"/>
                    <a:pt x="15560" y="19400"/>
                    <a:pt x="17480" y="17479"/>
                  </a:cubicBezTo>
                  <a:cubicBezTo>
                    <a:pt x="19401" y="15560"/>
                    <a:pt x="20479" y="12955"/>
                    <a:pt x="20479" y="10239"/>
                  </a:cubicBezTo>
                  <a:cubicBezTo>
                    <a:pt x="20479" y="7524"/>
                    <a:pt x="19401" y="4920"/>
                    <a:pt x="17480" y="2999"/>
                  </a:cubicBezTo>
                  <a:cubicBezTo>
                    <a:pt x="15560" y="1080"/>
                    <a:pt x="12956" y="1"/>
                    <a:pt x="10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1622809" y="1648934"/>
              <a:ext cx="239689" cy="349780"/>
            </a:xfrm>
            <a:custGeom>
              <a:rect b="b" l="l" r="r" t="t"/>
              <a:pathLst>
                <a:path extrusionOk="0" h="8572" w="5874">
                  <a:moveTo>
                    <a:pt x="1697" y="0"/>
                  </a:moveTo>
                  <a:lnTo>
                    <a:pt x="0" y="4883"/>
                  </a:lnTo>
                  <a:lnTo>
                    <a:pt x="2306" y="4883"/>
                  </a:lnTo>
                  <a:lnTo>
                    <a:pt x="1697" y="8571"/>
                  </a:lnTo>
                  <a:lnTo>
                    <a:pt x="5873" y="3524"/>
                  </a:lnTo>
                  <a:lnTo>
                    <a:pt x="3177" y="3524"/>
                  </a:lnTo>
                  <a:lnTo>
                    <a:pt x="46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8"/>
          <p:cNvSpPr txBox="1"/>
          <p:nvPr>
            <p:ph type="title"/>
          </p:nvPr>
        </p:nvSpPr>
        <p:spPr>
          <a:xfrm>
            <a:off x="720000" y="535000"/>
            <a:ext cx="77040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Funciones a desempeñar</a:t>
            </a:r>
            <a:endParaRPr/>
          </a:p>
        </p:txBody>
      </p:sp>
      <p:sp>
        <p:nvSpPr>
          <p:cNvPr id="854" name="Google Shape;854;p48"/>
          <p:cNvSpPr txBox="1"/>
          <p:nvPr>
            <p:ph idx="4294967295" type="subTitle"/>
          </p:nvPr>
        </p:nvSpPr>
        <p:spPr>
          <a:xfrm flipH="1">
            <a:off x="2471400" y="1473883"/>
            <a:ext cx="4201200" cy="1792800"/>
          </a:xfrm>
          <a:prstGeom prst="rect">
            <a:avLst/>
          </a:prstGeom>
        </p:spPr>
        <p:txBody>
          <a:bodyPr anchorCtr="0" anchor="t" bIns="91425" lIns="91425" spcFirstLastPara="1" rIns="91425" wrap="square" tIns="91425">
            <a:noAutofit/>
          </a:bodyPr>
          <a:lstStyle/>
          <a:p>
            <a:pPr indent="-311150" lvl="0" marL="4572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Francisco Galdames:</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Encargado de Base de Datos y Simulación</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Desarrollador API</a:t>
            </a:r>
            <a:endParaRPr b="1" sz="1300">
              <a:solidFill>
                <a:srgbClr val="000000"/>
              </a:solidFill>
              <a:latin typeface="Calibri"/>
              <a:ea typeface="Calibri"/>
              <a:cs typeface="Calibri"/>
              <a:sym typeface="Calibri"/>
            </a:endParaRPr>
          </a:p>
          <a:p>
            <a:pPr indent="-311150" lvl="0" marL="4572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Jorge Parra:</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Encargado documentación y Testing</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Apoyo programación</a:t>
            </a:r>
            <a:endParaRPr b="1" sz="1300">
              <a:solidFill>
                <a:srgbClr val="000000"/>
              </a:solidFill>
              <a:latin typeface="Calibri"/>
              <a:ea typeface="Calibri"/>
              <a:cs typeface="Calibri"/>
              <a:sym typeface="Calibri"/>
            </a:endParaRPr>
          </a:p>
          <a:p>
            <a:pPr indent="-311150" lvl="0" marL="4572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Gabriel Soto</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Scrum Master</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Encargado página Web y APP móvil</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Encargado dispositivo medidor</a:t>
            </a:r>
            <a:endParaRPr b="1" sz="1300">
              <a:solidFill>
                <a:srgbClr val="000000"/>
              </a:solidFill>
              <a:latin typeface="Calibri"/>
              <a:ea typeface="Calibri"/>
              <a:cs typeface="Calibri"/>
              <a:sym typeface="Calibri"/>
            </a:endParaRPr>
          </a:p>
          <a:p>
            <a:pPr indent="-311150" lvl="1" marL="914400" rtl="0" algn="just">
              <a:lnSpc>
                <a:spcPct val="107916"/>
              </a:lnSpc>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Desarrollador API</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Electricity Consumption Consulting by Slidesgo">
  <a:themeElements>
    <a:clrScheme name="Simple Light">
      <a:dk1>
        <a:srgbClr val="191919"/>
      </a:dk1>
      <a:lt1>
        <a:srgbClr val="E8E6D6"/>
      </a:lt1>
      <a:dk2>
        <a:srgbClr val="FEB530"/>
      </a:dk2>
      <a:lt2>
        <a:srgbClr val="F46123"/>
      </a:lt2>
      <a:accent1>
        <a:srgbClr val="1F8E2E"/>
      </a:accent1>
      <a:accent2>
        <a:srgbClr val="2E83C7"/>
      </a:accent2>
      <a:accent3>
        <a:srgbClr val="FFFFFF"/>
      </a:accent3>
      <a:accent4>
        <a:srgbClr val="FFFFFF"/>
      </a:accent4>
      <a:accent5>
        <a:srgbClr val="FFFFFF"/>
      </a:accent5>
      <a:accent6>
        <a:srgbClr val="FFFFFF"/>
      </a:accent6>
      <a:hlink>
        <a:srgbClr val="1F1F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