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0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nos" pitchFamily="16" charset="0"/>
              </a:defRPr>
            </a:lvl1pPr>
          </a:lstStyle>
          <a:p>
            <a:endParaRPr lang="en-I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nos" pitchFamily="16" charset="0"/>
              </a:defRPr>
            </a:lvl1pPr>
          </a:lstStyle>
          <a:p>
            <a:endParaRPr lang="en-I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nos" pitchFamily="16" charset="0"/>
              </a:defRPr>
            </a:lvl1pPr>
          </a:lstStyle>
          <a:p>
            <a:endParaRPr lang="en-I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nos" pitchFamily="16" charset="0"/>
              </a:defRPr>
            </a:lvl1pPr>
          </a:lstStyle>
          <a:p>
            <a:fld id="{90AE5142-CB94-44F1-8897-CCE47573CFB2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214996-5238-4A9B-BA1B-676FE45C65D4}" type="slidenum">
              <a:rPr lang="en-IN"/>
              <a:pPr/>
              <a:t>1</a:t>
            </a:fld>
            <a:endParaRPr lang="en-IN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45105D-21EA-467A-9428-68685C42B902}" type="slidenum">
              <a:rPr lang="en-IN"/>
              <a:pPr/>
              <a:t>10</a:t>
            </a:fld>
            <a:endParaRPr lang="en-IN"/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A2870C-53DA-478E-B720-9CF5811CB7BD}" type="slidenum">
              <a:rPr lang="en-IN"/>
              <a:pPr/>
              <a:t>11</a:t>
            </a:fld>
            <a:endParaRPr lang="en-IN"/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15936D-5798-4C7D-8EAB-4AC91182465A}" type="slidenum">
              <a:rPr lang="en-IN"/>
              <a:pPr/>
              <a:t>12</a:t>
            </a:fld>
            <a:endParaRPr lang="en-IN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738AD2-E5EE-48BF-B25D-498429DB7B7F}" type="slidenum">
              <a:rPr lang="en-IN"/>
              <a:pPr/>
              <a:t>13</a:t>
            </a:fld>
            <a:endParaRPr lang="en-IN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371976-C513-48F6-A5CC-C7B39A5EB82E}" type="slidenum">
              <a:rPr lang="en-IN"/>
              <a:pPr/>
              <a:t>14</a:t>
            </a:fld>
            <a:endParaRPr lang="en-IN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A7F448-5776-405D-9561-60A3239AB557}" type="slidenum">
              <a:rPr lang="en-IN"/>
              <a:pPr/>
              <a:t>2</a:t>
            </a:fld>
            <a:endParaRPr lang="en-IN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9004EB-C3BE-4DBD-856D-CC427436435C}" type="slidenum">
              <a:rPr lang="en-IN"/>
              <a:pPr/>
              <a:t>3</a:t>
            </a:fld>
            <a:endParaRPr lang="en-IN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F581E9-A291-45B4-AEFC-72D79C31494A}" type="slidenum">
              <a:rPr lang="en-IN"/>
              <a:pPr/>
              <a:t>4</a:t>
            </a:fld>
            <a:endParaRPr lang="en-IN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777F0-3BD5-4021-931F-392400DC1827}" type="slidenum">
              <a:rPr lang="en-IN"/>
              <a:pPr/>
              <a:t>5</a:t>
            </a:fld>
            <a:endParaRPr lang="en-IN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C5136D-C28D-465C-9B8D-6BAAB4DB4DC6}" type="slidenum">
              <a:rPr lang="en-IN"/>
              <a:pPr/>
              <a:t>6</a:t>
            </a:fld>
            <a:endParaRPr lang="en-IN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0B9CC9-1E0E-434A-85E9-561167B7EBC2}" type="slidenum">
              <a:rPr lang="en-IN"/>
              <a:pPr/>
              <a:t>7</a:t>
            </a:fld>
            <a:endParaRPr lang="en-IN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64E90E-5771-45DB-A87E-A6E41C9552F7}" type="slidenum">
              <a:rPr lang="en-IN"/>
              <a:pPr/>
              <a:t>8</a:t>
            </a:fld>
            <a:endParaRPr lang="en-IN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7C850F-C3A0-49A4-A859-A65395B948B4}" type="slidenum">
              <a:rPr lang="en-IN"/>
              <a:pPr/>
              <a:t>9</a:t>
            </a:fld>
            <a:endParaRPr lang="en-IN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C29A503-A169-4FF1-8F0E-9BF813F4383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A31640E-8FE9-4308-88FA-01E8E3A9280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04F7A93-DDD2-4C78-A95C-5C6F0D191FB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B6E2FE8-027D-4F79-8B1B-350BFC5269E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4444B2A-A9A4-47B3-8BF0-1A49BDCFA19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840384B-FE9F-4521-BC5B-B66312676CF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66FE7B-9D55-41F7-B6CF-9BA1D77755C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0645BB3-E427-4532-AB85-A6063899A7B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798247E-1BFD-4010-8534-A5C935B5AAA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4E18C2-DDCA-4853-BEFC-41FA45EF745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886D103-DABF-4E08-8F16-18D404934B3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nos" pitchFamily="16" charset="0"/>
              </a:defRPr>
            </a:lvl1pPr>
          </a:lstStyle>
          <a:p>
            <a:endParaRPr lang="en-I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nos" pitchFamily="16" charset="0"/>
              </a:defRPr>
            </a:lvl1pPr>
          </a:lstStyle>
          <a:p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nos" pitchFamily="16" charset="0"/>
              </a:defRPr>
            </a:lvl1pPr>
          </a:lstStyle>
          <a:p>
            <a:fld id="{1FC0DBF8-BEFE-45C7-B7A3-FA065581794A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DC Motor Design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 tIns="17640"/>
          <a:lstStyle/>
          <a:p>
            <a:pPr marL="1727200" lvl="3" indent="-215900"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/>
          </a:p>
          <a:p>
            <a:pPr marL="2159000" lvl="4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/>
          </a:p>
          <a:p>
            <a:pPr marL="2159000" lvl="4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/>
          </a:p>
          <a:p>
            <a:pPr marL="2159000" lvl="4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/>
          </a:p>
          <a:p>
            <a:pPr marL="2159000" lvl="4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/>
          </a:p>
          <a:p>
            <a:pPr marL="2159000" lvl="4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/>
          </a:p>
          <a:p>
            <a:pPr marL="2159000" lvl="4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/>
          </a:p>
          <a:p>
            <a:pPr marL="2159000" lvl="4" indent="-215900">
              <a:spcAft>
                <a:spcPts val="1425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z="3200"/>
              <a:t>By</a:t>
            </a:r>
          </a:p>
          <a:p>
            <a:pPr marL="2159000" lvl="4" indent="-215900">
              <a:spcAft>
                <a:spcPts val="1425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z="3200"/>
              <a:t>      A. NIVIN CLINTON</a:t>
            </a:r>
          </a:p>
          <a:p>
            <a:pPr marL="2159000" lvl="4" indent="-215900">
              <a:spcAft>
                <a:spcPts val="1425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z="3200"/>
              <a:t>      N.R. NANJAYAN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Sensor less commutation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Here rotor position can be measured without sensors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The commutation control system has provision for back EMF measurement.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So when the rotor rotates, varying emf values produced will say the rotor position.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Suitable for continuous operations at high speed.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Sinusoidal commutation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Use of encoder to find accurate rotor position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500 pulse encoder can be used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Hall sensors are used to find starting rotor position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Recommended for smooth running even at very low speeds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Commutation comparison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768475"/>
            <a:ext cx="7559675" cy="4927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DC and EC comparison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Simple control and operation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Brush commutation system limits motor life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Speed limitation in these commutation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151438" y="1768475"/>
            <a:ext cx="4425950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Long life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High speed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No brush fire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More expensive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Iron losses present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Sensors have to present to detect rotating magnetic field.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IN" sz="32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58515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8224" rIns="0" bIns="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z="3200">
                <a:solidFill>
                  <a:srgbClr val="000000"/>
                </a:solidFill>
              </a:rP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DC Motor design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Determination of motor Torque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Key design parameters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Motor types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DC brushed motor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DC commutation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EC brush-less motor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EC commutation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Comparison between EC and DC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Determination of Torque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Torque of the motor is given by</a:t>
            </a:r>
          </a:p>
          <a:p>
            <a:pPr marL="2159000" lvl="4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b="1"/>
              <a:t>M=K*I</a:t>
            </a:r>
          </a:p>
          <a:p>
            <a:pPr marL="2159000" lvl="4" indent="-21590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Where k=Torque constant</a:t>
            </a:r>
          </a:p>
          <a:p>
            <a:pPr marL="2159000" lvl="4" indent="-21590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M=Torque</a:t>
            </a:r>
          </a:p>
          <a:p>
            <a:pPr marL="2159000" lvl="4" indent="-21590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I=current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The Torque constant of the motor can be obtained by Speed vs Torque graphical relationship 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When k=1,current value equals torque.</a:t>
            </a:r>
          </a:p>
          <a:p>
            <a:pPr marL="2159000" lvl="4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 marL="215900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Key design parameters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144000" cy="5359400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RMS value of the torque has to be found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It is given by Mrms,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/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   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Where t1,t2 &amp; t3 represents different operating time periods (both on and off time)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M1,M2 &amp; M3 are individual torque corresponding to  t1,t2 &amp; t3 respectively.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6125" y="2952750"/>
            <a:ext cx="5327650" cy="1871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Motor types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Two types 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Brushed DC motor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Brush-less EC motor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Features of these motors include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Smooth motor running even at low speed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Less vibrations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 Low iron core loss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Brushed DC motor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DC motor has permanent magnet in stator and rotating coil in the rotor.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Brushed DC motor uses brushes in commutation process.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Commutation process : Process of reversal of current 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Graphite and metal type brushes are used.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During this commutation process, brush fire happens due to excess current leading to less life of motor.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Different types of brushes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 b="1"/>
              <a:t>GRAPHITE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Larger motors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High cost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Higher friction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Suitable for high and peak currents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Suitable for Start-Stop operation and reversal operation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151438" y="1768475"/>
            <a:ext cx="4425950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 b="1"/>
              <a:t>METAL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Smaller motors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Low cost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Very low friction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Not suitable for high and peak currents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3200"/>
              <a:t>Not suitable for Start-Stop operation and reversal operation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Brushless motor - EC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It has rotating magnet in the rotor and a permanent coil in the stator.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Brushes are not used in this type hence having a higher life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These are designed for high speeds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Electronic commutation types are used in this motors. 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Sensor commutation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Sinusoidal commutation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Sensor-less commutation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/>
              <a:t>Sensor Commutation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9863" y="1768475"/>
            <a:ext cx="7127875" cy="471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455</Words>
  <PresentationFormat>Custom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Times New Roman</vt:lpstr>
      <vt:lpstr>Arial</vt:lpstr>
      <vt:lpstr>Microsoft YaHei</vt:lpstr>
      <vt:lpstr>Tinos</vt:lpstr>
      <vt:lpstr>DejaVu Sans</vt:lpstr>
      <vt:lpstr>Symbol</vt:lpstr>
      <vt:lpstr>Wingdings</vt:lpstr>
      <vt:lpstr>Office Theme</vt:lpstr>
      <vt:lpstr>DC Motor Design</vt:lpstr>
      <vt:lpstr>DC Motor design</vt:lpstr>
      <vt:lpstr>Determination of Torque</vt:lpstr>
      <vt:lpstr>Key design parameters</vt:lpstr>
      <vt:lpstr>Motor types</vt:lpstr>
      <vt:lpstr>Brushed DC motor</vt:lpstr>
      <vt:lpstr>Different types of brushes</vt:lpstr>
      <vt:lpstr>Brushless motor - EC</vt:lpstr>
      <vt:lpstr>Sensor Commutation</vt:lpstr>
      <vt:lpstr>Sensor less commutation</vt:lpstr>
      <vt:lpstr>Sinusoidal commutation</vt:lpstr>
      <vt:lpstr>Commutation comparison</vt:lpstr>
      <vt:lpstr>DC and EC comparison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Motor Design</dc:title>
  <dc:creator>ZONE</dc:creator>
  <cp:lastModifiedBy>ZONE</cp:lastModifiedBy>
  <cp:revision>15</cp:revision>
  <cp:lastPrinted>1601-01-01T00:00:00Z</cp:lastPrinted>
  <dcterms:created xsi:type="dcterms:W3CDTF">2017-09-04T22:43:31Z</dcterms:created>
  <dcterms:modified xsi:type="dcterms:W3CDTF">2018-11-19T19:01:55Z</dcterms:modified>
</cp:coreProperties>
</file>