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4AEC9-20DC-91E5-39BC-B58F3A391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28411E-2BFF-9772-BCF0-8B2F759EC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6F9B4-EA50-6845-407B-3B4C268C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9E84B-83A0-4820-39F6-2EA327E4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60CAF-8C05-3C41-DE4A-C6AE5040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55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D60AC-555A-6139-CBAC-4FCAE94D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B13EE9-C204-DBD4-3AF8-B9FAD91E4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BE4D4-E597-C24F-D143-E1E79FA0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5129D-188D-D436-2DB7-77F35749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86A7C-BB34-4051-6D96-4D391648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34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5A22CB-628A-C9F9-A98F-7EDD74C97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05423D-FA84-1D15-76E4-177679DA6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78D47-E0BB-6F3D-9BDD-A9F11829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0E4B1-4373-18EC-4B27-E57BB922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4CF86-E5EA-66FA-2FB5-60109868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80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5392A-357B-53E6-2A7F-DF3930ED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E4D00-48B9-4DB9-B94A-51F409C34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B944D-FB76-6031-107F-0FD28EF6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D60BA-751F-10E5-7434-7FC878A0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4A0D1-CD9D-5B6A-2DEE-77BB3FAA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86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26D2A-4906-322A-3301-E7FFF0FE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A9B183-C0FE-69EC-426B-FCDFCB04B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FDFF7-74C8-2DA2-C9FE-F9FCED42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F00BD-4F23-613D-992D-51E86842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06EED-DA97-AF81-AFDA-22B2054B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430F8-77D7-7CCD-9BBC-CFF919C3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BE1EF-333E-E7D2-07D5-C97231281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4CC661-1B06-C411-8317-657FA5583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02162F-1D27-2471-A3BB-480F3EEB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32F9B8-B5D4-D375-5ABD-E1D2EE36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0B6E41-F717-183F-D911-25BF94AC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1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7F771-E097-077B-F97E-6B9B694B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52F54-2CB0-037B-AC29-75E640A75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FA293D-1884-5C06-B79F-1E0DD15C6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A46920-208B-1DD4-09F4-05BEA63ED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6CBC1B-9A6E-A8F0-825B-5801CEA23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FBDD94-14EA-9E73-370D-4BCC1B57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A102F3-7FF4-5B42-CCD3-79E84F38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9D749D-9532-9FB6-DC79-9B45F3A2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06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2FEF4-7C25-AED3-BF4F-141431D9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3233D1-7B30-674B-BC14-1757065A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6BC0B2-7C28-683D-C1BC-933A360F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8D48B5-B94E-7261-978B-DFBA79BD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07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779A05-F67D-E7B6-86EA-021FD9F8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F134B4-0DCD-39C0-DFB8-28540829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7B0EBB-B467-F6D4-E23C-571231E4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71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5CEA5-098D-108F-A263-C1E40069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3987F-5F47-43CB-A405-1BE4BE8F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26C720-AF84-8DC0-39C1-F3DFC6BD3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3B069E-2176-4718-D52B-0D45ED15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110FD4-0A3C-F380-2EB5-1B78BA94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6846D7-3148-E851-2AA5-D4A55637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98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30397-B9DB-A627-302D-1D0BEBCA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BC0A16-AD1C-164D-77C5-A650BC336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CA7F30-568F-B7ED-9A3F-6F0B7A945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0A024-7401-465D-6346-B59A3072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623A2-77BD-2409-00B7-D5B8891E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C24461-2979-CD74-6711-A126F454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09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C9E4EA-862B-26C6-4989-0526FABE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49471-1C9E-D566-4088-E5B36F457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94555-9406-4B88-891A-01CBCBA59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C143F-F66F-4C20-81A3-297298CCCF53}" type="datetimeFigureOut">
              <a:rPr lang="zh-CN" altLang="en-US" smtClean="0"/>
              <a:t>2023-04-26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4FAC3-CCA9-B08D-1C7E-6E2E6A676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91006-4218-B03D-0DD9-C107C0574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89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6E8FD3A3-42F2-0F24-8AC6-860C5C42973F}"/>
              </a:ext>
            </a:extLst>
          </p:cNvPr>
          <p:cNvGrpSpPr/>
          <p:nvPr/>
        </p:nvGrpSpPr>
        <p:grpSpPr>
          <a:xfrm>
            <a:off x="511115" y="670560"/>
            <a:ext cx="3829937" cy="2369819"/>
            <a:chOff x="3269555" y="1981200"/>
            <a:chExt cx="3829937" cy="2369819"/>
          </a:xfrm>
        </p:grpSpPr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3FFB8EF-CA1B-D4A5-D2C8-5D7D844D04A2}"/>
                </a:ext>
              </a:extLst>
            </p:cNvPr>
            <p:cNvCxnSpPr>
              <a:cxnSpLocks/>
            </p:cNvCxnSpPr>
            <p:nvPr/>
          </p:nvCxnSpPr>
          <p:spPr>
            <a:xfrm>
              <a:off x="3269555" y="3686011"/>
              <a:ext cx="490412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4724103-793E-4C4A-3092-33C1B38FA0B9}"/>
                </a:ext>
              </a:extLst>
            </p:cNvPr>
            <p:cNvCxnSpPr>
              <a:cxnSpLocks/>
            </p:cNvCxnSpPr>
            <p:nvPr/>
          </p:nvCxnSpPr>
          <p:spPr>
            <a:xfrm>
              <a:off x="3269555" y="3362923"/>
              <a:ext cx="490412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4DC8E1E-C633-4E69-A120-449D4DFA069B}"/>
                </a:ext>
              </a:extLst>
            </p:cNvPr>
            <p:cNvCxnSpPr>
              <a:cxnSpLocks/>
            </p:cNvCxnSpPr>
            <p:nvPr/>
          </p:nvCxnSpPr>
          <p:spPr>
            <a:xfrm>
              <a:off x="3269555" y="3010868"/>
              <a:ext cx="490412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445EEA7-085E-BF91-F2D9-4CA1B9A0C2FA}"/>
                </a:ext>
              </a:extLst>
            </p:cNvPr>
            <p:cNvCxnSpPr>
              <a:cxnSpLocks/>
            </p:cNvCxnSpPr>
            <p:nvPr/>
          </p:nvCxnSpPr>
          <p:spPr>
            <a:xfrm>
              <a:off x="6609080" y="2369820"/>
              <a:ext cx="490412" cy="0"/>
            </a:xfrm>
            <a:prstGeom prst="line">
              <a:avLst/>
            </a:prstGeom>
            <a:ln w="57150" cap="sq">
              <a:solidFill>
                <a:schemeClr val="accent1">
                  <a:lumMod val="40000"/>
                  <a:lumOff val="60000"/>
                </a:schemeClr>
              </a:solidFill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2C94634-AA9F-5126-6A29-057695103E67}"/>
                </a:ext>
              </a:extLst>
            </p:cNvPr>
            <p:cNvCxnSpPr>
              <a:cxnSpLocks/>
            </p:cNvCxnSpPr>
            <p:nvPr/>
          </p:nvCxnSpPr>
          <p:spPr>
            <a:xfrm>
              <a:off x="6609080" y="2695155"/>
              <a:ext cx="490412" cy="0"/>
            </a:xfrm>
            <a:prstGeom prst="line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8804D06-319E-CCF1-417B-6F301C90D4EE}"/>
                </a:ext>
              </a:extLst>
            </p:cNvPr>
            <p:cNvCxnSpPr>
              <a:cxnSpLocks/>
            </p:cNvCxnSpPr>
            <p:nvPr/>
          </p:nvCxnSpPr>
          <p:spPr>
            <a:xfrm>
              <a:off x="6609080" y="3028434"/>
              <a:ext cx="490412" cy="0"/>
            </a:xfrm>
            <a:prstGeom prst="line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9CB4957-DB9A-0AC2-C438-2822E5B78AFB}"/>
                </a:ext>
              </a:extLst>
            </p:cNvPr>
            <p:cNvCxnSpPr>
              <a:cxnSpLocks/>
            </p:cNvCxnSpPr>
            <p:nvPr/>
          </p:nvCxnSpPr>
          <p:spPr>
            <a:xfrm>
              <a:off x="6609080" y="3362923"/>
              <a:ext cx="490412" cy="0"/>
            </a:xfrm>
            <a:prstGeom prst="line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82847CC-3392-5133-C9B4-F870A31139FA}"/>
                </a:ext>
              </a:extLst>
            </p:cNvPr>
            <p:cNvCxnSpPr>
              <a:cxnSpLocks/>
            </p:cNvCxnSpPr>
            <p:nvPr/>
          </p:nvCxnSpPr>
          <p:spPr>
            <a:xfrm>
              <a:off x="6609080" y="3686011"/>
              <a:ext cx="490412" cy="0"/>
            </a:xfrm>
            <a:prstGeom prst="line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393F6A8-A1F6-BC0C-1C26-9740AED421C5}"/>
                </a:ext>
              </a:extLst>
            </p:cNvPr>
            <p:cNvCxnSpPr>
              <a:cxnSpLocks/>
            </p:cNvCxnSpPr>
            <p:nvPr/>
          </p:nvCxnSpPr>
          <p:spPr>
            <a:xfrm>
              <a:off x="6609080" y="4009099"/>
              <a:ext cx="490412" cy="0"/>
            </a:xfrm>
            <a:prstGeom prst="line">
              <a:avLst/>
            </a:prstGeom>
            <a:ln w="57150" cap="sq">
              <a:solidFill>
                <a:schemeClr val="accent1">
                  <a:lumMod val="75000"/>
                </a:schemeClr>
              </a:solidFill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467B334-F36C-3E57-CD6D-1615C164BA61}"/>
                </a:ext>
              </a:extLst>
            </p:cNvPr>
            <p:cNvCxnSpPr>
              <a:cxnSpLocks/>
            </p:cNvCxnSpPr>
            <p:nvPr/>
          </p:nvCxnSpPr>
          <p:spPr>
            <a:xfrm>
              <a:off x="3269555" y="2338623"/>
              <a:ext cx="42945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2A21DD9-5F37-C861-83F7-3D74F275866A}"/>
                </a:ext>
              </a:extLst>
            </p:cNvPr>
            <p:cNvCxnSpPr>
              <a:cxnSpLocks/>
            </p:cNvCxnSpPr>
            <p:nvPr/>
          </p:nvCxnSpPr>
          <p:spPr>
            <a:xfrm>
              <a:off x="3269555" y="2664674"/>
              <a:ext cx="49041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16E8F2A-1FE9-E56B-514B-EA0092564FE2}"/>
                </a:ext>
              </a:extLst>
            </p:cNvPr>
            <p:cNvSpPr/>
            <p:nvPr/>
          </p:nvSpPr>
          <p:spPr>
            <a:xfrm>
              <a:off x="3571623" y="1981200"/>
              <a:ext cx="3205097" cy="2369819"/>
            </a:xfrm>
            <a:prstGeom prst="roundRect">
              <a:avLst>
                <a:gd name="adj" fmla="val 89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389517"/>
                        <a:gd name="connsiteY0" fmla="*/ 284114 h 2708695"/>
                        <a:gd name="connsiteX1" fmla="*/ 284114 w 2389517"/>
                        <a:gd name="connsiteY1" fmla="*/ 0 h 2708695"/>
                        <a:gd name="connsiteX2" fmla="*/ 757649 w 2389517"/>
                        <a:gd name="connsiteY2" fmla="*/ 0 h 2708695"/>
                        <a:gd name="connsiteX3" fmla="*/ 1158333 w 2389517"/>
                        <a:gd name="connsiteY3" fmla="*/ 0 h 2708695"/>
                        <a:gd name="connsiteX4" fmla="*/ 1613655 w 2389517"/>
                        <a:gd name="connsiteY4" fmla="*/ 0 h 2708695"/>
                        <a:gd name="connsiteX5" fmla="*/ 2105403 w 2389517"/>
                        <a:gd name="connsiteY5" fmla="*/ 0 h 2708695"/>
                        <a:gd name="connsiteX6" fmla="*/ 2389517 w 2389517"/>
                        <a:gd name="connsiteY6" fmla="*/ 284114 h 2708695"/>
                        <a:gd name="connsiteX7" fmla="*/ 2389517 w 2389517"/>
                        <a:gd name="connsiteY7" fmla="*/ 797826 h 2708695"/>
                        <a:gd name="connsiteX8" fmla="*/ 2389517 w 2389517"/>
                        <a:gd name="connsiteY8" fmla="*/ 1268729 h 2708695"/>
                        <a:gd name="connsiteX9" fmla="*/ 2389517 w 2389517"/>
                        <a:gd name="connsiteY9" fmla="*/ 1825250 h 2708695"/>
                        <a:gd name="connsiteX10" fmla="*/ 2389517 w 2389517"/>
                        <a:gd name="connsiteY10" fmla="*/ 2424581 h 2708695"/>
                        <a:gd name="connsiteX11" fmla="*/ 2105403 w 2389517"/>
                        <a:gd name="connsiteY11" fmla="*/ 2708695 h 2708695"/>
                        <a:gd name="connsiteX12" fmla="*/ 1613655 w 2389517"/>
                        <a:gd name="connsiteY12" fmla="*/ 2708695 h 2708695"/>
                        <a:gd name="connsiteX13" fmla="*/ 1194759 w 2389517"/>
                        <a:gd name="connsiteY13" fmla="*/ 2708695 h 2708695"/>
                        <a:gd name="connsiteX14" fmla="*/ 794075 w 2389517"/>
                        <a:gd name="connsiteY14" fmla="*/ 2708695 h 2708695"/>
                        <a:gd name="connsiteX15" fmla="*/ 284114 w 2389517"/>
                        <a:gd name="connsiteY15" fmla="*/ 2708695 h 2708695"/>
                        <a:gd name="connsiteX16" fmla="*/ 0 w 2389517"/>
                        <a:gd name="connsiteY16" fmla="*/ 2424581 h 2708695"/>
                        <a:gd name="connsiteX17" fmla="*/ 0 w 2389517"/>
                        <a:gd name="connsiteY17" fmla="*/ 1953678 h 2708695"/>
                        <a:gd name="connsiteX18" fmla="*/ 0 w 2389517"/>
                        <a:gd name="connsiteY18" fmla="*/ 1375752 h 2708695"/>
                        <a:gd name="connsiteX19" fmla="*/ 0 w 2389517"/>
                        <a:gd name="connsiteY19" fmla="*/ 840635 h 2708695"/>
                        <a:gd name="connsiteX20" fmla="*/ 0 w 2389517"/>
                        <a:gd name="connsiteY20" fmla="*/ 284114 h 27086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2389517" h="2708695" fill="none" extrusionOk="0">
                          <a:moveTo>
                            <a:pt x="0" y="284114"/>
                          </a:moveTo>
                          <a:cubicBezTo>
                            <a:pt x="20152" y="167104"/>
                            <a:pt x="89690" y="19782"/>
                            <a:pt x="284114" y="0"/>
                          </a:cubicBezTo>
                          <a:cubicBezTo>
                            <a:pt x="508839" y="-44945"/>
                            <a:pt x="523309" y="10984"/>
                            <a:pt x="757649" y="0"/>
                          </a:cubicBezTo>
                          <a:cubicBezTo>
                            <a:pt x="991990" y="-10984"/>
                            <a:pt x="1056098" y="28948"/>
                            <a:pt x="1158333" y="0"/>
                          </a:cubicBezTo>
                          <a:cubicBezTo>
                            <a:pt x="1260568" y="-28948"/>
                            <a:pt x="1438899" y="51688"/>
                            <a:pt x="1613655" y="0"/>
                          </a:cubicBezTo>
                          <a:cubicBezTo>
                            <a:pt x="1788411" y="-51688"/>
                            <a:pt x="1877227" y="17094"/>
                            <a:pt x="2105403" y="0"/>
                          </a:cubicBezTo>
                          <a:cubicBezTo>
                            <a:pt x="2260908" y="-29196"/>
                            <a:pt x="2397459" y="132206"/>
                            <a:pt x="2389517" y="284114"/>
                          </a:cubicBezTo>
                          <a:cubicBezTo>
                            <a:pt x="2407432" y="499972"/>
                            <a:pt x="2388938" y="599729"/>
                            <a:pt x="2389517" y="797826"/>
                          </a:cubicBezTo>
                          <a:cubicBezTo>
                            <a:pt x="2390096" y="995923"/>
                            <a:pt x="2382592" y="1150250"/>
                            <a:pt x="2389517" y="1268729"/>
                          </a:cubicBezTo>
                          <a:cubicBezTo>
                            <a:pt x="2396442" y="1387208"/>
                            <a:pt x="2342096" y="1674607"/>
                            <a:pt x="2389517" y="1825250"/>
                          </a:cubicBezTo>
                          <a:cubicBezTo>
                            <a:pt x="2436938" y="1975893"/>
                            <a:pt x="2365384" y="2157576"/>
                            <a:pt x="2389517" y="2424581"/>
                          </a:cubicBezTo>
                          <a:cubicBezTo>
                            <a:pt x="2371060" y="2591842"/>
                            <a:pt x="2267589" y="2722985"/>
                            <a:pt x="2105403" y="2708695"/>
                          </a:cubicBezTo>
                          <a:cubicBezTo>
                            <a:pt x="1958709" y="2747849"/>
                            <a:pt x="1816107" y="2689110"/>
                            <a:pt x="1613655" y="2708695"/>
                          </a:cubicBezTo>
                          <a:cubicBezTo>
                            <a:pt x="1411203" y="2728280"/>
                            <a:pt x="1402919" y="2683757"/>
                            <a:pt x="1194759" y="2708695"/>
                          </a:cubicBezTo>
                          <a:cubicBezTo>
                            <a:pt x="986599" y="2733633"/>
                            <a:pt x="960068" y="2682556"/>
                            <a:pt x="794075" y="2708695"/>
                          </a:cubicBezTo>
                          <a:cubicBezTo>
                            <a:pt x="628082" y="2734834"/>
                            <a:pt x="389051" y="2705336"/>
                            <a:pt x="284114" y="2708695"/>
                          </a:cubicBezTo>
                          <a:cubicBezTo>
                            <a:pt x="130449" y="2716631"/>
                            <a:pt x="6135" y="2587562"/>
                            <a:pt x="0" y="2424581"/>
                          </a:cubicBezTo>
                          <a:cubicBezTo>
                            <a:pt x="-42716" y="2262982"/>
                            <a:pt x="51068" y="2153219"/>
                            <a:pt x="0" y="1953678"/>
                          </a:cubicBezTo>
                          <a:cubicBezTo>
                            <a:pt x="-51068" y="1754137"/>
                            <a:pt x="32562" y="1548422"/>
                            <a:pt x="0" y="1375752"/>
                          </a:cubicBezTo>
                          <a:cubicBezTo>
                            <a:pt x="-32562" y="1203082"/>
                            <a:pt x="39608" y="1065319"/>
                            <a:pt x="0" y="840635"/>
                          </a:cubicBezTo>
                          <a:cubicBezTo>
                            <a:pt x="-39608" y="615951"/>
                            <a:pt x="11903" y="522397"/>
                            <a:pt x="0" y="284114"/>
                          </a:cubicBezTo>
                          <a:close/>
                        </a:path>
                        <a:path w="2389517" h="2708695" stroke="0" extrusionOk="0">
                          <a:moveTo>
                            <a:pt x="0" y="284114"/>
                          </a:moveTo>
                          <a:cubicBezTo>
                            <a:pt x="-16490" y="117031"/>
                            <a:pt x="122433" y="1790"/>
                            <a:pt x="284114" y="0"/>
                          </a:cubicBezTo>
                          <a:cubicBezTo>
                            <a:pt x="508269" y="-2869"/>
                            <a:pt x="639708" y="11668"/>
                            <a:pt x="775862" y="0"/>
                          </a:cubicBezTo>
                          <a:cubicBezTo>
                            <a:pt x="912016" y="-11668"/>
                            <a:pt x="1034478" y="38702"/>
                            <a:pt x="1212971" y="0"/>
                          </a:cubicBezTo>
                          <a:cubicBezTo>
                            <a:pt x="1391464" y="-38702"/>
                            <a:pt x="1430274" y="48278"/>
                            <a:pt x="1631868" y="0"/>
                          </a:cubicBezTo>
                          <a:cubicBezTo>
                            <a:pt x="1833462" y="-48278"/>
                            <a:pt x="1928346" y="27055"/>
                            <a:pt x="2105403" y="0"/>
                          </a:cubicBezTo>
                          <a:cubicBezTo>
                            <a:pt x="2274518" y="-25114"/>
                            <a:pt x="2375723" y="125090"/>
                            <a:pt x="2389517" y="284114"/>
                          </a:cubicBezTo>
                          <a:cubicBezTo>
                            <a:pt x="2421674" y="510113"/>
                            <a:pt x="2329152" y="585528"/>
                            <a:pt x="2389517" y="819231"/>
                          </a:cubicBezTo>
                          <a:cubicBezTo>
                            <a:pt x="2449882" y="1052934"/>
                            <a:pt x="2379062" y="1223865"/>
                            <a:pt x="2389517" y="1397157"/>
                          </a:cubicBezTo>
                          <a:cubicBezTo>
                            <a:pt x="2399972" y="1570449"/>
                            <a:pt x="2343548" y="1693289"/>
                            <a:pt x="2389517" y="1868060"/>
                          </a:cubicBezTo>
                          <a:cubicBezTo>
                            <a:pt x="2435486" y="2042831"/>
                            <a:pt x="2338358" y="2226730"/>
                            <a:pt x="2389517" y="2424581"/>
                          </a:cubicBezTo>
                          <a:cubicBezTo>
                            <a:pt x="2403970" y="2603007"/>
                            <a:pt x="2265201" y="2738586"/>
                            <a:pt x="2105403" y="2708695"/>
                          </a:cubicBezTo>
                          <a:cubicBezTo>
                            <a:pt x="1914308" y="2739643"/>
                            <a:pt x="1893072" y="2660838"/>
                            <a:pt x="1704719" y="2708695"/>
                          </a:cubicBezTo>
                          <a:cubicBezTo>
                            <a:pt x="1516366" y="2756552"/>
                            <a:pt x="1396670" y="2695466"/>
                            <a:pt x="1212971" y="2708695"/>
                          </a:cubicBezTo>
                          <a:cubicBezTo>
                            <a:pt x="1029272" y="2721924"/>
                            <a:pt x="983405" y="2662711"/>
                            <a:pt x="794075" y="2708695"/>
                          </a:cubicBezTo>
                          <a:cubicBezTo>
                            <a:pt x="604745" y="2754679"/>
                            <a:pt x="480813" y="2674815"/>
                            <a:pt x="284114" y="2708695"/>
                          </a:cubicBezTo>
                          <a:cubicBezTo>
                            <a:pt x="124750" y="2703697"/>
                            <a:pt x="2378" y="2549328"/>
                            <a:pt x="0" y="2424581"/>
                          </a:cubicBezTo>
                          <a:cubicBezTo>
                            <a:pt x="-25589" y="2164534"/>
                            <a:pt x="20239" y="1994383"/>
                            <a:pt x="0" y="1868060"/>
                          </a:cubicBezTo>
                          <a:cubicBezTo>
                            <a:pt x="-20239" y="1741737"/>
                            <a:pt x="34831" y="1548909"/>
                            <a:pt x="0" y="1375752"/>
                          </a:cubicBezTo>
                          <a:cubicBezTo>
                            <a:pt x="-34831" y="1202595"/>
                            <a:pt x="52070" y="1059758"/>
                            <a:pt x="0" y="797826"/>
                          </a:cubicBezTo>
                          <a:cubicBezTo>
                            <a:pt x="-52070" y="535894"/>
                            <a:pt x="12683" y="449207"/>
                            <a:pt x="0" y="28411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E6EED92-359C-50E7-8941-3058797C7E43}"/>
                </a:ext>
              </a:extLst>
            </p:cNvPr>
            <p:cNvSpPr txBox="1"/>
            <p:nvPr/>
          </p:nvSpPr>
          <p:spPr>
            <a:xfrm>
              <a:off x="5027763" y="2101490"/>
              <a:ext cx="1726755" cy="212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pPr algn="r">
                <a:lnSpc>
                  <a:spcPct val="140000"/>
                </a:lnSpc>
              </a:pPr>
              <a:r>
                <a:rPr lang="en-US" altLang="zh-CN" sz="1600" dirty="0" err="1"/>
                <a:t>DT_OUT</a:t>
              </a:r>
              <a:r>
                <a:rPr lang="en-US" altLang="zh-CN" sz="1600" dirty="0"/>
                <a:t>[383:0]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b="1" dirty="0" err="1">
                  <a:solidFill>
                    <a:schemeClr val="tx1"/>
                  </a:solidFill>
                </a:rPr>
                <a:t>xEMPTY</a:t>
              </a:r>
              <a:endParaRPr lang="en-US" altLang="zh-CN" sz="1600" b="1" dirty="0">
                <a:solidFill>
                  <a:schemeClr val="tx1"/>
                </a:solidFill>
              </a:endParaRPr>
            </a:p>
            <a:p>
              <a:pPr algn="r"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FULL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ALMOST_EMPTY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ALMOST_FULL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COUNT[11:0]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545127F-C0C0-3FE6-757D-F68582FC276A}"/>
                </a:ext>
              </a:extLst>
            </p:cNvPr>
            <p:cNvSpPr txBox="1"/>
            <p:nvPr/>
          </p:nvSpPr>
          <p:spPr>
            <a:xfrm>
              <a:off x="3668323" y="2101490"/>
              <a:ext cx="1390124" cy="1784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pPr>
                <a:lnSpc>
                  <a:spcPct val="140000"/>
                </a:lnSpc>
              </a:pPr>
              <a:r>
                <a:rPr lang="en-US" altLang="zh-CN" sz="1600" dirty="0"/>
                <a:t>FIFO_VALID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600" b="1" dirty="0"/>
                <a:t>RD_SYN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WR_SYN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CLEAR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600" b="1" dirty="0" err="1">
                  <a:solidFill>
                    <a:schemeClr val="tx1"/>
                  </a:solidFill>
                </a:rPr>
                <a:t>DT_IN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[383:0]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14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D7781DF-4493-729D-8456-20A3370CA41B}"/>
              </a:ext>
            </a:extLst>
          </p:cNvPr>
          <p:cNvGrpSpPr/>
          <p:nvPr/>
        </p:nvGrpSpPr>
        <p:grpSpPr>
          <a:xfrm>
            <a:off x="3522850" y="2418080"/>
            <a:ext cx="3939199" cy="3054771"/>
            <a:chOff x="3522850" y="2418080"/>
            <a:chExt cx="3939199" cy="3054771"/>
          </a:xfrm>
        </p:grpSpPr>
        <p:cxnSp>
          <p:nvCxnSpPr>
            <p:cNvPr id="8" name="直接连接符 20">
              <a:extLst>
                <a:ext uri="{FF2B5EF4-FFF2-40B4-BE49-F238E27FC236}">
                  <a16:creationId xmlns:a16="http://schemas.microsoft.com/office/drawing/2014/main" id="{8848EC34-72CC-D89B-5C63-736433DBD191}"/>
                </a:ext>
              </a:extLst>
            </p:cNvPr>
            <p:cNvCxnSpPr>
              <a:cxnSpLocks/>
            </p:cNvCxnSpPr>
            <p:nvPr/>
          </p:nvCxnSpPr>
          <p:spPr>
            <a:xfrm>
              <a:off x="3522850" y="4929652"/>
              <a:ext cx="42945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" name="直接连接符 38">
              <a:extLst>
                <a:ext uri="{FF2B5EF4-FFF2-40B4-BE49-F238E27FC236}">
                  <a16:creationId xmlns:a16="http://schemas.microsoft.com/office/drawing/2014/main" id="{55DEE587-9145-826C-C625-40DC3AA88BCC}"/>
                </a:ext>
              </a:extLst>
            </p:cNvPr>
            <p:cNvCxnSpPr>
              <a:cxnSpLocks/>
            </p:cNvCxnSpPr>
            <p:nvPr/>
          </p:nvCxnSpPr>
          <p:spPr>
            <a:xfrm>
              <a:off x="6971637" y="5133548"/>
              <a:ext cx="490412" cy="0"/>
            </a:xfrm>
            <a:prstGeom prst="line">
              <a:avLst/>
            </a:prstGeom>
            <a:ln w="57150" cap="sq">
              <a:solidFill>
                <a:schemeClr val="accent1">
                  <a:lumMod val="75000"/>
                </a:schemeClr>
              </a:solidFill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38">
              <a:extLst>
                <a:ext uri="{FF2B5EF4-FFF2-40B4-BE49-F238E27FC236}">
                  <a16:creationId xmlns:a16="http://schemas.microsoft.com/office/drawing/2014/main" id="{DA012D56-310F-4B94-CDE0-CED7BA4A4F07}"/>
                </a:ext>
              </a:extLst>
            </p:cNvPr>
            <p:cNvCxnSpPr>
              <a:cxnSpLocks/>
            </p:cNvCxnSpPr>
            <p:nvPr/>
          </p:nvCxnSpPr>
          <p:spPr>
            <a:xfrm>
              <a:off x="6971637" y="4815150"/>
              <a:ext cx="490412" cy="0"/>
            </a:xfrm>
            <a:prstGeom prst="line">
              <a:avLst/>
            </a:prstGeom>
            <a:ln w="57150" cap="sq">
              <a:solidFill>
                <a:schemeClr val="accent1">
                  <a:lumMod val="75000"/>
                </a:schemeClr>
              </a:solidFill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38">
              <a:extLst>
                <a:ext uri="{FF2B5EF4-FFF2-40B4-BE49-F238E27FC236}">
                  <a16:creationId xmlns:a16="http://schemas.microsoft.com/office/drawing/2014/main" id="{5332F2DE-AD97-449B-17D5-99D12FE5AF30}"/>
                </a:ext>
              </a:extLst>
            </p:cNvPr>
            <p:cNvCxnSpPr>
              <a:cxnSpLocks/>
            </p:cNvCxnSpPr>
            <p:nvPr/>
          </p:nvCxnSpPr>
          <p:spPr>
            <a:xfrm>
              <a:off x="6971637" y="4473148"/>
              <a:ext cx="490412" cy="0"/>
            </a:xfrm>
            <a:prstGeom prst="line">
              <a:avLst/>
            </a:prstGeom>
            <a:ln w="57150" cap="sq">
              <a:solidFill>
                <a:schemeClr val="accent1">
                  <a:lumMod val="75000"/>
                </a:schemeClr>
              </a:solidFill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接连接符 20">
              <a:extLst>
                <a:ext uri="{FF2B5EF4-FFF2-40B4-BE49-F238E27FC236}">
                  <a16:creationId xmlns:a16="http://schemas.microsoft.com/office/drawing/2014/main" id="{823B3150-1FFE-0A1A-24C9-7C558AD5E0D6}"/>
                </a:ext>
              </a:extLst>
            </p:cNvPr>
            <p:cNvCxnSpPr>
              <a:cxnSpLocks/>
            </p:cNvCxnSpPr>
            <p:nvPr/>
          </p:nvCxnSpPr>
          <p:spPr>
            <a:xfrm>
              <a:off x="3522850" y="4608609"/>
              <a:ext cx="42945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连接符 8">
              <a:extLst>
                <a:ext uri="{FF2B5EF4-FFF2-40B4-BE49-F238E27FC236}">
                  <a16:creationId xmlns:a16="http://schemas.microsoft.com/office/drawing/2014/main" id="{13C35F8F-C4EB-487B-2065-222B897BC51B}"/>
                </a:ext>
              </a:extLst>
            </p:cNvPr>
            <p:cNvCxnSpPr>
              <a:cxnSpLocks/>
            </p:cNvCxnSpPr>
            <p:nvPr/>
          </p:nvCxnSpPr>
          <p:spPr>
            <a:xfrm>
              <a:off x="3522850" y="3943470"/>
              <a:ext cx="42945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10">
              <a:extLst>
                <a:ext uri="{FF2B5EF4-FFF2-40B4-BE49-F238E27FC236}">
                  <a16:creationId xmlns:a16="http://schemas.microsoft.com/office/drawing/2014/main" id="{C37D522C-E9AC-C116-4078-6EF768C31E77}"/>
                </a:ext>
              </a:extLst>
            </p:cNvPr>
            <p:cNvCxnSpPr>
              <a:cxnSpLocks/>
            </p:cNvCxnSpPr>
            <p:nvPr/>
          </p:nvCxnSpPr>
          <p:spPr>
            <a:xfrm>
              <a:off x="3522850" y="4280745"/>
              <a:ext cx="49041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BD6C2B-6159-3C1B-010F-67853E5613CC}"/>
                </a:ext>
              </a:extLst>
            </p:cNvPr>
            <p:cNvCxnSpPr>
              <a:cxnSpLocks/>
            </p:cNvCxnSpPr>
            <p:nvPr/>
          </p:nvCxnSpPr>
          <p:spPr>
            <a:xfrm>
              <a:off x="3522850" y="3622832"/>
              <a:ext cx="42945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3FFB8EF-CA1B-D4A5-D2C8-5D7D844D04A2}"/>
                </a:ext>
              </a:extLst>
            </p:cNvPr>
            <p:cNvCxnSpPr>
              <a:cxnSpLocks/>
            </p:cNvCxnSpPr>
            <p:nvPr/>
          </p:nvCxnSpPr>
          <p:spPr>
            <a:xfrm>
              <a:off x="6971637" y="4154750"/>
              <a:ext cx="490412" cy="0"/>
            </a:xfrm>
            <a:prstGeom prst="line">
              <a:avLst/>
            </a:prstGeom>
            <a:ln w="57150" cap="sq">
              <a:solidFill>
                <a:schemeClr val="accent1">
                  <a:lumMod val="75000"/>
                </a:schemeClr>
              </a:solidFill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4724103-793E-4C4A-3092-33C1B38FA0B9}"/>
                </a:ext>
              </a:extLst>
            </p:cNvPr>
            <p:cNvCxnSpPr>
              <a:cxnSpLocks/>
            </p:cNvCxnSpPr>
            <p:nvPr/>
          </p:nvCxnSpPr>
          <p:spPr>
            <a:xfrm>
              <a:off x="6971637" y="3848915"/>
              <a:ext cx="490412" cy="0"/>
            </a:xfrm>
            <a:prstGeom prst="line">
              <a:avLst/>
            </a:prstGeom>
            <a:ln w="57150" cap="sq">
              <a:solidFill>
                <a:schemeClr val="accent1">
                  <a:lumMod val="75000"/>
                </a:schemeClr>
              </a:solidFill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2C94634-AA9F-5126-6A29-057695103E67}"/>
                </a:ext>
              </a:extLst>
            </p:cNvPr>
            <p:cNvCxnSpPr>
              <a:cxnSpLocks/>
            </p:cNvCxnSpPr>
            <p:nvPr/>
          </p:nvCxnSpPr>
          <p:spPr>
            <a:xfrm>
              <a:off x="6971637" y="2830286"/>
              <a:ext cx="490412" cy="0"/>
            </a:xfrm>
            <a:prstGeom prst="line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8804D06-319E-CCF1-417B-6F301C90D4EE}"/>
                </a:ext>
              </a:extLst>
            </p:cNvPr>
            <p:cNvCxnSpPr>
              <a:cxnSpLocks/>
            </p:cNvCxnSpPr>
            <p:nvPr/>
          </p:nvCxnSpPr>
          <p:spPr>
            <a:xfrm>
              <a:off x="6971637" y="3163565"/>
              <a:ext cx="490412" cy="0"/>
            </a:xfrm>
            <a:prstGeom prst="line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9CB4957-DB9A-0AC2-C438-2822E5B78AFB}"/>
                </a:ext>
              </a:extLst>
            </p:cNvPr>
            <p:cNvCxnSpPr>
              <a:cxnSpLocks/>
            </p:cNvCxnSpPr>
            <p:nvPr/>
          </p:nvCxnSpPr>
          <p:spPr>
            <a:xfrm>
              <a:off x="6971637" y="3496825"/>
              <a:ext cx="490412" cy="0"/>
            </a:xfrm>
            <a:prstGeom prst="line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467B334-F36C-3E57-CD6D-1615C164BA61}"/>
                </a:ext>
              </a:extLst>
            </p:cNvPr>
            <p:cNvCxnSpPr>
              <a:cxnSpLocks/>
            </p:cNvCxnSpPr>
            <p:nvPr/>
          </p:nvCxnSpPr>
          <p:spPr>
            <a:xfrm>
              <a:off x="3522850" y="2957693"/>
              <a:ext cx="42945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2A21DD9-5F37-C861-83F7-3D74F275866A}"/>
                </a:ext>
              </a:extLst>
            </p:cNvPr>
            <p:cNvCxnSpPr>
              <a:cxnSpLocks/>
            </p:cNvCxnSpPr>
            <p:nvPr/>
          </p:nvCxnSpPr>
          <p:spPr>
            <a:xfrm>
              <a:off x="3522850" y="3294968"/>
              <a:ext cx="49041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16E8F2A-1FE9-E56B-514B-EA0092564FE2}"/>
                </a:ext>
              </a:extLst>
            </p:cNvPr>
            <p:cNvSpPr/>
            <p:nvPr/>
          </p:nvSpPr>
          <p:spPr>
            <a:xfrm>
              <a:off x="3840863" y="2418080"/>
              <a:ext cx="3264364" cy="3054771"/>
            </a:xfrm>
            <a:prstGeom prst="roundRect">
              <a:avLst>
                <a:gd name="adj" fmla="val 89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389517"/>
                        <a:gd name="connsiteY0" fmla="*/ 284114 h 2708695"/>
                        <a:gd name="connsiteX1" fmla="*/ 284114 w 2389517"/>
                        <a:gd name="connsiteY1" fmla="*/ 0 h 2708695"/>
                        <a:gd name="connsiteX2" fmla="*/ 757649 w 2389517"/>
                        <a:gd name="connsiteY2" fmla="*/ 0 h 2708695"/>
                        <a:gd name="connsiteX3" fmla="*/ 1158333 w 2389517"/>
                        <a:gd name="connsiteY3" fmla="*/ 0 h 2708695"/>
                        <a:gd name="connsiteX4" fmla="*/ 1613655 w 2389517"/>
                        <a:gd name="connsiteY4" fmla="*/ 0 h 2708695"/>
                        <a:gd name="connsiteX5" fmla="*/ 2105403 w 2389517"/>
                        <a:gd name="connsiteY5" fmla="*/ 0 h 2708695"/>
                        <a:gd name="connsiteX6" fmla="*/ 2389517 w 2389517"/>
                        <a:gd name="connsiteY6" fmla="*/ 284114 h 2708695"/>
                        <a:gd name="connsiteX7" fmla="*/ 2389517 w 2389517"/>
                        <a:gd name="connsiteY7" fmla="*/ 797826 h 2708695"/>
                        <a:gd name="connsiteX8" fmla="*/ 2389517 w 2389517"/>
                        <a:gd name="connsiteY8" fmla="*/ 1268729 h 2708695"/>
                        <a:gd name="connsiteX9" fmla="*/ 2389517 w 2389517"/>
                        <a:gd name="connsiteY9" fmla="*/ 1825250 h 2708695"/>
                        <a:gd name="connsiteX10" fmla="*/ 2389517 w 2389517"/>
                        <a:gd name="connsiteY10" fmla="*/ 2424581 h 2708695"/>
                        <a:gd name="connsiteX11" fmla="*/ 2105403 w 2389517"/>
                        <a:gd name="connsiteY11" fmla="*/ 2708695 h 2708695"/>
                        <a:gd name="connsiteX12" fmla="*/ 1613655 w 2389517"/>
                        <a:gd name="connsiteY12" fmla="*/ 2708695 h 2708695"/>
                        <a:gd name="connsiteX13" fmla="*/ 1194759 w 2389517"/>
                        <a:gd name="connsiteY13" fmla="*/ 2708695 h 2708695"/>
                        <a:gd name="connsiteX14" fmla="*/ 794075 w 2389517"/>
                        <a:gd name="connsiteY14" fmla="*/ 2708695 h 2708695"/>
                        <a:gd name="connsiteX15" fmla="*/ 284114 w 2389517"/>
                        <a:gd name="connsiteY15" fmla="*/ 2708695 h 2708695"/>
                        <a:gd name="connsiteX16" fmla="*/ 0 w 2389517"/>
                        <a:gd name="connsiteY16" fmla="*/ 2424581 h 2708695"/>
                        <a:gd name="connsiteX17" fmla="*/ 0 w 2389517"/>
                        <a:gd name="connsiteY17" fmla="*/ 1953678 h 2708695"/>
                        <a:gd name="connsiteX18" fmla="*/ 0 w 2389517"/>
                        <a:gd name="connsiteY18" fmla="*/ 1375752 h 2708695"/>
                        <a:gd name="connsiteX19" fmla="*/ 0 w 2389517"/>
                        <a:gd name="connsiteY19" fmla="*/ 840635 h 2708695"/>
                        <a:gd name="connsiteX20" fmla="*/ 0 w 2389517"/>
                        <a:gd name="connsiteY20" fmla="*/ 284114 h 27086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2389517" h="2708695" fill="none" extrusionOk="0">
                          <a:moveTo>
                            <a:pt x="0" y="284114"/>
                          </a:moveTo>
                          <a:cubicBezTo>
                            <a:pt x="20152" y="167104"/>
                            <a:pt x="89690" y="19782"/>
                            <a:pt x="284114" y="0"/>
                          </a:cubicBezTo>
                          <a:cubicBezTo>
                            <a:pt x="508839" y="-44945"/>
                            <a:pt x="523309" y="10984"/>
                            <a:pt x="757649" y="0"/>
                          </a:cubicBezTo>
                          <a:cubicBezTo>
                            <a:pt x="991990" y="-10984"/>
                            <a:pt x="1056098" y="28948"/>
                            <a:pt x="1158333" y="0"/>
                          </a:cubicBezTo>
                          <a:cubicBezTo>
                            <a:pt x="1260568" y="-28948"/>
                            <a:pt x="1438899" y="51688"/>
                            <a:pt x="1613655" y="0"/>
                          </a:cubicBezTo>
                          <a:cubicBezTo>
                            <a:pt x="1788411" y="-51688"/>
                            <a:pt x="1877227" y="17094"/>
                            <a:pt x="2105403" y="0"/>
                          </a:cubicBezTo>
                          <a:cubicBezTo>
                            <a:pt x="2260908" y="-29196"/>
                            <a:pt x="2397459" y="132206"/>
                            <a:pt x="2389517" y="284114"/>
                          </a:cubicBezTo>
                          <a:cubicBezTo>
                            <a:pt x="2407432" y="499972"/>
                            <a:pt x="2388938" y="599729"/>
                            <a:pt x="2389517" y="797826"/>
                          </a:cubicBezTo>
                          <a:cubicBezTo>
                            <a:pt x="2390096" y="995923"/>
                            <a:pt x="2382592" y="1150250"/>
                            <a:pt x="2389517" y="1268729"/>
                          </a:cubicBezTo>
                          <a:cubicBezTo>
                            <a:pt x="2396442" y="1387208"/>
                            <a:pt x="2342096" y="1674607"/>
                            <a:pt x="2389517" y="1825250"/>
                          </a:cubicBezTo>
                          <a:cubicBezTo>
                            <a:pt x="2436938" y="1975893"/>
                            <a:pt x="2365384" y="2157576"/>
                            <a:pt x="2389517" y="2424581"/>
                          </a:cubicBezTo>
                          <a:cubicBezTo>
                            <a:pt x="2371060" y="2591842"/>
                            <a:pt x="2267589" y="2722985"/>
                            <a:pt x="2105403" y="2708695"/>
                          </a:cubicBezTo>
                          <a:cubicBezTo>
                            <a:pt x="1958709" y="2747849"/>
                            <a:pt x="1816107" y="2689110"/>
                            <a:pt x="1613655" y="2708695"/>
                          </a:cubicBezTo>
                          <a:cubicBezTo>
                            <a:pt x="1411203" y="2728280"/>
                            <a:pt x="1402919" y="2683757"/>
                            <a:pt x="1194759" y="2708695"/>
                          </a:cubicBezTo>
                          <a:cubicBezTo>
                            <a:pt x="986599" y="2733633"/>
                            <a:pt x="960068" y="2682556"/>
                            <a:pt x="794075" y="2708695"/>
                          </a:cubicBezTo>
                          <a:cubicBezTo>
                            <a:pt x="628082" y="2734834"/>
                            <a:pt x="389051" y="2705336"/>
                            <a:pt x="284114" y="2708695"/>
                          </a:cubicBezTo>
                          <a:cubicBezTo>
                            <a:pt x="130449" y="2716631"/>
                            <a:pt x="6135" y="2587562"/>
                            <a:pt x="0" y="2424581"/>
                          </a:cubicBezTo>
                          <a:cubicBezTo>
                            <a:pt x="-42716" y="2262982"/>
                            <a:pt x="51068" y="2153219"/>
                            <a:pt x="0" y="1953678"/>
                          </a:cubicBezTo>
                          <a:cubicBezTo>
                            <a:pt x="-51068" y="1754137"/>
                            <a:pt x="32562" y="1548422"/>
                            <a:pt x="0" y="1375752"/>
                          </a:cubicBezTo>
                          <a:cubicBezTo>
                            <a:pt x="-32562" y="1203082"/>
                            <a:pt x="39608" y="1065319"/>
                            <a:pt x="0" y="840635"/>
                          </a:cubicBezTo>
                          <a:cubicBezTo>
                            <a:pt x="-39608" y="615951"/>
                            <a:pt x="11903" y="522397"/>
                            <a:pt x="0" y="284114"/>
                          </a:cubicBezTo>
                          <a:close/>
                        </a:path>
                        <a:path w="2389517" h="2708695" stroke="0" extrusionOk="0">
                          <a:moveTo>
                            <a:pt x="0" y="284114"/>
                          </a:moveTo>
                          <a:cubicBezTo>
                            <a:pt x="-16490" y="117031"/>
                            <a:pt x="122433" y="1790"/>
                            <a:pt x="284114" y="0"/>
                          </a:cubicBezTo>
                          <a:cubicBezTo>
                            <a:pt x="508269" y="-2869"/>
                            <a:pt x="639708" y="11668"/>
                            <a:pt x="775862" y="0"/>
                          </a:cubicBezTo>
                          <a:cubicBezTo>
                            <a:pt x="912016" y="-11668"/>
                            <a:pt x="1034478" y="38702"/>
                            <a:pt x="1212971" y="0"/>
                          </a:cubicBezTo>
                          <a:cubicBezTo>
                            <a:pt x="1391464" y="-38702"/>
                            <a:pt x="1430274" y="48278"/>
                            <a:pt x="1631868" y="0"/>
                          </a:cubicBezTo>
                          <a:cubicBezTo>
                            <a:pt x="1833462" y="-48278"/>
                            <a:pt x="1928346" y="27055"/>
                            <a:pt x="2105403" y="0"/>
                          </a:cubicBezTo>
                          <a:cubicBezTo>
                            <a:pt x="2274518" y="-25114"/>
                            <a:pt x="2375723" y="125090"/>
                            <a:pt x="2389517" y="284114"/>
                          </a:cubicBezTo>
                          <a:cubicBezTo>
                            <a:pt x="2421674" y="510113"/>
                            <a:pt x="2329152" y="585528"/>
                            <a:pt x="2389517" y="819231"/>
                          </a:cubicBezTo>
                          <a:cubicBezTo>
                            <a:pt x="2449882" y="1052934"/>
                            <a:pt x="2379062" y="1223865"/>
                            <a:pt x="2389517" y="1397157"/>
                          </a:cubicBezTo>
                          <a:cubicBezTo>
                            <a:pt x="2399972" y="1570449"/>
                            <a:pt x="2343548" y="1693289"/>
                            <a:pt x="2389517" y="1868060"/>
                          </a:cubicBezTo>
                          <a:cubicBezTo>
                            <a:pt x="2435486" y="2042831"/>
                            <a:pt x="2338358" y="2226730"/>
                            <a:pt x="2389517" y="2424581"/>
                          </a:cubicBezTo>
                          <a:cubicBezTo>
                            <a:pt x="2403970" y="2603007"/>
                            <a:pt x="2265201" y="2738586"/>
                            <a:pt x="2105403" y="2708695"/>
                          </a:cubicBezTo>
                          <a:cubicBezTo>
                            <a:pt x="1914308" y="2739643"/>
                            <a:pt x="1893072" y="2660838"/>
                            <a:pt x="1704719" y="2708695"/>
                          </a:cubicBezTo>
                          <a:cubicBezTo>
                            <a:pt x="1516366" y="2756552"/>
                            <a:pt x="1396670" y="2695466"/>
                            <a:pt x="1212971" y="2708695"/>
                          </a:cubicBezTo>
                          <a:cubicBezTo>
                            <a:pt x="1029272" y="2721924"/>
                            <a:pt x="983405" y="2662711"/>
                            <a:pt x="794075" y="2708695"/>
                          </a:cubicBezTo>
                          <a:cubicBezTo>
                            <a:pt x="604745" y="2754679"/>
                            <a:pt x="480813" y="2674815"/>
                            <a:pt x="284114" y="2708695"/>
                          </a:cubicBezTo>
                          <a:cubicBezTo>
                            <a:pt x="124750" y="2703697"/>
                            <a:pt x="2378" y="2549328"/>
                            <a:pt x="0" y="2424581"/>
                          </a:cubicBezTo>
                          <a:cubicBezTo>
                            <a:pt x="-25589" y="2164534"/>
                            <a:pt x="20239" y="1994383"/>
                            <a:pt x="0" y="1868060"/>
                          </a:cubicBezTo>
                          <a:cubicBezTo>
                            <a:pt x="-20239" y="1741737"/>
                            <a:pt x="34831" y="1548909"/>
                            <a:pt x="0" y="1375752"/>
                          </a:cubicBezTo>
                          <a:cubicBezTo>
                            <a:pt x="-34831" y="1202595"/>
                            <a:pt x="52070" y="1059758"/>
                            <a:pt x="0" y="797826"/>
                          </a:cubicBezTo>
                          <a:cubicBezTo>
                            <a:pt x="-52070" y="535894"/>
                            <a:pt x="12683" y="449207"/>
                            <a:pt x="0" y="28411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E6EED92-359C-50E7-8941-3058797C7E43}"/>
                </a:ext>
              </a:extLst>
            </p:cNvPr>
            <p:cNvSpPr txBox="1"/>
            <p:nvPr/>
          </p:nvSpPr>
          <p:spPr>
            <a:xfrm>
              <a:off x="5290354" y="2557420"/>
              <a:ext cx="1724001" cy="27263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pPr algn="r"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Virtual Trig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Ex/In Trig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CLR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 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CamA</a:t>
              </a:r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Div</a:t>
              </a:r>
              <a:r>
                <a:rPr lang="en-US" altLang="zh-CN" sz="1600" dirty="0">
                  <a:solidFill>
                    <a:schemeClr val="tx1"/>
                  </a:solidFill>
                </a:rPr>
                <a:t>[31:0]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</a:rPr>
                <a:t>CamB</a:t>
              </a:r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Div</a:t>
              </a:r>
              <a:r>
                <a:rPr lang="en-US" altLang="zh-CN" sz="1600" dirty="0">
                  <a:solidFill>
                    <a:schemeClr val="tx1"/>
                  </a:solidFill>
                </a:rPr>
                <a:t>[31:0]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 Valve </a:t>
              </a:r>
              <a:r>
                <a:rPr lang="en-US" altLang="zh-CN" sz="1600" b="1" dirty="0" err="1">
                  <a:solidFill>
                    <a:schemeClr val="tx1"/>
                  </a:solidFill>
                </a:rPr>
                <a:t>Div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[31:0]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</a:rPr>
                <a:t>CamC</a:t>
              </a:r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Div</a:t>
              </a:r>
              <a:r>
                <a:rPr lang="en-US" altLang="zh-CN" sz="1600" dirty="0">
                  <a:solidFill>
                    <a:schemeClr val="tx1"/>
                  </a:solidFill>
                </a:rPr>
                <a:t>[31:0]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</a:rPr>
                <a:t>CamD</a:t>
              </a:r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Div</a:t>
              </a:r>
              <a:r>
                <a:rPr lang="en-US" altLang="zh-CN" sz="1600" dirty="0">
                  <a:solidFill>
                    <a:schemeClr val="tx1"/>
                  </a:solidFill>
                </a:rPr>
                <a:t>[31:0]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545127F-C0C0-3FE6-757D-F68582FC276A}"/>
                </a:ext>
              </a:extLst>
            </p:cNvPr>
            <p:cNvSpPr txBox="1"/>
            <p:nvPr/>
          </p:nvSpPr>
          <p:spPr>
            <a:xfrm>
              <a:off x="3863011" y="2692881"/>
              <a:ext cx="1172116" cy="2473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pPr>
                <a:lnSpc>
                  <a:spcPct val="140000"/>
                </a:lnSpc>
              </a:pPr>
              <a:r>
                <a:rPr lang="en-US" altLang="zh-CN" sz="1600" dirty="0" err="1"/>
                <a:t>CamA</a:t>
              </a:r>
              <a:r>
                <a:rPr lang="en-US" altLang="zh-CN" sz="1600" dirty="0"/>
                <a:t> Trig</a:t>
              </a:r>
              <a:endParaRPr lang="en-US" altLang="zh-CN" sz="1600" b="1" dirty="0"/>
            </a:p>
            <a:p>
              <a:pPr>
                <a:lnSpc>
                  <a:spcPct val="140000"/>
                </a:lnSpc>
              </a:pPr>
              <a:r>
                <a:rPr lang="en-US" altLang="zh-CN" sz="1600" dirty="0" err="1"/>
                <a:t>CamB</a:t>
              </a:r>
              <a:r>
                <a:rPr lang="en-US" altLang="zh-CN" sz="1600" dirty="0"/>
                <a:t> Trig</a:t>
              </a:r>
              <a:endParaRPr lang="en-US" altLang="zh-CN" sz="1600" b="1" dirty="0"/>
            </a:p>
            <a:p>
              <a:pPr>
                <a:lnSpc>
                  <a:spcPct val="140000"/>
                </a:lnSpc>
              </a:pPr>
              <a:r>
                <a:rPr lang="en-US" altLang="zh-CN" sz="1600" dirty="0" err="1"/>
                <a:t>CamC</a:t>
              </a:r>
              <a:r>
                <a:rPr lang="en-US" altLang="zh-CN" sz="1600" dirty="0"/>
                <a:t> Trig</a:t>
              </a:r>
              <a:endParaRPr lang="en-US" altLang="zh-CN" sz="1600" b="1" dirty="0"/>
            </a:p>
            <a:p>
              <a:pPr>
                <a:lnSpc>
                  <a:spcPct val="140000"/>
                </a:lnSpc>
              </a:pPr>
              <a:r>
                <a:rPr lang="en-US" altLang="zh-CN" sz="1600" dirty="0" err="1"/>
                <a:t>CamD</a:t>
              </a:r>
              <a:r>
                <a:rPr lang="en-US" altLang="zh-CN" sz="1600" dirty="0"/>
                <a:t> Trig</a:t>
              </a:r>
              <a:endParaRPr lang="en-US" altLang="zh-CN" sz="1600" b="1" dirty="0"/>
            </a:p>
            <a:p>
              <a:pPr>
                <a:lnSpc>
                  <a:spcPct val="140000"/>
                </a:lnSpc>
              </a:pPr>
              <a:r>
                <a:rPr lang="en-US" altLang="zh-CN" sz="1600" b="1" dirty="0"/>
                <a:t>Valve Trig</a:t>
              </a:r>
              <a:endParaRPr lang="en-US" altLang="zh-CN" sz="1600" dirty="0"/>
            </a:p>
            <a:p>
              <a:pPr>
                <a:lnSpc>
                  <a:spcPct val="140000"/>
                </a:lnSpc>
              </a:pPr>
              <a:r>
                <a:rPr lang="en-US" altLang="zh-CN" sz="1600" dirty="0"/>
                <a:t>Encoder In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600" dirty="0"/>
                <a:t>Ex CLR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88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EB51DB8-8C29-9AC0-33EC-64A5C53F3F98}"/>
              </a:ext>
            </a:extLst>
          </p:cNvPr>
          <p:cNvGrpSpPr/>
          <p:nvPr/>
        </p:nvGrpSpPr>
        <p:grpSpPr>
          <a:xfrm>
            <a:off x="3991189" y="2562045"/>
            <a:ext cx="3375769" cy="1815380"/>
            <a:chOff x="3991189" y="2562045"/>
            <a:chExt cx="3375769" cy="181538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4C2830B-D363-74FE-566D-D588621544DA}"/>
                </a:ext>
              </a:extLst>
            </p:cNvPr>
            <p:cNvCxnSpPr>
              <a:cxnSpLocks/>
            </p:cNvCxnSpPr>
            <p:nvPr/>
          </p:nvCxnSpPr>
          <p:spPr>
            <a:xfrm>
              <a:off x="3991189" y="3920706"/>
              <a:ext cx="42945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2C94634-AA9F-5126-6A29-057695103E67}"/>
                </a:ext>
              </a:extLst>
            </p:cNvPr>
            <p:cNvCxnSpPr>
              <a:cxnSpLocks/>
            </p:cNvCxnSpPr>
            <p:nvPr/>
          </p:nvCxnSpPr>
          <p:spPr>
            <a:xfrm>
              <a:off x="4065934" y="3157718"/>
              <a:ext cx="428543" cy="0"/>
            </a:xfrm>
            <a:prstGeom prst="line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9CB4957-DB9A-0AC2-C438-2822E5B78AFB}"/>
                </a:ext>
              </a:extLst>
            </p:cNvPr>
            <p:cNvCxnSpPr>
              <a:cxnSpLocks/>
            </p:cNvCxnSpPr>
            <p:nvPr/>
          </p:nvCxnSpPr>
          <p:spPr>
            <a:xfrm>
              <a:off x="6938415" y="3402704"/>
              <a:ext cx="428543" cy="0"/>
            </a:xfrm>
            <a:prstGeom prst="line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16E8F2A-1FE9-E56B-514B-EA0092564FE2}"/>
                </a:ext>
              </a:extLst>
            </p:cNvPr>
            <p:cNvSpPr/>
            <p:nvPr/>
          </p:nvSpPr>
          <p:spPr>
            <a:xfrm>
              <a:off x="4298929" y="2562045"/>
              <a:ext cx="2800749" cy="1815380"/>
            </a:xfrm>
            <a:prstGeom prst="roundRect">
              <a:avLst>
                <a:gd name="adj" fmla="val 89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389517"/>
                        <a:gd name="connsiteY0" fmla="*/ 284114 h 2708695"/>
                        <a:gd name="connsiteX1" fmla="*/ 284114 w 2389517"/>
                        <a:gd name="connsiteY1" fmla="*/ 0 h 2708695"/>
                        <a:gd name="connsiteX2" fmla="*/ 757649 w 2389517"/>
                        <a:gd name="connsiteY2" fmla="*/ 0 h 2708695"/>
                        <a:gd name="connsiteX3" fmla="*/ 1158333 w 2389517"/>
                        <a:gd name="connsiteY3" fmla="*/ 0 h 2708695"/>
                        <a:gd name="connsiteX4" fmla="*/ 1613655 w 2389517"/>
                        <a:gd name="connsiteY4" fmla="*/ 0 h 2708695"/>
                        <a:gd name="connsiteX5" fmla="*/ 2105403 w 2389517"/>
                        <a:gd name="connsiteY5" fmla="*/ 0 h 2708695"/>
                        <a:gd name="connsiteX6" fmla="*/ 2389517 w 2389517"/>
                        <a:gd name="connsiteY6" fmla="*/ 284114 h 2708695"/>
                        <a:gd name="connsiteX7" fmla="*/ 2389517 w 2389517"/>
                        <a:gd name="connsiteY7" fmla="*/ 797826 h 2708695"/>
                        <a:gd name="connsiteX8" fmla="*/ 2389517 w 2389517"/>
                        <a:gd name="connsiteY8" fmla="*/ 1268729 h 2708695"/>
                        <a:gd name="connsiteX9" fmla="*/ 2389517 w 2389517"/>
                        <a:gd name="connsiteY9" fmla="*/ 1825250 h 2708695"/>
                        <a:gd name="connsiteX10" fmla="*/ 2389517 w 2389517"/>
                        <a:gd name="connsiteY10" fmla="*/ 2424581 h 2708695"/>
                        <a:gd name="connsiteX11" fmla="*/ 2105403 w 2389517"/>
                        <a:gd name="connsiteY11" fmla="*/ 2708695 h 2708695"/>
                        <a:gd name="connsiteX12" fmla="*/ 1613655 w 2389517"/>
                        <a:gd name="connsiteY12" fmla="*/ 2708695 h 2708695"/>
                        <a:gd name="connsiteX13" fmla="*/ 1194759 w 2389517"/>
                        <a:gd name="connsiteY13" fmla="*/ 2708695 h 2708695"/>
                        <a:gd name="connsiteX14" fmla="*/ 794075 w 2389517"/>
                        <a:gd name="connsiteY14" fmla="*/ 2708695 h 2708695"/>
                        <a:gd name="connsiteX15" fmla="*/ 284114 w 2389517"/>
                        <a:gd name="connsiteY15" fmla="*/ 2708695 h 2708695"/>
                        <a:gd name="connsiteX16" fmla="*/ 0 w 2389517"/>
                        <a:gd name="connsiteY16" fmla="*/ 2424581 h 2708695"/>
                        <a:gd name="connsiteX17" fmla="*/ 0 w 2389517"/>
                        <a:gd name="connsiteY17" fmla="*/ 1953678 h 2708695"/>
                        <a:gd name="connsiteX18" fmla="*/ 0 w 2389517"/>
                        <a:gd name="connsiteY18" fmla="*/ 1375752 h 2708695"/>
                        <a:gd name="connsiteX19" fmla="*/ 0 w 2389517"/>
                        <a:gd name="connsiteY19" fmla="*/ 840635 h 2708695"/>
                        <a:gd name="connsiteX20" fmla="*/ 0 w 2389517"/>
                        <a:gd name="connsiteY20" fmla="*/ 284114 h 27086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2389517" h="2708695" fill="none" extrusionOk="0">
                          <a:moveTo>
                            <a:pt x="0" y="284114"/>
                          </a:moveTo>
                          <a:cubicBezTo>
                            <a:pt x="20152" y="167104"/>
                            <a:pt x="89690" y="19782"/>
                            <a:pt x="284114" y="0"/>
                          </a:cubicBezTo>
                          <a:cubicBezTo>
                            <a:pt x="508839" y="-44945"/>
                            <a:pt x="523309" y="10984"/>
                            <a:pt x="757649" y="0"/>
                          </a:cubicBezTo>
                          <a:cubicBezTo>
                            <a:pt x="991990" y="-10984"/>
                            <a:pt x="1056098" y="28948"/>
                            <a:pt x="1158333" y="0"/>
                          </a:cubicBezTo>
                          <a:cubicBezTo>
                            <a:pt x="1260568" y="-28948"/>
                            <a:pt x="1438899" y="51688"/>
                            <a:pt x="1613655" y="0"/>
                          </a:cubicBezTo>
                          <a:cubicBezTo>
                            <a:pt x="1788411" y="-51688"/>
                            <a:pt x="1877227" y="17094"/>
                            <a:pt x="2105403" y="0"/>
                          </a:cubicBezTo>
                          <a:cubicBezTo>
                            <a:pt x="2260908" y="-29196"/>
                            <a:pt x="2397459" y="132206"/>
                            <a:pt x="2389517" y="284114"/>
                          </a:cubicBezTo>
                          <a:cubicBezTo>
                            <a:pt x="2407432" y="499972"/>
                            <a:pt x="2388938" y="599729"/>
                            <a:pt x="2389517" y="797826"/>
                          </a:cubicBezTo>
                          <a:cubicBezTo>
                            <a:pt x="2390096" y="995923"/>
                            <a:pt x="2382592" y="1150250"/>
                            <a:pt x="2389517" y="1268729"/>
                          </a:cubicBezTo>
                          <a:cubicBezTo>
                            <a:pt x="2396442" y="1387208"/>
                            <a:pt x="2342096" y="1674607"/>
                            <a:pt x="2389517" y="1825250"/>
                          </a:cubicBezTo>
                          <a:cubicBezTo>
                            <a:pt x="2436938" y="1975893"/>
                            <a:pt x="2365384" y="2157576"/>
                            <a:pt x="2389517" y="2424581"/>
                          </a:cubicBezTo>
                          <a:cubicBezTo>
                            <a:pt x="2371060" y="2591842"/>
                            <a:pt x="2267589" y="2722985"/>
                            <a:pt x="2105403" y="2708695"/>
                          </a:cubicBezTo>
                          <a:cubicBezTo>
                            <a:pt x="1958709" y="2747849"/>
                            <a:pt x="1816107" y="2689110"/>
                            <a:pt x="1613655" y="2708695"/>
                          </a:cubicBezTo>
                          <a:cubicBezTo>
                            <a:pt x="1411203" y="2728280"/>
                            <a:pt x="1402919" y="2683757"/>
                            <a:pt x="1194759" y="2708695"/>
                          </a:cubicBezTo>
                          <a:cubicBezTo>
                            <a:pt x="986599" y="2733633"/>
                            <a:pt x="960068" y="2682556"/>
                            <a:pt x="794075" y="2708695"/>
                          </a:cubicBezTo>
                          <a:cubicBezTo>
                            <a:pt x="628082" y="2734834"/>
                            <a:pt x="389051" y="2705336"/>
                            <a:pt x="284114" y="2708695"/>
                          </a:cubicBezTo>
                          <a:cubicBezTo>
                            <a:pt x="130449" y="2716631"/>
                            <a:pt x="6135" y="2587562"/>
                            <a:pt x="0" y="2424581"/>
                          </a:cubicBezTo>
                          <a:cubicBezTo>
                            <a:pt x="-42716" y="2262982"/>
                            <a:pt x="51068" y="2153219"/>
                            <a:pt x="0" y="1953678"/>
                          </a:cubicBezTo>
                          <a:cubicBezTo>
                            <a:pt x="-51068" y="1754137"/>
                            <a:pt x="32562" y="1548422"/>
                            <a:pt x="0" y="1375752"/>
                          </a:cubicBezTo>
                          <a:cubicBezTo>
                            <a:pt x="-32562" y="1203082"/>
                            <a:pt x="39608" y="1065319"/>
                            <a:pt x="0" y="840635"/>
                          </a:cubicBezTo>
                          <a:cubicBezTo>
                            <a:pt x="-39608" y="615951"/>
                            <a:pt x="11903" y="522397"/>
                            <a:pt x="0" y="284114"/>
                          </a:cubicBezTo>
                          <a:close/>
                        </a:path>
                        <a:path w="2389517" h="2708695" stroke="0" extrusionOk="0">
                          <a:moveTo>
                            <a:pt x="0" y="284114"/>
                          </a:moveTo>
                          <a:cubicBezTo>
                            <a:pt x="-16490" y="117031"/>
                            <a:pt x="122433" y="1790"/>
                            <a:pt x="284114" y="0"/>
                          </a:cubicBezTo>
                          <a:cubicBezTo>
                            <a:pt x="508269" y="-2869"/>
                            <a:pt x="639708" y="11668"/>
                            <a:pt x="775862" y="0"/>
                          </a:cubicBezTo>
                          <a:cubicBezTo>
                            <a:pt x="912016" y="-11668"/>
                            <a:pt x="1034478" y="38702"/>
                            <a:pt x="1212971" y="0"/>
                          </a:cubicBezTo>
                          <a:cubicBezTo>
                            <a:pt x="1391464" y="-38702"/>
                            <a:pt x="1430274" y="48278"/>
                            <a:pt x="1631868" y="0"/>
                          </a:cubicBezTo>
                          <a:cubicBezTo>
                            <a:pt x="1833462" y="-48278"/>
                            <a:pt x="1928346" y="27055"/>
                            <a:pt x="2105403" y="0"/>
                          </a:cubicBezTo>
                          <a:cubicBezTo>
                            <a:pt x="2274518" y="-25114"/>
                            <a:pt x="2375723" y="125090"/>
                            <a:pt x="2389517" y="284114"/>
                          </a:cubicBezTo>
                          <a:cubicBezTo>
                            <a:pt x="2421674" y="510113"/>
                            <a:pt x="2329152" y="585528"/>
                            <a:pt x="2389517" y="819231"/>
                          </a:cubicBezTo>
                          <a:cubicBezTo>
                            <a:pt x="2449882" y="1052934"/>
                            <a:pt x="2379062" y="1223865"/>
                            <a:pt x="2389517" y="1397157"/>
                          </a:cubicBezTo>
                          <a:cubicBezTo>
                            <a:pt x="2399972" y="1570449"/>
                            <a:pt x="2343548" y="1693289"/>
                            <a:pt x="2389517" y="1868060"/>
                          </a:cubicBezTo>
                          <a:cubicBezTo>
                            <a:pt x="2435486" y="2042831"/>
                            <a:pt x="2338358" y="2226730"/>
                            <a:pt x="2389517" y="2424581"/>
                          </a:cubicBezTo>
                          <a:cubicBezTo>
                            <a:pt x="2403970" y="2603007"/>
                            <a:pt x="2265201" y="2738586"/>
                            <a:pt x="2105403" y="2708695"/>
                          </a:cubicBezTo>
                          <a:cubicBezTo>
                            <a:pt x="1914308" y="2739643"/>
                            <a:pt x="1893072" y="2660838"/>
                            <a:pt x="1704719" y="2708695"/>
                          </a:cubicBezTo>
                          <a:cubicBezTo>
                            <a:pt x="1516366" y="2756552"/>
                            <a:pt x="1396670" y="2695466"/>
                            <a:pt x="1212971" y="2708695"/>
                          </a:cubicBezTo>
                          <a:cubicBezTo>
                            <a:pt x="1029272" y="2721924"/>
                            <a:pt x="983405" y="2662711"/>
                            <a:pt x="794075" y="2708695"/>
                          </a:cubicBezTo>
                          <a:cubicBezTo>
                            <a:pt x="604745" y="2754679"/>
                            <a:pt x="480813" y="2674815"/>
                            <a:pt x="284114" y="2708695"/>
                          </a:cubicBezTo>
                          <a:cubicBezTo>
                            <a:pt x="124750" y="2703697"/>
                            <a:pt x="2378" y="2549328"/>
                            <a:pt x="0" y="2424581"/>
                          </a:cubicBezTo>
                          <a:cubicBezTo>
                            <a:pt x="-25589" y="2164534"/>
                            <a:pt x="20239" y="1994383"/>
                            <a:pt x="0" y="1868060"/>
                          </a:cubicBezTo>
                          <a:cubicBezTo>
                            <a:pt x="-20239" y="1741737"/>
                            <a:pt x="34831" y="1548909"/>
                            <a:pt x="0" y="1375752"/>
                          </a:cubicBezTo>
                          <a:cubicBezTo>
                            <a:pt x="-34831" y="1202595"/>
                            <a:pt x="52070" y="1059758"/>
                            <a:pt x="0" y="797826"/>
                          </a:cubicBezTo>
                          <a:cubicBezTo>
                            <a:pt x="-52070" y="535894"/>
                            <a:pt x="12683" y="449207"/>
                            <a:pt x="0" y="28411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E6EED92-359C-50E7-8941-3058797C7E43}"/>
                </a:ext>
              </a:extLst>
            </p:cNvPr>
            <p:cNvSpPr txBox="1"/>
            <p:nvPr/>
          </p:nvSpPr>
          <p:spPr>
            <a:xfrm>
              <a:off x="5593173" y="3214048"/>
              <a:ext cx="1506505" cy="305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pPr algn="r"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SPD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545127F-C0C0-3FE6-757D-F68582FC276A}"/>
                </a:ext>
              </a:extLst>
            </p:cNvPr>
            <p:cNvSpPr txBox="1"/>
            <p:nvPr/>
          </p:nvSpPr>
          <p:spPr>
            <a:xfrm>
              <a:off x="4280205" y="2977151"/>
              <a:ext cx="508760" cy="1095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pPr>
                <a:lnSpc>
                  <a:spcPct val="14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</a:rPr>
                <a:t>EN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zh-CN" sz="1600" dirty="0">
                <a:solidFill>
                  <a:schemeClr val="tx1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zh-CN" sz="1600" dirty="0"/>
                <a:t>FAN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2586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85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Miaow</dc:creator>
  <cp:lastModifiedBy>MIAOW Miao</cp:lastModifiedBy>
  <cp:revision>7</cp:revision>
  <dcterms:created xsi:type="dcterms:W3CDTF">2022-06-13T15:42:49Z</dcterms:created>
  <dcterms:modified xsi:type="dcterms:W3CDTF">2023-04-26T13:00:53Z</dcterms:modified>
</cp:coreProperties>
</file>