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AEC9-20DC-91E5-39BC-B58F3A39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8411E-2BFF-9772-BCF0-8B2F759E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F9B4-EA50-6845-407B-3B4C268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9E84B-83A0-4820-39F6-2EA327E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0CAF-8C05-3C41-DE4A-C6AE5040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60AC-555A-6139-CBAC-4FCAE94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13EE9-C204-DBD4-3AF8-B9FAD91E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E4D4-E597-C24F-D143-E1E79FA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5129D-188D-D436-2DB7-77F3574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86A7C-BB34-4051-6D96-4D39164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4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A22CB-628A-C9F9-A98F-7EDD74C9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423D-FA84-1D15-76E4-177679DA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78D47-E0BB-6F3D-9BDD-A9F1182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E4B1-4373-18EC-4B27-E57BB92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CF86-E5EA-66FA-2FB5-6010986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392A-357B-53E6-2A7F-DF3930E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4D00-48B9-4DB9-B94A-51F409C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B944D-FB76-6031-107F-0FD28EF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D60BA-751F-10E5-7434-7FC878A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A0D1-CD9D-5B6A-2DEE-77BB3FA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6D2A-4906-322A-3301-E7FFF0FE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9B183-C0FE-69EC-426B-FCDFCB04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DFF7-74C8-2DA2-C9FE-F9FCED42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F00BD-4F23-613D-992D-51E8684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6EED-DA97-AF81-AFDA-22B2054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430F8-77D7-7CCD-9BBC-CFF919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E1EF-333E-E7D2-07D5-C9723128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CC661-1B06-C411-8317-657FA558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2162F-1D27-2471-A3BB-480F3EEB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2F9B8-B5D4-D375-5ABD-E1D2EE3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B6E41-F717-183F-D911-25BF94A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F771-E097-077B-F97E-6B9B694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2F54-2CB0-037B-AC29-75E640A7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A293D-1884-5C06-B79F-1E0DD15C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46920-208B-1DD4-09F4-05BEA63E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CBC1B-9A6E-A8F0-825B-5801CEA2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BDD94-14EA-9E73-370D-4BCC1B5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102F3-7FF4-5B42-CCD3-79E84F3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D749D-9532-9FB6-DC79-9B45F3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FEF4-7C25-AED3-BF4F-141431D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33D1-7B30-674B-BC14-1757065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BC0B2-7C28-683D-C1BC-933A360F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8D48B5-B94E-7261-978B-DFBA79B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79A05-F67D-E7B6-86EA-021FD9F8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134B4-0DCD-39C0-DFB8-2854082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B0EBB-B467-F6D4-E23C-571231E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CEA5-098D-108F-A263-C1E4006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987F-5F47-43CB-A405-1BE4BE8F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6C720-AF84-8DC0-39C1-F3DFC6BD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069E-2176-4718-D52B-0D45ED15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10FD4-0A3C-F380-2EB5-1B78BA94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846D7-3148-E851-2AA5-D4A5563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0397-B9DB-A627-302D-1D0BEBC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C0A16-AD1C-164D-77C5-A650BC33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A7F30-568F-B7ED-9A3F-6F0B7A94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A024-7401-465D-6346-B59A3072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23A2-77BD-2409-00B7-D5B8891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4461-2979-CD74-6711-A126F45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9E4EA-862B-26C6-4989-0526FABE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49471-1C9E-D566-4088-E5B36F45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94555-9406-4B88-891A-01CBCBA5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43F-F66F-4C20-81A3-297298CCCF5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4FAC3-CCA9-B08D-1C7E-6E2E6A6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91006-4218-B03D-0DD9-C107C057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E8FD3A3-42F2-0F24-8AC6-860C5C42973F}"/>
              </a:ext>
            </a:extLst>
          </p:cNvPr>
          <p:cNvGrpSpPr/>
          <p:nvPr/>
        </p:nvGrpSpPr>
        <p:grpSpPr>
          <a:xfrm>
            <a:off x="511115" y="670560"/>
            <a:ext cx="3829937" cy="2369819"/>
            <a:chOff x="3269555" y="1981200"/>
            <a:chExt cx="3829937" cy="2369819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686011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362923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4DC8E1E-C633-4E69-A120-449D4DFA069B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010868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445EEA7-085E-BF91-F2D9-4CA1B9A0C2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36982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69515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028434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362923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847CC-3392-5133-C9B4-F870A31139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686011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393F6A8-A1F6-BC0C-1C26-9740AED421C5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4009099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338623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664674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571623" y="1981200"/>
              <a:ext cx="3205097" cy="2369819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027763" y="2101490"/>
              <a:ext cx="1726755" cy="212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dirty="0" err="1"/>
                <a:t>DT_OUT</a:t>
              </a:r>
              <a:r>
                <a:rPr lang="en-US" altLang="zh-CN" sz="1600" dirty="0"/>
                <a:t>[383:0]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xEMPTY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ALMOST_EMPTY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COUNT[11:0]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668323" y="2101490"/>
              <a:ext cx="1390124" cy="1784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/>
                <a:t>FIFO_VALID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RD_SYN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WR_SYN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CLEAR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DT_IN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[383:0]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1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5D80CE-1429-2E50-C5D8-1D573CC0BA3D}"/>
              </a:ext>
            </a:extLst>
          </p:cNvPr>
          <p:cNvGrpSpPr/>
          <p:nvPr/>
        </p:nvGrpSpPr>
        <p:grpSpPr>
          <a:xfrm>
            <a:off x="3569275" y="2418080"/>
            <a:ext cx="3791179" cy="2726456"/>
            <a:chOff x="3569275" y="2418080"/>
            <a:chExt cx="3791179" cy="2726456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BD6C2B-6159-3C1B-010F-67853E5613CC}"/>
                </a:ext>
              </a:extLst>
            </p:cNvPr>
            <p:cNvCxnSpPr>
              <a:cxnSpLocks/>
            </p:cNvCxnSpPr>
            <p:nvPr/>
          </p:nvCxnSpPr>
          <p:spPr>
            <a:xfrm>
              <a:off x="3569275" y="3817249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4260913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95507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2936449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269728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602988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569275" y="3152110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9275" y="3489385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840863" y="2418080"/>
              <a:ext cx="3205097" cy="2407919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321959" y="2670589"/>
              <a:ext cx="1724001" cy="2473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Virtual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Ex/In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CLR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 Cam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Valve 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40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840863" y="2906570"/>
              <a:ext cx="1172116" cy="109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/>
                <a:t>Cam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Valve Trig</a:t>
              </a:r>
              <a:endParaRPr lang="en-US" altLang="zh-CN" sz="1600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Encoder In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EB51DB8-8C29-9AC0-33EC-64A5C53F3F98}"/>
              </a:ext>
            </a:extLst>
          </p:cNvPr>
          <p:cNvGrpSpPr/>
          <p:nvPr/>
        </p:nvGrpSpPr>
        <p:grpSpPr>
          <a:xfrm>
            <a:off x="3991189" y="2562045"/>
            <a:ext cx="3375769" cy="1815380"/>
            <a:chOff x="3991189" y="2562045"/>
            <a:chExt cx="3375769" cy="18153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C2830B-D363-74FE-566D-D58862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3991189" y="3920706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934" y="3157718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15" y="3402704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4298929" y="2562045"/>
              <a:ext cx="2800749" cy="1815380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593173" y="3214048"/>
              <a:ext cx="1506505" cy="30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SPD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4280205" y="2977151"/>
              <a:ext cx="508760" cy="109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EN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FAN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Miaow</dc:creator>
  <cp:lastModifiedBy>Miaow</cp:lastModifiedBy>
  <cp:revision>5</cp:revision>
  <dcterms:created xsi:type="dcterms:W3CDTF">2022-06-13T15:42:49Z</dcterms:created>
  <dcterms:modified xsi:type="dcterms:W3CDTF">2022-06-14T03:30:30Z</dcterms:modified>
</cp:coreProperties>
</file>