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N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457FC3-E2AC-4CA9-A86D-FD0B4DD015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23FB698C-F766-49BD-8F78-A75A5D9F5526}">
      <dgm:prSet/>
      <dgm:spPr/>
      <dgm:t>
        <a:bodyPr/>
        <a:lstStyle/>
        <a:p>
          <a:r>
            <a:rPr lang="es-NI"/>
            <a:t>#instanciar modelo</a:t>
          </a:r>
          <a:endParaRPr lang="en-US"/>
        </a:p>
      </dgm:t>
    </dgm:pt>
    <dgm:pt modelId="{D9F36073-A91A-4257-9D07-4444501546C5}" type="parTrans" cxnId="{D6775D3C-5F9D-474B-8869-E255739284F2}">
      <dgm:prSet/>
      <dgm:spPr/>
      <dgm:t>
        <a:bodyPr/>
        <a:lstStyle/>
        <a:p>
          <a:endParaRPr lang="en-US"/>
        </a:p>
      </dgm:t>
    </dgm:pt>
    <dgm:pt modelId="{332683B1-5EEA-4666-9FE9-0B41624A4286}" type="sibTrans" cxnId="{D6775D3C-5F9D-474B-8869-E255739284F2}">
      <dgm:prSet/>
      <dgm:spPr/>
      <dgm:t>
        <a:bodyPr/>
        <a:lstStyle/>
        <a:p>
          <a:endParaRPr lang="en-US"/>
        </a:p>
      </dgm:t>
    </dgm:pt>
    <dgm:pt modelId="{DC83A98B-A6AD-42E8-A0BC-40E34E8AD5D6}">
      <dgm:prSet/>
      <dgm:spPr/>
      <dgm:t>
        <a:bodyPr/>
        <a:lstStyle/>
        <a:p>
          <a:r>
            <a:rPr lang="es-NI" dirty="0"/>
            <a:t>city1 = </a:t>
          </a:r>
          <a:r>
            <a:rPr lang="es-NI" dirty="0" err="1"/>
            <a:t>models.clases.City</a:t>
          </a:r>
          <a:r>
            <a:rPr lang="es-NI" dirty="0"/>
            <a:t>(0, "Managua", 1)</a:t>
          </a:r>
          <a:endParaRPr lang="en-US" dirty="0"/>
        </a:p>
      </dgm:t>
    </dgm:pt>
    <dgm:pt modelId="{3E644210-99B7-4078-BA08-761F860EEDBB}" type="parTrans" cxnId="{610BC1C3-7247-4B9E-9EB6-46789E193CB7}">
      <dgm:prSet/>
      <dgm:spPr/>
      <dgm:t>
        <a:bodyPr/>
        <a:lstStyle/>
        <a:p>
          <a:endParaRPr lang="en-US"/>
        </a:p>
      </dgm:t>
    </dgm:pt>
    <dgm:pt modelId="{859C9C5B-5B23-4BA8-B175-E6AE98EEABF9}" type="sibTrans" cxnId="{610BC1C3-7247-4B9E-9EB6-46789E193CB7}">
      <dgm:prSet/>
      <dgm:spPr/>
      <dgm:t>
        <a:bodyPr/>
        <a:lstStyle/>
        <a:p>
          <a:endParaRPr lang="en-US"/>
        </a:p>
      </dgm:t>
    </dgm:pt>
    <dgm:pt modelId="{83CCBD21-96BC-4E14-915F-43E24A3CA569}">
      <dgm:prSet/>
      <dgm:spPr/>
      <dgm:t>
        <a:bodyPr/>
        <a:lstStyle/>
        <a:p>
          <a:r>
            <a:rPr lang="es-NI"/>
            <a:t>city2 = models.clases.City(0, "León", 1)</a:t>
          </a:r>
          <a:endParaRPr lang="en-US"/>
        </a:p>
      </dgm:t>
    </dgm:pt>
    <dgm:pt modelId="{0846B0B9-954A-4EFF-98A8-AC275D1B6529}" type="parTrans" cxnId="{75D0B2F9-B96B-47E5-AB1E-CB8AA15D653C}">
      <dgm:prSet/>
      <dgm:spPr/>
      <dgm:t>
        <a:bodyPr/>
        <a:lstStyle/>
        <a:p>
          <a:endParaRPr lang="en-US"/>
        </a:p>
      </dgm:t>
    </dgm:pt>
    <dgm:pt modelId="{270AA8DB-7751-41E6-B5B2-6B76C54573CB}" type="sibTrans" cxnId="{75D0B2F9-B96B-47E5-AB1E-CB8AA15D653C}">
      <dgm:prSet/>
      <dgm:spPr/>
      <dgm:t>
        <a:bodyPr/>
        <a:lstStyle/>
        <a:p>
          <a:endParaRPr lang="en-US"/>
        </a:p>
      </dgm:t>
    </dgm:pt>
    <dgm:pt modelId="{BFA46089-5826-4ECA-B417-8DC0B93221D3}">
      <dgm:prSet/>
      <dgm:spPr/>
      <dgm:t>
        <a:bodyPr/>
        <a:lstStyle/>
        <a:p>
          <a:r>
            <a:rPr lang="es-NI"/>
            <a:t>city3 = models.clases.City(0, "Granada", 1)</a:t>
          </a:r>
          <a:endParaRPr lang="en-US"/>
        </a:p>
      </dgm:t>
    </dgm:pt>
    <dgm:pt modelId="{FD750D64-D744-407B-AC07-8E3156FA7178}" type="parTrans" cxnId="{F5B49827-C747-487A-A9FB-400F9DF5B360}">
      <dgm:prSet/>
      <dgm:spPr/>
      <dgm:t>
        <a:bodyPr/>
        <a:lstStyle/>
        <a:p>
          <a:endParaRPr lang="en-US"/>
        </a:p>
      </dgm:t>
    </dgm:pt>
    <dgm:pt modelId="{619F1205-A896-470A-9C8F-84931210169B}" type="sibTrans" cxnId="{F5B49827-C747-487A-A9FB-400F9DF5B360}">
      <dgm:prSet/>
      <dgm:spPr/>
      <dgm:t>
        <a:bodyPr/>
        <a:lstStyle/>
        <a:p>
          <a:endParaRPr lang="en-US"/>
        </a:p>
      </dgm:t>
    </dgm:pt>
    <dgm:pt modelId="{05DFBE0C-E1BA-4DD0-ABDF-180D451B2285}">
      <dgm:prSet/>
      <dgm:spPr/>
      <dgm:t>
        <a:bodyPr/>
        <a:lstStyle/>
        <a:p>
          <a:r>
            <a:rPr lang="es-NI"/>
            <a:t>city4 = models.clases.City(0, "Masaya", 1)</a:t>
          </a:r>
          <a:endParaRPr lang="en-US"/>
        </a:p>
      </dgm:t>
    </dgm:pt>
    <dgm:pt modelId="{D2D9FDE1-1051-44F4-A4F6-7A6FA91ABC85}" type="parTrans" cxnId="{C90D6F45-C7E4-40BB-933E-120974DADA3A}">
      <dgm:prSet/>
      <dgm:spPr/>
      <dgm:t>
        <a:bodyPr/>
        <a:lstStyle/>
        <a:p>
          <a:endParaRPr lang="en-US"/>
        </a:p>
      </dgm:t>
    </dgm:pt>
    <dgm:pt modelId="{6342FFDF-4E5B-4E6C-85AA-37AC27FA08E7}" type="sibTrans" cxnId="{C90D6F45-C7E4-40BB-933E-120974DADA3A}">
      <dgm:prSet/>
      <dgm:spPr/>
      <dgm:t>
        <a:bodyPr/>
        <a:lstStyle/>
        <a:p>
          <a:endParaRPr lang="en-US"/>
        </a:p>
      </dgm:t>
    </dgm:pt>
    <dgm:pt modelId="{A4951A6B-A2E8-4E23-8EE5-69D1143E7ADF}">
      <dgm:prSet/>
      <dgm:spPr/>
      <dgm:t>
        <a:bodyPr/>
        <a:lstStyle/>
        <a:p>
          <a:r>
            <a:rPr lang="es-NI"/>
            <a:t>city5 = models.clases.City(0, "Estelí", 1)</a:t>
          </a:r>
          <a:endParaRPr lang="en-US"/>
        </a:p>
      </dgm:t>
    </dgm:pt>
    <dgm:pt modelId="{95EB04D5-9315-49D6-B667-8E4078BB8DE5}" type="parTrans" cxnId="{19689AE7-8242-4788-8DB0-509FCEE200AC}">
      <dgm:prSet/>
      <dgm:spPr/>
      <dgm:t>
        <a:bodyPr/>
        <a:lstStyle/>
        <a:p>
          <a:endParaRPr lang="en-US"/>
        </a:p>
      </dgm:t>
    </dgm:pt>
    <dgm:pt modelId="{6C6027F9-3755-4503-A57E-7999DD002607}" type="sibTrans" cxnId="{19689AE7-8242-4788-8DB0-509FCEE200AC}">
      <dgm:prSet/>
      <dgm:spPr/>
      <dgm:t>
        <a:bodyPr/>
        <a:lstStyle/>
        <a:p>
          <a:endParaRPr lang="en-US"/>
        </a:p>
      </dgm:t>
    </dgm:pt>
    <dgm:pt modelId="{3ECF8C8A-F289-451D-BDD2-7B78B0EBF572}">
      <dgm:prSet/>
      <dgm:spPr/>
      <dgm:t>
        <a:bodyPr/>
        <a:lstStyle/>
        <a:p>
          <a:r>
            <a:rPr lang="es-NI"/>
            <a:t>city6 = models.clases.City(0, "Jinotepe", 1)</a:t>
          </a:r>
          <a:endParaRPr lang="en-US"/>
        </a:p>
      </dgm:t>
    </dgm:pt>
    <dgm:pt modelId="{267664C7-E5C8-4323-9908-42ACC5A032C7}" type="parTrans" cxnId="{A9264999-9611-4F39-91C3-DC9B26D0F5E4}">
      <dgm:prSet/>
      <dgm:spPr/>
      <dgm:t>
        <a:bodyPr/>
        <a:lstStyle/>
        <a:p>
          <a:endParaRPr lang="en-US"/>
        </a:p>
      </dgm:t>
    </dgm:pt>
    <dgm:pt modelId="{6AC879A7-B5A6-44AB-9917-C35A08AABF84}" type="sibTrans" cxnId="{A9264999-9611-4F39-91C3-DC9B26D0F5E4}">
      <dgm:prSet/>
      <dgm:spPr/>
      <dgm:t>
        <a:bodyPr/>
        <a:lstStyle/>
        <a:p>
          <a:endParaRPr lang="en-US"/>
        </a:p>
      </dgm:t>
    </dgm:pt>
    <dgm:pt modelId="{A4CB3080-FF0C-486F-A1DB-9462F1789DDA}" type="pres">
      <dgm:prSet presAssocID="{DA457FC3-E2AC-4CA9-A86D-FD0B4DD01551}" presName="linear" presStyleCnt="0">
        <dgm:presLayoutVars>
          <dgm:animLvl val="lvl"/>
          <dgm:resizeHandles val="exact"/>
        </dgm:presLayoutVars>
      </dgm:prSet>
      <dgm:spPr/>
    </dgm:pt>
    <dgm:pt modelId="{30733AE2-AE16-4FAD-A2F0-75E5F19EC016}" type="pres">
      <dgm:prSet presAssocID="{23FB698C-F766-49BD-8F78-A75A5D9F552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B4943D9C-11AC-4FE2-ACCF-A9EC48C7DB26}" type="pres">
      <dgm:prSet presAssocID="{332683B1-5EEA-4666-9FE9-0B41624A4286}" presName="spacer" presStyleCnt="0"/>
      <dgm:spPr/>
    </dgm:pt>
    <dgm:pt modelId="{2C25DC45-22DE-43FC-A67D-E50F2ED987F4}" type="pres">
      <dgm:prSet presAssocID="{DC83A98B-A6AD-42E8-A0BC-40E34E8AD5D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055AAF2-14B1-4374-B55F-517D957DF188}" type="pres">
      <dgm:prSet presAssocID="{859C9C5B-5B23-4BA8-B175-E6AE98EEABF9}" presName="spacer" presStyleCnt="0"/>
      <dgm:spPr/>
    </dgm:pt>
    <dgm:pt modelId="{680349B1-225D-4660-96F9-1B513E2FF4AE}" type="pres">
      <dgm:prSet presAssocID="{83CCBD21-96BC-4E14-915F-43E24A3CA569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B0EE3E6-57E8-47E7-98B0-F43BF407D990}" type="pres">
      <dgm:prSet presAssocID="{270AA8DB-7751-41E6-B5B2-6B76C54573CB}" presName="spacer" presStyleCnt="0"/>
      <dgm:spPr/>
    </dgm:pt>
    <dgm:pt modelId="{4B3BB408-5E80-454E-A2D9-1EFD59A23C34}" type="pres">
      <dgm:prSet presAssocID="{BFA46089-5826-4ECA-B417-8DC0B93221D3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FD5E39C5-86F9-4F31-AC47-45320FBA1AED}" type="pres">
      <dgm:prSet presAssocID="{619F1205-A896-470A-9C8F-84931210169B}" presName="spacer" presStyleCnt="0"/>
      <dgm:spPr/>
    </dgm:pt>
    <dgm:pt modelId="{DF70D41A-00CA-4622-87B4-687D9A86329C}" type="pres">
      <dgm:prSet presAssocID="{05DFBE0C-E1BA-4DD0-ABDF-180D451B228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82D0A9C-3495-4A6F-B37D-42409F5DCC29}" type="pres">
      <dgm:prSet presAssocID="{6342FFDF-4E5B-4E6C-85AA-37AC27FA08E7}" presName="spacer" presStyleCnt="0"/>
      <dgm:spPr/>
    </dgm:pt>
    <dgm:pt modelId="{2540BEB9-D091-4BB6-9DCE-F952FBD7A187}" type="pres">
      <dgm:prSet presAssocID="{A4951A6B-A2E8-4E23-8EE5-69D1143E7ADF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91D5A51-5DC7-4B11-88E2-A6C2FF3D07B9}" type="pres">
      <dgm:prSet presAssocID="{6C6027F9-3755-4503-A57E-7999DD002607}" presName="spacer" presStyleCnt="0"/>
      <dgm:spPr/>
    </dgm:pt>
    <dgm:pt modelId="{87FF1F33-AC44-475B-892D-CDD57FAF240D}" type="pres">
      <dgm:prSet presAssocID="{3ECF8C8A-F289-451D-BDD2-7B78B0EBF572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4E35DF25-F2F1-4BDB-A32D-C85D5F78F474}" type="presOf" srcId="{A4951A6B-A2E8-4E23-8EE5-69D1143E7ADF}" destId="{2540BEB9-D091-4BB6-9DCE-F952FBD7A187}" srcOrd="0" destOrd="0" presId="urn:microsoft.com/office/officeart/2005/8/layout/vList2"/>
    <dgm:cxn modelId="{F5B49827-C747-487A-A9FB-400F9DF5B360}" srcId="{DA457FC3-E2AC-4CA9-A86D-FD0B4DD01551}" destId="{BFA46089-5826-4ECA-B417-8DC0B93221D3}" srcOrd="3" destOrd="0" parTransId="{FD750D64-D744-407B-AC07-8E3156FA7178}" sibTransId="{619F1205-A896-470A-9C8F-84931210169B}"/>
    <dgm:cxn modelId="{D6775D3C-5F9D-474B-8869-E255739284F2}" srcId="{DA457FC3-E2AC-4CA9-A86D-FD0B4DD01551}" destId="{23FB698C-F766-49BD-8F78-A75A5D9F5526}" srcOrd="0" destOrd="0" parTransId="{D9F36073-A91A-4257-9D07-4444501546C5}" sibTransId="{332683B1-5EEA-4666-9FE9-0B41624A4286}"/>
    <dgm:cxn modelId="{3D92BC3E-3ABF-435A-BB64-C0FA9D65EA5C}" type="presOf" srcId="{83CCBD21-96BC-4E14-915F-43E24A3CA569}" destId="{680349B1-225D-4660-96F9-1B513E2FF4AE}" srcOrd="0" destOrd="0" presId="urn:microsoft.com/office/officeart/2005/8/layout/vList2"/>
    <dgm:cxn modelId="{C90D6F45-C7E4-40BB-933E-120974DADA3A}" srcId="{DA457FC3-E2AC-4CA9-A86D-FD0B4DD01551}" destId="{05DFBE0C-E1BA-4DD0-ABDF-180D451B2285}" srcOrd="4" destOrd="0" parTransId="{D2D9FDE1-1051-44F4-A4F6-7A6FA91ABC85}" sibTransId="{6342FFDF-4E5B-4E6C-85AA-37AC27FA08E7}"/>
    <dgm:cxn modelId="{4722276C-199C-4615-84AB-3E5F7337FFF9}" type="presOf" srcId="{23FB698C-F766-49BD-8F78-A75A5D9F5526}" destId="{30733AE2-AE16-4FAD-A2F0-75E5F19EC016}" srcOrd="0" destOrd="0" presId="urn:microsoft.com/office/officeart/2005/8/layout/vList2"/>
    <dgm:cxn modelId="{6DD3727C-8E29-4E8A-B3EE-0A18490FAE2A}" type="presOf" srcId="{DC83A98B-A6AD-42E8-A0BC-40E34E8AD5D6}" destId="{2C25DC45-22DE-43FC-A67D-E50F2ED987F4}" srcOrd="0" destOrd="0" presId="urn:microsoft.com/office/officeart/2005/8/layout/vList2"/>
    <dgm:cxn modelId="{89A82F8C-E6AB-4131-A4F3-822744A9B0CA}" type="presOf" srcId="{DA457FC3-E2AC-4CA9-A86D-FD0B4DD01551}" destId="{A4CB3080-FF0C-486F-A1DB-9462F1789DDA}" srcOrd="0" destOrd="0" presId="urn:microsoft.com/office/officeart/2005/8/layout/vList2"/>
    <dgm:cxn modelId="{A9264999-9611-4F39-91C3-DC9B26D0F5E4}" srcId="{DA457FC3-E2AC-4CA9-A86D-FD0B4DD01551}" destId="{3ECF8C8A-F289-451D-BDD2-7B78B0EBF572}" srcOrd="6" destOrd="0" parTransId="{267664C7-E5C8-4323-9908-42ACC5A032C7}" sibTransId="{6AC879A7-B5A6-44AB-9917-C35A08AABF84}"/>
    <dgm:cxn modelId="{1DBF869C-02EB-4C77-AF7E-0003F7BAD972}" type="presOf" srcId="{05DFBE0C-E1BA-4DD0-ABDF-180D451B2285}" destId="{DF70D41A-00CA-4622-87B4-687D9A86329C}" srcOrd="0" destOrd="0" presId="urn:microsoft.com/office/officeart/2005/8/layout/vList2"/>
    <dgm:cxn modelId="{557686AD-D721-4D6E-A600-6B0DB764F28D}" type="presOf" srcId="{BFA46089-5826-4ECA-B417-8DC0B93221D3}" destId="{4B3BB408-5E80-454E-A2D9-1EFD59A23C34}" srcOrd="0" destOrd="0" presId="urn:microsoft.com/office/officeart/2005/8/layout/vList2"/>
    <dgm:cxn modelId="{AB0B07C2-C7DD-4FBF-AE65-1DF5E4ACB75C}" type="presOf" srcId="{3ECF8C8A-F289-451D-BDD2-7B78B0EBF572}" destId="{87FF1F33-AC44-475B-892D-CDD57FAF240D}" srcOrd="0" destOrd="0" presId="urn:microsoft.com/office/officeart/2005/8/layout/vList2"/>
    <dgm:cxn modelId="{610BC1C3-7247-4B9E-9EB6-46789E193CB7}" srcId="{DA457FC3-E2AC-4CA9-A86D-FD0B4DD01551}" destId="{DC83A98B-A6AD-42E8-A0BC-40E34E8AD5D6}" srcOrd="1" destOrd="0" parTransId="{3E644210-99B7-4078-BA08-761F860EEDBB}" sibTransId="{859C9C5B-5B23-4BA8-B175-E6AE98EEABF9}"/>
    <dgm:cxn modelId="{19689AE7-8242-4788-8DB0-509FCEE200AC}" srcId="{DA457FC3-E2AC-4CA9-A86D-FD0B4DD01551}" destId="{A4951A6B-A2E8-4E23-8EE5-69D1143E7ADF}" srcOrd="5" destOrd="0" parTransId="{95EB04D5-9315-49D6-B667-8E4078BB8DE5}" sibTransId="{6C6027F9-3755-4503-A57E-7999DD002607}"/>
    <dgm:cxn modelId="{75D0B2F9-B96B-47E5-AB1E-CB8AA15D653C}" srcId="{DA457FC3-E2AC-4CA9-A86D-FD0B4DD01551}" destId="{83CCBD21-96BC-4E14-915F-43E24A3CA569}" srcOrd="2" destOrd="0" parTransId="{0846B0B9-954A-4EFF-98A8-AC275D1B6529}" sibTransId="{270AA8DB-7751-41E6-B5B2-6B76C54573CB}"/>
    <dgm:cxn modelId="{52BB11E7-34B9-4357-9A0F-0C838B3D2B3C}" type="presParOf" srcId="{A4CB3080-FF0C-486F-A1DB-9462F1789DDA}" destId="{30733AE2-AE16-4FAD-A2F0-75E5F19EC016}" srcOrd="0" destOrd="0" presId="urn:microsoft.com/office/officeart/2005/8/layout/vList2"/>
    <dgm:cxn modelId="{8863F78E-6D9D-43AC-A7A7-9F32C0FA6165}" type="presParOf" srcId="{A4CB3080-FF0C-486F-A1DB-9462F1789DDA}" destId="{B4943D9C-11AC-4FE2-ACCF-A9EC48C7DB26}" srcOrd="1" destOrd="0" presId="urn:microsoft.com/office/officeart/2005/8/layout/vList2"/>
    <dgm:cxn modelId="{C0BBD256-F605-4DD1-82BB-6B95E56EE642}" type="presParOf" srcId="{A4CB3080-FF0C-486F-A1DB-9462F1789DDA}" destId="{2C25DC45-22DE-43FC-A67D-E50F2ED987F4}" srcOrd="2" destOrd="0" presId="urn:microsoft.com/office/officeart/2005/8/layout/vList2"/>
    <dgm:cxn modelId="{3C1BF6D8-4EB4-471D-9343-2B464F67D0FA}" type="presParOf" srcId="{A4CB3080-FF0C-486F-A1DB-9462F1789DDA}" destId="{0055AAF2-14B1-4374-B55F-517D957DF188}" srcOrd="3" destOrd="0" presId="urn:microsoft.com/office/officeart/2005/8/layout/vList2"/>
    <dgm:cxn modelId="{8F2119E7-EC4B-42D4-B48A-3B5AD5167E7B}" type="presParOf" srcId="{A4CB3080-FF0C-486F-A1DB-9462F1789DDA}" destId="{680349B1-225D-4660-96F9-1B513E2FF4AE}" srcOrd="4" destOrd="0" presId="urn:microsoft.com/office/officeart/2005/8/layout/vList2"/>
    <dgm:cxn modelId="{41FB9498-68AD-46B6-AE6D-2280D2BA1ADF}" type="presParOf" srcId="{A4CB3080-FF0C-486F-A1DB-9462F1789DDA}" destId="{1B0EE3E6-57E8-47E7-98B0-F43BF407D990}" srcOrd="5" destOrd="0" presId="urn:microsoft.com/office/officeart/2005/8/layout/vList2"/>
    <dgm:cxn modelId="{71F0FE1F-042F-469C-A9C8-CBCD25056985}" type="presParOf" srcId="{A4CB3080-FF0C-486F-A1DB-9462F1789DDA}" destId="{4B3BB408-5E80-454E-A2D9-1EFD59A23C34}" srcOrd="6" destOrd="0" presId="urn:microsoft.com/office/officeart/2005/8/layout/vList2"/>
    <dgm:cxn modelId="{9D1CDB1A-9CF6-4F83-AD4E-1B866B935310}" type="presParOf" srcId="{A4CB3080-FF0C-486F-A1DB-9462F1789DDA}" destId="{FD5E39C5-86F9-4F31-AC47-45320FBA1AED}" srcOrd="7" destOrd="0" presId="urn:microsoft.com/office/officeart/2005/8/layout/vList2"/>
    <dgm:cxn modelId="{8B64C4CB-6E26-4AA0-A2D5-8CFA535D7B38}" type="presParOf" srcId="{A4CB3080-FF0C-486F-A1DB-9462F1789DDA}" destId="{DF70D41A-00CA-4622-87B4-687D9A86329C}" srcOrd="8" destOrd="0" presId="urn:microsoft.com/office/officeart/2005/8/layout/vList2"/>
    <dgm:cxn modelId="{424A435A-2B0C-4576-82B5-DB5861B04A66}" type="presParOf" srcId="{A4CB3080-FF0C-486F-A1DB-9462F1789DDA}" destId="{E82D0A9C-3495-4A6F-B37D-42409F5DCC29}" srcOrd="9" destOrd="0" presId="urn:microsoft.com/office/officeart/2005/8/layout/vList2"/>
    <dgm:cxn modelId="{C85B77F3-68DB-4901-8FD1-107882CCEFFB}" type="presParOf" srcId="{A4CB3080-FF0C-486F-A1DB-9462F1789DDA}" destId="{2540BEB9-D091-4BB6-9DCE-F952FBD7A187}" srcOrd="10" destOrd="0" presId="urn:microsoft.com/office/officeart/2005/8/layout/vList2"/>
    <dgm:cxn modelId="{A52F1F9A-E0F8-4C23-8313-FBA43CFB164C}" type="presParOf" srcId="{A4CB3080-FF0C-486F-A1DB-9462F1789DDA}" destId="{891D5A51-5DC7-4B11-88E2-A6C2FF3D07B9}" srcOrd="11" destOrd="0" presId="urn:microsoft.com/office/officeart/2005/8/layout/vList2"/>
    <dgm:cxn modelId="{90C0754D-9FF3-487A-93B9-0286B0B22DDA}" type="presParOf" srcId="{A4CB3080-FF0C-486F-A1DB-9462F1789DDA}" destId="{87FF1F33-AC44-475B-892D-CDD57FAF240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A547CC-0533-4305-AB67-AD845C7B9EA5}" type="doc">
      <dgm:prSet loTypeId="urn:microsoft.com/office/officeart/2005/8/layout/vList2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3019115-3E1C-49E8-AFD2-3B4F4859E8E8}">
      <dgm:prSet/>
      <dgm:spPr/>
      <dgm:t>
        <a:bodyPr/>
        <a:lstStyle/>
        <a:p>
          <a:r>
            <a:rPr lang="es-NI"/>
            <a:t>#insertar</a:t>
          </a:r>
          <a:endParaRPr lang="en-US"/>
        </a:p>
      </dgm:t>
    </dgm:pt>
    <dgm:pt modelId="{6ADB0A24-F464-4E23-B39A-8F4B43B85313}" type="parTrans" cxnId="{5060A54B-6B46-4032-BC03-B2B3C55AA56D}">
      <dgm:prSet/>
      <dgm:spPr/>
      <dgm:t>
        <a:bodyPr/>
        <a:lstStyle/>
        <a:p>
          <a:endParaRPr lang="en-US"/>
        </a:p>
      </dgm:t>
    </dgm:pt>
    <dgm:pt modelId="{940F2B82-138D-46F3-8712-178A8C8B319F}" type="sibTrans" cxnId="{5060A54B-6B46-4032-BC03-B2B3C55AA56D}">
      <dgm:prSet/>
      <dgm:spPr/>
      <dgm:t>
        <a:bodyPr/>
        <a:lstStyle/>
        <a:p>
          <a:endParaRPr lang="en-US"/>
        </a:p>
      </dgm:t>
    </dgm:pt>
    <dgm:pt modelId="{D308974E-9FFC-409C-B169-BF867A7F15EB}">
      <dgm:prSet/>
      <dgm:spPr/>
      <dgm:t>
        <a:bodyPr/>
        <a:lstStyle/>
        <a:p>
          <a:r>
            <a:rPr lang="es-NI"/>
            <a:t>daoCity.insert(city1)</a:t>
          </a:r>
          <a:endParaRPr lang="en-US"/>
        </a:p>
      </dgm:t>
    </dgm:pt>
    <dgm:pt modelId="{EA2C8242-BE4A-42B6-A424-3586F1D20FF2}" type="parTrans" cxnId="{10257775-C6F4-42BA-80A5-7F2096307457}">
      <dgm:prSet/>
      <dgm:spPr/>
      <dgm:t>
        <a:bodyPr/>
        <a:lstStyle/>
        <a:p>
          <a:endParaRPr lang="en-US"/>
        </a:p>
      </dgm:t>
    </dgm:pt>
    <dgm:pt modelId="{10EF3D0C-4C94-4D97-B134-D209C5D18708}" type="sibTrans" cxnId="{10257775-C6F4-42BA-80A5-7F2096307457}">
      <dgm:prSet/>
      <dgm:spPr/>
      <dgm:t>
        <a:bodyPr/>
        <a:lstStyle/>
        <a:p>
          <a:endParaRPr lang="en-US"/>
        </a:p>
      </dgm:t>
    </dgm:pt>
    <dgm:pt modelId="{84A650CA-84D9-4C4E-A5C6-EFE332C0A59B}">
      <dgm:prSet/>
      <dgm:spPr/>
      <dgm:t>
        <a:bodyPr/>
        <a:lstStyle/>
        <a:p>
          <a:r>
            <a:rPr lang="es-NI"/>
            <a:t>daoCity.insert(city2)</a:t>
          </a:r>
          <a:endParaRPr lang="en-US"/>
        </a:p>
      </dgm:t>
    </dgm:pt>
    <dgm:pt modelId="{244649EA-35AA-43C0-818A-CA865D81B1CA}" type="parTrans" cxnId="{F19A18E8-70D0-4FBD-9802-E2BFA64E1BF8}">
      <dgm:prSet/>
      <dgm:spPr/>
      <dgm:t>
        <a:bodyPr/>
        <a:lstStyle/>
        <a:p>
          <a:endParaRPr lang="en-US"/>
        </a:p>
      </dgm:t>
    </dgm:pt>
    <dgm:pt modelId="{AAD4AF3B-C2CE-4E55-9129-99075A1D9DAF}" type="sibTrans" cxnId="{F19A18E8-70D0-4FBD-9802-E2BFA64E1BF8}">
      <dgm:prSet/>
      <dgm:spPr/>
      <dgm:t>
        <a:bodyPr/>
        <a:lstStyle/>
        <a:p>
          <a:endParaRPr lang="en-US"/>
        </a:p>
      </dgm:t>
    </dgm:pt>
    <dgm:pt modelId="{28A2FCFC-090A-487A-B97B-89B9F142288E}">
      <dgm:prSet/>
      <dgm:spPr/>
      <dgm:t>
        <a:bodyPr/>
        <a:lstStyle/>
        <a:p>
          <a:r>
            <a:rPr lang="es-NI"/>
            <a:t>daoCity.insert(city3)</a:t>
          </a:r>
          <a:endParaRPr lang="en-US"/>
        </a:p>
      </dgm:t>
    </dgm:pt>
    <dgm:pt modelId="{2559128C-DBEB-4642-AF3F-B938334B7308}" type="parTrans" cxnId="{B07E4206-0B6C-4A5F-9E90-AA9255F41514}">
      <dgm:prSet/>
      <dgm:spPr/>
      <dgm:t>
        <a:bodyPr/>
        <a:lstStyle/>
        <a:p>
          <a:endParaRPr lang="en-US"/>
        </a:p>
      </dgm:t>
    </dgm:pt>
    <dgm:pt modelId="{E684FCF3-3AF9-491A-A8D1-9B1343C9B20D}" type="sibTrans" cxnId="{B07E4206-0B6C-4A5F-9E90-AA9255F41514}">
      <dgm:prSet/>
      <dgm:spPr/>
      <dgm:t>
        <a:bodyPr/>
        <a:lstStyle/>
        <a:p>
          <a:endParaRPr lang="en-US"/>
        </a:p>
      </dgm:t>
    </dgm:pt>
    <dgm:pt modelId="{853D37D4-8E83-496F-85E2-AA9940EAC3EE}">
      <dgm:prSet/>
      <dgm:spPr/>
      <dgm:t>
        <a:bodyPr/>
        <a:lstStyle/>
        <a:p>
          <a:r>
            <a:rPr lang="es-NI"/>
            <a:t>daoCity.insert(city4)</a:t>
          </a:r>
          <a:endParaRPr lang="en-US"/>
        </a:p>
      </dgm:t>
    </dgm:pt>
    <dgm:pt modelId="{2E9DBC97-9A51-4BC8-87A9-A5437B5FFE10}" type="parTrans" cxnId="{59B4A654-78B8-4B24-B514-85A4C876E8FE}">
      <dgm:prSet/>
      <dgm:spPr/>
      <dgm:t>
        <a:bodyPr/>
        <a:lstStyle/>
        <a:p>
          <a:endParaRPr lang="en-US"/>
        </a:p>
      </dgm:t>
    </dgm:pt>
    <dgm:pt modelId="{A0A76657-B0CD-4EBE-B118-9EB98FF19EF2}" type="sibTrans" cxnId="{59B4A654-78B8-4B24-B514-85A4C876E8FE}">
      <dgm:prSet/>
      <dgm:spPr/>
      <dgm:t>
        <a:bodyPr/>
        <a:lstStyle/>
        <a:p>
          <a:endParaRPr lang="en-US"/>
        </a:p>
      </dgm:t>
    </dgm:pt>
    <dgm:pt modelId="{593762E3-60BB-479B-A538-0A73EF476ECA}">
      <dgm:prSet/>
      <dgm:spPr/>
      <dgm:t>
        <a:bodyPr/>
        <a:lstStyle/>
        <a:p>
          <a:r>
            <a:rPr lang="es-NI"/>
            <a:t>daoCity.insert(city5)</a:t>
          </a:r>
          <a:endParaRPr lang="en-US"/>
        </a:p>
      </dgm:t>
    </dgm:pt>
    <dgm:pt modelId="{84B68E27-DA99-4303-B55F-D84BCD9A3CA1}" type="parTrans" cxnId="{130B798B-4369-4965-9BB0-15E9A83E7FDF}">
      <dgm:prSet/>
      <dgm:spPr/>
      <dgm:t>
        <a:bodyPr/>
        <a:lstStyle/>
        <a:p>
          <a:endParaRPr lang="en-US"/>
        </a:p>
      </dgm:t>
    </dgm:pt>
    <dgm:pt modelId="{E5DDCEEF-E678-4B35-B9EF-4ABE69E677DE}" type="sibTrans" cxnId="{130B798B-4369-4965-9BB0-15E9A83E7FDF}">
      <dgm:prSet/>
      <dgm:spPr/>
      <dgm:t>
        <a:bodyPr/>
        <a:lstStyle/>
        <a:p>
          <a:endParaRPr lang="en-US"/>
        </a:p>
      </dgm:t>
    </dgm:pt>
    <dgm:pt modelId="{7038120A-07D5-4EDA-9E35-C100B248CFEA}">
      <dgm:prSet/>
      <dgm:spPr/>
      <dgm:t>
        <a:bodyPr/>
        <a:lstStyle/>
        <a:p>
          <a:r>
            <a:rPr lang="es-NI"/>
            <a:t>daoCity.insert(city6)</a:t>
          </a:r>
          <a:endParaRPr lang="en-US"/>
        </a:p>
      </dgm:t>
    </dgm:pt>
    <dgm:pt modelId="{CCC00884-97E4-4F7D-82DC-9DDA7AE99DCE}" type="parTrans" cxnId="{51C07FBC-B327-4DDC-894E-F315169BEFC2}">
      <dgm:prSet/>
      <dgm:spPr/>
      <dgm:t>
        <a:bodyPr/>
        <a:lstStyle/>
        <a:p>
          <a:endParaRPr lang="en-US"/>
        </a:p>
      </dgm:t>
    </dgm:pt>
    <dgm:pt modelId="{81EDB2A4-3ECF-46E4-B002-B86BA36E1098}" type="sibTrans" cxnId="{51C07FBC-B327-4DDC-894E-F315169BEFC2}">
      <dgm:prSet/>
      <dgm:spPr/>
      <dgm:t>
        <a:bodyPr/>
        <a:lstStyle/>
        <a:p>
          <a:endParaRPr lang="en-US"/>
        </a:p>
      </dgm:t>
    </dgm:pt>
    <dgm:pt modelId="{0C59F64B-C17F-4F40-AF91-5F00A1184C72}" type="pres">
      <dgm:prSet presAssocID="{3FA547CC-0533-4305-AB67-AD845C7B9EA5}" presName="linear" presStyleCnt="0">
        <dgm:presLayoutVars>
          <dgm:animLvl val="lvl"/>
          <dgm:resizeHandles val="exact"/>
        </dgm:presLayoutVars>
      </dgm:prSet>
      <dgm:spPr/>
    </dgm:pt>
    <dgm:pt modelId="{787011DE-ABCB-4EF3-8C58-3A3EF0CA4675}" type="pres">
      <dgm:prSet presAssocID="{C3019115-3E1C-49E8-AFD2-3B4F4859E8E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23A694B-8E83-4B27-9105-48249F506CF7}" type="pres">
      <dgm:prSet presAssocID="{940F2B82-138D-46F3-8712-178A8C8B319F}" presName="spacer" presStyleCnt="0"/>
      <dgm:spPr/>
    </dgm:pt>
    <dgm:pt modelId="{1D1AE836-817B-4D7C-9D90-CA9B263AAC44}" type="pres">
      <dgm:prSet presAssocID="{D308974E-9FFC-409C-B169-BF867A7F15EB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8A3F4370-5896-4C3E-8EB5-C5834A108535}" type="pres">
      <dgm:prSet presAssocID="{10EF3D0C-4C94-4D97-B134-D209C5D18708}" presName="spacer" presStyleCnt="0"/>
      <dgm:spPr/>
    </dgm:pt>
    <dgm:pt modelId="{BF10A4BB-A269-4D91-AA1D-4013AD012D14}" type="pres">
      <dgm:prSet presAssocID="{84A650CA-84D9-4C4E-A5C6-EFE332C0A59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3BC286C-14F8-4ADC-A1BA-996C71C82329}" type="pres">
      <dgm:prSet presAssocID="{AAD4AF3B-C2CE-4E55-9129-99075A1D9DAF}" presName="spacer" presStyleCnt="0"/>
      <dgm:spPr/>
    </dgm:pt>
    <dgm:pt modelId="{702BB48A-2195-46BD-A6BA-D5999D54B769}" type="pres">
      <dgm:prSet presAssocID="{28A2FCFC-090A-487A-B97B-89B9F142288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5E0DDA1-C4B8-4D4B-B281-B93C27509B5C}" type="pres">
      <dgm:prSet presAssocID="{E684FCF3-3AF9-491A-A8D1-9B1343C9B20D}" presName="spacer" presStyleCnt="0"/>
      <dgm:spPr/>
    </dgm:pt>
    <dgm:pt modelId="{134F8308-DD60-4043-AD2B-D8F87869B1A0}" type="pres">
      <dgm:prSet presAssocID="{853D37D4-8E83-496F-85E2-AA9940EAC3E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71CDC8F5-3533-4638-A59E-7E028997B9D6}" type="pres">
      <dgm:prSet presAssocID="{A0A76657-B0CD-4EBE-B118-9EB98FF19EF2}" presName="spacer" presStyleCnt="0"/>
      <dgm:spPr/>
    </dgm:pt>
    <dgm:pt modelId="{99A5246A-43B4-4472-B96F-6F0AD24B900B}" type="pres">
      <dgm:prSet presAssocID="{593762E3-60BB-479B-A538-0A73EF476ECA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D02BC48-3BF4-42B7-9040-6D7DAEFBE8FE}" type="pres">
      <dgm:prSet presAssocID="{E5DDCEEF-E678-4B35-B9EF-4ABE69E677DE}" presName="spacer" presStyleCnt="0"/>
      <dgm:spPr/>
    </dgm:pt>
    <dgm:pt modelId="{8449DF4E-E122-432D-9B21-BDBCEF2315AA}" type="pres">
      <dgm:prSet presAssocID="{7038120A-07D5-4EDA-9E35-C100B248CFE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07E4206-0B6C-4A5F-9E90-AA9255F41514}" srcId="{3FA547CC-0533-4305-AB67-AD845C7B9EA5}" destId="{28A2FCFC-090A-487A-B97B-89B9F142288E}" srcOrd="3" destOrd="0" parTransId="{2559128C-DBEB-4642-AF3F-B938334B7308}" sibTransId="{E684FCF3-3AF9-491A-A8D1-9B1343C9B20D}"/>
    <dgm:cxn modelId="{ECB7DA3C-C24C-4E33-8233-D6216281812F}" type="presOf" srcId="{3FA547CC-0533-4305-AB67-AD845C7B9EA5}" destId="{0C59F64B-C17F-4F40-AF91-5F00A1184C72}" srcOrd="0" destOrd="0" presId="urn:microsoft.com/office/officeart/2005/8/layout/vList2"/>
    <dgm:cxn modelId="{92BAE73E-1744-48D1-9F59-2D32BD10FEB5}" type="presOf" srcId="{D308974E-9FFC-409C-B169-BF867A7F15EB}" destId="{1D1AE836-817B-4D7C-9D90-CA9B263AAC44}" srcOrd="0" destOrd="0" presId="urn:microsoft.com/office/officeart/2005/8/layout/vList2"/>
    <dgm:cxn modelId="{5060A54B-6B46-4032-BC03-B2B3C55AA56D}" srcId="{3FA547CC-0533-4305-AB67-AD845C7B9EA5}" destId="{C3019115-3E1C-49E8-AFD2-3B4F4859E8E8}" srcOrd="0" destOrd="0" parTransId="{6ADB0A24-F464-4E23-B39A-8F4B43B85313}" sibTransId="{940F2B82-138D-46F3-8712-178A8C8B319F}"/>
    <dgm:cxn modelId="{59B4A654-78B8-4B24-B514-85A4C876E8FE}" srcId="{3FA547CC-0533-4305-AB67-AD845C7B9EA5}" destId="{853D37D4-8E83-496F-85E2-AA9940EAC3EE}" srcOrd="4" destOrd="0" parTransId="{2E9DBC97-9A51-4BC8-87A9-A5437B5FFE10}" sibTransId="{A0A76657-B0CD-4EBE-B118-9EB98FF19EF2}"/>
    <dgm:cxn modelId="{10257775-C6F4-42BA-80A5-7F2096307457}" srcId="{3FA547CC-0533-4305-AB67-AD845C7B9EA5}" destId="{D308974E-9FFC-409C-B169-BF867A7F15EB}" srcOrd="1" destOrd="0" parTransId="{EA2C8242-BE4A-42B6-A424-3586F1D20FF2}" sibTransId="{10EF3D0C-4C94-4D97-B134-D209C5D18708}"/>
    <dgm:cxn modelId="{130B798B-4369-4965-9BB0-15E9A83E7FDF}" srcId="{3FA547CC-0533-4305-AB67-AD845C7B9EA5}" destId="{593762E3-60BB-479B-A538-0A73EF476ECA}" srcOrd="5" destOrd="0" parTransId="{84B68E27-DA99-4303-B55F-D84BCD9A3CA1}" sibTransId="{E5DDCEEF-E678-4B35-B9EF-4ABE69E677DE}"/>
    <dgm:cxn modelId="{22A03DB0-1C39-4091-8D2D-5A3D0CB12760}" type="presOf" srcId="{28A2FCFC-090A-487A-B97B-89B9F142288E}" destId="{702BB48A-2195-46BD-A6BA-D5999D54B769}" srcOrd="0" destOrd="0" presId="urn:microsoft.com/office/officeart/2005/8/layout/vList2"/>
    <dgm:cxn modelId="{51C07FBC-B327-4DDC-894E-F315169BEFC2}" srcId="{3FA547CC-0533-4305-AB67-AD845C7B9EA5}" destId="{7038120A-07D5-4EDA-9E35-C100B248CFEA}" srcOrd="6" destOrd="0" parTransId="{CCC00884-97E4-4F7D-82DC-9DDA7AE99DCE}" sibTransId="{81EDB2A4-3ECF-46E4-B002-B86BA36E1098}"/>
    <dgm:cxn modelId="{4260ECBE-32A1-4608-A601-16E5BCE1307D}" type="presOf" srcId="{84A650CA-84D9-4C4E-A5C6-EFE332C0A59B}" destId="{BF10A4BB-A269-4D91-AA1D-4013AD012D14}" srcOrd="0" destOrd="0" presId="urn:microsoft.com/office/officeart/2005/8/layout/vList2"/>
    <dgm:cxn modelId="{DA49B5D0-B6E6-4A10-95AC-24A62C3DD101}" type="presOf" srcId="{593762E3-60BB-479B-A538-0A73EF476ECA}" destId="{99A5246A-43B4-4472-B96F-6F0AD24B900B}" srcOrd="0" destOrd="0" presId="urn:microsoft.com/office/officeart/2005/8/layout/vList2"/>
    <dgm:cxn modelId="{99E976D1-DD4C-4E27-9CF7-DDE522CD62D7}" type="presOf" srcId="{7038120A-07D5-4EDA-9E35-C100B248CFEA}" destId="{8449DF4E-E122-432D-9B21-BDBCEF2315AA}" srcOrd="0" destOrd="0" presId="urn:microsoft.com/office/officeart/2005/8/layout/vList2"/>
    <dgm:cxn modelId="{E7BAB9D8-0936-49FC-8511-F1EB6C7D563C}" type="presOf" srcId="{C3019115-3E1C-49E8-AFD2-3B4F4859E8E8}" destId="{787011DE-ABCB-4EF3-8C58-3A3EF0CA4675}" srcOrd="0" destOrd="0" presId="urn:microsoft.com/office/officeart/2005/8/layout/vList2"/>
    <dgm:cxn modelId="{F19A18E8-70D0-4FBD-9802-E2BFA64E1BF8}" srcId="{3FA547CC-0533-4305-AB67-AD845C7B9EA5}" destId="{84A650CA-84D9-4C4E-A5C6-EFE332C0A59B}" srcOrd="2" destOrd="0" parTransId="{244649EA-35AA-43C0-818A-CA865D81B1CA}" sibTransId="{AAD4AF3B-C2CE-4E55-9129-99075A1D9DAF}"/>
    <dgm:cxn modelId="{1CB29BFB-DE55-42FB-BF2D-4953D513714A}" type="presOf" srcId="{853D37D4-8E83-496F-85E2-AA9940EAC3EE}" destId="{134F8308-DD60-4043-AD2B-D8F87869B1A0}" srcOrd="0" destOrd="0" presId="urn:microsoft.com/office/officeart/2005/8/layout/vList2"/>
    <dgm:cxn modelId="{1A6E8726-72AC-49C2-8C0D-376B0C4424D0}" type="presParOf" srcId="{0C59F64B-C17F-4F40-AF91-5F00A1184C72}" destId="{787011DE-ABCB-4EF3-8C58-3A3EF0CA4675}" srcOrd="0" destOrd="0" presId="urn:microsoft.com/office/officeart/2005/8/layout/vList2"/>
    <dgm:cxn modelId="{A447BD10-07E8-4959-9FCE-7E940DA15251}" type="presParOf" srcId="{0C59F64B-C17F-4F40-AF91-5F00A1184C72}" destId="{123A694B-8E83-4B27-9105-48249F506CF7}" srcOrd="1" destOrd="0" presId="urn:microsoft.com/office/officeart/2005/8/layout/vList2"/>
    <dgm:cxn modelId="{F50516D9-D85E-41C1-83CB-812251724234}" type="presParOf" srcId="{0C59F64B-C17F-4F40-AF91-5F00A1184C72}" destId="{1D1AE836-817B-4D7C-9D90-CA9B263AAC44}" srcOrd="2" destOrd="0" presId="urn:microsoft.com/office/officeart/2005/8/layout/vList2"/>
    <dgm:cxn modelId="{1963C4F7-92CC-4F87-A6FD-D14BB004367B}" type="presParOf" srcId="{0C59F64B-C17F-4F40-AF91-5F00A1184C72}" destId="{8A3F4370-5896-4C3E-8EB5-C5834A108535}" srcOrd="3" destOrd="0" presId="urn:microsoft.com/office/officeart/2005/8/layout/vList2"/>
    <dgm:cxn modelId="{6EC643FD-A5A1-470F-846B-AE79FA29AED7}" type="presParOf" srcId="{0C59F64B-C17F-4F40-AF91-5F00A1184C72}" destId="{BF10A4BB-A269-4D91-AA1D-4013AD012D14}" srcOrd="4" destOrd="0" presId="urn:microsoft.com/office/officeart/2005/8/layout/vList2"/>
    <dgm:cxn modelId="{9E13C01B-C463-4C57-BA57-362F2A114AE9}" type="presParOf" srcId="{0C59F64B-C17F-4F40-AF91-5F00A1184C72}" destId="{E3BC286C-14F8-4ADC-A1BA-996C71C82329}" srcOrd="5" destOrd="0" presId="urn:microsoft.com/office/officeart/2005/8/layout/vList2"/>
    <dgm:cxn modelId="{102E507D-65BF-4603-8BA7-5A92CA4927F9}" type="presParOf" srcId="{0C59F64B-C17F-4F40-AF91-5F00A1184C72}" destId="{702BB48A-2195-46BD-A6BA-D5999D54B769}" srcOrd="6" destOrd="0" presId="urn:microsoft.com/office/officeart/2005/8/layout/vList2"/>
    <dgm:cxn modelId="{FB12F90E-8F05-4813-BC2E-7BA4B2117A9E}" type="presParOf" srcId="{0C59F64B-C17F-4F40-AF91-5F00A1184C72}" destId="{05E0DDA1-C4B8-4D4B-B281-B93C27509B5C}" srcOrd="7" destOrd="0" presId="urn:microsoft.com/office/officeart/2005/8/layout/vList2"/>
    <dgm:cxn modelId="{FC544A97-2FDC-448A-BF29-17BED10910C1}" type="presParOf" srcId="{0C59F64B-C17F-4F40-AF91-5F00A1184C72}" destId="{134F8308-DD60-4043-AD2B-D8F87869B1A0}" srcOrd="8" destOrd="0" presId="urn:microsoft.com/office/officeart/2005/8/layout/vList2"/>
    <dgm:cxn modelId="{F854817B-E7C6-4CCF-9D73-6EA0E09C67CC}" type="presParOf" srcId="{0C59F64B-C17F-4F40-AF91-5F00A1184C72}" destId="{71CDC8F5-3533-4638-A59E-7E028997B9D6}" srcOrd="9" destOrd="0" presId="urn:microsoft.com/office/officeart/2005/8/layout/vList2"/>
    <dgm:cxn modelId="{67142115-CB3A-4CFB-8526-4E62ED3DC4A0}" type="presParOf" srcId="{0C59F64B-C17F-4F40-AF91-5F00A1184C72}" destId="{99A5246A-43B4-4472-B96F-6F0AD24B900B}" srcOrd="10" destOrd="0" presId="urn:microsoft.com/office/officeart/2005/8/layout/vList2"/>
    <dgm:cxn modelId="{66E6C9D5-C031-40B2-92D2-3D5B52D15C23}" type="presParOf" srcId="{0C59F64B-C17F-4F40-AF91-5F00A1184C72}" destId="{FD02BC48-3BF4-42B7-9040-6D7DAEFBE8FE}" srcOrd="11" destOrd="0" presId="urn:microsoft.com/office/officeart/2005/8/layout/vList2"/>
    <dgm:cxn modelId="{6BA674E6-08EF-4F08-B7E2-D8A6A80FFC08}" type="presParOf" srcId="{0C59F64B-C17F-4F40-AF91-5F00A1184C72}" destId="{8449DF4E-E122-432D-9B21-BDBCEF2315A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35C005-D372-40A8-9ABB-EC9A4213C082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FDDA315-7CC1-497F-A65F-E4D3349E3844}">
      <dgm:prSet/>
      <dgm:spPr/>
      <dgm:t>
        <a:bodyPr/>
        <a:lstStyle/>
        <a:p>
          <a:r>
            <a:rPr lang="en-US"/>
            <a:t>#consultar</a:t>
          </a:r>
        </a:p>
      </dgm:t>
    </dgm:pt>
    <dgm:pt modelId="{00356025-C862-47B3-951B-09C4883632D0}" type="parTrans" cxnId="{037FE268-0A51-4FB7-95FF-BC408077B5B1}">
      <dgm:prSet/>
      <dgm:spPr/>
      <dgm:t>
        <a:bodyPr/>
        <a:lstStyle/>
        <a:p>
          <a:endParaRPr lang="en-US"/>
        </a:p>
      </dgm:t>
    </dgm:pt>
    <dgm:pt modelId="{1E0DE270-5A86-42FA-B87B-E7E8BE5F89FF}" type="sibTrans" cxnId="{037FE268-0A51-4FB7-95FF-BC408077B5B1}">
      <dgm:prSet/>
      <dgm:spPr/>
      <dgm:t>
        <a:bodyPr/>
        <a:lstStyle/>
        <a:p>
          <a:endParaRPr lang="en-US"/>
        </a:p>
      </dgm:t>
    </dgm:pt>
    <dgm:pt modelId="{F713F09F-FEBA-41F9-A69E-4C4433B7A85D}">
      <dgm:prSet/>
      <dgm:spPr/>
      <dgm:t>
        <a:bodyPr/>
        <a:lstStyle/>
        <a:p>
          <a:r>
            <a:rPr lang="en-US"/>
            <a:t>cities = daoCity.get_all()</a:t>
          </a:r>
        </a:p>
      </dgm:t>
    </dgm:pt>
    <dgm:pt modelId="{1653F29D-8D4B-442C-8980-072E6F16F312}" type="parTrans" cxnId="{32DBF9E7-41BC-460D-A203-995A8BDFE404}">
      <dgm:prSet/>
      <dgm:spPr/>
      <dgm:t>
        <a:bodyPr/>
        <a:lstStyle/>
        <a:p>
          <a:endParaRPr lang="en-US"/>
        </a:p>
      </dgm:t>
    </dgm:pt>
    <dgm:pt modelId="{CAF0D2E3-0A89-4507-9FE8-9B2DC40CF172}" type="sibTrans" cxnId="{32DBF9E7-41BC-460D-A203-995A8BDFE404}">
      <dgm:prSet/>
      <dgm:spPr/>
      <dgm:t>
        <a:bodyPr/>
        <a:lstStyle/>
        <a:p>
          <a:endParaRPr lang="en-US"/>
        </a:p>
      </dgm:t>
    </dgm:pt>
    <dgm:pt modelId="{3A41FC30-0B6C-45EE-9F43-748EDD4C698E}">
      <dgm:prSet/>
      <dgm:spPr/>
      <dgm:t>
        <a:bodyPr/>
        <a:lstStyle/>
        <a:p>
          <a:r>
            <a:rPr lang="en-US"/>
            <a:t>for city in cities:</a:t>
          </a:r>
        </a:p>
      </dgm:t>
    </dgm:pt>
    <dgm:pt modelId="{F2D77890-5800-4F79-BC4A-989F09BF3612}" type="parTrans" cxnId="{2358E28A-0039-49E3-BA45-3B72DD6DCBE3}">
      <dgm:prSet/>
      <dgm:spPr/>
      <dgm:t>
        <a:bodyPr/>
        <a:lstStyle/>
        <a:p>
          <a:endParaRPr lang="en-US"/>
        </a:p>
      </dgm:t>
    </dgm:pt>
    <dgm:pt modelId="{5C63A28C-97C2-4BBD-9D6A-346012B84A51}" type="sibTrans" cxnId="{2358E28A-0039-49E3-BA45-3B72DD6DCBE3}">
      <dgm:prSet/>
      <dgm:spPr/>
      <dgm:t>
        <a:bodyPr/>
        <a:lstStyle/>
        <a:p>
          <a:endParaRPr lang="en-US"/>
        </a:p>
      </dgm:t>
    </dgm:pt>
    <dgm:pt modelId="{A88554E5-BB58-4121-8138-77B0AF50B8AC}">
      <dgm:prSet/>
      <dgm:spPr/>
      <dgm:t>
        <a:bodyPr/>
        <a:lstStyle/>
        <a:p>
          <a:r>
            <a:rPr lang="en-US"/>
            <a:t>print(city)</a:t>
          </a:r>
        </a:p>
      </dgm:t>
    </dgm:pt>
    <dgm:pt modelId="{4456B5F2-3942-4318-9AB6-93165D14C67C}" type="parTrans" cxnId="{3D66E7C0-B1B9-4EC0-9DA0-1505DF8BC141}">
      <dgm:prSet/>
      <dgm:spPr/>
      <dgm:t>
        <a:bodyPr/>
        <a:lstStyle/>
        <a:p>
          <a:endParaRPr lang="en-US"/>
        </a:p>
      </dgm:t>
    </dgm:pt>
    <dgm:pt modelId="{05F5A619-28A1-4516-82D2-9CB157F4DFF5}" type="sibTrans" cxnId="{3D66E7C0-B1B9-4EC0-9DA0-1505DF8BC141}">
      <dgm:prSet/>
      <dgm:spPr/>
      <dgm:t>
        <a:bodyPr/>
        <a:lstStyle/>
        <a:p>
          <a:endParaRPr lang="en-US"/>
        </a:p>
      </dgm:t>
    </dgm:pt>
    <dgm:pt modelId="{D5F79CEF-B02A-480E-8BA0-79BCB01D2F21}" type="pres">
      <dgm:prSet presAssocID="{0135C005-D372-40A8-9ABB-EC9A4213C082}" presName="linear" presStyleCnt="0">
        <dgm:presLayoutVars>
          <dgm:animLvl val="lvl"/>
          <dgm:resizeHandles val="exact"/>
        </dgm:presLayoutVars>
      </dgm:prSet>
      <dgm:spPr/>
    </dgm:pt>
    <dgm:pt modelId="{99BA48E8-2B3F-4021-81C8-70D2635EBC84}" type="pres">
      <dgm:prSet presAssocID="{6FDDA315-7CC1-497F-A65F-E4D3349E384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CCE4EFA-862A-43FC-BD65-F0BA8881C10E}" type="pres">
      <dgm:prSet presAssocID="{1E0DE270-5A86-42FA-B87B-E7E8BE5F89FF}" presName="spacer" presStyleCnt="0"/>
      <dgm:spPr/>
    </dgm:pt>
    <dgm:pt modelId="{360402DB-068D-44B6-97C2-1AA6143A3A10}" type="pres">
      <dgm:prSet presAssocID="{F713F09F-FEBA-41F9-A69E-4C4433B7A8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9551E4-CAB0-4160-A753-ED7EBB3DFFC4}" type="pres">
      <dgm:prSet presAssocID="{CAF0D2E3-0A89-4507-9FE8-9B2DC40CF172}" presName="spacer" presStyleCnt="0"/>
      <dgm:spPr/>
    </dgm:pt>
    <dgm:pt modelId="{6F0115FE-9806-453E-953B-299F03F56B5D}" type="pres">
      <dgm:prSet presAssocID="{3A41FC30-0B6C-45EE-9F43-748EDD4C69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D14D0CF-88F5-46E1-8CEC-50E024574FD2}" type="pres">
      <dgm:prSet presAssocID="{5C63A28C-97C2-4BBD-9D6A-346012B84A51}" presName="spacer" presStyleCnt="0"/>
      <dgm:spPr/>
    </dgm:pt>
    <dgm:pt modelId="{8902ADC6-FEA9-411A-9EC4-E5DFC7127B86}" type="pres">
      <dgm:prSet presAssocID="{A88554E5-BB58-4121-8138-77B0AF50B8A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BD6431C-B247-472D-A003-A74FAB07B4F6}" type="presOf" srcId="{0135C005-D372-40A8-9ABB-EC9A4213C082}" destId="{D5F79CEF-B02A-480E-8BA0-79BCB01D2F21}" srcOrd="0" destOrd="0" presId="urn:microsoft.com/office/officeart/2005/8/layout/vList2"/>
    <dgm:cxn modelId="{037FE268-0A51-4FB7-95FF-BC408077B5B1}" srcId="{0135C005-D372-40A8-9ABB-EC9A4213C082}" destId="{6FDDA315-7CC1-497F-A65F-E4D3349E3844}" srcOrd="0" destOrd="0" parTransId="{00356025-C862-47B3-951B-09C4883632D0}" sibTransId="{1E0DE270-5A86-42FA-B87B-E7E8BE5F89FF}"/>
    <dgm:cxn modelId="{2076C269-BFFF-41DA-AC1A-8B4F66453DD6}" type="presOf" srcId="{A88554E5-BB58-4121-8138-77B0AF50B8AC}" destId="{8902ADC6-FEA9-411A-9EC4-E5DFC7127B86}" srcOrd="0" destOrd="0" presId="urn:microsoft.com/office/officeart/2005/8/layout/vList2"/>
    <dgm:cxn modelId="{2358E28A-0039-49E3-BA45-3B72DD6DCBE3}" srcId="{0135C005-D372-40A8-9ABB-EC9A4213C082}" destId="{3A41FC30-0B6C-45EE-9F43-748EDD4C698E}" srcOrd="2" destOrd="0" parTransId="{F2D77890-5800-4F79-BC4A-989F09BF3612}" sibTransId="{5C63A28C-97C2-4BBD-9D6A-346012B84A51}"/>
    <dgm:cxn modelId="{3D66E7C0-B1B9-4EC0-9DA0-1505DF8BC141}" srcId="{0135C005-D372-40A8-9ABB-EC9A4213C082}" destId="{A88554E5-BB58-4121-8138-77B0AF50B8AC}" srcOrd="3" destOrd="0" parTransId="{4456B5F2-3942-4318-9AB6-93165D14C67C}" sibTransId="{05F5A619-28A1-4516-82D2-9CB157F4DFF5}"/>
    <dgm:cxn modelId="{9BF138C6-4BDE-4D3B-AECD-EFE857EE3848}" type="presOf" srcId="{3A41FC30-0B6C-45EE-9F43-748EDD4C698E}" destId="{6F0115FE-9806-453E-953B-299F03F56B5D}" srcOrd="0" destOrd="0" presId="urn:microsoft.com/office/officeart/2005/8/layout/vList2"/>
    <dgm:cxn modelId="{32DBF9E7-41BC-460D-A203-995A8BDFE404}" srcId="{0135C005-D372-40A8-9ABB-EC9A4213C082}" destId="{F713F09F-FEBA-41F9-A69E-4C4433B7A85D}" srcOrd="1" destOrd="0" parTransId="{1653F29D-8D4B-442C-8980-072E6F16F312}" sibTransId="{CAF0D2E3-0A89-4507-9FE8-9B2DC40CF172}"/>
    <dgm:cxn modelId="{5F5C7BE9-8B64-4A05-B50D-3C5CAADD341C}" type="presOf" srcId="{F713F09F-FEBA-41F9-A69E-4C4433B7A85D}" destId="{360402DB-068D-44B6-97C2-1AA6143A3A10}" srcOrd="0" destOrd="0" presId="urn:microsoft.com/office/officeart/2005/8/layout/vList2"/>
    <dgm:cxn modelId="{B7A8A4FB-CE6A-42A5-95C7-B2ED724376A8}" type="presOf" srcId="{6FDDA315-7CC1-497F-A65F-E4D3349E3844}" destId="{99BA48E8-2B3F-4021-81C8-70D2635EBC84}" srcOrd="0" destOrd="0" presId="urn:microsoft.com/office/officeart/2005/8/layout/vList2"/>
    <dgm:cxn modelId="{ED6304AE-1BD5-4FD5-B2B6-5B098189215F}" type="presParOf" srcId="{D5F79CEF-B02A-480E-8BA0-79BCB01D2F21}" destId="{99BA48E8-2B3F-4021-81C8-70D2635EBC84}" srcOrd="0" destOrd="0" presId="urn:microsoft.com/office/officeart/2005/8/layout/vList2"/>
    <dgm:cxn modelId="{19961959-8CAB-4D71-A3E5-F78C0363A996}" type="presParOf" srcId="{D5F79CEF-B02A-480E-8BA0-79BCB01D2F21}" destId="{3CCE4EFA-862A-43FC-BD65-F0BA8881C10E}" srcOrd="1" destOrd="0" presId="urn:microsoft.com/office/officeart/2005/8/layout/vList2"/>
    <dgm:cxn modelId="{61E4314E-C53F-47E3-91C1-D288B9BC60FA}" type="presParOf" srcId="{D5F79CEF-B02A-480E-8BA0-79BCB01D2F21}" destId="{360402DB-068D-44B6-97C2-1AA6143A3A10}" srcOrd="2" destOrd="0" presId="urn:microsoft.com/office/officeart/2005/8/layout/vList2"/>
    <dgm:cxn modelId="{84E29729-922F-4257-A480-AD21A4AB4A2F}" type="presParOf" srcId="{D5F79CEF-B02A-480E-8BA0-79BCB01D2F21}" destId="{DD9551E4-CAB0-4160-A753-ED7EBB3DFFC4}" srcOrd="3" destOrd="0" presId="urn:microsoft.com/office/officeart/2005/8/layout/vList2"/>
    <dgm:cxn modelId="{C4FB92D6-0505-4FE0-A54F-E8CBD8FAFE5D}" type="presParOf" srcId="{D5F79CEF-B02A-480E-8BA0-79BCB01D2F21}" destId="{6F0115FE-9806-453E-953B-299F03F56B5D}" srcOrd="4" destOrd="0" presId="urn:microsoft.com/office/officeart/2005/8/layout/vList2"/>
    <dgm:cxn modelId="{087590DE-4F3F-4AC4-AEF3-44DFF6209788}" type="presParOf" srcId="{D5F79CEF-B02A-480E-8BA0-79BCB01D2F21}" destId="{0D14D0CF-88F5-46E1-8CEC-50E024574FD2}" srcOrd="5" destOrd="0" presId="urn:microsoft.com/office/officeart/2005/8/layout/vList2"/>
    <dgm:cxn modelId="{FB1FF962-658C-448F-B824-2F6E83A2C924}" type="presParOf" srcId="{D5F79CEF-B02A-480E-8BA0-79BCB01D2F21}" destId="{8902ADC6-FEA9-411A-9EC4-E5DFC7127B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33AE2-AE16-4FAD-A2F0-75E5F19EC016}">
      <dsp:nvSpPr>
        <dsp:cNvPr id="0" name=""/>
        <dsp:cNvSpPr/>
      </dsp:nvSpPr>
      <dsp:spPr>
        <a:xfrm>
          <a:off x="0" y="12766"/>
          <a:ext cx="600211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#instanciar modelo</a:t>
          </a:r>
          <a:endParaRPr lang="en-US" sz="2000" kern="1200"/>
        </a:p>
      </dsp:txBody>
      <dsp:txXfrm>
        <a:off x="23417" y="36183"/>
        <a:ext cx="5955276" cy="432866"/>
      </dsp:txXfrm>
    </dsp:sp>
    <dsp:sp modelId="{2C25DC45-22DE-43FC-A67D-E50F2ED987F4}">
      <dsp:nvSpPr>
        <dsp:cNvPr id="0" name=""/>
        <dsp:cNvSpPr/>
      </dsp:nvSpPr>
      <dsp:spPr>
        <a:xfrm>
          <a:off x="0" y="550066"/>
          <a:ext cx="6002110" cy="479700"/>
        </a:xfrm>
        <a:prstGeom prst="round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 dirty="0"/>
            <a:t>city1 = </a:t>
          </a:r>
          <a:r>
            <a:rPr lang="es-NI" sz="2000" kern="1200" dirty="0" err="1"/>
            <a:t>models.clases.City</a:t>
          </a:r>
          <a:r>
            <a:rPr lang="es-NI" sz="2000" kern="1200" dirty="0"/>
            <a:t>(0, "Managua", 1)</a:t>
          </a:r>
          <a:endParaRPr lang="en-US" sz="2000" kern="1200" dirty="0"/>
        </a:p>
      </dsp:txBody>
      <dsp:txXfrm>
        <a:off x="23417" y="573483"/>
        <a:ext cx="5955276" cy="432866"/>
      </dsp:txXfrm>
    </dsp:sp>
    <dsp:sp modelId="{680349B1-225D-4660-96F9-1B513E2FF4AE}">
      <dsp:nvSpPr>
        <dsp:cNvPr id="0" name=""/>
        <dsp:cNvSpPr/>
      </dsp:nvSpPr>
      <dsp:spPr>
        <a:xfrm>
          <a:off x="0" y="1087367"/>
          <a:ext cx="6002110" cy="47970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city2 = models.clases.City(0, "León", 1)</a:t>
          </a:r>
          <a:endParaRPr lang="en-US" sz="2000" kern="1200"/>
        </a:p>
      </dsp:txBody>
      <dsp:txXfrm>
        <a:off x="23417" y="1110784"/>
        <a:ext cx="5955276" cy="432866"/>
      </dsp:txXfrm>
    </dsp:sp>
    <dsp:sp modelId="{4B3BB408-5E80-454E-A2D9-1EFD59A23C34}">
      <dsp:nvSpPr>
        <dsp:cNvPr id="0" name=""/>
        <dsp:cNvSpPr/>
      </dsp:nvSpPr>
      <dsp:spPr>
        <a:xfrm>
          <a:off x="0" y="1624667"/>
          <a:ext cx="6002110" cy="47970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city3 = models.clases.City(0, "Granada", 1)</a:t>
          </a:r>
          <a:endParaRPr lang="en-US" sz="2000" kern="1200"/>
        </a:p>
      </dsp:txBody>
      <dsp:txXfrm>
        <a:off x="23417" y="1648084"/>
        <a:ext cx="5955276" cy="432866"/>
      </dsp:txXfrm>
    </dsp:sp>
    <dsp:sp modelId="{DF70D41A-00CA-4622-87B4-687D9A86329C}">
      <dsp:nvSpPr>
        <dsp:cNvPr id="0" name=""/>
        <dsp:cNvSpPr/>
      </dsp:nvSpPr>
      <dsp:spPr>
        <a:xfrm>
          <a:off x="0" y="2161967"/>
          <a:ext cx="6002110" cy="47970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city4 = models.clases.City(0, "Masaya", 1)</a:t>
          </a:r>
          <a:endParaRPr lang="en-US" sz="2000" kern="1200"/>
        </a:p>
      </dsp:txBody>
      <dsp:txXfrm>
        <a:off x="23417" y="2185384"/>
        <a:ext cx="5955276" cy="432866"/>
      </dsp:txXfrm>
    </dsp:sp>
    <dsp:sp modelId="{2540BEB9-D091-4BB6-9DCE-F952FBD7A187}">
      <dsp:nvSpPr>
        <dsp:cNvPr id="0" name=""/>
        <dsp:cNvSpPr/>
      </dsp:nvSpPr>
      <dsp:spPr>
        <a:xfrm>
          <a:off x="0" y="2699267"/>
          <a:ext cx="6002110" cy="479700"/>
        </a:xfrm>
        <a:prstGeom prst="round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city5 = models.clases.City(0, "Estelí", 1)</a:t>
          </a:r>
          <a:endParaRPr lang="en-US" sz="2000" kern="1200"/>
        </a:p>
      </dsp:txBody>
      <dsp:txXfrm>
        <a:off x="23417" y="2722684"/>
        <a:ext cx="5955276" cy="432866"/>
      </dsp:txXfrm>
    </dsp:sp>
    <dsp:sp modelId="{87FF1F33-AC44-475B-892D-CDD57FAF240D}">
      <dsp:nvSpPr>
        <dsp:cNvPr id="0" name=""/>
        <dsp:cNvSpPr/>
      </dsp:nvSpPr>
      <dsp:spPr>
        <a:xfrm>
          <a:off x="0" y="3236566"/>
          <a:ext cx="6002110" cy="4797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city6 = models.clases.City(0, "Jinotepe", 1)</a:t>
          </a:r>
          <a:endParaRPr lang="en-US" sz="2000" kern="1200"/>
        </a:p>
      </dsp:txBody>
      <dsp:txXfrm>
        <a:off x="23417" y="3259983"/>
        <a:ext cx="5955276" cy="4328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011DE-ABCB-4EF3-8C58-3A3EF0CA4675}">
      <dsp:nvSpPr>
        <dsp:cNvPr id="0" name=""/>
        <dsp:cNvSpPr/>
      </dsp:nvSpPr>
      <dsp:spPr>
        <a:xfrm>
          <a:off x="0" y="12766"/>
          <a:ext cx="6002110" cy="4797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#insertar</a:t>
          </a:r>
          <a:endParaRPr lang="en-US" sz="2000" kern="1200"/>
        </a:p>
      </dsp:txBody>
      <dsp:txXfrm>
        <a:off x="23417" y="36183"/>
        <a:ext cx="5955276" cy="432866"/>
      </dsp:txXfrm>
    </dsp:sp>
    <dsp:sp modelId="{1D1AE836-817B-4D7C-9D90-CA9B263AAC44}">
      <dsp:nvSpPr>
        <dsp:cNvPr id="0" name=""/>
        <dsp:cNvSpPr/>
      </dsp:nvSpPr>
      <dsp:spPr>
        <a:xfrm>
          <a:off x="0" y="550066"/>
          <a:ext cx="6002110" cy="479700"/>
        </a:xfrm>
        <a:prstGeom prst="roundRect">
          <a:avLst/>
        </a:prstGeom>
        <a:gradFill rotWithShape="0">
          <a:gsLst>
            <a:gs pos="0">
              <a:schemeClr val="accent5">
                <a:hueOff val="-2025358"/>
                <a:satOff val="-138"/>
                <a:lumOff val="32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5358"/>
                <a:satOff val="-138"/>
                <a:lumOff val="32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5358"/>
                <a:satOff val="-138"/>
                <a:lumOff val="32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daoCity.insert(city1)</a:t>
          </a:r>
          <a:endParaRPr lang="en-US" sz="2000" kern="1200"/>
        </a:p>
      </dsp:txBody>
      <dsp:txXfrm>
        <a:off x="23417" y="573483"/>
        <a:ext cx="5955276" cy="432866"/>
      </dsp:txXfrm>
    </dsp:sp>
    <dsp:sp modelId="{BF10A4BB-A269-4D91-AA1D-4013AD012D14}">
      <dsp:nvSpPr>
        <dsp:cNvPr id="0" name=""/>
        <dsp:cNvSpPr/>
      </dsp:nvSpPr>
      <dsp:spPr>
        <a:xfrm>
          <a:off x="0" y="1087367"/>
          <a:ext cx="6002110" cy="479700"/>
        </a:xfrm>
        <a:prstGeom prst="roundRect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daoCity.insert(city2)</a:t>
          </a:r>
          <a:endParaRPr lang="en-US" sz="2000" kern="1200"/>
        </a:p>
      </dsp:txBody>
      <dsp:txXfrm>
        <a:off x="23417" y="1110784"/>
        <a:ext cx="5955276" cy="432866"/>
      </dsp:txXfrm>
    </dsp:sp>
    <dsp:sp modelId="{702BB48A-2195-46BD-A6BA-D5999D54B769}">
      <dsp:nvSpPr>
        <dsp:cNvPr id="0" name=""/>
        <dsp:cNvSpPr/>
      </dsp:nvSpPr>
      <dsp:spPr>
        <a:xfrm>
          <a:off x="0" y="1624667"/>
          <a:ext cx="6002110" cy="4797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daoCity.insert(city3)</a:t>
          </a:r>
          <a:endParaRPr lang="en-US" sz="2000" kern="1200"/>
        </a:p>
      </dsp:txBody>
      <dsp:txXfrm>
        <a:off x="23417" y="1648084"/>
        <a:ext cx="5955276" cy="432866"/>
      </dsp:txXfrm>
    </dsp:sp>
    <dsp:sp modelId="{134F8308-DD60-4043-AD2B-D8F87869B1A0}">
      <dsp:nvSpPr>
        <dsp:cNvPr id="0" name=""/>
        <dsp:cNvSpPr/>
      </dsp:nvSpPr>
      <dsp:spPr>
        <a:xfrm>
          <a:off x="0" y="2161967"/>
          <a:ext cx="6002110" cy="479700"/>
        </a:xfrm>
        <a:prstGeom prst="roundRect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daoCity.insert(city4)</a:t>
          </a:r>
          <a:endParaRPr lang="en-US" sz="2000" kern="1200"/>
        </a:p>
      </dsp:txBody>
      <dsp:txXfrm>
        <a:off x="23417" y="2185384"/>
        <a:ext cx="5955276" cy="432866"/>
      </dsp:txXfrm>
    </dsp:sp>
    <dsp:sp modelId="{99A5246A-43B4-4472-B96F-6F0AD24B900B}">
      <dsp:nvSpPr>
        <dsp:cNvPr id="0" name=""/>
        <dsp:cNvSpPr/>
      </dsp:nvSpPr>
      <dsp:spPr>
        <a:xfrm>
          <a:off x="0" y="2699267"/>
          <a:ext cx="6002110" cy="479700"/>
        </a:xfrm>
        <a:prstGeom prst="roundRect">
          <a:avLst/>
        </a:prstGeom>
        <a:gradFill rotWithShape="0">
          <a:gsLst>
            <a:gs pos="0">
              <a:schemeClr val="accent5">
                <a:hueOff val="-10126791"/>
                <a:satOff val="-688"/>
                <a:lumOff val="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126791"/>
                <a:satOff val="-688"/>
                <a:lumOff val="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126791"/>
                <a:satOff val="-688"/>
                <a:lumOff val="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daoCity.insert(city5)</a:t>
          </a:r>
          <a:endParaRPr lang="en-US" sz="2000" kern="1200"/>
        </a:p>
      </dsp:txBody>
      <dsp:txXfrm>
        <a:off x="23417" y="2722684"/>
        <a:ext cx="5955276" cy="432866"/>
      </dsp:txXfrm>
    </dsp:sp>
    <dsp:sp modelId="{8449DF4E-E122-432D-9B21-BDBCEF2315AA}">
      <dsp:nvSpPr>
        <dsp:cNvPr id="0" name=""/>
        <dsp:cNvSpPr/>
      </dsp:nvSpPr>
      <dsp:spPr>
        <a:xfrm>
          <a:off x="0" y="3236566"/>
          <a:ext cx="6002110" cy="4797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2000" kern="1200"/>
            <a:t>daoCity.insert(city6)</a:t>
          </a:r>
          <a:endParaRPr lang="en-US" sz="2000" kern="1200"/>
        </a:p>
      </dsp:txBody>
      <dsp:txXfrm>
        <a:off x="23417" y="3259983"/>
        <a:ext cx="5955276" cy="4328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BA48E8-2B3F-4021-81C8-70D2635EBC84}">
      <dsp:nvSpPr>
        <dsp:cNvPr id="0" name=""/>
        <dsp:cNvSpPr/>
      </dsp:nvSpPr>
      <dsp:spPr>
        <a:xfrm>
          <a:off x="0" y="34367"/>
          <a:ext cx="6002110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#consultar</a:t>
          </a:r>
        </a:p>
      </dsp:txBody>
      <dsp:txXfrm>
        <a:off x="40980" y="75347"/>
        <a:ext cx="5920150" cy="757514"/>
      </dsp:txXfrm>
    </dsp:sp>
    <dsp:sp modelId="{360402DB-068D-44B6-97C2-1AA6143A3A10}">
      <dsp:nvSpPr>
        <dsp:cNvPr id="0" name=""/>
        <dsp:cNvSpPr/>
      </dsp:nvSpPr>
      <dsp:spPr>
        <a:xfrm>
          <a:off x="0" y="974642"/>
          <a:ext cx="6002110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cities = daoCity.get_all()</a:t>
          </a:r>
        </a:p>
      </dsp:txBody>
      <dsp:txXfrm>
        <a:off x="40980" y="1015622"/>
        <a:ext cx="5920150" cy="757514"/>
      </dsp:txXfrm>
    </dsp:sp>
    <dsp:sp modelId="{6F0115FE-9806-453E-953B-299F03F56B5D}">
      <dsp:nvSpPr>
        <dsp:cNvPr id="0" name=""/>
        <dsp:cNvSpPr/>
      </dsp:nvSpPr>
      <dsp:spPr>
        <a:xfrm>
          <a:off x="0" y="1914917"/>
          <a:ext cx="6002110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for city in cities:</a:t>
          </a:r>
        </a:p>
      </dsp:txBody>
      <dsp:txXfrm>
        <a:off x="40980" y="1955897"/>
        <a:ext cx="5920150" cy="757514"/>
      </dsp:txXfrm>
    </dsp:sp>
    <dsp:sp modelId="{8902ADC6-FEA9-411A-9EC4-E5DFC7127B86}">
      <dsp:nvSpPr>
        <dsp:cNvPr id="0" name=""/>
        <dsp:cNvSpPr/>
      </dsp:nvSpPr>
      <dsp:spPr>
        <a:xfrm>
          <a:off x="0" y="2855191"/>
          <a:ext cx="600211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print(city)</a:t>
          </a:r>
        </a:p>
      </dsp:txBody>
      <dsp:txXfrm>
        <a:off x="40980" y="2896171"/>
        <a:ext cx="5920150" cy="757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7191A-E2FD-2CC1-67CC-B21F925E2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9CBEC5-7C04-2BE4-0D18-C86B5C5D0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7773B9-CA63-6A52-209C-88A449621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0AD481-12BB-022D-0674-1D06B5154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DE773-990A-949A-8674-ABDCAB28F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28731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5DCD8-1F0A-6FEA-62B3-2586B8E57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BE00F1-B93E-7A1C-50FF-8B5CC5006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6DDDC1-F8D7-BEAF-2EEA-3CC95B52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9039DE-F4B0-8CB1-BC0D-1F2C5D84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3604DC-D6FF-5483-9AF7-4DBC0116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49957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B86457-80A3-4D0B-0139-C01E5DCD1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19EBE3-2ABF-83A2-18DE-B58E1179D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85FE5F-E510-80D9-C7D8-F71B9261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D87F01-A9D3-6299-4836-CE7D0A55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61F469-FCA2-AD74-EB17-518A1C66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71750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BCE30-3620-0C25-3A21-7F9C7E3A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BA009E-BE99-FB65-7EBE-39556603F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DD5706-79A3-DD2B-3C3A-6B98F5BB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52603D1-8A43-6BBE-371A-8F80F39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B9089-446C-24F7-0778-C324EBCF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079632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3F99C-F668-3792-7E47-8F2013E74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099344-CA3F-A4F3-58A8-A63DB6D2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AE8C1F-C244-556B-829E-1FC23854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F9ED9-8146-8F5D-9EE6-C27716E0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7D1B98-5341-1E3C-7942-F15CE641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705972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91E42-6AC8-A2F3-01B7-51B3702C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224857-3D3E-6CC5-AFF8-6503EE651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5D724FC-D9B7-8BA8-3E03-51AB0A4BD2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D9FDF9-D59D-6CA8-3257-BD3AD366F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6AFEB2-5348-70A2-8A2C-273A45286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5C4800-49A8-D1A6-D340-8B645A9D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189129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F2539-B3EF-B879-7D68-CD48967CB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81C8F6-8F68-AC43-B495-6CC7A9DE7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12CD3C2-D68E-0F46-2785-AB61580EE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CA286D-D7BC-4C27-0A20-EAD41F065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8DF64E9-C74C-5249-A70D-1E225575A1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830C4-C4AC-8A54-DBDD-31E7DE08A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E67A0D-2642-BDB8-6567-E0179FC4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415F673-28F0-B45F-4536-794868E3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4323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E0E02-78EF-4565-C1D5-BBAC97A71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122E91A-840E-DCCD-4E94-F2CC42D29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20D242-C309-EB9A-DCDB-D736F9A0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B38B113-365B-0BCD-15C6-F399695F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644840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659047-1C6F-E0B5-EFE2-AD3EA4BD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A41E32-9FA9-3E5A-CAAE-12422435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F87EAE1-B7A2-5B85-F15B-8AE93035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89148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3C2FB6-1318-1958-F605-AC5BFE9C5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295006-AD2D-0236-C4F1-9435D7A1E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486ED8-653B-E739-67DA-CACE63213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50A5ED2-4BFC-F5EE-F650-7161656B4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F19DD7-6E7F-3606-B0E8-EAE515B4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3FBA71-4CB4-C61F-AC29-75FCE1DD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3869414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4F8AE-5C94-973C-BD53-8FE636DE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1095B1-890F-F527-9080-3AAA8E4BC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NI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787DD6-3FA8-13D7-714C-733EC6D88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FD1567-9B1A-6B28-7CD6-F56FE382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CA5BAB-37CD-FF28-9351-59CEDC331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723B29-45DC-6E41-E535-5D6C80013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1000359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F51B5F-1E00-A222-A076-A618C30C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NI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0A477A-BFE4-C82B-502A-B4B9FCDF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NI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A9C5E4-5A92-2D53-67CC-EB893C4E8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F44D39-FCCD-43D9-835E-C4CB6CEEB227}" type="datetimeFigureOut">
              <a:rPr lang="es-NI" smtClean="0"/>
              <a:t>16/3/2024</a:t>
            </a:fld>
            <a:endParaRPr lang="es-NI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6E994-272F-B1D8-2EBD-DC9FD2761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NI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6F67612-6A69-3EDE-D916-D02804F5F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B73C04-3829-4850-BBC4-BF1B072D2B4F}" type="slidenum">
              <a:rPr lang="es-NI" smtClean="0"/>
              <a:t>‹Nº›</a:t>
            </a:fld>
            <a:endParaRPr lang="es-NI"/>
          </a:p>
        </p:txBody>
      </p:sp>
    </p:spTree>
    <p:extLst>
      <p:ext uri="{BB962C8B-B14F-4D97-AF65-F5344CB8AC3E}">
        <p14:creationId xmlns:p14="http://schemas.microsoft.com/office/powerpoint/2010/main" val="220048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N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6BB14405-105F-B624-FE07-5447FFAB6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5981" b="9749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2F64B4-2FBA-EA90-4849-F12B95557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es-NI" sz="8200">
                <a:solidFill>
                  <a:srgbClr val="FFFFFF"/>
                </a:solidFill>
              </a:rPr>
              <a:t>Lenguaje de 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3A3042-811E-C0F2-0301-D3973AC61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es-NI">
                <a:solidFill>
                  <a:srgbClr val="FFFFFF"/>
                </a:solidFill>
              </a:rPr>
              <a:t>Unidad VI: Otros paradigmas de programación</a:t>
            </a:r>
          </a:p>
        </p:txBody>
      </p:sp>
    </p:spTree>
    <p:extLst>
      <p:ext uri="{BB962C8B-B14F-4D97-AF65-F5344CB8AC3E}">
        <p14:creationId xmlns:p14="http://schemas.microsoft.com/office/powerpoint/2010/main" val="19153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F2148B94-829B-4D06-81FB-D8797E1EC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06E93-AD92-4F3E-FFCB-E497E799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6987" y="552160"/>
            <a:ext cx="5847781" cy="1046671"/>
          </a:xfrm>
        </p:spPr>
        <p:txBody>
          <a:bodyPr>
            <a:normAutofit/>
          </a:bodyPr>
          <a:lstStyle/>
          <a:p>
            <a:r>
              <a:rPr lang="es-NI" sz="2800" dirty="0"/>
              <a:t>Implementación 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82603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D6B434-1423-047F-DAD1-AE47367F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988" y="2551558"/>
            <a:ext cx="5847780" cy="33478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NI" sz="1700" dirty="0" err="1"/>
              <a:t>import</a:t>
            </a:r>
            <a:r>
              <a:rPr lang="es-NI" sz="1700" dirty="0"/>
              <a:t> os</a:t>
            </a:r>
          </a:p>
          <a:p>
            <a:pPr marL="0" indent="0">
              <a:buNone/>
            </a:pPr>
            <a:r>
              <a:rPr lang="es-NI" sz="1700" dirty="0" err="1"/>
              <a:t>import</a:t>
            </a:r>
            <a:r>
              <a:rPr lang="es-NI" sz="1700" dirty="0"/>
              <a:t> </a:t>
            </a:r>
            <a:r>
              <a:rPr lang="es-NI" sz="1700" dirty="0" err="1"/>
              <a:t>dao.daoConnection</a:t>
            </a:r>
            <a:r>
              <a:rPr lang="es-NI" sz="1700" dirty="0"/>
              <a:t> as </a:t>
            </a:r>
            <a:r>
              <a:rPr lang="es-NI" sz="1700" dirty="0" err="1"/>
              <a:t>dao</a:t>
            </a:r>
            <a:endParaRPr lang="es-NI" sz="1700" dirty="0"/>
          </a:p>
          <a:p>
            <a:pPr marL="0" indent="0">
              <a:buNone/>
            </a:pPr>
            <a:r>
              <a:rPr lang="es-NI" sz="1700" dirty="0" err="1"/>
              <a:t>import</a:t>
            </a:r>
            <a:r>
              <a:rPr lang="es-NI" sz="1700" dirty="0"/>
              <a:t> </a:t>
            </a:r>
            <a:r>
              <a:rPr lang="es-NI" sz="1700" dirty="0" err="1"/>
              <a:t>models.clases</a:t>
            </a:r>
            <a:endParaRPr lang="es-NI" sz="1700" dirty="0"/>
          </a:p>
          <a:p>
            <a:pPr marL="0" indent="0">
              <a:buNone/>
            </a:pPr>
            <a:endParaRPr lang="es-NI" sz="1700" dirty="0"/>
          </a:p>
          <a:p>
            <a:pPr marL="0" indent="0">
              <a:buNone/>
            </a:pPr>
            <a:r>
              <a:rPr lang="es-NI" sz="1700" dirty="0"/>
              <a:t>#conectar </a:t>
            </a:r>
            <a:r>
              <a:rPr lang="es-NI" sz="1700" dirty="0" err="1"/>
              <a:t>bd</a:t>
            </a:r>
            <a:endParaRPr lang="es-NI" sz="1700" dirty="0"/>
          </a:p>
          <a:p>
            <a:pPr marL="0" indent="0">
              <a:buNone/>
            </a:pPr>
            <a:r>
              <a:rPr lang="es-NI" sz="1700" dirty="0" err="1"/>
              <a:t>conex</a:t>
            </a:r>
            <a:r>
              <a:rPr lang="es-NI" sz="1700" dirty="0"/>
              <a:t> = </a:t>
            </a:r>
            <a:r>
              <a:rPr lang="es-NI" sz="1700" dirty="0" err="1"/>
              <a:t>dao.Connection</a:t>
            </a:r>
            <a:r>
              <a:rPr lang="es-NI" sz="1700" dirty="0"/>
              <a:t>("localhost", "</a:t>
            </a:r>
            <a:r>
              <a:rPr lang="es-NI" sz="1700" dirty="0" err="1"/>
              <a:t>root</a:t>
            </a:r>
            <a:r>
              <a:rPr lang="es-NI" sz="1700" dirty="0"/>
              <a:t>", "", "</a:t>
            </a:r>
            <a:r>
              <a:rPr lang="es-NI" sz="1700" dirty="0" err="1"/>
              <a:t>dbregisters</a:t>
            </a:r>
            <a:r>
              <a:rPr lang="es-NI" sz="1700" dirty="0"/>
              <a:t>")</a:t>
            </a:r>
          </a:p>
          <a:p>
            <a:pPr marL="0" indent="0">
              <a:buNone/>
            </a:pPr>
            <a:endParaRPr lang="es-NI" sz="1700" dirty="0"/>
          </a:p>
          <a:p>
            <a:pPr marL="0" indent="0">
              <a:buNone/>
            </a:pPr>
            <a:r>
              <a:rPr lang="es-NI" sz="1700" dirty="0"/>
              <a:t>#instanciar </a:t>
            </a:r>
            <a:r>
              <a:rPr lang="es-NI" sz="1700" dirty="0" err="1"/>
              <a:t>dao</a:t>
            </a:r>
            <a:endParaRPr lang="es-NI" sz="1700" dirty="0"/>
          </a:p>
          <a:p>
            <a:pPr marL="0" indent="0">
              <a:buNone/>
            </a:pPr>
            <a:r>
              <a:rPr lang="es-NI" sz="1700" dirty="0" err="1"/>
              <a:t>daoCity</a:t>
            </a:r>
            <a:r>
              <a:rPr lang="es-NI" sz="1700" dirty="0"/>
              <a:t> = </a:t>
            </a:r>
            <a:r>
              <a:rPr lang="es-NI" sz="1700" dirty="0" err="1"/>
              <a:t>dao.DaoCity</a:t>
            </a:r>
            <a:r>
              <a:rPr lang="es-NI" sz="1700" dirty="0"/>
              <a:t>(</a:t>
            </a:r>
            <a:r>
              <a:rPr lang="es-NI" sz="1700" dirty="0" err="1"/>
              <a:t>conex</a:t>
            </a:r>
            <a:r>
              <a:rPr lang="es-NI" sz="1700" dirty="0"/>
              <a:t>)</a:t>
            </a:r>
          </a:p>
          <a:p>
            <a:endParaRPr lang="es-NI" sz="1700" dirty="0"/>
          </a:p>
        </p:txBody>
      </p:sp>
      <p:pic>
        <p:nvPicPr>
          <p:cNvPr id="16" name="Picture 4" descr="Electronic circuit board">
            <a:extLst>
              <a:ext uri="{FF2B5EF4-FFF2-40B4-BE49-F238E27FC236}">
                <a16:creationId xmlns:a16="http://schemas.microsoft.com/office/drawing/2014/main" id="{EAE5042E-1109-7768-11F3-C089BC7FD2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223" r="13391" b="-1"/>
          <a:stretch/>
        </p:blipFill>
        <p:spPr>
          <a:xfrm>
            <a:off x="7940040" y="10"/>
            <a:ext cx="4251960" cy="685799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87469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052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32F13-B216-D263-8D70-63742C0A2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Instanciar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D2AECB-D48E-EC5B-07DD-6490B32C1E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80" r="20926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B6402B1-6F4E-B45A-1E4D-70624E633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213094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59363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15334C-D149-012F-F22A-8623AAA3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Insertar registros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E8DB38-89BF-EA2B-7E42-B1729D673F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53" r="21753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D0B6F45-E6E9-BCDE-6B93-F03189AF8C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3263252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9780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7B660B-A8F2-B3B2-50F4-FB0C872D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s-NI" sz="4000"/>
              <a:t>Mostrar registros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DFE67E-30C8-828B-2410-873B9549A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9" r="22957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6263603-1615-F166-2E6A-DD4140FFA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632159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38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1D505-4370-4877-9113-C6A4E6779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NI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EE88F7-0CB2-4878-9EF5-2019AACEA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54456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79F55-469D-7981-6D94-C8C472DC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NI" dirty="0"/>
              <a:t>Crear Base de datos: bdregisters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F99B3829-F01E-4F1F-B1A5-FCB6F8750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NI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cities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AUTO_INCREMENT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s-NI" sz="1800" b="1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name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s-NI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NI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255</a:t>
            </a:r>
            <a:r>
              <a:rPr lang="es-NI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s-NI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status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BOOLEAN</a:t>
            </a:r>
          </a:p>
          <a:p>
            <a:r>
              <a:rPr lang="es-NI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s-NI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NI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TABLE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0" i="0" u="none" strike="noStrike" baseline="0" dirty="0" err="1">
                <a:solidFill>
                  <a:srgbClr val="808000"/>
                </a:solidFill>
                <a:latin typeface="Courier New" panose="02070309020205020404" pitchFamily="49" charset="0"/>
              </a:rPr>
              <a:t>jobsJ</a:t>
            </a:r>
            <a:r>
              <a:rPr lang="es-NI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sz="1800" b="0" i="0" u="none" strike="noStrike" baseline="0" dirty="0">
                <a:solidFill>
                  <a:srgbClr val="808000"/>
                </a:solidFill>
                <a:latin typeface="Courier New" panose="02070309020205020404" pitchFamily="49" charset="0"/>
              </a:rPr>
              <a:t>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800000"/>
                </a:solidFill>
                <a:latin typeface="Courier New" panose="02070309020205020404" pitchFamily="49" charset="0"/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AUTO_INCREMENT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PRIMARY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KEY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s-NI" sz="1800" b="1" i="0" u="none" strike="noStrike" baseline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name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1" i="0" u="none" strike="noStrike" baseline="0" dirty="0" err="1">
                <a:solidFill>
                  <a:srgbClr val="800000"/>
                </a:solidFill>
                <a:latin typeface="Courier New" panose="02070309020205020404" pitchFamily="49" charset="0"/>
              </a:rPr>
              <a:t>varchar</a:t>
            </a:r>
            <a:r>
              <a:rPr lang="es-NI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(</a:t>
            </a:r>
            <a:r>
              <a:rPr lang="es-NI" sz="1800" b="0" i="0" u="none" strike="noStrike" baseline="0" dirty="0">
                <a:solidFill>
                  <a:srgbClr val="800080"/>
                </a:solidFill>
                <a:latin typeface="Courier New" panose="02070309020205020404" pitchFamily="49" charset="0"/>
              </a:rPr>
              <a:t>255</a:t>
            </a:r>
            <a:r>
              <a:rPr lang="es-NI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),</a:t>
            </a:r>
          </a:p>
          <a:p>
            <a:r>
              <a:rPr lang="es-NI" sz="1800" b="1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status</a:t>
            </a:r>
            <a:r>
              <a:rPr lang="es-NI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NI" sz="1800" b="1" i="0" u="none" strike="noStrike" baseline="0" dirty="0" err="1">
                <a:solidFill>
                  <a:srgbClr val="800000"/>
                </a:solidFill>
                <a:latin typeface="Courier New" panose="02070309020205020404" pitchFamily="49" charset="0"/>
              </a:rPr>
              <a:t>boolean</a:t>
            </a:r>
            <a:endParaRPr lang="es-NI" sz="1800" b="1" i="0" u="none" strike="noStrike" baseline="0" dirty="0">
              <a:solidFill>
                <a:srgbClr val="800000"/>
              </a:solidFill>
              <a:latin typeface="Courier New" panose="02070309020205020404" pitchFamily="49" charset="0"/>
            </a:endParaRPr>
          </a:p>
          <a:p>
            <a:r>
              <a:rPr lang="es-NI" sz="18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s-NI" sz="1800" b="0" i="0" u="none" strike="noStrike" baseline="0" dirty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endParaRPr lang="es-NI" dirty="0"/>
          </a:p>
        </p:txBody>
      </p:sp>
    </p:spTree>
    <p:extLst>
      <p:ext uri="{BB962C8B-B14F-4D97-AF65-F5344CB8AC3E}">
        <p14:creationId xmlns:p14="http://schemas.microsoft.com/office/powerpoint/2010/main" val="321462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4" descr="Padlock on computer motherboard">
            <a:extLst>
              <a:ext uri="{FF2B5EF4-FFF2-40B4-BE49-F238E27FC236}">
                <a16:creationId xmlns:a16="http://schemas.microsoft.com/office/drawing/2014/main" id="{12B3119A-8122-9884-862D-62E713500F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93" r="33841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B79F55-469D-7981-6D94-C8C472DC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s-NI" sz="4000" b="0">
                <a:effectLst/>
                <a:latin typeface="Arial" panose="020B06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Crear Base de datos</a:t>
            </a:r>
            <a:endParaRPr lang="es-NI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D1347C-DE69-1D5D-F62A-A5A5A352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dirty="0"/>
              <a:t>CREATE TABLE employees (</a:t>
            </a:r>
          </a:p>
          <a:p>
            <a:pPr marL="0" indent="0">
              <a:buNone/>
            </a:pPr>
            <a:r>
              <a:rPr lang="en-US" sz="1400" dirty="0"/>
              <a:t>    id INT AUTO_INCREMENT PRIMARY KEY,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nombre</a:t>
            </a:r>
            <a:r>
              <a:rPr lang="en-US" sz="1400" dirty="0"/>
              <a:t> VARCHAR(255),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ciudad_id</a:t>
            </a:r>
            <a:r>
              <a:rPr lang="en-US" sz="1400" dirty="0"/>
              <a:t> INT,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job_id</a:t>
            </a:r>
            <a:r>
              <a:rPr lang="en-US" sz="1400" dirty="0"/>
              <a:t> INT,</a:t>
            </a:r>
          </a:p>
          <a:p>
            <a:pPr marL="0" indent="0">
              <a:buNone/>
            </a:pPr>
            <a:r>
              <a:rPr lang="en-US" sz="1400" dirty="0"/>
              <a:t>    salary DOUBLE,</a:t>
            </a:r>
          </a:p>
          <a:p>
            <a:pPr marL="0" indent="0">
              <a:buNone/>
            </a:pPr>
            <a:r>
              <a:rPr lang="en-US" sz="1400" dirty="0"/>
              <a:t>    status BOOLEAN DEFAULT 1,</a:t>
            </a:r>
          </a:p>
          <a:p>
            <a:pPr marL="0" indent="0">
              <a:buNone/>
            </a:pPr>
            <a:r>
              <a:rPr lang="en-US" sz="1400" dirty="0"/>
              <a:t>    FOREIGN KEY (</a:t>
            </a:r>
            <a:r>
              <a:rPr lang="en-US" sz="1400" dirty="0" err="1"/>
              <a:t>ciudad_id</a:t>
            </a:r>
            <a:r>
              <a:rPr lang="en-US" sz="1400" dirty="0"/>
              <a:t>) REFERENCES cities(id),</a:t>
            </a:r>
          </a:p>
          <a:p>
            <a:pPr marL="0" indent="0">
              <a:buNone/>
            </a:pPr>
            <a:r>
              <a:rPr lang="en-US" sz="1400" dirty="0"/>
              <a:t>    FOREIGN KEY (</a:t>
            </a:r>
            <a:r>
              <a:rPr lang="en-US" sz="1400" dirty="0" err="1"/>
              <a:t>job_id</a:t>
            </a:r>
            <a:r>
              <a:rPr lang="en-US" sz="1400" dirty="0"/>
              <a:t>) REFERENCES jobs(id)</a:t>
            </a:r>
          </a:p>
          <a:p>
            <a:pPr marL="0" indent="0">
              <a:buNone/>
            </a:pPr>
            <a:r>
              <a:rPr lang="en-US" sz="1400" dirty="0"/>
              <a:t>);</a:t>
            </a:r>
          </a:p>
          <a:p>
            <a:endParaRPr lang="es-NI" sz="1400" dirty="0"/>
          </a:p>
        </p:txBody>
      </p:sp>
    </p:spTree>
    <p:extLst>
      <p:ext uri="{BB962C8B-B14F-4D97-AF65-F5344CB8AC3E}">
        <p14:creationId xmlns:p14="http://schemas.microsoft.com/office/powerpoint/2010/main" val="399542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8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0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22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611978-052A-CD5C-2941-A818F021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anchor="b">
            <a:normAutofit/>
          </a:bodyPr>
          <a:lstStyle/>
          <a:p>
            <a:r>
              <a:rPr lang="es-NI" sz="4800"/>
              <a:t>Abrir carpeta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3388D4-832D-DA99-990A-A9CDFDF81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688420"/>
            <a:ext cx="5468347" cy="3472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2FE99-BB22-0AFA-35AB-7EF641825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016" y="2965592"/>
            <a:ext cx="4589328" cy="2987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1800"/>
              <a:t>Cree una carpeta llamada ConexionBD</a:t>
            </a:r>
          </a:p>
          <a:p>
            <a:pPr marL="0" indent="0">
              <a:buNone/>
            </a:pPr>
            <a:r>
              <a:rPr lang="es-NI" sz="1800"/>
              <a:t>Dentro de esta carpeta cree las siguientes carpetas</a:t>
            </a:r>
          </a:p>
          <a:p>
            <a:pPr marL="0" indent="0">
              <a:buNone/>
            </a:pPr>
            <a:endParaRPr lang="es-NI" sz="1800"/>
          </a:p>
        </p:txBody>
      </p:sp>
    </p:spTree>
    <p:extLst>
      <p:ext uri="{BB962C8B-B14F-4D97-AF65-F5344CB8AC3E}">
        <p14:creationId xmlns:p14="http://schemas.microsoft.com/office/powerpoint/2010/main" val="90561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2A17E0-6DD3-2791-4641-396CA30C6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s-NI" sz="4000" dirty="0"/>
              <a:t>Clase </a:t>
            </a:r>
            <a:r>
              <a:rPr lang="es-NI" sz="4000" dirty="0" err="1"/>
              <a:t>Connection</a:t>
            </a:r>
            <a:endParaRPr lang="es-NI" sz="4000" dirty="0"/>
          </a:p>
        </p:txBody>
      </p:sp>
      <p:pic>
        <p:nvPicPr>
          <p:cNvPr id="20" name="Graphic 6" descr="Servidor">
            <a:extLst>
              <a:ext uri="{FF2B5EF4-FFF2-40B4-BE49-F238E27FC236}">
                <a16:creationId xmlns:a16="http://schemas.microsoft.com/office/drawing/2014/main" id="{25C9B881-8CBB-6C94-F7D1-EF44E0F0EF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AA0C45-7A7E-B7D5-F0A6-22618A631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363071"/>
            <a:ext cx="5668433" cy="568212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NI" sz="1800" dirty="0"/>
              <a:t>importe </a:t>
            </a:r>
            <a:r>
              <a:rPr lang="es-NI" sz="1800" dirty="0" err="1"/>
              <a:t>mysql.connector</a:t>
            </a:r>
            <a:endParaRPr lang="es-NI" sz="1800" dirty="0"/>
          </a:p>
          <a:p>
            <a:pPr marL="0" indent="0">
              <a:buNone/>
            </a:pPr>
            <a:endParaRPr lang="es-NI" sz="1800" dirty="0"/>
          </a:p>
          <a:p>
            <a:pPr marL="0" indent="0">
              <a:buNone/>
            </a:pPr>
            <a:r>
              <a:rPr lang="es-NI" sz="1800" dirty="0" err="1"/>
              <a:t>class</a:t>
            </a:r>
            <a:r>
              <a:rPr lang="es-NI" sz="1800" dirty="0"/>
              <a:t> </a:t>
            </a:r>
            <a:r>
              <a:rPr lang="es-NI" sz="1800" dirty="0" err="1"/>
              <a:t>Connection</a:t>
            </a:r>
            <a:r>
              <a:rPr lang="es-NI" sz="1800" dirty="0"/>
              <a:t>:</a:t>
            </a:r>
          </a:p>
          <a:p>
            <a:pPr marL="0" indent="0">
              <a:buNone/>
            </a:pPr>
            <a:r>
              <a:rPr lang="es-NI" sz="1800" dirty="0"/>
              <a:t>    </a:t>
            </a:r>
            <a:r>
              <a:rPr lang="es-NI" sz="1800" dirty="0" err="1"/>
              <a:t>def</a:t>
            </a:r>
            <a:r>
              <a:rPr lang="es-NI" sz="1800" dirty="0"/>
              <a:t> __</a:t>
            </a:r>
            <a:r>
              <a:rPr lang="es-NI" sz="1800" dirty="0" err="1"/>
              <a:t>init</a:t>
            </a:r>
            <a:r>
              <a:rPr lang="es-NI" sz="1800" dirty="0"/>
              <a:t>__(</a:t>
            </a:r>
            <a:r>
              <a:rPr lang="es-NI" sz="1800" dirty="0" err="1"/>
              <a:t>self</a:t>
            </a:r>
            <a:r>
              <a:rPr lang="es-NI" sz="1800" dirty="0"/>
              <a:t>, host, </a:t>
            </a:r>
            <a:r>
              <a:rPr lang="es-NI" sz="1800" dirty="0" err="1"/>
              <a:t>user</a:t>
            </a:r>
            <a:r>
              <a:rPr lang="es-NI" sz="1800" dirty="0"/>
              <a:t>, </a:t>
            </a:r>
            <a:r>
              <a:rPr lang="es-NI" sz="1800" dirty="0" err="1"/>
              <a:t>password</a:t>
            </a:r>
            <a:r>
              <a:rPr lang="es-NI" sz="1800" dirty="0"/>
              <a:t>, </a:t>
            </a:r>
            <a:r>
              <a:rPr lang="es-NI" sz="1800" dirty="0" err="1"/>
              <a:t>database</a:t>
            </a:r>
            <a:r>
              <a:rPr lang="es-NI" sz="1800" dirty="0"/>
              <a:t>):</a:t>
            </a:r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self.host</a:t>
            </a:r>
            <a:r>
              <a:rPr lang="es-NI" sz="1800" dirty="0"/>
              <a:t> = host</a:t>
            </a:r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self.user</a:t>
            </a:r>
            <a:r>
              <a:rPr lang="es-NI" sz="1800" dirty="0"/>
              <a:t> = </a:t>
            </a:r>
            <a:r>
              <a:rPr lang="es-NI" sz="1800" dirty="0" err="1"/>
              <a:t>user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self.password</a:t>
            </a:r>
            <a:r>
              <a:rPr lang="es-NI" sz="1800" dirty="0"/>
              <a:t> = </a:t>
            </a:r>
            <a:r>
              <a:rPr lang="es-NI" sz="1800" dirty="0" err="1"/>
              <a:t>password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self.database</a:t>
            </a:r>
            <a:r>
              <a:rPr lang="es-NI" sz="1800" dirty="0"/>
              <a:t> = </a:t>
            </a:r>
            <a:r>
              <a:rPr lang="es-NI" sz="1800" dirty="0" err="1"/>
              <a:t>database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self.cnx</a:t>
            </a:r>
            <a:r>
              <a:rPr lang="es-NI" sz="1800" dirty="0"/>
              <a:t> = </a:t>
            </a:r>
            <a:r>
              <a:rPr lang="es-NI" sz="1800" dirty="0" err="1"/>
              <a:t>None</a:t>
            </a:r>
            <a:endParaRPr lang="es-NI" sz="1800" dirty="0"/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self.connect</a:t>
            </a:r>
            <a:r>
              <a:rPr lang="es-NI" sz="1800" dirty="0"/>
              <a:t>()</a:t>
            </a:r>
          </a:p>
          <a:p>
            <a:pPr marL="0" indent="0">
              <a:buNone/>
            </a:pPr>
            <a:r>
              <a:rPr lang="es-NI" sz="1800" dirty="0"/>
              <a:t>        </a:t>
            </a:r>
          </a:p>
          <a:p>
            <a:pPr marL="0" indent="0">
              <a:buNone/>
            </a:pPr>
            <a:r>
              <a:rPr lang="es-NI" sz="1800" dirty="0"/>
              <a:t>    </a:t>
            </a:r>
            <a:r>
              <a:rPr lang="es-NI" sz="1800" dirty="0" err="1"/>
              <a:t>def</a:t>
            </a:r>
            <a:r>
              <a:rPr lang="es-NI" sz="1800" dirty="0"/>
              <a:t> </a:t>
            </a:r>
            <a:r>
              <a:rPr lang="es-NI" sz="1800" dirty="0" err="1"/>
              <a:t>connect</a:t>
            </a:r>
            <a:r>
              <a:rPr lang="es-NI" sz="1800" dirty="0"/>
              <a:t>(</a:t>
            </a:r>
            <a:r>
              <a:rPr lang="es-NI" sz="1800" dirty="0" err="1"/>
              <a:t>self</a:t>
            </a:r>
            <a:r>
              <a:rPr lang="es-NI" sz="1800" dirty="0"/>
              <a:t>):</a:t>
            </a:r>
          </a:p>
          <a:p>
            <a:pPr marL="0" indent="0">
              <a:buNone/>
            </a:pPr>
            <a:r>
              <a:rPr lang="es-NI" sz="1800" dirty="0"/>
              <a:t>        </a:t>
            </a:r>
            <a:r>
              <a:rPr lang="es-NI" sz="1800" dirty="0" err="1"/>
              <a:t>self.cnx</a:t>
            </a:r>
            <a:r>
              <a:rPr lang="es-NI" sz="1800" dirty="0"/>
              <a:t> = </a:t>
            </a:r>
            <a:r>
              <a:rPr lang="es-NI" sz="1800" dirty="0" err="1"/>
              <a:t>mysql.connector.connect</a:t>
            </a:r>
            <a:r>
              <a:rPr lang="es-NI" sz="1800" dirty="0"/>
              <a:t>(</a:t>
            </a:r>
            <a:r>
              <a:rPr lang="es-NI" sz="1800" dirty="0" err="1"/>
              <a:t>user</a:t>
            </a:r>
            <a:r>
              <a:rPr lang="es-NI" sz="1800" dirty="0"/>
              <a:t>=</a:t>
            </a:r>
            <a:r>
              <a:rPr lang="es-NI" sz="1800" dirty="0" err="1"/>
              <a:t>self.user</a:t>
            </a:r>
            <a:r>
              <a:rPr lang="es-NI" sz="1800" dirty="0"/>
              <a:t>, </a:t>
            </a:r>
            <a:r>
              <a:rPr lang="es-NI" sz="1800" dirty="0" err="1"/>
              <a:t>password</a:t>
            </a:r>
            <a:r>
              <a:rPr lang="es-NI" sz="1800" dirty="0"/>
              <a:t>=</a:t>
            </a:r>
            <a:r>
              <a:rPr lang="es-NI" sz="1800" dirty="0" err="1"/>
              <a:t>self.password</a:t>
            </a:r>
            <a:r>
              <a:rPr lang="es-NI" sz="1800" dirty="0"/>
              <a:t>, host=</a:t>
            </a:r>
            <a:r>
              <a:rPr lang="es-NI" sz="1800" dirty="0" err="1"/>
              <a:t>self.host</a:t>
            </a:r>
            <a:r>
              <a:rPr lang="es-NI" sz="1800" dirty="0"/>
              <a:t>, </a:t>
            </a:r>
            <a:r>
              <a:rPr lang="es-NI" sz="1800" dirty="0" err="1"/>
              <a:t>database</a:t>
            </a:r>
            <a:r>
              <a:rPr lang="es-NI" sz="1800" dirty="0"/>
              <a:t>=</a:t>
            </a:r>
            <a:r>
              <a:rPr lang="es-NI" sz="1800" dirty="0" err="1"/>
              <a:t>self.database</a:t>
            </a:r>
            <a:r>
              <a:rPr lang="es-NI" sz="1800" dirty="0"/>
              <a:t>)</a:t>
            </a:r>
          </a:p>
          <a:p>
            <a:pPr marL="0" indent="0">
              <a:buNone/>
            </a:pPr>
            <a:endParaRPr lang="es-NI" sz="1800" dirty="0"/>
          </a:p>
        </p:txBody>
      </p:sp>
    </p:spTree>
    <p:extLst>
      <p:ext uri="{BB962C8B-B14F-4D97-AF65-F5344CB8AC3E}">
        <p14:creationId xmlns:p14="http://schemas.microsoft.com/office/powerpoint/2010/main" val="3028888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A1AF8A-E7CC-E492-8CBA-0BD74093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lang="es-NI"/>
              <a:t>Clase Connection</a:t>
            </a:r>
            <a:endParaRPr lang="es-NI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1725F3-AEA1-DD20-C633-01B8865CB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4687" y="1344907"/>
            <a:ext cx="7829550" cy="528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NI" sz="1400" dirty="0" err="1"/>
              <a:t>def</a:t>
            </a:r>
            <a:r>
              <a:rPr lang="es-NI" sz="1400" dirty="0"/>
              <a:t> </a:t>
            </a:r>
            <a:r>
              <a:rPr lang="es-NI" sz="1400" dirty="0" err="1"/>
              <a:t>close</a:t>
            </a:r>
            <a:r>
              <a:rPr lang="es-NI" sz="1400" dirty="0"/>
              <a:t>(</a:t>
            </a:r>
            <a:r>
              <a:rPr lang="es-NI" sz="1400" dirty="0" err="1"/>
              <a:t>self</a:t>
            </a:r>
            <a:r>
              <a:rPr lang="es-NI" sz="1400" dirty="0"/>
              <a:t>):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self.cnx.close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endParaRPr lang="es-NI" sz="1400" dirty="0"/>
          </a:p>
          <a:p>
            <a:pPr marL="0" indent="0">
              <a:buNone/>
            </a:pPr>
            <a:r>
              <a:rPr lang="es-NI" sz="1400" dirty="0"/>
              <a:t>    </a:t>
            </a:r>
            <a:r>
              <a:rPr lang="es-NI" sz="1400" dirty="0" err="1"/>
              <a:t>def</a:t>
            </a:r>
            <a:r>
              <a:rPr lang="es-NI" sz="1400" dirty="0"/>
              <a:t> </a:t>
            </a:r>
            <a:r>
              <a:rPr lang="es-NI" sz="1400" dirty="0" err="1"/>
              <a:t>execute_query</a:t>
            </a:r>
            <a:r>
              <a:rPr lang="es-NI" sz="1400" dirty="0"/>
              <a:t>(</a:t>
            </a:r>
            <a:r>
              <a:rPr lang="es-NI" sz="1400" dirty="0" err="1"/>
              <a:t>self</a:t>
            </a:r>
            <a:r>
              <a:rPr lang="es-NI" sz="1400" dirty="0"/>
              <a:t>, </a:t>
            </a:r>
            <a:r>
              <a:rPr lang="es-NI" sz="1400" dirty="0" err="1"/>
              <a:t>query</a:t>
            </a:r>
            <a:r>
              <a:rPr lang="es-NI" sz="1400" dirty="0"/>
              <a:t>, </a:t>
            </a:r>
            <a:r>
              <a:rPr lang="es-NI" sz="1400" dirty="0" err="1"/>
              <a:t>params</a:t>
            </a:r>
            <a:r>
              <a:rPr lang="es-NI" sz="1400" dirty="0"/>
              <a:t>):</a:t>
            </a:r>
          </a:p>
          <a:p>
            <a:pPr marL="0" indent="0">
              <a:buNone/>
            </a:pPr>
            <a:r>
              <a:rPr lang="es-NI" sz="1400" dirty="0"/>
              <a:t>        cursor = </a:t>
            </a:r>
            <a:r>
              <a:rPr lang="es-NI" sz="1400" dirty="0" err="1"/>
              <a:t>self.cnx.cursor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cursor.execute</a:t>
            </a:r>
            <a:r>
              <a:rPr lang="es-NI" sz="1400" dirty="0"/>
              <a:t>(</a:t>
            </a:r>
            <a:r>
              <a:rPr lang="es-NI" sz="1400" dirty="0" err="1"/>
              <a:t>query</a:t>
            </a:r>
            <a:r>
              <a:rPr lang="es-NI" sz="1400" dirty="0"/>
              <a:t>, </a:t>
            </a:r>
            <a:r>
              <a:rPr lang="es-NI" sz="1400" dirty="0" err="1"/>
              <a:t>params</a:t>
            </a:r>
            <a:r>
              <a:rPr lang="es-NI" sz="1400" dirty="0"/>
              <a:t>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self.cnx.commit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cursor.close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return</a:t>
            </a:r>
            <a:r>
              <a:rPr lang="es-NI" sz="1400" dirty="0"/>
              <a:t> cursor</a:t>
            </a:r>
          </a:p>
          <a:p>
            <a:pPr marL="0" indent="0">
              <a:buNone/>
            </a:pPr>
            <a:endParaRPr lang="es-NI" sz="1400" dirty="0"/>
          </a:p>
          <a:p>
            <a:pPr marL="0" indent="0">
              <a:buNone/>
            </a:pPr>
            <a:r>
              <a:rPr lang="es-NI" sz="1400" dirty="0"/>
              <a:t>    </a:t>
            </a:r>
            <a:r>
              <a:rPr lang="es-NI" sz="1400" dirty="0" err="1"/>
              <a:t>def</a:t>
            </a:r>
            <a:r>
              <a:rPr lang="es-NI" sz="1400" dirty="0"/>
              <a:t> </a:t>
            </a:r>
            <a:r>
              <a:rPr lang="es-NI" sz="1400" dirty="0" err="1"/>
              <a:t>execute_read_query</a:t>
            </a:r>
            <a:r>
              <a:rPr lang="es-NI" sz="1400" dirty="0"/>
              <a:t>(</a:t>
            </a:r>
            <a:r>
              <a:rPr lang="es-NI" sz="1400" dirty="0" err="1"/>
              <a:t>self</a:t>
            </a:r>
            <a:r>
              <a:rPr lang="es-NI" sz="1400" dirty="0"/>
              <a:t>, </a:t>
            </a:r>
            <a:r>
              <a:rPr lang="es-NI" sz="1400" dirty="0" err="1"/>
              <a:t>query</a:t>
            </a:r>
            <a:r>
              <a:rPr lang="es-NI" sz="1400" dirty="0"/>
              <a:t>, </a:t>
            </a:r>
            <a:r>
              <a:rPr lang="es-NI" sz="1400" dirty="0" err="1"/>
              <a:t>params</a:t>
            </a:r>
            <a:r>
              <a:rPr lang="es-NI" sz="1400" dirty="0"/>
              <a:t>):</a:t>
            </a:r>
          </a:p>
          <a:p>
            <a:pPr marL="0" indent="0">
              <a:buNone/>
            </a:pPr>
            <a:r>
              <a:rPr lang="es-NI" sz="1400" dirty="0"/>
              <a:t>        cursor = </a:t>
            </a:r>
            <a:r>
              <a:rPr lang="es-NI" sz="1400" dirty="0" err="1"/>
              <a:t>self.cnx.cursor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cursor.execute</a:t>
            </a:r>
            <a:r>
              <a:rPr lang="es-NI" sz="1400" dirty="0"/>
              <a:t>(</a:t>
            </a:r>
            <a:r>
              <a:rPr lang="es-NI" sz="1400" dirty="0" err="1"/>
              <a:t>query</a:t>
            </a:r>
            <a:r>
              <a:rPr lang="es-NI" sz="1400" dirty="0"/>
              <a:t>, </a:t>
            </a:r>
            <a:r>
              <a:rPr lang="es-NI" sz="1400" dirty="0" err="1"/>
              <a:t>params</a:t>
            </a:r>
            <a:r>
              <a:rPr lang="es-NI" sz="1400" dirty="0"/>
              <a:t>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result</a:t>
            </a:r>
            <a:r>
              <a:rPr lang="es-NI" sz="1400" dirty="0"/>
              <a:t> = </a:t>
            </a:r>
            <a:r>
              <a:rPr lang="es-NI" sz="1400" dirty="0" err="1"/>
              <a:t>cursor.fetchall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cursor.close</a:t>
            </a:r>
            <a:r>
              <a:rPr lang="es-NI" sz="1400" dirty="0"/>
              <a:t>()</a:t>
            </a:r>
          </a:p>
          <a:p>
            <a:pPr marL="0" indent="0">
              <a:buNone/>
            </a:pPr>
            <a:r>
              <a:rPr lang="es-NI" sz="1400" dirty="0"/>
              <a:t>        </a:t>
            </a:r>
            <a:r>
              <a:rPr lang="es-NI" sz="1400" dirty="0" err="1"/>
              <a:t>return</a:t>
            </a:r>
            <a:r>
              <a:rPr lang="es-NI" sz="1400" dirty="0"/>
              <a:t> </a:t>
            </a:r>
            <a:r>
              <a:rPr lang="es-NI" sz="1400" dirty="0" err="1"/>
              <a:t>result</a:t>
            </a:r>
            <a:endParaRPr lang="es-NI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464B1-04B6-3A80-49A2-693CC6C6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NI">
                <a:solidFill>
                  <a:srgbClr val="FFFFFF"/>
                </a:solidFill>
              </a:rPr>
              <a:t>Clase DaoCity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A284C-5F75-DC39-C6C6-038DEC2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234" y="591344"/>
            <a:ext cx="7466565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class </a:t>
            </a:r>
            <a:r>
              <a:rPr lang="en-US" sz="2200" dirty="0" err="1"/>
              <a:t>DaoCity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2200" dirty="0"/>
              <a:t>    def __</a:t>
            </a:r>
            <a:r>
              <a:rPr lang="en-US" sz="2200" dirty="0" err="1"/>
              <a:t>init</a:t>
            </a:r>
            <a:r>
              <a:rPr lang="en-US" sz="2200" dirty="0"/>
              <a:t>__(self, connection):</a:t>
            </a:r>
          </a:p>
          <a:p>
            <a:pPr marL="0" indent="0">
              <a:buNone/>
            </a:pPr>
            <a:r>
              <a:rPr lang="en-US" sz="2200" dirty="0"/>
              <a:t>        </a:t>
            </a:r>
            <a:r>
              <a:rPr lang="en-US" sz="2200" dirty="0" err="1"/>
              <a:t>self.connection</a:t>
            </a:r>
            <a:r>
              <a:rPr lang="en-US" sz="2200" dirty="0"/>
              <a:t> = connection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def </a:t>
            </a:r>
            <a:r>
              <a:rPr lang="en-US" sz="2200" dirty="0" err="1"/>
              <a:t>get_all</a:t>
            </a:r>
            <a:r>
              <a:rPr lang="en-US" sz="2200" dirty="0"/>
              <a:t>(self):</a:t>
            </a:r>
          </a:p>
          <a:p>
            <a:pPr marL="0" indent="0">
              <a:buNone/>
            </a:pPr>
            <a:r>
              <a:rPr lang="en-US" sz="2200" dirty="0"/>
              <a:t>        query = 'SELECT * FROM city'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self.connection.execute_read_query</a:t>
            </a:r>
            <a:r>
              <a:rPr lang="en-US" sz="2200" dirty="0"/>
              <a:t>(query, ())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def </a:t>
            </a:r>
            <a:r>
              <a:rPr lang="en-US" sz="2200" dirty="0" err="1"/>
              <a:t>get_by_id</a:t>
            </a:r>
            <a:r>
              <a:rPr lang="en-US" sz="2200" dirty="0"/>
              <a:t>(self, id):</a:t>
            </a:r>
          </a:p>
          <a:p>
            <a:pPr marL="0" indent="0">
              <a:buNone/>
            </a:pPr>
            <a:r>
              <a:rPr lang="en-US" sz="2200" dirty="0"/>
              <a:t>        query = 'SELECT * FROM city WHERE id = %s'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self.connection.execute_read_query</a:t>
            </a:r>
            <a:r>
              <a:rPr lang="en-US" sz="2200" dirty="0"/>
              <a:t>(query, (id,))</a:t>
            </a:r>
            <a:endParaRPr lang="es-NI" sz="2200" dirty="0"/>
          </a:p>
        </p:txBody>
      </p:sp>
    </p:spTree>
    <p:extLst>
      <p:ext uri="{BB962C8B-B14F-4D97-AF65-F5344CB8AC3E}">
        <p14:creationId xmlns:p14="http://schemas.microsoft.com/office/powerpoint/2010/main" val="260511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A464B1-04B6-3A80-49A2-693CC6C6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s-NI">
                <a:solidFill>
                  <a:srgbClr val="FFFFFF"/>
                </a:solidFill>
              </a:rPr>
              <a:t>Clase DaoCity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A284C-5F75-DC39-C6C6-038DEC210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6808" y="591344"/>
            <a:ext cx="7735078" cy="558561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2200" dirty="0"/>
              <a:t> def insert(self, city):</a:t>
            </a:r>
          </a:p>
          <a:p>
            <a:pPr marL="0" indent="0">
              <a:buNone/>
            </a:pPr>
            <a:r>
              <a:rPr lang="en-US" sz="2200" dirty="0"/>
              <a:t>        query = 'INSERT INTO city (name, status) VALUES (%s, %s)'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self.connection.execute_query</a:t>
            </a:r>
            <a:r>
              <a:rPr lang="en-US" sz="2200" dirty="0"/>
              <a:t>(query, (city.name, </a:t>
            </a:r>
            <a:r>
              <a:rPr lang="en-US" sz="2200" dirty="0" err="1"/>
              <a:t>city.status</a:t>
            </a:r>
            <a:r>
              <a:rPr lang="en-US" sz="2200" dirty="0"/>
              <a:t>))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def update(self, city):</a:t>
            </a:r>
          </a:p>
          <a:p>
            <a:pPr marL="0" indent="0">
              <a:buNone/>
            </a:pPr>
            <a:r>
              <a:rPr lang="en-US" sz="2200" dirty="0"/>
              <a:t>        query = 'UPDATE city SET name = %s, status = %s WHERE id = %s'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self.connection.execute_query</a:t>
            </a:r>
            <a:r>
              <a:rPr lang="en-US" sz="2200" dirty="0"/>
              <a:t>(query, (city.name, </a:t>
            </a:r>
            <a:r>
              <a:rPr lang="en-US" sz="2200" dirty="0" err="1"/>
              <a:t>city.status</a:t>
            </a:r>
            <a:r>
              <a:rPr lang="en-US" sz="2200" dirty="0"/>
              <a:t>, city.id))</a:t>
            </a:r>
          </a:p>
          <a:p>
            <a:pPr marL="0" indent="0">
              <a:buNone/>
            </a:pPr>
            <a:r>
              <a:rPr lang="en-US" sz="2200" dirty="0"/>
              <a:t>    </a:t>
            </a:r>
          </a:p>
          <a:p>
            <a:pPr marL="0" indent="0">
              <a:buNone/>
            </a:pPr>
            <a:r>
              <a:rPr lang="en-US" sz="2200" dirty="0"/>
              <a:t>    def delete(self, id):</a:t>
            </a:r>
          </a:p>
          <a:p>
            <a:pPr marL="0" indent="0">
              <a:buNone/>
            </a:pPr>
            <a:r>
              <a:rPr lang="en-US" sz="2200" dirty="0"/>
              <a:t>        query = 'DELETE FROM city WHERE id = %s'</a:t>
            </a:r>
          </a:p>
          <a:p>
            <a:pPr marL="0" indent="0">
              <a:buNone/>
            </a:pPr>
            <a:r>
              <a:rPr lang="en-US" sz="2200" dirty="0"/>
              <a:t>        return </a:t>
            </a:r>
            <a:r>
              <a:rPr lang="en-US" sz="2200" dirty="0" err="1"/>
              <a:t>self.connection.execute_query</a:t>
            </a:r>
            <a:r>
              <a:rPr lang="en-US" sz="2200" dirty="0"/>
              <a:t>(query, (id,))</a:t>
            </a:r>
            <a:endParaRPr lang="es-NI" sz="2200" dirty="0"/>
          </a:p>
        </p:txBody>
      </p:sp>
    </p:spTree>
    <p:extLst>
      <p:ext uri="{BB962C8B-B14F-4D97-AF65-F5344CB8AC3E}">
        <p14:creationId xmlns:p14="http://schemas.microsoft.com/office/powerpoint/2010/main" val="185673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02473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eiden from the sky at night night">
            <a:extLst>
              <a:ext uri="{FF2B5EF4-FFF2-40B4-BE49-F238E27FC236}">
                <a16:creationId xmlns:a16="http://schemas.microsoft.com/office/drawing/2014/main" id="{80C45AF7-EE79-9FF4-A904-1B7B2186CD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51" r="24738" b="-1"/>
          <a:stretch/>
        </p:blipFill>
        <p:spPr>
          <a:xfrm>
            <a:off x="7968222" y="10"/>
            <a:ext cx="4223778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EBD181D-4016-3F2E-CD38-5688F318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31188" cy="1322887"/>
          </a:xfrm>
        </p:spPr>
        <p:txBody>
          <a:bodyPr>
            <a:normAutofit/>
          </a:bodyPr>
          <a:lstStyle/>
          <a:p>
            <a:r>
              <a:rPr lang="es-NI" dirty="0"/>
              <a:t>Clase City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F0957C-D43A-CBE7-E8C9-0F5987B3E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5" y="2194102"/>
            <a:ext cx="6516216" cy="390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class City:</a:t>
            </a:r>
          </a:p>
          <a:p>
            <a:pPr marL="0" indent="0">
              <a:buNone/>
            </a:pPr>
            <a:r>
              <a:rPr lang="en-US" sz="2000" dirty="0"/>
              <a:t>    def __</a:t>
            </a:r>
            <a:r>
              <a:rPr lang="en-US" sz="2000" dirty="0" err="1"/>
              <a:t>init</a:t>
            </a:r>
            <a:r>
              <a:rPr lang="en-US" sz="2000" dirty="0"/>
              <a:t>__(self, name, status):</a:t>
            </a:r>
          </a:p>
          <a:p>
            <a:pPr marL="0" indent="0">
              <a:buNone/>
            </a:pPr>
            <a:r>
              <a:rPr lang="en-US" sz="2000" dirty="0"/>
              <a:t>        self.name = name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self.status</a:t>
            </a:r>
            <a:r>
              <a:rPr lang="en-US" sz="2000" dirty="0"/>
              <a:t> = status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def __str__(self):</a:t>
            </a:r>
          </a:p>
          <a:p>
            <a:pPr marL="0" indent="0">
              <a:buNone/>
            </a:pPr>
            <a:r>
              <a:rPr lang="en-US" sz="2000" dirty="0"/>
              <a:t>        return self.name</a:t>
            </a:r>
            <a:endParaRPr lang="es-NI" sz="2000" dirty="0"/>
          </a:p>
        </p:txBody>
      </p:sp>
    </p:spTree>
    <p:extLst>
      <p:ext uri="{BB962C8B-B14F-4D97-AF65-F5344CB8AC3E}">
        <p14:creationId xmlns:p14="http://schemas.microsoft.com/office/powerpoint/2010/main" val="214141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822</Words>
  <Application>Microsoft Office PowerPoint</Application>
  <PresentationFormat>Panorámica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Tema de Office</vt:lpstr>
      <vt:lpstr>Lenguaje de Programación</vt:lpstr>
      <vt:lpstr>Crear Base de datos: bdregisters</vt:lpstr>
      <vt:lpstr>Crear Base de datos</vt:lpstr>
      <vt:lpstr>Abrir carpeta</vt:lpstr>
      <vt:lpstr>Clase Connection</vt:lpstr>
      <vt:lpstr>Clase Connection</vt:lpstr>
      <vt:lpstr>Clase DaoCity</vt:lpstr>
      <vt:lpstr>Clase DaoCity</vt:lpstr>
      <vt:lpstr>Clase City</vt:lpstr>
      <vt:lpstr>Implementación </vt:lpstr>
      <vt:lpstr>Instanciar</vt:lpstr>
      <vt:lpstr>Insertar registros</vt:lpstr>
      <vt:lpstr>Mostrar registros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Lenguaje de Programación</dc:title>
  <dc:creator>José Durán</dc:creator>
  <cp:lastModifiedBy>Usuario</cp:lastModifiedBy>
  <cp:revision>4</cp:revision>
  <dcterms:created xsi:type="dcterms:W3CDTF">2024-03-16T01:23:17Z</dcterms:created>
  <dcterms:modified xsi:type="dcterms:W3CDTF">2024-03-16T20:22:21Z</dcterms:modified>
</cp:coreProperties>
</file>