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5" d="100"/>
          <a:sy n="95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8">
            <a:extLst>
              <a:ext uri="{FF2B5EF4-FFF2-40B4-BE49-F238E27FC236}">
                <a16:creationId xmlns:a16="http://schemas.microsoft.com/office/drawing/2014/main" id="{265EB148-FD16-4041-888A-8AB208D9D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2">
            <a:extLst>
              <a:ext uri="{FF2B5EF4-FFF2-40B4-BE49-F238E27FC236}">
                <a16:creationId xmlns:a16="http://schemas.microsoft.com/office/drawing/2014/main" id="{3286E408-E8F3-483A-A359-4FB36C955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7">
            <a:extLst>
              <a:ext uri="{FF2B5EF4-FFF2-40B4-BE49-F238E27FC236}">
                <a16:creationId xmlns:a16="http://schemas.microsoft.com/office/drawing/2014/main" id="{1FB427A5-3C0A-45C6-94EE-36011D134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Nannan Xun (Student)</cp:lastModifiedBy>
  <cp:revision>1</cp:revision>
  <dcterms:created xsi:type="dcterms:W3CDTF">2021-05-23T21:27:30Z</dcterms:created>
  <dcterms:modified xsi:type="dcterms:W3CDTF">2021-05-23T21:27:45Z</dcterms:modified>
</cp:coreProperties>
</file>