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8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5DEB8-B20E-45CA-81CB-78FFE230F05B}" type="datetimeFigureOut">
              <a:rPr lang="nl-NL" smtClean="0"/>
              <a:t>15-11-2018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05E19-1C5F-4FCD-B01D-7AC55A65F7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334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7" r="7985"/>
          <a:stretch/>
        </p:blipFill>
        <p:spPr>
          <a:xfrm>
            <a:off x="0" y="2066255"/>
            <a:ext cx="9144000" cy="3883025"/>
          </a:xfrm>
          <a:prstGeom prst="rect">
            <a:avLst/>
          </a:prstGeom>
          <a:ln w="22225">
            <a:solidFill>
              <a:srgbClr val="FF3300">
                <a:alpha val="88000"/>
              </a:srgbClr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</p:pic>
      <p:sp>
        <p:nvSpPr>
          <p:cNvPr id="5" name="Tijdelijke aanduiding voor afbeelding 2"/>
          <p:cNvSpPr>
            <a:spLocks noGrp="1"/>
          </p:cNvSpPr>
          <p:nvPr>
            <p:ph type="pic" sz="quarter" idx="10" hasCustomPrompt="1"/>
          </p:nvPr>
        </p:nvSpPr>
        <p:spPr>
          <a:xfrm>
            <a:off x="266700" y="264160"/>
            <a:ext cx="2910840" cy="16011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dirty="0"/>
              <a:t>Klantlogo</a:t>
            </a:r>
          </a:p>
        </p:txBody>
      </p:sp>
      <p:sp>
        <p:nvSpPr>
          <p:cNvPr id="6" name="Tijdelijke aanduiding voor tekst 11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" y="6150223"/>
            <a:ext cx="5570790" cy="4565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nl-NL" sz="2400" b="0" i="0" u="none" strike="noStrike" kern="1200" cap="none" spc="0" normalizeH="0" baseline="0" dirty="0">
                <a:ln>
                  <a:noFill/>
                </a:ln>
                <a:solidFill>
                  <a:srgbClr val="FF3300"/>
                </a:solidFill>
                <a:effectLst>
                  <a:outerShdw blurRad="101600" dist="50800" dir="60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defRPr>
            </a:lvl1pPr>
            <a:lvl2pPr>
              <a:defRPr sz="2400">
                <a:latin typeface="Roboto" pitchFamily="2" charset="0"/>
                <a:ea typeface="Roboto" pitchFamily="2" charset="0"/>
              </a:defRPr>
            </a:lvl2pPr>
            <a:lvl3pPr>
              <a:defRPr sz="2400">
                <a:latin typeface="Roboto" pitchFamily="2" charset="0"/>
                <a:ea typeface="Roboto" pitchFamily="2" charset="0"/>
              </a:defRPr>
            </a:lvl3pPr>
            <a:lvl4pPr>
              <a:defRPr sz="2400">
                <a:latin typeface="Roboto" pitchFamily="2" charset="0"/>
                <a:ea typeface="Roboto" pitchFamily="2" charset="0"/>
              </a:defRPr>
            </a:lvl4pPr>
            <a:lvl5pPr>
              <a:defRPr sz="2400">
                <a:latin typeface="Roboto" pitchFamily="2" charset="0"/>
                <a:ea typeface="Roboto" pitchFamily="2" charset="0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Onderwerp van de presentatie</a:t>
            </a:r>
          </a:p>
        </p:txBody>
      </p:sp>
      <p:sp>
        <p:nvSpPr>
          <p:cNvPr id="7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45555" y="6218145"/>
            <a:ext cx="1603029" cy="3319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nl-NL" sz="18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5pPr marL="1828755" indent="0">
              <a:buNone/>
              <a:defRPr/>
            </a:lvl5pPr>
          </a:lstStyle>
          <a:p>
            <a:pPr lvl="0"/>
            <a:r>
              <a:rPr lang="nl-NL" dirty="0">
                <a:latin typeface="Roboto" pitchFamily="2" charset="0"/>
                <a:ea typeface="Roboto" pitchFamily="2" charset="0"/>
              </a:rPr>
              <a:t>01-01-1900</a:t>
            </a:r>
            <a:endParaRPr lang="nl-NL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370702"/>
            <a:ext cx="2956954" cy="137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37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565893" y="169608"/>
            <a:ext cx="1852613" cy="58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en-US" altLang="nl-NL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Agenda</a:t>
            </a:r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640402" y="1069975"/>
            <a:ext cx="5776874" cy="41211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lvl1pPr>
            <a:lvl2pPr marL="742950" marR="0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100" baseline="0"/>
            </a:lvl2pPr>
            <a:lvl3pPr>
              <a:defRPr sz="1100"/>
            </a:lvl3pPr>
            <a:lvl4pPr>
              <a:defRPr sz="1100"/>
            </a:lvl4pPr>
          </a:lstStyle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Agendapunt 1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Agendapunt 2</a:t>
            </a:r>
          </a:p>
          <a:p>
            <a:pPr marL="1142971" marR="0" lvl="2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Subpunt</a:t>
            </a: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2.1</a:t>
            </a:r>
          </a:p>
          <a:p>
            <a:pPr marL="1600160" marR="0" lvl="3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Subpunt</a:t>
            </a: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2.1.1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Agendapunt 3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nl-NL" altLang="nl-N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en-US" altLang="nl-N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0"/>
            <a:endParaRPr lang="nl-NL" dirty="0"/>
          </a:p>
        </p:txBody>
      </p:sp>
      <p:sp>
        <p:nvSpPr>
          <p:cNvPr id="6" name="Tijdelijke aanduiding voor dianummer 11"/>
          <p:cNvSpPr txBox="1">
            <a:spLocks/>
          </p:cNvSpPr>
          <p:nvPr userDrawn="1"/>
        </p:nvSpPr>
        <p:spPr>
          <a:xfrm>
            <a:off x="660400" y="6177280"/>
            <a:ext cx="373523" cy="507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B7D6EC-DD39-4BFE-A01A-463B0C428C5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446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640403" y="1069975"/>
            <a:ext cx="5776873" cy="41211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lvl1pPr>
            <a:lvl2pPr marL="742950" marR="0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100" baseline="0"/>
            </a:lvl2pPr>
            <a:lvl3pPr>
              <a:defRPr sz="1100"/>
            </a:lvl3pPr>
            <a:lvl4pPr>
              <a:defRPr sz="1100"/>
            </a:lvl4pPr>
          </a:lstStyle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Punt 1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Punt 2</a:t>
            </a:r>
          </a:p>
          <a:p>
            <a:pPr marL="1142971" marR="0" lvl="2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Subpunt</a:t>
            </a: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2.1</a:t>
            </a:r>
          </a:p>
          <a:p>
            <a:pPr marL="1600160" marR="0" lvl="3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Subpunt</a:t>
            </a: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2.1.1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Punt 3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nl-NL" altLang="nl-N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en-US" altLang="nl-N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0"/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575556" y="246369"/>
            <a:ext cx="6557963" cy="539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FF0000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nl-NL" dirty="0"/>
              <a:t>Onderwerp</a:t>
            </a:r>
          </a:p>
        </p:txBody>
      </p:sp>
      <p:sp>
        <p:nvSpPr>
          <p:cNvPr id="6" name="Tijdelijke aanduiding voor dianummer 11"/>
          <p:cNvSpPr txBox="1">
            <a:spLocks/>
          </p:cNvSpPr>
          <p:nvPr userDrawn="1"/>
        </p:nvSpPr>
        <p:spPr>
          <a:xfrm>
            <a:off x="660400" y="6177280"/>
            <a:ext cx="373523" cy="507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B7D6EC-DD39-4BFE-A01A-463B0C428C5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41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/>
          </p:cNvSpPr>
          <p:nvPr>
            <p:ph type="pic" sz="quarter" idx="11"/>
          </p:nvPr>
        </p:nvSpPr>
        <p:spPr>
          <a:xfrm>
            <a:off x="1614707" y="940098"/>
            <a:ext cx="5832872" cy="489010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75557" y="225392"/>
            <a:ext cx="6326981" cy="568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rgbClr val="FF0000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nl-NL" dirty="0"/>
              <a:t>Titel van de afbeelding</a:t>
            </a:r>
          </a:p>
        </p:txBody>
      </p:sp>
      <p:sp>
        <p:nvSpPr>
          <p:cNvPr id="6" name="Tijdelijke aanduiding voor dianummer 11"/>
          <p:cNvSpPr txBox="1">
            <a:spLocks/>
          </p:cNvSpPr>
          <p:nvPr userDrawn="1"/>
        </p:nvSpPr>
        <p:spPr>
          <a:xfrm>
            <a:off x="660400" y="6177280"/>
            <a:ext cx="373523" cy="507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B7D6EC-DD39-4BFE-A01A-463B0C428C5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30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ragenro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6"/>
          <a:stretch/>
        </p:blipFill>
        <p:spPr>
          <a:xfrm>
            <a:off x="0" y="2066400"/>
            <a:ext cx="9144000" cy="3884400"/>
          </a:xfrm>
          <a:prstGeom prst="rect">
            <a:avLst/>
          </a:prstGeom>
          <a:ln w="22225">
            <a:solidFill>
              <a:srgbClr val="FF3300">
                <a:alpha val="88000"/>
              </a:srgbClr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</p:pic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593908" y="621110"/>
            <a:ext cx="4197614" cy="74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en-US" alt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Zijn</a:t>
            </a:r>
            <a:r>
              <a:rPr kumimoji="0" lang="en-US" alt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kumimoji="0" lang="en-US" alt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er</a:t>
            </a:r>
            <a:r>
              <a:rPr kumimoji="0" lang="en-US" alt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 nog </a:t>
            </a:r>
            <a:r>
              <a:rPr kumimoji="0" lang="en-US" alt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vragen</a:t>
            </a:r>
            <a:r>
              <a:rPr kumimoji="0" lang="en-US" alt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?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3940224" y="4301778"/>
            <a:ext cx="2378869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altLang="nl-NL" sz="9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A</a:t>
            </a: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412653" y="2574578"/>
            <a:ext cx="2378869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altLang="nl-NL" sz="9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V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11234" y="3317478"/>
            <a:ext cx="2378869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altLang="nl-NL" sz="9600" b="1" i="1" u="none" strike="noStrike" kern="1200" cap="none" spc="0" normalizeH="0" baseline="0" noProof="0" dirty="0">
                <a:ln>
                  <a:noFill/>
                </a:ln>
                <a:solidFill>
                  <a:srgbClr val="96A9A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&amp;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1872109" y="3438178"/>
            <a:ext cx="4860131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kumimoji="0" lang="en-US" altLang="nl-NL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Vragen</a:t>
            </a:r>
            <a:endParaRPr kumimoji="0" lang="en-US" altLang="nl-NL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  <a:p>
            <a:pPr marL="0" marR="0" lvl="0" indent="0" algn="ctr" defTabSz="457200" rtl="0" eaLnBrk="1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kumimoji="0" lang="en-US" altLang="nl-NL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Antwoorden</a:t>
            </a:r>
            <a:endParaRPr kumimoji="0" lang="en-US" altLang="nl-NL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370702"/>
            <a:ext cx="2956954" cy="137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16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 (contactgegevens)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652503" y="1112090"/>
            <a:ext cx="3008785" cy="3906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naam@enshore.nl</a:t>
            </a:r>
          </a:p>
        </p:txBody>
      </p:sp>
      <p:sp>
        <p:nvSpPr>
          <p:cNvPr id="5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652502" y="1634768"/>
            <a:ext cx="2738438" cy="3906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06-12345678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646972" y="2104260"/>
            <a:ext cx="216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8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www.enshore.nl</a:t>
            </a:r>
          </a:p>
          <a:p>
            <a:endParaRPr lang="nl-NL" sz="180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972" y="526838"/>
            <a:ext cx="4113213" cy="453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nl-NL" dirty="0"/>
              <a:t>Voornaam Achternaam</a:t>
            </a:r>
          </a:p>
        </p:txBody>
      </p:sp>
    </p:spTree>
    <p:extLst>
      <p:ext uri="{BB962C8B-B14F-4D97-AF65-F5344CB8AC3E}">
        <p14:creationId xmlns:p14="http://schemas.microsoft.com/office/powerpoint/2010/main" val="30308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 userDrawn="1"/>
        </p:nvCxnSpPr>
        <p:spPr bwMode="auto">
          <a:xfrm>
            <a:off x="0" y="5949280"/>
            <a:ext cx="9144000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extLst/>
        </p:spPr>
      </p:cxnSp>
      <p:cxnSp>
        <p:nvCxnSpPr>
          <p:cNvPr id="8" name="Rechte verbindingslijn 7"/>
          <p:cNvCxnSpPr/>
          <p:nvPr userDrawn="1"/>
        </p:nvCxnSpPr>
        <p:spPr bwMode="auto">
          <a:xfrm flipV="1">
            <a:off x="0" y="836713"/>
            <a:ext cx="9144000" cy="1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extLst/>
        </p:spPr>
      </p:cxnSp>
      <p:sp>
        <p:nvSpPr>
          <p:cNvPr id="12" name="Ovaal 14"/>
          <p:cNvSpPr>
            <a:spLocks noChangeArrowheads="1"/>
          </p:cNvSpPr>
          <p:nvPr userDrawn="1"/>
        </p:nvSpPr>
        <p:spPr bwMode="auto">
          <a:xfrm>
            <a:off x="8400410" y="260350"/>
            <a:ext cx="468312" cy="425450"/>
          </a:xfrm>
          <a:prstGeom prst="ellipse">
            <a:avLst/>
          </a:prstGeom>
          <a:solidFill>
            <a:srgbClr val="8A8A8A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Ovaal 15"/>
          <p:cNvSpPr>
            <a:spLocks noChangeArrowheads="1"/>
          </p:cNvSpPr>
          <p:nvPr userDrawn="1"/>
        </p:nvSpPr>
        <p:spPr bwMode="auto">
          <a:xfrm>
            <a:off x="7825736" y="260350"/>
            <a:ext cx="466725" cy="425450"/>
          </a:xfrm>
          <a:prstGeom prst="ellipse">
            <a:avLst/>
          </a:prstGeom>
          <a:solidFill>
            <a:srgbClr val="8A8A8A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Ovaal 16"/>
          <p:cNvSpPr>
            <a:spLocks noChangeArrowheads="1"/>
          </p:cNvSpPr>
          <p:nvPr userDrawn="1"/>
        </p:nvSpPr>
        <p:spPr bwMode="auto">
          <a:xfrm>
            <a:off x="7249473" y="260350"/>
            <a:ext cx="466725" cy="425450"/>
          </a:xfrm>
          <a:prstGeom prst="ellipse">
            <a:avLst/>
          </a:prstGeom>
          <a:solidFill>
            <a:srgbClr val="8A8A8A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810" y="6120098"/>
            <a:ext cx="129857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" name="Ovaal 17"/>
          <p:cNvSpPr>
            <a:spLocks noChangeArrowheads="1"/>
          </p:cNvSpPr>
          <p:nvPr userDrawn="1"/>
        </p:nvSpPr>
        <p:spPr bwMode="auto">
          <a:xfrm>
            <a:off x="670029" y="6218204"/>
            <a:ext cx="466725" cy="425450"/>
          </a:xfrm>
          <a:prstGeom prst="ellipse">
            <a:avLst/>
          </a:prstGeom>
          <a:solidFill>
            <a:srgbClr val="8A8A8A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19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8" r:id="rId4"/>
    <p:sldLayoutId id="2147483663" r:id="rId5"/>
    <p:sldLayoutId id="2147483669" r:id="rId6"/>
  </p:sldLayoutIdLst>
  <p:hf sldNum="0"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niels.maneschijn@enshore.n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IoT for Dummies!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891131" y="6218145"/>
            <a:ext cx="1857454" cy="331941"/>
          </a:xfrm>
        </p:spPr>
        <p:txBody>
          <a:bodyPr/>
          <a:lstStyle/>
          <a:p>
            <a:r>
              <a:rPr lang="nl-NL" dirty="0"/>
              <a:t>Niels &amp; Michaël</a:t>
            </a:r>
          </a:p>
        </p:txBody>
      </p:sp>
    </p:spTree>
    <p:extLst>
      <p:ext uri="{BB962C8B-B14F-4D97-AF65-F5344CB8AC3E}">
        <p14:creationId xmlns:p14="http://schemas.microsoft.com/office/powerpoint/2010/main" val="251396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  <a:p>
            <a:r>
              <a:rPr lang="nl-NL" dirty="0"/>
              <a:t>Hardware</a:t>
            </a:r>
          </a:p>
          <a:p>
            <a:r>
              <a:rPr lang="nl-NL" dirty="0"/>
              <a:t>Software</a:t>
            </a:r>
          </a:p>
          <a:p>
            <a:r>
              <a:rPr lang="nl-NL" dirty="0"/>
              <a:t>Aan de slag!</a:t>
            </a:r>
          </a:p>
          <a:p>
            <a:r>
              <a:rPr lang="nl-NL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80679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7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26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1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52503" y="1112090"/>
            <a:ext cx="3574940" cy="390679"/>
          </a:xfrm>
        </p:spPr>
        <p:txBody>
          <a:bodyPr/>
          <a:lstStyle/>
          <a:p>
            <a:r>
              <a:rPr lang="nl-NL" dirty="0">
                <a:hlinkClick r:id="rId2"/>
              </a:rPr>
              <a:t>niels.maneschijn@enshore.nl</a:t>
            </a:r>
            <a:r>
              <a:rPr lang="nl-NL" dirty="0"/>
              <a:t>	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06-13671431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Niels Maneschijn</a:t>
            </a:r>
          </a:p>
        </p:txBody>
      </p:sp>
    </p:spTree>
    <p:extLst>
      <p:ext uri="{BB962C8B-B14F-4D97-AF65-F5344CB8AC3E}">
        <p14:creationId xmlns:p14="http://schemas.microsoft.com/office/powerpoint/2010/main" val="1387362347"/>
      </p:ext>
    </p:extLst>
  </p:cSld>
  <p:clrMapOvr>
    <a:masterClrMapping/>
  </p:clrMapOvr>
</p:sld>
</file>

<file path=ppt/theme/theme1.xml><?xml version="1.0" encoding="utf-8"?>
<a:theme xmlns:a="http://schemas.openxmlformats.org/drawingml/2006/main" name="Enshore bedrijfspresentatie 16:9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25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Times New Roman</vt:lpstr>
      <vt:lpstr>Enshore bedrijfspresentatie 16:9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Michel Cedee</dc:creator>
  <cp:lastModifiedBy>Niels Maneschijn</cp:lastModifiedBy>
  <cp:revision>26</cp:revision>
  <dcterms:created xsi:type="dcterms:W3CDTF">2016-12-30T09:13:51Z</dcterms:created>
  <dcterms:modified xsi:type="dcterms:W3CDTF">2018-11-15T16:32:45Z</dcterms:modified>
</cp:coreProperties>
</file>