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62"/>
  </p:notesMasterIdLst>
  <p:sldIdLst>
    <p:sldId id="257" r:id="rId2"/>
    <p:sldId id="300" r:id="rId3"/>
    <p:sldId id="278" r:id="rId4"/>
    <p:sldId id="316" r:id="rId5"/>
    <p:sldId id="256" r:id="rId6"/>
    <p:sldId id="267" r:id="rId7"/>
    <p:sldId id="269" r:id="rId8"/>
    <p:sldId id="273" r:id="rId9"/>
    <p:sldId id="276" r:id="rId10"/>
    <p:sldId id="357" r:id="rId11"/>
    <p:sldId id="359" r:id="rId12"/>
    <p:sldId id="306" r:id="rId13"/>
    <p:sldId id="332" r:id="rId14"/>
    <p:sldId id="290" r:id="rId15"/>
    <p:sldId id="331" r:id="rId16"/>
    <p:sldId id="325" r:id="rId17"/>
    <p:sldId id="326" r:id="rId18"/>
    <p:sldId id="327" r:id="rId19"/>
    <p:sldId id="32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8" r:id="rId28"/>
    <p:sldId id="333" r:id="rId29"/>
    <p:sldId id="329" r:id="rId30"/>
    <p:sldId id="292" r:id="rId31"/>
    <p:sldId id="294" r:id="rId32"/>
    <p:sldId id="330" r:id="rId33"/>
    <p:sldId id="334" r:id="rId34"/>
    <p:sldId id="335" r:id="rId35"/>
    <p:sldId id="336" r:id="rId36"/>
    <p:sldId id="337" r:id="rId37"/>
    <p:sldId id="338" r:id="rId38"/>
    <p:sldId id="339" r:id="rId39"/>
    <p:sldId id="296" r:id="rId40"/>
    <p:sldId id="340" r:id="rId41"/>
    <p:sldId id="347" r:id="rId42"/>
    <p:sldId id="341" r:id="rId43"/>
    <p:sldId id="343" r:id="rId44"/>
    <p:sldId id="344" r:id="rId45"/>
    <p:sldId id="345" r:id="rId46"/>
    <p:sldId id="348" r:id="rId47"/>
    <p:sldId id="346" r:id="rId48"/>
    <p:sldId id="304" r:id="rId49"/>
    <p:sldId id="305" r:id="rId50"/>
    <p:sldId id="280" r:id="rId51"/>
    <p:sldId id="282" r:id="rId52"/>
    <p:sldId id="284" r:id="rId53"/>
    <p:sldId id="286" r:id="rId54"/>
    <p:sldId id="288" r:id="rId55"/>
    <p:sldId id="320" r:id="rId56"/>
    <p:sldId id="321" r:id="rId57"/>
    <p:sldId id="323" r:id="rId58"/>
    <p:sldId id="322" r:id="rId59"/>
    <p:sldId id="324" r:id="rId60"/>
    <p:sldId id="35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B6044-C50D-4838-81DC-1BEB93EC368B}" v="551" dt="2025-04-16T13:28:06.77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5" autoAdjust="0"/>
    <p:restoredTop sz="94673" autoAdjust="0"/>
  </p:normalViewPr>
  <p:slideViewPr>
    <p:cSldViewPr snapToGrid="0">
      <p:cViewPr varScale="1">
        <p:scale>
          <a:sx n="97" d="100"/>
          <a:sy n="97" d="100"/>
        </p:scale>
        <p:origin x="102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a Silva" userId="e9a87bde7f50edd9" providerId="LiveId" clId="{7DAEDF5A-C90F-4022-B6AC-7586ABB4CB3F}"/>
    <pc:docChg chg="undo custSel addSld delSld modSld sldOrd">
      <pc:chgData name="Elaine da Silva" userId="e9a87bde7f50edd9" providerId="LiveId" clId="{7DAEDF5A-C90F-4022-B6AC-7586ABB4CB3F}" dt="2025-04-13T23:47:31.619" v="5235" actId="255"/>
      <pc:docMkLst>
        <pc:docMk/>
      </pc:docMkLst>
      <pc:sldChg chg="addSp delSp modSp mod setBg delDesignElem">
        <pc:chgData name="Elaine da Silva" userId="e9a87bde7f50edd9" providerId="LiveId" clId="{7DAEDF5A-C90F-4022-B6AC-7586ABB4CB3F}" dt="2025-04-11T22:27:39.547" v="1102"/>
        <pc:sldMkLst>
          <pc:docMk/>
          <pc:sldMk cId="1313081064" sldId="256"/>
        </pc:sldMkLst>
        <pc:spChg chg="mod ord">
          <ac:chgData name="Elaine da Silva" userId="e9a87bde7f50edd9" providerId="LiveId" clId="{7DAEDF5A-C90F-4022-B6AC-7586ABB4CB3F}" dt="2025-04-10T00:30:51.735" v="325" actId="26606"/>
          <ac:spMkLst>
            <pc:docMk/>
            <pc:sldMk cId="1313081064" sldId="256"/>
            <ac:spMk id="2" creationId="{C9B44221-C555-C76B-C6D2-E5B8A6DA88BE}"/>
          </ac:spMkLst>
        </pc:spChg>
        <pc:spChg chg="mod ord">
          <ac:chgData name="Elaine da Silva" userId="e9a87bde7f50edd9" providerId="LiveId" clId="{7DAEDF5A-C90F-4022-B6AC-7586ABB4CB3F}" dt="2025-04-10T00:30:51.735" v="325" actId="26606"/>
          <ac:spMkLst>
            <pc:docMk/>
            <pc:sldMk cId="1313081064" sldId="256"/>
            <ac:spMk id="3" creationId="{F21A1B7C-EDCE-28EC-DCEB-7182F846EF33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1313081064" sldId="256"/>
            <ac:spMk id="15" creationId="{809C0BCD-BEE9-423F-A51C-BCCD8E5EAADA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1313081064" sldId="256"/>
            <ac:spMk id="17" creationId="{1B2ADB18-4E7C-4441-A89B-FC68F3D9C782}"/>
          </ac:spMkLst>
        </pc:spChg>
        <pc:picChg chg="mod">
          <ac:chgData name="Elaine da Silva" userId="e9a87bde7f50edd9" providerId="LiveId" clId="{7DAEDF5A-C90F-4022-B6AC-7586ABB4CB3F}" dt="2025-04-10T00:30:51.735" v="325" actId="26606"/>
          <ac:picMkLst>
            <pc:docMk/>
            <pc:sldMk cId="1313081064" sldId="256"/>
            <ac:picMk id="5" creationId="{085B0E01-CA2D-01EF-72DF-CC2B22E45CAC}"/>
          </ac:picMkLst>
        </pc:picChg>
      </pc:sldChg>
      <pc:sldChg chg="addSp delSp modSp mod setBg setClrOvrMap delDesignElem">
        <pc:chgData name="Elaine da Silva" userId="e9a87bde7f50edd9" providerId="LiveId" clId="{7DAEDF5A-C90F-4022-B6AC-7586ABB4CB3F}" dt="2025-04-13T21:38:29.136" v="5030" actId="20577"/>
        <pc:sldMkLst>
          <pc:docMk/>
          <pc:sldMk cId="80249387" sldId="257"/>
        </pc:sldMkLst>
        <pc:spChg chg="mod">
          <ac:chgData name="Elaine da Silva" userId="e9a87bde7f50edd9" providerId="LiveId" clId="{7DAEDF5A-C90F-4022-B6AC-7586ABB4CB3F}" dt="2025-04-13T21:38:29.136" v="5030" actId="20577"/>
          <ac:spMkLst>
            <pc:docMk/>
            <pc:sldMk cId="80249387" sldId="257"/>
            <ac:spMk id="2" creationId="{60D00391-6295-5CA8-3F19-A655FF46F39E}"/>
          </ac:spMkLst>
        </pc:spChg>
        <pc:spChg chg="mod">
          <ac:chgData name="Elaine da Silva" userId="e9a87bde7f50edd9" providerId="LiveId" clId="{7DAEDF5A-C90F-4022-B6AC-7586ABB4CB3F}" dt="2025-04-10T00:30:28.186" v="324" actId="26606"/>
          <ac:spMkLst>
            <pc:docMk/>
            <pc:sldMk cId="80249387" sldId="257"/>
            <ac:spMk id="3" creationId="{8DF0891B-0DA0-8E2D-1477-9C794E073E8A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80249387" sldId="257"/>
            <ac:spMk id="14" creationId="{C20A6F33-EE73-4D69-95E4-836993B5B11B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80249387" sldId="257"/>
            <ac:spMk id="15" creationId="{6A63AE83-25C1-43D7-BEEC-D131BF8D7756}"/>
          </ac:spMkLst>
        </pc:spChg>
      </pc:sldChg>
      <pc:sldChg chg="addSp delSp modSp mod setBg">
        <pc:chgData name="Elaine da Silva" userId="e9a87bde7f50edd9" providerId="LiveId" clId="{7DAEDF5A-C90F-4022-B6AC-7586ABB4CB3F}" dt="2025-04-11T22:27:39.547" v="1102"/>
        <pc:sldMkLst>
          <pc:docMk/>
          <pc:sldMk cId="2287008913" sldId="267"/>
        </pc:sldMkLst>
        <pc:spChg chg="mod">
          <ac:chgData name="Elaine da Silva" userId="e9a87bde7f50edd9" providerId="LiveId" clId="{7DAEDF5A-C90F-4022-B6AC-7586ABB4CB3F}" dt="2025-04-11T22:27:39.547" v="1102"/>
          <ac:spMkLst>
            <pc:docMk/>
            <pc:sldMk cId="2287008913" sldId="267"/>
            <ac:spMk id="2" creationId="{70EC9F52-3D9E-D54D-9386-F30ACD75EC7B}"/>
          </ac:spMkLst>
        </pc:spChg>
        <pc:picChg chg="add mod">
          <ac:chgData name="Elaine da Silva" userId="e9a87bde7f50edd9" providerId="LiveId" clId="{7DAEDF5A-C90F-4022-B6AC-7586ABB4CB3F}" dt="2025-04-10T01:11:19.234" v="897" actId="1076"/>
          <ac:picMkLst>
            <pc:docMk/>
            <pc:sldMk cId="2287008913" sldId="267"/>
            <ac:picMk id="9" creationId="{A52CD965-0B5C-7C0D-38D9-82008997C03D}"/>
          </ac:picMkLst>
        </pc:picChg>
      </pc:sldChg>
      <pc:sldChg chg="addSp delSp modSp mod">
        <pc:chgData name="Elaine da Silva" userId="e9a87bde7f50edd9" providerId="LiveId" clId="{7DAEDF5A-C90F-4022-B6AC-7586ABB4CB3F}" dt="2025-04-10T00:36:23.233" v="358" actId="108"/>
        <pc:sldMkLst>
          <pc:docMk/>
          <pc:sldMk cId="2637138969" sldId="269"/>
        </pc:sldMkLst>
        <pc:spChg chg="mod">
          <ac:chgData name="Elaine da Silva" userId="e9a87bde7f50edd9" providerId="LiveId" clId="{7DAEDF5A-C90F-4022-B6AC-7586ABB4CB3F}" dt="2025-04-10T00:36:23.233" v="358" actId="108"/>
          <ac:spMkLst>
            <pc:docMk/>
            <pc:sldMk cId="2637138969" sldId="269"/>
            <ac:spMk id="2" creationId="{E0207546-A5BA-17EA-51F3-84FFEE47A5EB}"/>
          </ac:spMkLst>
        </pc:spChg>
        <pc:picChg chg="add mod">
          <ac:chgData name="Elaine da Silva" userId="e9a87bde7f50edd9" providerId="LiveId" clId="{7DAEDF5A-C90F-4022-B6AC-7586ABB4CB3F}" dt="2025-04-10T00:28:21.527" v="313" actId="1076"/>
          <ac:picMkLst>
            <pc:docMk/>
            <pc:sldMk cId="2637138969" sldId="269"/>
            <ac:picMk id="5" creationId="{82AC8527-3643-B97A-EF78-AC0AF56925E1}"/>
          </ac:picMkLst>
        </pc:picChg>
        <pc:picChg chg="add mod">
          <ac:chgData name="Elaine da Silva" userId="e9a87bde7f50edd9" providerId="LiveId" clId="{7DAEDF5A-C90F-4022-B6AC-7586ABB4CB3F}" dt="2025-04-10T00:17:15.271" v="190" actId="1076"/>
          <ac:picMkLst>
            <pc:docMk/>
            <pc:sldMk cId="2637138969" sldId="269"/>
            <ac:picMk id="7" creationId="{C0DA8796-42AD-9873-F4E2-F8E6CCB93D44}"/>
          </ac:picMkLst>
        </pc:picChg>
      </pc:sldChg>
      <pc:sldChg chg="addSp delSp modSp mod">
        <pc:chgData name="Elaine da Silva" userId="e9a87bde7f50edd9" providerId="LiveId" clId="{7DAEDF5A-C90F-4022-B6AC-7586ABB4CB3F}" dt="2025-04-11T22:27:39.547" v="1102"/>
        <pc:sldMkLst>
          <pc:docMk/>
          <pc:sldMk cId="1256332546" sldId="273"/>
        </pc:sldMkLst>
        <pc:spChg chg="mod">
          <ac:chgData name="Elaine da Silva" userId="e9a87bde7f50edd9" providerId="LiveId" clId="{7DAEDF5A-C90F-4022-B6AC-7586ABB4CB3F}" dt="2025-04-11T22:27:39.547" v="1102"/>
          <ac:spMkLst>
            <pc:docMk/>
            <pc:sldMk cId="1256332546" sldId="273"/>
            <ac:spMk id="2" creationId="{25034F6C-4F21-C513-2C66-28FA764D397D}"/>
          </ac:spMkLst>
        </pc:spChg>
        <pc:picChg chg="add mod">
          <ac:chgData name="Elaine da Silva" userId="e9a87bde7f50edd9" providerId="LiveId" clId="{7DAEDF5A-C90F-4022-B6AC-7586ABB4CB3F}" dt="2025-04-10T00:27:48.216" v="304" actId="1076"/>
          <ac:picMkLst>
            <pc:docMk/>
            <pc:sldMk cId="1256332546" sldId="273"/>
            <ac:picMk id="5" creationId="{C6019573-F9DB-6554-7F47-326F79B05214}"/>
          </ac:picMkLst>
        </pc:picChg>
      </pc:sldChg>
      <pc:sldChg chg="addSp delSp modSp mod setBg">
        <pc:chgData name="Elaine da Silva" userId="e9a87bde7f50edd9" providerId="LiveId" clId="{7DAEDF5A-C90F-4022-B6AC-7586ABB4CB3F}" dt="2025-04-11T22:28:33.680" v="1108" actId="20577"/>
        <pc:sldMkLst>
          <pc:docMk/>
          <pc:sldMk cId="1251169663" sldId="276"/>
        </pc:sldMkLst>
        <pc:spChg chg="mod">
          <ac:chgData name="Elaine da Silva" userId="e9a87bde7f50edd9" providerId="LiveId" clId="{7DAEDF5A-C90F-4022-B6AC-7586ABB4CB3F}" dt="2025-04-10T00:32:39.741" v="327" actId="26606"/>
          <ac:spMkLst>
            <pc:docMk/>
            <pc:sldMk cId="1251169663" sldId="276"/>
            <ac:spMk id="2" creationId="{2ED0F548-5253-F654-0B28-CB4D689ED35D}"/>
          </ac:spMkLst>
        </pc:spChg>
        <pc:graphicFrameChg chg="add mod">
          <ac:chgData name="Elaine da Silva" userId="e9a87bde7f50edd9" providerId="LiveId" clId="{7DAEDF5A-C90F-4022-B6AC-7586ABB4CB3F}" dt="2025-04-11T22:28:33.680" v="1108" actId="20577"/>
          <ac:graphicFrameMkLst>
            <pc:docMk/>
            <pc:sldMk cId="1251169663" sldId="276"/>
            <ac:graphicFrameMk id="9" creationId="{98D5BCDC-B488-9E93-C28F-5A4FC4619C79}"/>
          </ac:graphicFrameMkLst>
        </pc:graphicFrameChg>
        <pc:picChg chg="add mod">
          <ac:chgData name="Elaine da Silva" userId="e9a87bde7f50edd9" providerId="LiveId" clId="{7DAEDF5A-C90F-4022-B6AC-7586ABB4CB3F}" dt="2025-04-10T00:32:39.741" v="327" actId="26606"/>
          <ac:picMkLst>
            <pc:docMk/>
            <pc:sldMk cId="1251169663" sldId="276"/>
            <ac:picMk id="5" creationId="{78D4D464-5E8D-334E-38CA-72A5A3ACBC97}"/>
          </ac:picMkLst>
        </pc:picChg>
      </pc:sldChg>
      <pc:sldChg chg="addSp delSp modSp mod ord setBg">
        <pc:chgData name="Elaine da Silva" userId="e9a87bde7f50edd9" providerId="LiveId" clId="{7DAEDF5A-C90F-4022-B6AC-7586ABB4CB3F}" dt="2025-04-13T23:01:25.635" v="5052" actId="27636"/>
        <pc:sldMkLst>
          <pc:docMk/>
          <pc:sldMk cId="3236520556" sldId="278"/>
        </pc:sldMkLst>
        <pc:spChg chg="mod ord">
          <ac:chgData name="Elaine da Silva" userId="e9a87bde7f50edd9" providerId="LiveId" clId="{7DAEDF5A-C90F-4022-B6AC-7586ABB4CB3F}" dt="2025-04-13T23:01:25.635" v="5052" actId="27636"/>
          <ac:spMkLst>
            <pc:docMk/>
            <pc:sldMk cId="3236520556" sldId="278"/>
            <ac:spMk id="2" creationId="{9F49AFB5-CAC0-0CDC-A882-B8BBA1BC0DF3}"/>
          </ac:spMkLst>
        </pc:spChg>
        <pc:picChg chg="add mod">
          <ac:chgData name="Elaine da Silva" userId="e9a87bde7f50edd9" providerId="LiveId" clId="{7DAEDF5A-C90F-4022-B6AC-7586ABB4CB3F}" dt="2025-04-13T21:39:01.071" v="5032" actId="26606"/>
          <ac:picMkLst>
            <pc:docMk/>
            <pc:sldMk cId="3236520556" sldId="278"/>
            <ac:picMk id="4" creationId="{6932C390-E091-F322-68AB-3F79F73029B1}"/>
          </ac:picMkLst>
        </pc:picChg>
      </pc:sldChg>
      <pc:sldChg chg="addSp delSp modSp mod">
        <pc:chgData name="Elaine da Silva" userId="e9a87bde7f50edd9" providerId="LiveId" clId="{7DAEDF5A-C90F-4022-B6AC-7586ABB4CB3F}" dt="2025-04-13T23:09:21.541" v="5106" actId="255"/>
        <pc:sldMkLst>
          <pc:docMk/>
          <pc:sldMk cId="3687802913" sldId="280"/>
        </pc:sldMkLst>
        <pc:spChg chg="mod">
          <ac:chgData name="Elaine da Silva" userId="e9a87bde7f50edd9" providerId="LiveId" clId="{7DAEDF5A-C90F-4022-B6AC-7586ABB4CB3F}" dt="2025-04-13T23:09:21.541" v="5106" actId="255"/>
          <ac:spMkLst>
            <pc:docMk/>
            <pc:sldMk cId="3687802913" sldId="280"/>
            <ac:spMk id="2" creationId="{4DC3F416-AFDC-8AC8-7959-2B34E2114632}"/>
          </ac:spMkLst>
        </pc:spChg>
        <pc:spChg chg="add mod">
          <ac:chgData name="Elaine da Silva" userId="e9a87bde7f50edd9" providerId="LiveId" clId="{7DAEDF5A-C90F-4022-B6AC-7586ABB4CB3F}" dt="2025-04-06T18:46:37.154" v="159" actId="1076"/>
          <ac:spMkLst>
            <pc:docMk/>
            <pc:sldMk cId="3687802913" sldId="280"/>
            <ac:spMk id="6" creationId="{BAF4CCB6-D030-4F2F-007B-E093E673D13D}"/>
          </ac:spMkLst>
        </pc:spChg>
        <pc:picChg chg="add mod">
          <ac:chgData name="Elaine da Silva" userId="e9a87bde7f50edd9" providerId="LiveId" clId="{7DAEDF5A-C90F-4022-B6AC-7586ABB4CB3F}" dt="2025-04-11T22:34:55.594" v="1343" actId="1035"/>
          <ac:picMkLst>
            <pc:docMk/>
            <pc:sldMk cId="3687802913" sldId="280"/>
            <ac:picMk id="8" creationId="{41ECF051-B2CC-D25E-CEEA-935374775F54}"/>
          </ac:picMkLst>
        </pc:picChg>
      </pc:sldChg>
      <pc:sldChg chg="addSp delSp modSp mod">
        <pc:chgData name="Elaine da Silva" userId="e9a87bde7f50edd9" providerId="LiveId" clId="{7DAEDF5A-C90F-4022-B6AC-7586ABB4CB3F}" dt="2025-04-13T23:09:02.049" v="5102" actId="14100"/>
        <pc:sldMkLst>
          <pc:docMk/>
          <pc:sldMk cId="4258587341" sldId="282"/>
        </pc:sldMkLst>
        <pc:spChg chg="mod">
          <ac:chgData name="Elaine da Silva" userId="e9a87bde7f50edd9" providerId="LiveId" clId="{7DAEDF5A-C90F-4022-B6AC-7586ABB4CB3F}" dt="2025-04-13T23:09:02.049" v="5102" actId="14100"/>
          <ac:spMkLst>
            <pc:docMk/>
            <pc:sldMk cId="4258587341" sldId="282"/>
            <ac:spMk id="2" creationId="{B2E8FF92-B68B-3391-A4C7-E6FACF54ACC7}"/>
          </ac:spMkLst>
        </pc:spChg>
        <pc:picChg chg="add mod ord">
          <ac:chgData name="Elaine da Silva" userId="e9a87bde7f50edd9" providerId="LiveId" clId="{7DAEDF5A-C90F-4022-B6AC-7586ABB4CB3F}" dt="2025-04-13T16:20:33.681" v="1756" actId="14826"/>
          <ac:picMkLst>
            <pc:docMk/>
            <pc:sldMk cId="4258587341" sldId="282"/>
            <ac:picMk id="5" creationId="{374F08FA-CD92-01B0-BD38-51A179634DEC}"/>
          </ac:picMkLst>
        </pc:picChg>
      </pc:sldChg>
      <pc:sldChg chg="addSp delSp modSp mod">
        <pc:chgData name="Elaine da Silva" userId="e9a87bde7f50edd9" providerId="LiveId" clId="{7DAEDF5A-C90F-4022-B6AC-7586ABB4CB3F}" dt="2025-04-13T23:09:41.826" v="5108" actId="14100"/>
        <pc:sldMkLst>
          <pc:docMk/>
          <pc:sldMk cId="2753751807" sldId="284"/>
        </pc:sldMkLst>
        <pc:spChg chg="mod">
          <ac:chgData name="Elaine da Silva" userId="e9a87bde7f50edd9" providerId="LiveId" clId="{7DAEDF5A-C90F-4022-B6AC-7586ABB4CB3F}" dt="2025-04-13T23:09:41.826" v="5108" actId="14100"/>
          <ac:spMkLst>
            <pc:docMk/>
            <pc:sldMk cId="2753751807" sldId="284"/>
            <ac:spMk id="2" creationId="{AE9ADF0E-D940-CBC4-C6AB-E3E6FB1E61B0}"/>
          </ac:spMkLst>
        </pc:spChg>
        <pc:picChg chg="add mod ord">
          <ac:chgData name="Elaine da Silva" userId="e9a87bde7f50edd9" providerId="LiveId" clId="{7DAEDF5A-C90F-4022-B6AC-7586ABB4CB3F}" dt="2025-04-13T16:22:51.460" v="1772" actId="14826"/>
          <ac:picMkLst>
            <pc:docMk/>
            <pc:sldMk cId="2753751807" sldId="284"/>
            <ac:picMk id="5" creationId="{9D746B18-8581-B31A-B957-7A1AA4715186}"/>
          </ac:picMkLst>
        </pc:picChg>
      </pc:sldChg>
      <pc:sldChg chg="addSp delSp modSp mod">
        <pc:chgData name="Elaine da Silva" userId="e9a87bde7f50edd9" providerId="LiveId" clId="{7DAEDF5A-C90F-4022-B6AC-7586ABB4CB3F}" dt="2025-04-13T23:09:52.386" v="5111" actId="14100"/>
        <pc:sldMkLst>
          <pc:docMk/>
          <pc:sldMk cId="2654791004" sldId="286"/>
        </pc:sldMkLst>
        <pc:spChg chg="mod">
          <ac:chgData name="Elaine da Silva" userId="e9a87bde7f50edd9" providerId="LiveId" clId="{7DAEDF5A-C90F-4022-B6AC-7586ABB4CB3F}" dt="2025-04-13T23:09:52.386" v="5111" actId="14100"/>
          <ac:spMkLst>
            <pc:docMk/>
            <pc:sldMk cId="2654791004" sldId="286"/>
            <ac:spMk id="2" creationId="{960A82F4-31EC-D20D-2594-7FA265DC720E}"/>
          </ac:spMkLst>
        </pc:spChg>
        <pc:picChg chg="add mod ord">
          <ac:chgData name="Elaine da Silva" userId="e9a87bde7f50edd9" providerId="LiveId" clId="{7DAEDF5A-C90F-4022-B6AC-7586ABB4CB3F}" dt="2025-04-11T22:42:50.662" v="1465" actId="1076"/>
          <ac:picMkLst>
            <pc:docMk/>
            <pc:sldMk cId="2654791004" sldId="286"/>
            <ac:picMk id="5" creationId="{A7806AAC-D05A-3CC1-D581-C10BAC3DB424}"/>
          </ac:picMkLst>
        </pc:picChg>
      </pc:sldChg>
      <pc:sldChg chg="addSp delSp modSp mod">
        <pc:chgData name="Elaine da Silva" userId="e9a87bde7f50edd9" providerId="LiveId" clId="{7DAEDF5A-C90F-4022-B6AC-7586ABB4CB3F}" dt="2025-04-13T23:10:01.071" v="5112" actId="14100"/>
        <pc:sldMkLst>
          <pc:docMk/>
          <pc:sldMk cId="2833356708" sldId="288"/>
        </pc:sldMkLst>
        <pc:spChg chg="mod">
          <ac:chgData name="Elaine da Silva" userId="e9a87bde7f50edd9" providerId="LiveId" clId="{7DAEDF5A-C90F-4022-B6AC-7586ABB4CB3F}" dt="2025-04-13T23:10:01.071" v="5112" actId="14100"/>
          <ac:spMkLst>
            <pc:docMk/>
            <pc:sldMk cId="2833356708" sldId="288"/>
            <ac:spMk id="2" creationId="{2A12E19E-27A8-E7AA-7141-DF9D5DFA2354}"/>
          </ac:spMkLst>
        </pc:spChg>
        <pc:picChg chg="add mod ord">
          <ac:chgData name="Elaine da Silva" userId="e9a87bde7f50edd9" providerId="LiveId" clId="{7DAEDF5A-C90F-4022-B6AC-7586ABB4CB3F}" dt="2025-04-11T22:43:57.334" v="1506" actId="1035"/>
          <ac:picMkLst>
            <pc:docMk/>
            <pc:sldMk cId="2833356708" sldId="288"/>
            <ac:picMk id="5" creationId="{17DCCC83-3055-978E-96D2-910ABEA0F2B7}"/>
          </ac:picMkLst>
        </pc:picChg>
      </pc:sldChg>
      <pc:sldChg chg="addSp delSp modSp mod ord setBg">
        <pc:chgData name="Elaine da Silva" userId="e9a87bde7f50edd9" providerId="LiveId" clId="{7DAEDF5A-C90F-4022-B6AC-7586ABB4CB3F}" dt="2025-04-13T23:02:41.814" v="5058" actId="255"/>
        <pc:sldMkLst>
          <pc:docMk/>
          <pc:sldMk cId="197994427" sldId="290"/>
        </pc:sldMkLst>
        <pc:spChg chg="mod">
          <ac:chgData name="Elaine da Silva" userId="e9a87bde7f50edd9" providerId="LiveId" clId="{7DAEDF5A-C90F-4022-B6AC-7586ABB4CB3F}" dt="2025-04-13T23:02:41.814" v="5058" actId="255"/>
          <ac:spMkLst>
            <pc:docMk/>
            <pc:sldMk cId="197994427" sldId="290"/>
            <ac:spMk id="2" creationId="{9F6485DE-AA05-1A08-6F42-F60AAD4419D5}"/>
          </ac:spMkLst>
        </pc:spChg>
      </pc:sldChg>
      <pc:sldChg chg="modSp mod ord">
        <pc:chgData name="Elaine da Silva" userId="e9a87bde7f50edd9" providerId="LiveId" clId="{7DAEDF5A-C90F-4022-B6AC-7586ABB4CB3F}" dt="2025-04-13T23:05:24.338" v="5075" actId="255"/>
        <pc:sldMkLst>
          <pc:docMk/>
          <pc:sldMk cId="713108651" sldId="292"/>
        </pc:sldMkLst>
        <pc:spChg chg="mod">
          <ac:chgData name="Elaine da Silva" userId="e9a87bde7f50edd9" providerId="LiveId" clId="{7DAEDF5A-C90F-4022-B6AC-7586ABB4CB3F}" dt="2025-04-13T23:05:24.338" v="5075" actId="255"/>
          <ac:spMkLst>
            <pc:docMk/>
            <pc:sldMk cId="713108651" sldId="292"/>
            <ac:spMk id="2" creationId="{17640805-45FE-DCC2-EFDF-C208F979A411}"/>
          </ac:spMkLst>
        </pc:spChg>
      </pc:sldChg>
      <pc:sldChg chg="addSp delSp modSp mod ord">
        <pc:chgData name="Elaine da Silva" userId="e9a87bde7f50edd9" providerId="LiveId" clId="{7DAEDF5A-C90F-4022-B6AC-7586ABB4CB3F}" dt="2025-04-13T23:05:32.608" v="5076" actId="255"/>
        <pc:sldMkLst>
          <pc:docMk/>
          <pc:sldMk cId="4258676574" sldId="294"/>
        </pc:sldMkLst>
        <pc:spChg chg="mod">
          <ac:chgData name="Elaine da Silva" userId="e9a87bde7f50edd9" providerId="LiveId" clId="{7DAEDF5A-C90F-4022-B6AC-7586ABB4CB3F}" dt="2025-04-13T23:05:32.608" v="5076" actId="255"/>
          <ac:spMkLst>
            <pc:docMk/>
            <pc:sldMk cId="4258676574" sldId="294"/>
            <ac:spMk id="2" creationId="{C2B4A1B5-7C7D-5432-AD28-759C9BA96D7D}"/>
          </ac:spMkLst>
        </pc:spChg>
        <pc:picChg chg="add mod">
          <ac:chgData name="Elaine da Silva" userId="e9a87bde7f50edd9" providerId="LiveId" clId="{7DAEDF5A-C90F-4022-B6AC-7586ABB4CB3F}" dt="2025-04-13T18:49:08.617" v="4116" actId="1076"/>
          <ac:picMkLst>
            <pc:docMk/>
            <pc:sldMk cId="4258676574" sldId="294"/>
            <ac:picMk id="7" creationId="{293B64D5-964C-66B1-E2C5-94B63E8FE0D6}"/>
          </ac:picMkLst>
        </pc:picChg>
      </pc:sldChg>
      <pc:sldChg chg="modSp mod ord">
        <pc:chgData name="Elaine da Silva" userId="e9a87bde7f50edd9" providerId="LiveId" clId="{7DAEDF5A-C90F-4022-B6AC-7586ABB4CB3F}" dt="2025-04-13T23:07:24.506" v="5087" actId="27636"/>
        <pc:sldMkLst>
          <pc:docMk/>
          <pc:sldMk cId="3175751472" sldId="296"/>
        </pc:sldMkLst>
        <pc:spChg chg="mod">
          <ac:chgData name="Elaine da Silva" userId="e9a87bde7f50edd9" providerId="LiveId" clId="{7DAEDF5A-C90F-4022-B6AC-7586ABB4CB3F}" dt="2025-04-13T23:07:24.506" v="5087" actId="27636"/>
          <ac:spMkLst>
            <pc:docMk/>
            <pc:sldMk cId="3175751472" sldId="296"/>
            <ac:spMk id="2" creationId="{254936CF-CB17-00EE-1AD2-758F22E0AA8D}"/>
          </ac:spMkLst>
        </pc:spChg>
        <pc:spChg chg="mod">
          <ac:chgData name="Elaine da Silva" userId="e9a87bde7f50edd9" providerId="LiveId" clId="{7DAEDF5A-C90F-4022-B6AC-7586ABB4CB3F}" dt="2025-04-13T20:53:48.251" v="4616" actId="6549"/>
          <ac:spMkLst>
            <pc:docMk/>
            <pc:sldMk cId="3175751472" sldId="296"/>
            <ac:spMk id="3" creationId="{46B538A8-7158-A34D-8911-8688165ADE82}"/>
          </ac:spMkLst>
        </pc:spChg>
      </pc:sldChg>
      <pc:sldChg chg="modSp del mod ord">
        <pc:chgData name="Elaine da Silva" userId="e9a87bde7f50edd9" providerId="LiveId" clId="{7DAEDF5A-C90F-4022-B6AC-7586ABB4CB3F}" dt="2025-04-13T21:35:42.313" v="4981" actId="47"/>
        <pc:sldMkLst>
          <pc:docMk/>
          <pc:sldMk cId="2493726727" sldId="298"/>
        </pc:sldMkLst>
      </pc:sldChg>
      <pc:sldChg chg="addSp delSp modSp mod setBg">
        <pc:chgData name="Elaine da Silva" userId="e9a87bde7f50edd9" providerId="LiveId" clId="{7DAEDF5A-C90F-4022-B6AC-7586ABB4CB3F}" dt="2025-04-11T22:27:39.547" v="1102"/>
        <pc:sldMkLst>
          <pc:docMk/>
          <pc:sldMk cId="3444305273" sldId="300"/>
        </pc:sldMkLst>
        <pc:spChg chg="mod">
          <ac:chgData name="Elaine da Silva" userId="e9a87bde7f50edd9" providerId="LiveId" clId="{7DAEDF5A-C90F-4022-B6AC-7586ABB4CB3F}" dt="2025-04-11T22:27:39.547" v="1102"/>
          <ac:spMkLst>
            <pc:docMk/>
            <pc:sldMk cId="3444305273" sldId="300"/>
            <ac:spMk id="2" creationId="{3137B99D-814F-8903-4A52-4B53391BB47A}"/>
          </ac:spMkLst>
        </pc:spChg>
        <pc:graphicFrameChg chg="add mod">
          <ac:chgData name="Elaine da Silva" userId="e9a87bde7f50edd9" providerId="LiveId" clId="{7DAEDF5A-C90F-4022-B6AC-7586ABB4CB3F}" dt="2025-04-10T01:08:15.180" v="879" actId="20577"/>
          <ac:graphicFrameMkLst>
            <pc:docMk/>
            <pc:sldMk cId="3444305273" sldId="300"/>
            <ac:graphicFrameMk id="9" creationId="{E22CAB96-0D26-9305-A8A3-A9F698ABD943}"/>
          </ac:graphicFrameMkLst>
        </pc:graphicFrameChg>
      </pc:sldChg>
      <pc:sldChg chg="modSp mod ord">
        <pc:chgData name="Elaine da Silva" userId="e9a87bde7f50edd9" providerId="LiveId" clId="{7DAEDF5A-C90F-4022-B6AC-7586ABB4CB3F}" dt="2025-04-13T23:08:48.090" v="5099" actId="27636"/>
        <pc:sldMkLst>
          <pc:docMk/>
          <pc:sldMk cId="3795556424" sldId="304"/>
        </pc:sldMkLst>
        <pc:spChg chg="mod">
          <ac:chgData name="Elaine da Silva" userId="e9a87bde7f50edd9" providerId="LiveId" clId="{7DAEDF5A-C90F-4022-B6AC-7586ABB4CB3F}" dt="2025-04-13T23:08:48.090" v="5099" actId="27636"/>
          <ac:spMkLst>
            <pc:docMk/>
            <pc:sldMk cId="3795556424" sldId="304"/>
            <ac:spMk id="2" creationId="{64BFDA1D-5528-3D25-6C7D-447EC69243D7}"/>
          </ac:spMkLst>
        </pc:spChg>
        <pc:spChg chg="mod">
          <ac:chgData name="Elaine da Silva" userId="e9a87bde7f50edd9" providerId="LiveId" clId="{7DAEDF5A-C90F-4022-B6AC-7586ABB4CB3F}" dt="2025-04-13T18:29:05.683" v="3913" actId="20577"/>
          <ac:spMkLst>
            <pc:docMk/>
            <pc:sldMk cId="3795556424" sldId="304"/>
            <ac:spMk id="3" creationId="{9DC93EB9-3392-37F9-C7D1-89FF38E89F1A}"/>
          </ac:spMkLst>
        </pc:spChg>
      </pc:sldChg>
      <pc:sldChg chg="addSp delSp modSp add mod setBg delDesignElem">
        <pc:chgData name="Elaine da Silva" userId="e9a87bde7f50edd9" providerId="LiveId" clId="{7DAEDF5A-C90F-4022-B6AC-7586ABB4CB3F}" dt="2025-04-11T23:05:57.869" v="1748" actId="20577"/>
        <pc:sldMkLst>
          <pc:docMk/>
          <pc:sldMk cId="3777677679" sldId="305"/>
        </pc:sldMkLst>
        <pc:spChg chg="mod">
          <ac:chgData name="Elaine da Silva" userId="e9a87bde7f50edd9" providerId="LiveId" clId="{7DAEDF5A-C90F-4022-B6AC-7586ABB4CB3F}" dt="2025-04-10T00:37:08.868" v="362" actId="26606"/>
          <ac:spMkLst>
            <pc:docMk/>
            <pc:sldMk cId="3777677679" sldId="305"/>
            <ac:spMk id="2" creationId="{16480C45-3727-E65F-356B-C4EEF2F6A5B2}"/>
          </ac:spMkLst>
        </pc:spChg>
        <pc:spChg chg="mod">
          <ac:chgData name="Elaine da Silva" userId="e9a87bde7f50edd9" providerId="LiveId" clId="{7DAEDF5A-C90F-4022-B6AC-7586ABB4CB3F}" dt="2025-04-11T23:05:57.869" v="1748" actId="20577"/>
          <ac:spMkLst>
            <pc:docMk/>
            <pc:sldMk cId="3777677679" sldId="305"/>
            <ac:spMk id="3" creationId="{94DC752D-CAAB-0F3C-A19C-BD388F39CACD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3777677679" sldId="305"/>
            <ac:spMk id="17" creationId="{809C0BCD-BEE9-423F-A51C-BCCD8E5EAADA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3777677679" sldId="305"/>
            <ac:spMk id="19" creationId="{1B2ADB18-4E7C-4441-A89B-FC68F3D9C782}"/>
          </ac:spMkLst>
        </pc:spChg>
        <pc:picChg chg="mod ord">
          <ac:chgData name="Elaine da Silva" userId="e9a87bde7f50edd9" providerId="LiveId" clId="{7DAEDF5A-C90F-4022-B6AC-7586ABB4CB3F}" dt="2025-04-10T00:37:28.137" v="363" actId="26606"/>
          <ac:picMkLst>
            <pc:docMk/>
            <pc:sldMk cId="3777677679" sldId="305"/>
            <ac:picMk id="5" creationId="{BE4B8D15-55AE-569E-8D14-F0579ACA2E5B}"/>
          </ac:picMkLst>
        </pc:picChg>
      </pc:sldChg>
      <pc:sldChg chg="addSp delSp modSp add mod ord setBg delDesignElem">
        <pc:chgData name="Elaine da Silva" userId="e9a87bde7f50edd9" providerId="LiveId" clId="{7DAEDF5A-C90F-4022-B6AC-7586ABB4CB3F}" dt="2025-04-13T21:08:44.044" v="4731" actId="20577"/>
        <pc:sldMkLst>
          <pc:docMk/>
          <pc:sldMk cId="2979499639" sldId="306"/>
        </pc:sldMkLst>
        <pc:spChg chg="mod">
          <ac:chgData name="Elaine da Silva" userId="e9a87bde7f50edd9" providerId="LiveId" clId="{7DAEDF5A-C90F-4022-B6AC-7586ABB4CB3F}" dt="2025-04-13T18:38:04.579" v="4011" actId="20577"/>
          <ac:spMkLst>
            <pc:docMk/>
            <pc:sldMk cId="2979499639" sldId="306"/>
            <ac:spMk id="2" creationId="{E8D26CF8-1000-4B72-4051-4FAECD16CAE3}"/>
          </ac:spMkLst>
        </pc:spChg>
        <pc:spChg chg="mod">
          <ac:chgData name="Elaine da Silva" userId="e9a87bde7f50edd9" providerId="LiveId" clId="{7DAEDF5A-C90F-4022-B6AC-7586ABB4CB3F}" dt="2025-04-13T21:08:44.044" v="4731" actId="20577"/>
          <ac:spMkLst>
            <pc:docMk/>
            <pc:sldMk cId="2979499639" sldId="306"/>
            <ac:spMk id="3" creationId="{9132EF23-95DA-C05F-F113-340D5082957E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2979499639" sldId="306"/>
            <ac:spMk id="10" creationId="{809C0BCD-BEE9-423F-A51C-BCCD8E5EAADA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2979499639" sldId="306"/>
            <ac:spMk id="12" creationId="{16308087-BA1D-46C8-ADEC-CE6A94711B11}"/>
          </ac:spMkLst>
        </pc:spChg>
        <pc:picChg chg="mod">
          <ac:chgData name="Elaine da Silva" userId="e9a87bde7f50edd9" providerId="LiveId" clId="{7DAEDF5A-C90F-4022-B6AC-7586ABB4CB3F}" dt="2025-04-10T00:50:19.976" v="619" actId="1076"/>
          <ac:picMkLst>
            <pc:docMk/>
            <pc:sldMk cId="2979499639" sldId="306"/>
            <ac:picMk id="5" creationId="{613145E8-9E5C-DE60-EB6D-11927B7C09DD}"/>
          </ac:picMkLst>
        </pc:picChg>
      </pc:sldChg>
      <pc:sldChg chg="modSp add del mod">
        <pc:chgData name="Elaine da Silva" userId="e9a87bde7f50edd9" providerId="LiveId" clId="{7DAEDF5A-C90F-4022-B6AC-7586ABB4CB3F}" dt="2025-04-10T00:18:11.039" v="198" actId="47"/>
        <pc:sldMkLst>
          <pc:docMk/>
          <pc:sldMk cId="3119711408" sldId="306"/>
        </pc:sldMkLst>
      </pc:sldChg>
      <pc:sldChg chg="addSp delSp modSp new del mod">
        <pc:chgData name="Elaine da Silva" userId="e9a87bde7f50edd9" providerId="LiveId" clId="{7DAEDF5A-C90F-4022-B6AC-7586ABB4CB3F}" dt="2025-04-10T01:12:58.712" v="907" actId="47"/>
        <pc:sldMkLst>
          <pc:docMk/>
          <pc:sldMk cId="1339708447" sldId="307"/>
        </pc:sldMkLst>
      </pc:sldChg>
      <pc:sldChg chg="addSp delSp modSp add mod setBg delDesignElem">
        <pc:chgData name="Elaine da Silva" userId="e9a87bde7f50edd9" providerId="LiveId" clId="{7DAEDF5A-C90F-4022-B6AC-7586ABB4CB3F}" dt="2025-04-13T23:02:09.415" v="5057" actId="255"/>
        <pc:sldMkLst>
          <pc:docMk/>
          <pc:sldMk cId="1966913227" sldId="309"/>
        </pc:sldMkLst>
      </pc:sldChg>
      <pc:sldChg chg="addSp delSp modSp add mod setBg delDesignElem">
        <pc:chgData name="Elaine da Silva" userId="e9a87bde7f50edd9" providerId="LiveId" clId="{7DAEDF5A-C90F-4022-B6AC-7586ABB4CB3F}" dt="2025-04-13T23:01:37.203" v="5054" actId="6549"/>
        <pc:sldMkLst>
          <pc:docMk/>
          <pc:sldMk cId="537809529" sldId="316"/>
        </pc:sldMkLst>
        <pc:spChg chg="mod">
          <ac:chgData name="Elaine da Silva" userId="e9a87bde7f50edd9" providerId="LiveId" clId="{7DAEDF5A-C90F-4022-B6AC-7586ABB4CB3F}" dt="2025-04-11T22:27:04.289" v="1093" actId="26606"/>
          <ac:spMkLst>
            <pc:docMk/>
            <pc:sldMk cId="537809529" sldId="316"/>
            <ac:spMk id="5" creationId="{7F576313-F1C8-57CB-82F6-54BC07D3B9F4}"/>
          </ac:spMkLst>
        </pc:spChg>
        <pc:spChg chg="mod">
          <ac:chgData name="Elaine da Silva" userId="e9a87bde7f50edd9" providerId="LiveId" clId="{7DAEDF5A-C90F-4022-B6AC-7586ABB4CB3F}" dt="2025-04-13T23:01:37.203" v="5054" actId="6549"/>
          <ac:spMkLst>
            <pc:docMk/>
            <pc:sldMk cId="537809529" sldId="316"/>
            <ac:spMk id="17" creationId="{96E3FD31-D19A-BFEB-821F-C00103830DC9}"/>
          </ac:spMkLst>
        </pc:spChg>
        <pc:spChg chg="add del">
          <ac:chgData name="Elaine da Silva" userId="e9a87bde7f50edd9" providerId="LiveId" clId="{7DAEDF5A-C90F-4022-B6AC-7586ABB4CB3F}" dt="2025-04-11T22:27:39.547" v="1102"/>
          <ac:spMkLst>
            <pc:docMk/>
            <pc:sldMk cId="537809529" sldId="316"/>
            <ac:spMk id="39" creationId="{7EB3C453-B485-4F07-841B-918D40331D72}"/>
          </ac:spMkLst>
        </pc:spChg>
        <pc:graphicFrameChg chg="add">
          <ac:chgData name="Elaine da Silva" userId="e9a87bde7f50edd9" providerId="LiveId" clId="{7DAEDF5A-C90F-4022-B6AC-7586ABB4CB3F}" dt="2025-04-11T22:27:04.289" v="1093" actId="26606"/>
          <ac:graphicFrameMkLst>
            <pc:docMk/>
            <pc:sldMk cId="537809529" sldId="316"/>
            <ac:graphicFrameMk id="40" creationId="{D3F53A55-1F2B-EB7F-3E43-C43170D77989}"/>
          </ac:graphicFrameMkLst>
        </pc:graphicFrameChg>
      </pc:sldChg>
      <pc:sldChg chg="addSp delSp modSp add mod setBg delDesignElem">
        <pc:chgData name="Elaine da Silva" userId="e9a87bde7f50edd9" providerId="LiveId" clId="{7DAEDF5A-C90F-4022-B6AC-7586ABB4CB3F}" dt="2025-04-13T23:01:46.867" v="5055" actId="113"/>
        <pc:sldMkLst>
          <pc:docMk/>
          <pc:sldMk cId="3097997675" sldId="319"/>
        </pc:sldMkLst>
      </pc:sldChg>
      <pc:sldChg chg="modSp add mod">
        <pc:chgData name="Elaine da Silva" userId="e9a87bde7f50edd9" providerId="LiveId" clId="{7DAEDF5A-C90F-4022-B6AC-7586ABB4CB3F}" dt="2025-04-11T22:47:21.241" v="1577" actId="14826"/>
        <pc:sldMkLst>
          <pc:docMk/>
          <pc:sldMk cId="2208579118" sldId="320"/>
        </pc:sldMkLst>
        <pc:spChg chg="mod">
          <ac:chgData name="Elaine da Silva" userId="e9a87bde7f50edd9" providerId="LiveId" clId="{7DAEDF5A-C90F-4022-B6AC-7586ABB4CB3F}" dt="2025-04-11T22:46:42.828" v="1576" actId="1076"/>
          <ac:spMkLst>
            <pc:docMk/>
            <pc:sldMk cId="2208579118" sldId="320"/>
            <ac:spMk id="2" creationId="{473E4DA0-7A73-785C-C8F1-90E45038146E}"/>
          </ac:spMkLst>
        </pc:spChg>
        <pc:picChg chg="mod">
          <ac:chgData name="Elaine da Silva" userId="e9a87bde7f50edd9" providerId="LiveId" clId="{7DAEDF5A-C90F-4022-B6AC-7586ABB4CB3F}" dt="2025-04-11T22:47:21.241" v="1577" actId="14826"/>
          <ac:picMkLst>
            <pc:docMk/>
            <pc:sldMk cId="2208579118" sldId="320"/>
            <ac:picMk id="5" creationId="{2BA07E7F-9014-87FE-C141-A7EF40E83B9E}"/>
          </ac:picMkLst>
        </pc:picChg>
      </pc:sldChg>
      <pc:sldChg chg="modSp add mod">
        <pc:chgData name="Elaine da Silva" userId="e9a87bde7f50edd9" providerId="LiveId" clId="{7DAEDF5A-C90F-4022-B6AC-7586ABB4CB3F}" dt="2025-04-13T23:10:23.706" v="5114" actId="255"/>
        <pc:sldMkLst>
          <pc:docMk/>
          <pc:sldMk cId="2670529843" sldId="321"/>
        </pc:sldMkLst>
        <pc:spChg chg="mod">
          <ac:chgData name="Elaine da Silva" userId="e9a87bde7f50edd9" providerId="LiveId" clId="{7DAEDF5A-C90F-4022-B6AC-7586ABB4CB3F}" dt="2025-04-13T23:10:23.706" v="5114" actId="255"/>
          <ac:spMkLst>
            <pc:docMk/>
            <pc:sldMk cId="2670529843" sldId="321"/>
            <ac:spMk id="2" creationId="{0696E9B3-57D3-FE4B-4B95-7B688A6D6C4A}"/>
          </ac:spMkLst>
        </pc:spChg>
        <pc:picChg chg="mod">
          <ac:chgData name="Elaine da Silva" userId="e9a87bde7f50edd9" providerId="LiveId" clId="{7DAEDF5A-C90F-4022-B6AC-7586ABB4CB3F}" dt="2025-04-11T23:00:33.098" v="1581" actId="14826"/>
          <ac:picMkLst>
            <pc:docMk/>
            <pc:sldMk cId="2670529843" sldId="321"/>
            <ac:picMk id="5" creationId="{6F778868-EFE9-FF8C-C836-BDB1EE70DA21}"/>
          </ac:picMkLst>
        </pc:picChg>
      </pc:sldChg>
      <pc:sldChg chg="modSp add mod">
        <pc:chgData name="Elaine da Silva" userId="e9a87bde7f50edd9" providerId="LiveId" clId="{7DAEDF5A-C90F-4022-B6AC-7586ABB4CB3F}" dt="2025-04-13T23:10:34.875" v="5117" actId="255"/>
        <pc:sldMkLst>
          <pc:docMk/>
          <pc:sldMk cId="827831385" sldId="322"/>
        </pc:sldMkLst>
        <pc:spChg chg="mod">
          <ac:chgData name="Elaine da Silva" userId="e9a87bde7f50edd9" providerId="LiveId" clId="{7DAEDF5A-C90F-4022-B6AC-7586ABB4CB3F}" dt="2025-04-13T23:10:34.875" v="5117" actId="255"/>
          <ac:spMkLst>
            <pc:docMk/>
            <pc:sldMk cId="827831385" sldId="322"/>
            <ac:spMk id="2" creationId="{C92277C9-D916-13DB-CB39-9131E8845832}"/>
          </ac:spMkLst>
        </pc:spChg>
        <pc:picChg chg="mod">
          <ac:chgData name="Elaine da Silva" userId="e9a87bde7f50edd9" providerId="LiveId" clId="{7DAEDF5A-C90F-4022-B6AC-7586ABB4CB3F}" dt="2025-04-11T23:02:22.301" v="1640" actId="14100"/>
          <ac:picMkLst>
            <pc:docMk/>
            <pc:sldMk cId="827831385" sldId="322"/>
            <ac:picMk id="5" creationId="{E5CA817E-CC4F-EF87-B996-BAE79D6EFCB3}"/>
          </ac:picMkLst>
        </pc:picChg>
      </pc:sldChg>
      <pc:sldChg chg="modSp add mod">
        <pc:chgData name="Elaine da Silva" userId="e9a87bde7f50edd9" providerId="LiveId" clId="{7DAEDF5A-C90F-4022-B6AC-7586ABB4CB3F}" dt="2025-04-13T23:10:48.591" v="5119" actId="255"/>
        <pc:sldMkLst>
          <pc:docMk/>
          <pc:sldMk cId="1819966920" sldId="323"/>
        </pc:sldMkLst>
        <pc:spChg chg="mod">
          <ac:chgData name="Elaine da Silva" userId="e9a87bde7f50edd9" providerId="LiveId" clId="{7DAEDF5A-C90F-4022-B6AC-7586ABB4CB3F}" dt="2025-04-13T23:10:48.591" v="5119" actId="255"/>
          <ac:spMkLst>
            <pc:docMk/>
            <pc:sldMk cId="1819966920" sldId="323"/>
            <ac:spMk id="2" creationId="{8ADD2736-C4EF-0B32-859A-AECDD57F41FE}"/>
          </ac:spMkLst>
        </pc:spChg>
        <pc:picChg chg="mod">
          <ac:chgData name="Elaine da Silva" userId="e9a87bde7f50edd9" providerId="LiveId" clId="{7DAEDF5A-C90F-4022-B6AC-7586ABB4CB3F}" dt="2025-04-11T23:03:13.700" v="1642" actId="14100"/>
          <ac:picMkLst>
            <pc:docMk/>
            <pc:sldMk cId="1819966920" sldId="323"/>
            <ac:picMk id="5" creationId="{9741DE85-ABDD-A814-A431-FFA3293F0A18}"/>
          </ac:picMkLst>
        </pc:picChg>
      </pc:sldChg>
      <pc:sldChg chg="addSp delSp modSp add mod setBg modClrScheme delDesignElem chgLayout">
        <pc:chgData name="Elaine da Silva" userId="e9a87bde7f50edd9" providerId="LiveId" clId="{7DAEDF5A-C90F-4022-B6AC-7586ABB4CB3F}" dt="2025-04-13T16:25:26.126" v="1809" actId="122"/>
        <pc:sldMkLst>
          <pc:docMk/>
          <pc:sldMk cId="3222162347" sldId="324"/>
        </pc:sldMkLst>
        <pc:spChg chg="mod ord">
          <ac:chgData name="Elaine da Silva" userId="e9a87bde7f50edd9" providerId="LiveId" clId="{7DAEDF5A-C90F-4022-B6AC-7586ABB4CB3F}" dt="2025-04-13T16:25:26.126" v="1809" actId="122"/>
          <ac:spMkLst>
            <pc:docMk/>
            <pc:sldMk cId="3222162347" sldId="324"/>
            <ac:spMk id="2" creationId="{593A553C-B50A-D1A4-4944-DD38FA3FA437}"/>
          </ac:spMkLst>
        </pc:spChg>
        <pc:spChg chg="add del">
          <ac:chgData name="Elaine da Silva" userId="e9a87bde7f50edd9" providerId="LiveId" clId="{7DAEDF5A-C90F-4022-B6AC-7586ABB4CB3F}" dt="2025-04-13T16:24:34.229" v="1785" actId="700"/>
          <ac:spMkLst>
            <pc:docMk/>
            <pc:sldMk cId="3222162347" sldId="324"/>
            <ac:spMk id="10" creationId="{809C0BCD-BEE9-423F-A51C-BCCD8E5EAADA}"/>
          </ac:spMkLst>
        </pc:spChg>
        <pc:spChg chg="add del">
          <ac:chgData name="Elaine da Silva" userId="e9a87bde7f50edd9" providerId="LiveId" clId="{7DAEDF5A-C90F-4022-B6AC-7586ABB4CB3F}" dt="2025-04-13T16:24:34.229" v="1785" actId="700"/>
          <ac:spMkLst>
            <pc:docMk/>
            <pc:sldMk cId="3222162347" sldId="324"/>
            <ac:spMk id="12" creationId="{1B2ADB18-4E7C-4441-A89B-FC68F3D9C782}"/>
          </ac:spMkLst>
        </pc:spChg>
        <pc:picChg chg="mod">
          <ac:chgData name="Elaine da Silva" userId="e9a87bde7f50edd9" providerId="LiveId" clId="{7DAEDF5A-C90F-4022-B6AC-7586ABB4CB3F}" dt="2025-04-13T16:25:19.232" v="1807" actId="1076"/>
          <ac:picMkLst>
            <pc:docMk/>
            <pc:sldMk cId="3222162347" sldId="324"/>
            <ac:picMk id="5" creationId="{53F5C995-ECD0-F4E5-5B98-861B74D748DC}"/>
          </ac:picMkLst>
        </pc:picChg>
      </pc:sldChg>
      <pc:sldChg chg="addSp modSp new del mod setBg setClrOvrMap">
        <pc:chgData name="Elaine da Silva" userId="e9a87bde7f50edd9" providerId="LiveId" clId="{7DAEDF5A-C90F-4022-B6AC-7586ABB4CB3F}" dt="2025-04-13T16:23:56.733" v="1776" actId="47"/>
        <pc:sldMkLst>
          <pc:docMk/>
          <pc:sldMk cId="3938236221" sldId="324"/>
        </pc:sldMkLst>
      </pc:sldChg>
      <pc:sldChg chg="addSp delSp modSp add mod">
        <pc:chgData name="Elaine da Silva" userId="e9a87bde7f50edd9" providerId="LiveId" clId="{7DAEDF5A-C90F-4022-B6AC-7586ABB4CB3F}" dt="2025-04-13T23:03:05.015" v="5061" actId="255"/>
        <pc:sldMkLst>
          <pc:docMk/>
          <pc:sldMk cId="513185388" sldId="325"/>
        </pc:sldMkLst>
        <pc:spChg chg="mod">
          <ac:chgData name="Elaine da Silva" userId="e9a87bde7f50edd9" providerId="LiveId" clId="{7DAEDF5A-C90F-4022-B6AC-7586ABB4CB3F}" dt="2025-04-13T23:03:05.015" v="5061" actId="255"/>
          <ac:spMkLst>
            <pc:docMk/>
            <pc:sldMk cId="513185388" sldId="325"/>
            <ac:spMk id="2" creationId="{3ACE904C-CC8A-CA45-6A3F-2FEBDBCD553A}"/>
          </ac:spMkLst>
        </pc:spChg>
        <pc:spChg chg="add mod">
          <ac:chgData name="Elaine da Silva" userId="e9a87bde7f50edd9" providerId="LiveId" clId="{7DAEDF5A-C90F-4022-B6AC-7586ABB4CB3F}" dt="2025-04-13T17:23:07.999" v="2794" actId="20577"/>
          <ac:spMkLst>
            <pc:docMk/>
            <pc:sldMk cId="513185388" sldId="325"/>
            <ac:spMk id="6" creationId="{165EEB27-3AE7-CD9E-5828-7BE2003B1F0B}"/>
          </ac:spMkLst>
        </pc:spChg>
        <pc:spChg chg="add mod">
          <ac:chgData name="Elaine da Silva" userId="e9a87bde7f50edd9" providerId="LiveId" clId="{7DAEDF5A-C90F-4022-B6AC-7586ABB4CB3F}" dt="2025-04-13T17:09:15.533" v="2388" actId="122"/>
          <ac:spMkLst>
            <pc:docMk/>
            <pc:sldMk cId="513185388" sldId="325"/>
            <ac:spMk id="8" creationId="{69335909-C916-F425-928C-1D471972797A}"/>
          </ac:spMkLst>
        </pc:spChg>
        <pc:picChg chg="mod">
          <ac:chgData name="Elaine da Silva" userId="e9a87bde7f50edd9" providerId="LiveId" clId="{7DAEDF5A-C90F-4022-B6AC-7586ABB4CB3F}" dt="2025-04-13T17:05:24.784" v="2334" actId="1076"/>
          <ac:picMkLst>
            <pc:docMk/>
            <pc:sldMk cId="513185388" sldId="325"/>
            <ac:picMk id="5" creationId="{BB31E771-F289-AA46-6B19-C947E114DC0E}"/>
          </ac:picMkLst>
        </pc:picChg>
        <pc:picChg chg="mod">
          <ac:chgData name="Elaine da Silva" userId="e9a87bde7f50edd9" providerId="LiveId" clId="{7DAEDF5A-C90F-4022-B6AC-7586ABB4CB3F}" dt="2025-04-13T17:07:29.324" v="2340" actId="1076"/>
          <ac:picMkLst>
            <pc:docMk/>
            <pc:sldMk cId="513185388" sldId="325"/>
            <ac:picMk id="12" creationId="{3632E69C-0667-C2EB-A5B3-88848433A282}"/>
          </ac:picMkLst>
        </pc:picChg>
      </pc:sldChg>
      <pc:sldChg chg="addSp delSp modSp add mod">
        <pc:chgData name="Elaine da Silva" userId="e9a87bde7f50edd9" providerId="LiveId" clId="{7DAEDF5A-C90F-4022-B6AC-7586ABB4CB3F}" dt="2025-04-13T23:03:14.174" v="5062" actId="255"/>
        <pc:sldMkLst>
          <pc:docMk/>
          <pc:sldMk cId="4184854618" sldId="326"/>
        </pc:sldMkLst>
        <pc:spChg chg="mod">
          <ac:chgData name="Elaine da Silva" userId="e9a87bde7f50edd9" providerId="LiveId" clId="{7DAEDF5A-C90F-4022-B6AC-7586ABB4CB3F}" dt="2025-04-13T23:03:14.174" v="5062" actId="255"/>
          <ac:spMkLst>
            <pc:docMk/>
            <pc:sldMk cId="4184854618" sldId="326"/>
            <ac:spMk id="2" creationId="{1981E7E4-F700-6D3F-6D8C-8AB586325ED4}"/>
          </ac:spMkLst>
        </pc:spChg>
        <pc:spChg chg="add mod">
          <ac:chgData name="Elaine da Silva" userId="e9a87bde7f50edd9" providerId="LiveId" clId="{7DAEDF5A-C90F-4022-B6AC-7586ABB4CB3F}" dt="2025-04-13T17:14:52.556" v="2537" actId="20577"/>
          <ac:spMkLst>
            <pc:docMk/>
            <pc:sldMk cId="4184854618" sldId="326"/>
            <ac:spMk id="3" creationId="{882F36BF-8612-D8FA-6B78-F569E20172D4}"/>
          </ac:spMkLst>
        </pc:spChg>
        <pc:spChg chg="add mod">
          <ac:chgData name="Elaine da Silva" userId="e9a87bde7f50edd9" providerId="LiveId" clId="{7DAEDF5A-C90F-4022-B6AC-7586ABB4CB3F}" dt="2025-04-13T17:15:17.403" v="2555" actId="20577"/>
          <ac:spMkLst>
            <pc:docMk/>
            <pc:sldMk cId="4184854618" sldId="326"/>
            <ac:spMk id="4" creationId="{55B25F60-EB24-9C85-DF04-4477524C2541}"/>
          </ac:spMkLst>
        </pc:spChg>
        <pc:picChg chg="mod">
          <ac:chgData name="Elaine da Silva" userId="e9a87bde7f50edd9" providerId="LiveId" clId="{7DAEDF5A-C90F-4022-B6AC-7586ABB4CB3F}" dt="2025-04-13T17:11:42.403" v="2420" actId="554"/>
          <ac:picMkLst>
            <pc:docMk/>
            <pc:sldMk cId="4184854618" sldId="326"/>
            <ac:picMk id="9" creationId="{B512F1A4-3B3D-B5B8-55CE-F5AEAA068C18}"/>
          </ac:picMkLst>
        </pc:picChg>
        <pc:picChg chg="mod">
          <ac:chgData name="Elaine da Silva" userId="e9a87bde7f50edd9" providerId="LiveId" clId="{7DAEDF5A-C90F-4022-B6AC-7586ABB4CB3F}" dt="2025-04-13T17:11:42.403" v="2420" actId="554"/>
          <ac:picMkLst>
            <pc:docMk/>
            <pc:sldMk cId="4184854618" sldId="326"/>
            <ac:picMk id="11" creationId="{A7F80DB7-71C2-FC43-EDD6-34452DB21251}"/>
          </ac:picMkLst>
        </pc:picChg>
      </pc:sldChg>
      <pc:sldChg chg="addSp delSp modSp add mod">
        <pc:chgData name="Elaine da Silva" userId="e9a87bde7f50edd9" providerId="LiveId" clId="{7DAEDF5A-C90F-4022-B6AC-7586ABB4CB3F}" dt="2025-04-13T23:03:21.352" v="5063" actId="255"/>
        <pc:sldMkLst>
          <pc:docMk/>
          <pc:sldMk cId="2250085734" sldId="327"/>
        </pc:sldMkLst>
        <pc:spChg chg="mod">
          <ac:chgData name="Elaine da Silva" userId="e9a87bde7f50edd9" providerId="LiveId" clId="{7DAEDF5A-C90F-4022-B6AC-7586ABB4CB3F}" dt="2025-04-13T23:03:21.352" v="5063" actId="255"/>
          <ac:spMkLst>
            <pc:docMk/>
            <pc:sldMk cId="2250085734" sldId="327"/>
            <ac:spMk id="2" creationId="{FA99E727-618F-142F-B1D3-7AC1E8E22271}"/>
          </ac:spMkLst>
        </pc:spChg>
        <pc:spChg chg="add mod">
          <ac:chgData name="Elaine da Silva" userId="e9a87bde7f50edd9" providerId="LiveId" clId="{7DAEDF5A-C90F-4022-B6AC-7586ABB4CB3F}" dt="2025-04-13T17:19:20.562" v="2633" actId="6549"/>
          <ac:spMkLst>
            <pc:docMk/>
            <pc:sldMk cId="2250085734" sldId="327"/>
            <ac:spMk id="10" creationId="{AAA1AB17-5CFC-9B11-DE65-4019A88620D7}"/>
          </ac:spMkLst>
        </pc:spChg>
        <pc:spChg chg="add mod">
          <ac:chgData name="Elaine da Silva" userId="e9a87bde7f50edd9" providerId="LiveId" clId="{7DAEDF5A-C90F-4022-B6AC-7586ABB4CB3F}" dt="2025-04-13T17:21:51.379" v="2787" actId="20577"/>
          <ac:spMkLst>
            <pc:docMk/>
            <pc:sldMk cId="2250085734" sldId="327"/>
            <ac:spMk id="13" creationId="{1D32E971-EB1C-93F8-F0DE-19D0E1E590DB}"/>
          </ac:spMkLst>
        </pc:spChg>
        <pc:picChg chg="add mod">
          <ac:chgData name="Elaine da Silva" userId="e9a87bde7f50edd9" providerId="LiveId" clId="{7DAEDF5A-C90F-4022-B6AC-7586ABB4CB3F}" dt="2025-04-13T17:17:51.332" v="2600" actId="1035"/>
          <ac:picMkLst>
            <pc:docMk/>
            <pc:sldMk cId="2250085734" sldId="327"/>
            <ac:picMk id="8" creationId="{C4EBB691-EF9E-DC8E-FC04-0346C749BB9D}"/>
          </ac:picMkLst>
        </pc:picChg>
        <pc:picChg chg="mod">
          <ac:chgData name="Elaine da Silva" userId="e9a87bde7f50edd9" providerId="LiveId" clId="{7DAEDF5A-C90F-4022-B6AC-7586ABB4CB3F}" dt="2025-04-13T17:18:39.894" v="2621" actId="1076"/>
          <ac:picMkLst>
            <pc:docMk/>
            <pc:sldMk cId="2250085734" sldId="327"/>
            <ac:picMk id="12" creationId="{8D87CF28-2D8B-AE83-8665-1165442F43B2}"/>
          </ac:picMkLst>
        </pc:picChg>
      </pc:sldChg>
      <pc:sldChg chg="addSp delSp modSp add mod">
        <pc:chgData name="Elaine da Silva" userId="e9a87bde7f50edd9" providerId="LiveId" clId="{7DAEDF5A-C90F-4022-B6AC-7586ABB4CB3F}" dt="2025-04-13T23:03:27.334" v="5064" actId="255"/>
        <pc:sldMkLst>
          <pc:docMk/>
          <pc:sldMk cId="3120034585" sldId="328"/>
        </pc:sldMkLst>
        <pc:spChg chg="mod">
          <ac:chgData name="Elaine da Silva" userId="e9a87bde7f50edd9" providerId="LiveId" clId="{7DAEDF5A-C90F-4022-B6AC-7586ABB4CB3F}" dt="2025-04-13T23:03:27.334" v="5064" actId="255"/>
          <ac:spMkLst>
            <pc:docMk/>
            <pc:sldMk cId="3120034585" sldId="328"/>
            <ac:spMk id="2" creationId="{050DC660-2583-7DEF-34B0-A99FBA722D56}"/>
          </ac:spMkLst>
        </pc:spChg>
        <pc:picChg chg="add mod ord">
          <ac:chgData name="Elaine da Silva" userId="e9a87bde7f50edd9" providerId="LiveId" clId="{7DAEDF5A-C90F-4022-B6AC-7586ABB4CB3F}" dt="2025-04-13T17:25:06.080" v="2801" actId="1076"/>
          <ac:picMkLst>
            <pc:docMk/>
            <pc:sldMk cId="3120034585" sldId="328"/>
            <ac:picMk id="8" creationId="{BB7B8BF1-4DBE-5F97-4CCE-E3AF92FC57F3}"/>
          </ac:picMkLst>
        </pc:picChg>
      </pc:sldChg>
      <pc:sldChg chg="modSp add mod">
        <pc:chgData name="Elaine da Silva" userId="e9a87bde7f50edd9" providerId="LiveId" clId="{7DAEDF5A-C90F-4022-B6AC-7586ABB4CB3F}" dt="2025-04-13T23:05:15.203" v="5074" actId="27636"/>
        <pc:sldMkLst>
          <pc:docMk/>
          <pc:sldMk cId="3585996172" sldId="329"/>
        </pc:sldMkLst>
        <pc:spChg chg="mod">
          <ac:chgData name="Elaine da Silva" userId="e9a87bde7f50edd9" providerId="LiveId" clId="{7DAEDF5A-C90F-4022-B6AC-7586ABB4CB3F}" dt="2025-04-13T23:05:15.203" v="5074" actId="27636"/>
          <ac:spMkLst>
            <pc:docMk/>
            <pc:sldMk cId="3585996172" sldId="329"/>
            <ac:spMk id="2" creationId="{13540447-F0C5-0A8A-52C6-8D86C764A8CC}"/>
          </ac:spMkLst>
        </pc:spChg>
      </pc:sldChg>
      <pc:sldChg chg="delSp modSp add mod">
        <pc:chgData name="Elaine da Silva" userId="e9a87bde7f50edd9" providerId="LiveId" clId="{7DAEDF5A-C90F-4022-B6AC-7586ABB4CB3F}" dt="2025-04-13T23:05:50.288" v="5077" actId="255"/>
        <pc:sldMkLst>
          <pc:docMk/>
          <pc:sldMk cId="1034341618" sldId="330"/>
        </pc:sldMkLst>
        <pc:spChg chg="mod">
          <ac:chgData name="Elaine da Silva" userId="e9a87bde7f50edd9" providerId="LiveId" clId="{7DAEDF5A-C90F-4022-B6AC-7586ABB4CB3F}" dt="2025-04-13T23:05:50.288" v="5077" actId="255"/>
          <ac:spMkLst>
            <pc:docMk/>
            <pc:sldMk cId="1034341618" sldId="330"/>
            <ac:spMk id="2" creationId="{7B95F0F9-567E-CE79-0DAF-6DD7270EDB2B}"/>
          </ac:spMkLst>
        </pc:spChg>
        <pc:picChg chg="mod">
          <ac:chgData name="Elaine da Silva" userId="e9a87bde7f50edd9" providerId="LiveId" clId="{7DAEDF5A-C90F-4022-B6AC-7586ABB4CB3F}" dt="2025-04-13T18:50:09.227" v="4139" actId="1076"/>
          <ac:picMkLst>
            <pc:docMk/>
            <pc:sldMk cId="1034341618" sldId="330"/>
            <ac:picMk id="5" creationId="{CB5997FC-8F41-B8F1-4C9A-D18D096AAB66}"/>
          </ac:picMkLst>
        </pc:picChg>
      </pc:sldChg>
      <pc:sldChg chg="addSp delSp modSp add mod">
        <pc:chgData name="Elaine da Silva" userId="e9a87bde7f50edd9" providerId="LiveId" clId="{7DAEDF5A-C90F-4022-B6AC-7586ABB4CB3F}" dt="2025-04-13T23:02:52.907" v="5060" actId="27636"/>
        <pc:sldMkLst>
          <pc:docMk/>
          <pc:sldMk cId="2152443510" sldId="331"/>
        </pc:sldMkLst>
        <pc:spChg chg="mod">
          <ac:chgData name="Elaine da Silva" userId="e9a87bde7f50edd9" providerId="LiveId" clId="{7DAEDF5A-C90F-4022-B6AC-7586ABB4CB3F}" dt="2025-04-13T23:02:52.907" v="5060" actId="27636"/>
          <ac:spMkLst>
            <pc:docMk/>
            <pc:sldMk cId="2152443510" sldId="331"/>
            <ac:spMk id="2" creationId="{63DE3DE8-7BD4-2C3A-F87E-BBDB5B70344A}"/>
          </ac:spMkLst>
        </pc:spChg>
        <pc:picChg chg="mod">
          <ac:chgData name="Elaine da Silva" userId="e9a87bde7f50edd9" providerId="LiveId" clId="{7DAEDF5A-C90F-4022-B6AC-7586ABB4CB3F}" dt="2025-04-13T18:32:49.547" v="3945" actId="1076"/>
          <ac:picMkLst>
            <pc:docMk/>
            <pc:sldMk cId="2152443510" sldId="331"/>
            <ac:picMk id="7" creationId="{3AE19F4A-8C3B-2CD8-D409-57903404587F}"/>
          </ac:picMkLst>
        </pc:picChg>
        <pc:picChg chg="mod">
          <ac:chgData name="Elaine da Silva" userId="e9a87bde7f50edd9" providerId="LiveId" clId="{7DAEDF5A-C90F-4022-B6AC-7586ABB4CB3F}" dt="2025-04-13T18:33:45.330" v="3971" actId="1076"/>
          <ac:picMkLst>
            <pc:docMk/>
            <pc:sldMk cId="2152443510" sldId="331"/>
            <ac:picMk id="16" creationId="{2245B4BB-E98B-6EE0-0DC9-232976BC833D}"/>
          </ac:picMkLst>
        </pc:picChg>
      </pc:sldChg>
      <pc:sldChg chg="addSp delSp modSp add mod setBg delDesignElem chgLayout">
        <pc:chgData name="Elaine da Silva" userId="e9a87bde7f50edd9" providerId="LiveId" clId="{7DAEDF5A-C90F-4022-B6AC-7586ABB4CB3F}" dt="2025-04-13T21:40:02.933" v="5036" actId="26606"/>
        <pc:sldMkLst>
          <pc:docMk/>
          <pc:sldMk cId="69688939" sldId="332"/>
        </pc:sldMkLst>
        <pc:spChg chg="mod ord">
          <ac:chgData name="Elaine da Silva" userId="e9a87bde7f50edd9" providerId="LiveId" clId="{7DAEDF5A-C90F-4022-B6AC-7586ABB4CB3F}" dt="2025-04-13T21:40:02.933" v="5036" actId="26606"/>
          <ac:spMkLst>
            <pc:docMk/>
            <pc:sldMk cId="69688939" sldId="332"/>
            <ac:spMk id="2" creationId="{008FD950-C9E7-54DE-981A-5604D3F55741}"/>
          </ac:spMkLst>
        </pc:spChg>
        <pc:spChg chg="add mod">
          <ac:chgData name="Elaine da Silva" userId="e9a87bde7f50edd9" providerId="LiveId" clId="{7DAEDF5A-C90F-4022-B6AC-7586ABB4CB3F}" dt="2025-04-13T21:40:02.933" v="5036" actId="26606"/>
          <ac:spMkLst>
            <pc:docMk/>
            <pc:sldMk cId="69688939" sldId="332"/>
            <ac:spMk id="6" creationId="{ECFBDA76-B04C-3EEF-6D85-63E87F9DF528}"/>
          </ac:spMkLst>
        </pc:spChg>
        <pc:picChg chg="mod ord">
          <ac:chgData name="Elaine da Silva" userId="e9a87bde7f50edd9" providerId="LiveId" clId="{7DAEDF5A-C90F-4022-B6AC-7586ABB4CB3F}" dt="2025-04-13T21:40:02.933" v="5036" actId="26606"/>
          <ac:picMkLst>
            <pc:docMk/>
            <pc:sldMk cId="69688939" sldId="332"/>
            <ac:picMk id="5" creationId="{FAE0C148-0CD6-9942-C3BD-19BE6BB7CD48}"/>
          </ac:picMkLst>
        </pc:picChg>
      </pc:sldChg>
      <pc:sldChg chg="add del">
        <pc:chgData name="Elaine da Silva" userId="e9a87bde7f50edd9" providerId="LiveId" clId="{7DAEDF5A-C90F-4022-B6AC-7586ABB4CB3F}" dt="2025-04-13T18:34:10.306" v="3973" actId="47"/>
        <pc:sldMkLst>
          <pc:docMk/>
          <pc:sldMk cId="3659969140" sldId="332"/>
        </pc:sldMkLst>
      </pc:sldChg>
      <pc:sldChg chg="modSp add mod">
        <pc:chgData name="Elaine da Silva" userId="e9a87bde7f50edd9" providerId="LiveId" clId="{7DAEDF5A-C90F-4022-B6AC-7586ABB4CB3F}" dt="2025-04-13T21:33:11.895" v="4980" actId="20577"/>
        <pc:sldMkLst>
          <pc:docMk/>
          <pc:sldMk cId="33101297" sldId="333"/>
        </pc:sldMkLst>
        <pc:spChg chg="mod">
          <ac:chgData name="Elaine da Silva" userId="e9a87bde7f50edd9" providerId="LiveId" clId="{7DAEDF5A-C90F-4022-B6AC-7586ABB4CB3F}" dt="2025-04-13T20:48:56.318" v="4540" actId="20577"/>
          <ac:spMkLst>
            <pc:docMk/>
            <pc:sldMk cId="33101297" sldId="333"/>
            <ac:spMk id="2" creationId="{53434668-4630-B742-C65E-1ADE9B604D22}"/>
          </ac:spMkLst>
        </pc:spChg>
        <pc:spChg chg="mod">
          <ac:chgData name="Elaine da Silva" userId="e9a87bde7f50edd9" providerId="LiveId" clId="{7DAEDF5A-C90F-4022-B6AC-7586ABB4CB3F}" dt="2025-04-13T21:33:11.895" v="4980" actId="20577"/>
          <ac:spMkLst>
            <pc:docMk/>
            <pc:sldMk cId="33101297" sldId="333"/>
            <ac:spMk id="6" creationId="{5C30BC75-2639-A16F-6A3E-ABFBE95FA790}"/>
          </ac:spMkLst>
        </pc:spChg>
      </pc:sldChg>
      <pc:sldChg chg="modSp add mod">
        <pc:chgData name="Elaine da Silva" userId="e9a87bde7f50edd9" providerId="LiveId" clId="{7DAEDF5A-C90F-4022-B6AC-7586ABB4CB3F}" dt="2025-04-13T23:06:03.759" v="5078" actId="255"/>
        <pc:sldMkLst>
          <pc:docMk/>
          <pc:sldMk cId="3689796643" sldId="334"/>
        </pc:sldMkLst>
        <pc:spChg chg="mod">
          <ac:chgData name="Elaine da Silva" userId="e9a87bde7f50edd9" providerId="LiveId" clId="{7DAEDF5A-C90F-4022-B6AC-7586ABB4CB3F}" dt="2025-04-13T23:06:03.759" v="5078" actId="255"/>
          <ac:spMkLst>
            <pc:docMk/>
            <pc:sldMk cId="3689796643" sldId="334"/>
            <ac:spMk id="2" creationId="{9BA40523-E037-F9C9-FC64-160D46F51C6E}"/>
          </ac:spMkLst>
        </pc:spChg>
        <pc:picChg chg="mod">
          <ac:chgData name="Elaine da Silva" userId="e9a87bde7f50edd9" providerId="LiveId" clId="{7DAEDF5A-C90F-4022-B6AC-7586ABB4CB3F}" dt="2025-04-13T21:00:40.824" v="4673" actId="14100"/>
          <ac:picMkLst>
            <pc:docMk/>
            <pc:sldMk cId="3689796643" sldId="334"/>
            <ac:picMk id="5" creationId="{1E7833AC-D4D6-491D-1E4C-0483DDF87914}"/>
          </ac:picMkLst>
        </pc:picChg>
      </pc:sldChg>
      <pc:sldChg chg="modSp add mod">
        <pc:chgData name="Elaine da Silva" userId="e9a87bde7f50edd9" providerId="LiveId" clId="{7DAEDF5A-C90F-4022-B6AC-7586ABB4CB3F}" dt="2025-04-13T23:06:15.551" v="5079" actId="255"/>
        <pc:sldMkLst>
          <pc:docMk/>
          <pc:sldMk cId="1321098508" sldId="335"/>
        </pc:sldMkLst>
        <pc:spChg chg="mod">
          <ac:chgData name="Elaine da Silva" userId="e9a87bde7f50edd9" providerId="LiveId" clId="{7DAEDF5A-C90F-4022-B6AC-7586ABB4CB3F}" dt="2025-04-13T23:06:15.551" v="5079" actId="255"/>
          <ac:spMkLst>
            <pc:docMk/>
            <pc:sldMk cId="1321098508" sldId="335"/>
            <ac:spMk id="2" creationId="{A89AE842-403D-EABF-C4D2-A44CA912A75C}"/>
          </ac:spMkLst>
        </pc:spChg>
        <pc:picChg chg="mod">
          <ac:chgData name="Elaine da Silva" userId="e9a87bde7f50edd9" providerId="LiveId" clId="{7DAEDF5A-C90F-4022-B6AC-7586ABB4CB3F}" dt="2025-04-13T18:59:55.980" v="4292" actId="1076"/>
          <ac:picMkLst>
            <pc:docMk/>
            <pc:sldMk cId="1321098508" sldId="335"/>
            <ac:picMk id="5" creationId="{FBC6D127-AE0A-3284-4F6A-AE959681CED2}"/>
          </ac:picMkLst>
        </pc:picChg>
      </pc:sldChg>
      <pc:sldChg chg="modSp add mod">
        <pc:chgData name="Elaine da Silva" userId="e9a87bde7f50edd9" providerId="LiveId" clId="{7DAEDF5A-C90F-4022-B6AC-7586ABB4CB3F}" dt="2025-04-13T23:06:33.959" v="5082" actId="255"/>
        <pc:sldMkLst>
          <pc:docMk/>
          <pc:sldMk cId="3467247510" sldId="336"/>
        </pc:sldMkLst>
        <pc:spChg chg="mod">
          <ac:chgData name="Elaine da Silva" userId="e9a87bde7f50edd9" providerId="LiveId" clId="{7DAEDF5A-C90F-4022-B6AC-7586ABB4CB3F}" dt="2025-04-13T23:06:33.959" v="5082" actId="255"/>
          <ac:spMkLst>
            <pc:docMk/>
            <pc:sldMk cId="3467247510" sldId="336"/>
            <ac:spMk id="2" creationId="{8DD27A48-E6C4-06E0-E848-BAE71D0EE861}"/>
          </ac:spMkLst>
        </pc:spChg>
        <pc:picChg chg="mod">
          <ac:chgData name="Elaine da Silva" userId="e9a87bde7f50edd9" providerId="LiveId" clId="{7DAEDF5A-C90F-4022-B6AC-7586ABB4CB3F}" dt="2025-04-13T21:41:53.384" v="5038" actId="1076"/>
          <ac:picMkLst>
            <pc:docMk/>
            <pc:sldMk cId="3467247510" sldId="336"/>
            <ac:picMk id="5" creationId="{59F8B448-F6FC-69F4-180B-33E45ABD41FB}"/>
          </ac:picMkLst>
        </pc:picChg>
      </pc:sldChg>
      <pc:sldChg chg="modSp add mod">
        <pc:chgData name="Elaine da Silva" userId="e9a87bde7f50edd9" providerId="LiveId" clId="{7DAEDF5A-C90F-4022-B6AC-7586ABB4CB3F}" dt="2025-04-13T23:06:42.010" v="5083" actId="255"/>
        <pc:sldMkLst>
          <pc:docMk/>
          <pc:sldMk cId="1623445261" sldId="337"/>
        </pc:sldMkLst>
        <pc:spChg chg="mod">
          <ac:chgData name="Elaine da Silva" userId="e9a87bde7f50edd9" providerId="LiveId" clId="{7DAEDF5A-C90F-4022-B6AC-7586ABB4CB3F}" dt="2025-04-13T23:06:42.010" v="5083" actId="255"/>
          <ac:spMkLst>
            <pc:docMk/>
            <pc:sldMk cId="1623445261" sldId="337"/>
            <ac:spMk id="2" creationId="{EB911966-63B3-9AED-5898-A14A2F4902EC}"/>
          </ac:spMkLst>
        </pc:spChg>
        <pc:picChg chg="mod">
          <ac:chgData name="Elaine da Silva" userId="e9a87bde7f50edd9" providerId="LiveId" clId="{7DAEDF5A-C90F-4022-B6AC-7586ABB4CB3F}" dt="2025-04-13T21:42:08.293" v="5040" actId="1076"/>
          <ac:picMkLst>
            <pc:docMk/>
            <pc:sldMk cId="1623445261" sldId="337"/>
            <ac:picMk id="5" creationId="{2E33303D-7198-3703-12D4-62635E1F6BF4}"/>
          </ac:picMkLst>
        </pc:picChg>
      </pc:sldChg>
      <pc:sldChg chg="modSp add mod">
        <pc:chgData name="Elaine da Silva" userId="e9a87bde7f50edd9" providerId="LiveId" clId="{7DAEDF5A-C90F-4022-B6AC-7586ABB4CB3F}" dt="2025-04-13T23:07:02.137" v="5085" actId="20577"/>
        <pc:sldMkLst>
          <pc:docMk/>
          <pc:sldMk cId="951265755" sldId="338"/>
        </pc:sldMkLst>
        <pc:spChg chg="mod">
          <ac:chgData name="Elaine da Silva" userId="e9a87bde7f50edd9" providerId="LiveId" clId="{7DAEDF5A-C90F-4022-B6AC-7586ABB4CB3F}" dt="2025-04-13T23:07:02.137" v="5085" actId="20577"/>
          <ac:spMkLst>
            <pc:docMk/>
            <pc:sldMk cId="951265755" sldId="338"/>
            <ac:spMk id="2" creationId="{4C1FD9F3-0338-DAD8-556C-E5EB272774D2}"/>
          </ac:spMkLst>
        </pc:spChg>
        <pc:picChg chg="mod">
          <ac:chgData name="Elaine da Silva" userId="e9a87bde7f50edd9" providerId="LiveId" clId="{7DAEDF5A-C90F-4022-B6AC-7586ABB4CB3F}" dt="2025-04-13T19:07:02.262" v="4302" actId="14100"/>
          <ac:picMkLst>
            <pc:docMk/>
            <pc:sldMk cId="951265755" sldId="338"/>
            <ac:picMk id="5" creationId="{D3542991-B8B3-71C7-0251-44CB1AC22CB7}"/>
          </ac:picMkLst>
        </pc:picChg>
      </pc:sldChg>
      <pc:sldChg chg="modSp add mod">
        <pc:chgData name="Elaine da Silva" userId="e9a87bde7f50edd9" providerId="LiveId" clId="{7DAEDF5A-C90F-4022-B6AC-7586ABB4CB3F}" dt="2025-04-13T20:56:31.079" v="4652" actId="20577"/>
        <pc:sldMkLst>
          <pc:docMk/>
          <pc:sldMk cId="1618154637" sldId="339"/>
        </pc:sldMkLst>
        <pc:spChg chg="mod">
          <ac:chgData name="Elaine da Silva" userId="e9a87bde7f50edd9" providerId="LiveId" clId="{7DAEDF5A-C90F-4022-B6AC-7586ABB4CB3F}" dt="2025-04-13T20:56:31.079" v="4652" actId="20577"/>
          <ac:spMkLst>
            <pc:docMk/>
            <pc:sldMk cId="1618154637" sldId="339"/>
            <ac:spMk id="2" creationId="{59902DE4-F824-0B95-7602-2AB2FF87D277}"/>
          </ac:spMkLst>
        </pc:spChg>
        <pc:spChg chg="mod">
          <ac:chgData name="Elaine da Silva" userId="e9a87bde7f50edd9" providerId="LiveId" clId="{7DAEDF5A-C90F-4022-B6AC-7586ABB4CB3F}" dt="2025-04-13T20:12:25.900" v="4366" actId="14100"/>
          <ac:spMkLst>
            <pc:docMk/>
            <pc:sldMk cId="1618154637" sldId="339"/>
            <ac:spMk id="6" creationId="{FCB39070-E323-6B42-5AE8-5ED72D7E0787}"/>
          </ac:spMkLst>
        </pc:spChg>
      </pc:sldChg>
      <pc:sldChg chg="modSp add mod">
        <pc:chgData name="Elaine da Silva" userId="e9a87bde7f50edd9" providerId="LiveId" clId="{7DAEDF5A-C90F-4022-B6AC-7586ABB4CB3F}" dt="2025-04-13T23:07:33.649" v="5088" actId="255"/>
        <pc:sldMkLst>
          <pc:docMk/>
          <pc:sldMk cId="1048702759" sldId="340"/>
        </pc:sldMkLst>
        <pc:spChg chg="mod">
          <ac:chgData name="Elaine da Silva" userId="e9a87bde7f50edd9" providerId="LiveId" clId="{7DAEDF5A-C90F-4022-B6AC-7586ABB4CB3F}" dt="2025-04-13T23:07:33.649" v="5088" actId="255"/>
          <ac:spMkLst>
            <pc:docMk/>
            <pc:sldMk cId="1048702759" sldId="340"/>
            <ac:spMk id="2" creationId="{2530569D-C708-CF0A-879F-376618BCD0AF}"/>
          </ac:spMkLst>
        </pc:spChg>
        <pc:picChg chg="mod">
          <ac:chgData name="Elaine da Silva" userId="e9a87bde7f50edd9" providerId="LiveId" clId="{7DAEDF5A-C90F-4022-B6AC-7586ABB4CB3F}" dt="2025-04-13T20:25:40.797" v="4381" actId="1076"/>
          <ac:picMkLst>
            <pc:docMk/>
            <pc:sldMk cId="1048702759" sldId="340"/>
            <ac:picMk id="7" creationId="{9AD13089-D8FA-3357-011B-A4E1A01E4B26}"/>
          </ac:picMkLst>
        </pc:picChg>
      </pc:sldChg>
      <pc:sldChg chg="modSp add mod">
        <pc:chgData name="Elaine da Silva" userId="e9a87bde7f50edd9" providerId="LiveId" clId="{7DAEDF5A-C90F-4022-B6AC-7586ABB4CB3F}" dt="2025-04-13T23:07:47.615" v="5090" actId="255"/>
        <pc:sldMkLst>
          <pc:docMk/>
          <pc:sldMk cId="246511368" sldId="341"/>
        </pc:sldMkLst>
        <pc:spChg chg="mod">
          <ac:chgData name="Elaine da Silva" userId="e9a87bde7f50edd9" providerId="LiveId" clId="{7DAEDF5A-C90F-4022-B6AC-7586ABB4CB3F}" dt="2025-04-13T23:07:47.615" v="5090" actId="255"/>
          <ac:spMkLst>
            <pc:docMk/>
            <pc:sldMk cId="246511368" sldId="341"/>
            <ac:spMk id="2" creationId="{4581934F-992C-395F-3E28-69B8DAEDD189}"/>
          </ac:spMkLst>
        </pc:spChg>
        <pc:picChg chg="mod">
          <ac:chgData name="Elaine da Silva" userId="e9a87bde7f50edd9" providerId="LiveId" clId="{7DAEDF5A-C90F-4022-B6AC-7586ABB4CB3F}" dt="2025-04-13T20:28:12.027" v="4406" actId="1076"/>
          <ac:picMkLst>
            <pc:docMk/>
            <pc:sldMk cId="246511368" sldId="341"/>
            <ac:picMk id="5" creationId="{3A935E39-42D2-AC31-A3B5-5AEE5CEEC0AA}"/>
          </ac:picMkLst>
        </pc:picChg>
      </pc:sldChg>
      <pc:sldChg chg="modSp add del mod">
        <pc:chgData name="Elaine da Silva" userId="e9a87bde7f50edd9" providerId="LiveId" clId="{7DAEDF5A-C90F-4022-B6AC-7586ABB4CB3F}" dt="2025-04-13T20:29:02.559" v="4408" actId="47"/>
        <pc:sldMkLst>
          <pc:docMk/>
          <pc:sldMk cId="2178535782" sldId="342"/>
        </pc:sldMkLst>
      </pc:sldChg>
      <pc:sldChg chg="modSp add mod">
        <pc:chgData name="Elaine da Silva" userId="e9a87bde7f50edd9" providerId="LiveId" clId="{7DAEDF5A-C90F-4022-B6AC-7586ABB4CB3F}" dt="2025-04-13T23:07:53.871" v="5091" actId="255"/>
        <pc:sldMkLst>
          <pc:docMk/>
          <pc:sldMk cId="1888932311" sldId="343"/>
        </pc:sldMkLst>
        <pc:spChg chg="mod">
          <ac:chgData name="Elaine da Silva" userId="e9a87bde7f50edd9" providerId="LiveId" clId="{7DAEDF5A-C90F-4022-B6AC-7586ABB4CB3F}" dt="2025-04-13T23:07:53.871" v="5091" actId="255"/>
          <ac:spMkLst>
            <pc:docMk/>
            <pc:sldMk cId="1888932311" sldId="343"/>
            <ac:spMk id="2" creationId="{D5177A37-B3A3-7F09-AC60-225388598DF0}"/>
          </ac:spMkLst>
        </pc:spChg>
        <pc:picChg chg="mod">
          <ac:chgData name="Elaine da Silva" userId="e9a87bde7f50edd9" providerId="LiveId" clId="{7DAEDF5A-C90F-4022-B6AC-7586ABB4CB3F}" dt="2025-04-13T21:04:02.980" v="4678" actId="1076"/>
          <ac:picMkLst>
            <pc:docMk/>
            <pc:sldMk cId="1888932311" sldId="343"/>
            <ac:picMk id="5" creationId="{DC9B8EB4-08A8-7478-615B-526949476FCC}"/>
          </ac:picMkLst>
        </pc:picChg>
      </pc:sldChg>
      <pc:sldChg chg="modSp add mod">
        <pc:chgData name="Elaine da Silva" userId="e9a87bde7f50edd9" providerId="LiveId" clId="{7DAEDF5A-C90F-4022-B6AC-7586ABB4CB3F}" dt="2025-04-13T23:08:00.533" v="5092" actId="255"/>
        <pc:sldMkLst>
          <pc:docMk/>
          <pc:sldMk cId="2098827647" sldId="344"/>
        </pc:sldMkLst>
        <pc:spChg chg="mod">
          <ac:chgData name="Elaine da Silva" userId="e9a87bde7f50edd9" providerId="LiveId" clId="{7DAEDF5A-C90F-4022-B6AC-7586ABB4CB3F}" dt="2025-04-13T23:08:00.533" v="5092" actId="255"/>
          <ac:spMkLst>
            <pc:docMk/>
            <pc:sldMk cId="2098827647" sldId="344"/>
            <ac:spMk id="2" creationId="{BDD22547-DD42-AB23-B2CB-2AB9AAF37BE4}"/>
          </ac:spMkLst>
        </pc:spChg>
        <pc:picChg chg="mod">
          <ac:chgData name="Elaine da Silva" userId="e9a87bde7f50edd9" providerId="LiveId" clId="{7DAEDF5A-C90F-4022-B6AC-7586ABB4CB3F}" dt="2025-04-13T21:04:29.123" v="4680" actId="1076"/>
          <ac:picMkLst>
            <pc:docMk/>
            <pc:sldMk cId="2098827647" sldId="344"/>
            <ac:picMk id="5" creationId="{6F2DBAF2-7EBC-7EE0-7CE0-4CF5FAD9EEF4}"/>
          </ac:picMkLst>
        </pc:picChg>
      </pc:sldChg>
      <pc:sldChg chg="modSp add mod">
        <pc:chgData name="Elaine da Silva" userId="e9a87bde7f50edd9" providerId="LiveId" clId="{7DAEDF5A-C90F-4022-B6AC-7586ABB4CB3F}" dt="2025-04-13T23:08:16.167" v="5093" actId="255"/>
        <pc:sldMkLst>
          <pc:docMk/>
          <pc:sldMk cId="2549487122" sldId="345"/>
        </pc:sldMkLst>
        <pc:spChg chg="mod">
          <ac:chgData name="Elaine da Silva" userId="e9a87bde7f50edd9" providerId="LiveId" clId="{7DAEDF5A-C90F-4022-B6AC-7586ABB4CB3F}" dt="2025-04-13T23:08:16.167" v="5093" actId="255"/>
          <ac:spMkLst>
            <pc:docMk/>
            <pc:sldMk cId="2549487122" sldId="345"/>
            <ac:spMk id="2" creationId="{C342AAAA-14B3-7014-9188-83179755C614}"/>
          </ac:spMkLst>
        </pc:spChg>
        <pc:picChg chg="mod">
          <ac:chgData name="Elaine da Silva" userId="e9a87bde7f50edd9" providerId="LiveId" clId="{7DAEDF5A-C90F-4022-B6AC-7586ABB4CB3F}" dt="2025-04-13T20:33:39.007" v="4430" actId="1076"/>
          <ac:picMkLst>
            <pc:docMk/>
            <pc:sldMk cId="2549487122" sldId="345"/>
            <ac:picMk id="5" creationId="{F775D424-8202-0337-267C-969E7BDFE5E0}"/>
          </ac:picMkLst>
        </pc:picChg>
      </pc:sldChg>
      <pc:sldChg chg="modSp add mod">
        <pc:chgData name="Elaine da Silva" userId="e9a87bde7f50edd9" providerId="LiveId" clId="{7DAEDF5A-C90F-4022-B6AC-7586ABB4CB3F}" dt="2025-04-13T23:08:34.642" v="5095" actId="255"/>
        <pc:sldMkLst>
          <pc:docMk/>
          <pc:sldMk cId="458446837" sldId="346"/>
        </pc:sldMkLst>
        <pc:spChg chg="mod">
          <ac:chgData name="Elaine da Silva" userId="e9a87bde7f50edd9" providerId="LiveId" clId="{7DAEDF5A-C90F-4022-B6AC-7586ABB4CB3F}" dt="2025-04-13T23:08:34.642" v="5095" actId="255"/>
          <ac:spMkLst>
            <pc:docMk/>
            <pc:sldMk cId="458446837" sldId="346"/>
            <ac:spMk id="2" creationId="{0C1BE636-777C-78DE-C54F-1B578297D259}"/>
          </ac:spMkLst>
        </pc:spChg>
        <pc:picChg chg="mod">
          <ac:chgData name="Elaine da Silva" userId="e9a87bde7f50edd9" providerId="LiveId" clId="{7DAEDF5A-C90F-4022-B6AC-7586ABB4CB3F}" dt="2025-04-13T21:05:11.232" v="4681" actId="14100"/>
          <ac:picMkLst>
            <pc:docMk/>
            <pc:sldMk cId="458446837" sldId="346"/>
            <ac:picMk id="5" creationId="{3BFD11E6-4F7B-7F88-0AA4-8D62A8001E4B}"/>
          </ac:picMkLst>
        </pc:picChg>
      </pc:sldChg>
      <pc:sldChg chg="modSp add mod">
        <pc:chgData name="Elaine da Silva" userId="e9a87bde7f50edd9" providerId="LiveId" clId="{7DAEDF5A-C90F-4022-B6AC-7586ABB4CB3F}" dt="2025-04-13T23:07:40.265" v="5089" actId="255"/>
        <pc:sldMkLst>
          <pc:docMk/>
          <pc:sldMk cId="3242050664" sldId="347"/>
        </pc:sldMkLst>
        <pc:spChg chg="mod">
          <ac:chgData name="Elaine da Silva" userId="e9a87bde7f50edd9" providerId="LiveId" clId="{7DAEDF5A-C90F-4022-B6AC-7586ABB4CB3F}" dt="2025-04-13T23:07:40.265" v="5089" actId="255"/>
          <ac:spMkLst>
            <pc:docMk/>
            <pc:sldMk cId="3242050664" sldId="347"/>
            <ac:spMk id="2" creationId="{DA0183B9-4D9A-65C5-8AEB-7B6A271E7D30}"/>
          </ac:spMkLst>
        </pc:spChg>
        <pc:picChg chg="mod">
          <ac:chgData name="Elaine da Silva" userId="e9a87bde7f50edd9" providerId="LiveId" clId="{7DAEDF5A-C90F-4022-B6AC-7586ABB4CB3F}" dt="2025-04-13T21:03:05.742" v="4676" actId="1076"/>
          <ac:picMkLst>
            <pc:docMk/>
            <pc:sldMk cId="3242050664" sldId="347"/>
            <ac:picMk id="7" creationId="{0A49AA5A-D095-374B-58FC-CA35A9FEB526}"/>
          </ac:picMkLst>
        </pc:picChg>
      </pc:sldChg>
      <pc:sldChg chg="modSp add mod">
        <pc:chgData name="Elaine da Silva" userId="e9a87bde7f50edd9" providerId="LiveId" clId="{7DAEDF5A-C90F-4022-B6AC-7586ABB4CB3F}" dt="2025-04-13T23:08:24.759" v="5094" actId="255"/>
        <pc:sldMkLst>
          <pc:docMk/>
          <pc:sldMk cId="240586088" sldId="348"/>
        </pc:sldMkLst>
        <pc:spChg chg="mod">
          <ac:chgData name="Elaine da Silva" userId="e9a87bde7f50edd9" providerId="LiveId" clId="{7DAEDF5A-C90F-4022-B6AC-7586ABB4CB3F}" dt="2025-04-13T23:08:24.759" v="5094" actId="255"/>
          <ac:spMkLst>
            <pc:docMk/>
            <pc:sldMk cId="240586088" sldId="348"/>
            <ac:spMk id="2" creationId="{F1499FCE-7B61-345F-483E-E1937EE0BF99}"/>
          </ac:spMkLst>
        </pc:spChg>
        <pc:picChg chg="mod">
          <ac:chgData name="Elaine da Silva" userId="e9a87bde7f50edd9" providerId="LiveId" clId="{7DAEDF5A-C90F-4022-B6AC-7586ABB4CB3F}" dt="2025-04-13T20:45:37.779" v="4526" actId="1076"/>
          <ac:picMkLst>
            <pc:docMk/>
            <pc:sldMk cId="240586088" sldId="348"/>
            <ac:picMk id="5" creationId="{638553C8-0EEC-6951-5728-D294330879F0}"/>
          </ac:picMkLst>
        </pc:picChg>
      </pc:sldChg>
      <pc:sldChg chg="modSp add mod">
        <pc:chgData name="Elaine da Silva" userId="e9a87bde7f50edd9" providerId="LiveId" clId="{7DAEDF5A-C90F-4022-B6AC-7586ABB4CB3F}" dt="2025-04-13T21:35:56.671" v="4991" actId="20577"/>
        <pc:sldMkLst>
          <pc:docMk/>
          <pc:sldMk cId="7949105" sldId="349"/>
        </pc:sldMkLst>
        <pc:spChg chg="mod">
          <ac:chgData name="Elaine da Silva" userId="e9a87bde7f50edd9" providerId="LiveId" clId="{7DAEDF5A-C90F-4022-B6AC-7586ABB4CB3F}" dt="2025-04-13T21:35:56.671" v="4991" actId="20577"/>
          <ac:spMkLst>
            <pc:docMk/>
            <pc:sldMk cId="7949105" sldId="349"/>
            <ac:spMk id="6" creationId="{B5EDD1D6-FF4F-7F35-BAB2-2ED5FCD00A58}"/>
          </ac:spMkLst>
        </pc:spChg>
      </pc:sldChg>
      <pc:sldChg chg="delSp modSp add mod">
        <pc:chgData name="Elaine da Silva" userId="e9a87bde7f50edd9" providerId="LiveId" clId="{7DAEDF5A-C90F-4022-B6AC-7586ABB4CB3F}" dt="2025-04-13T23:03:36.120" v="5066" actId="27636"/>
        <pc:sldMkLst>
          <pc:docMk/>
          <pc:sldMk cId="986449623" sldId="350"/>
        </pc:sldMkLst>
        <pc:spChg chg="mod">
          <ac:chgData name="Elaine da Silva" userId="e9a87bde7f50edd9" providerId="LiveId" clId="{7DAEDF5A-C90F-4022-B6AC-7586ABB4CB3F}" dt="2025-04-13T23:03:36.120" v="5066" actId="27636"/>
          <ac:spMkLst>
            <pc:docMk/>
            <pc:sldMk cId="986449623" sldId="350"/>
            <ac:spMk id="2" creationId="{4E4677DB-E686-148D-0FA3-5B63390B6A04}"/>
          </ac:spMkLst>
        </pc:spChg>
        <pc:picChg chg="mod">
          <ac:chgData name="Elaine da Silva" userId="e9a87bde7f50edd9" providerId="LiveId" clId="{7DAEDF5A-C90F-4022-B6AC-7586ABB4CB3F}" dt="2025-04-13T21:17:38.134" v="4796" actId="1076"/>
          <ac:picMkLst>
            <pc:docMk/>
            <pc:sldMk cId="986449623" sldId="350"/>
            <ac:picMk id="7" creationId="{2137489D-69FE-B251-69DA-E2525C0643BA}"/>
          </ac:picMkLst>
        </pc:picChg>
      </pc:sldChg>
      <pc:sldChg chg="delSp modSp add mod">
        <pc:chgData name="Elaine da Silva" userId="e9a87bde7f50edd9" providerId="LiveId" clId="{7DAEDF5A-C90F-4022-B6AC-7586ABB4CB3F}" dt="2025-04-13T23:03:45.032" v="5067" actId="255"/>
        <pc:sldMkLst>
          <pc:docMk/>
          <pc:sldMk cId="910588786" sldId="351"/>
        </pc:sldMkLst>
        <pc:spChg chg="mod">
          <ac:chgData name="Elaine da Silva" userId="e9a87bde7f50edd9" providerId="LiveId" clId="{7DAEDF5A-C90F-4022-B6AC-7586ABB4CB3F}" dt="2025-04-13T23:03:45.032" v="5067" actId="255"/>
          <ac:spMkLst>
            <pc:docMk/>
            <pc:sldMk cId="910588786" sldId="351"/>
            <ac:spMk id="2" creationId="{85F7F39D-201A-8F81-3F5A-EFE6172A8F2F}"/>
          </ac:spMkLst>
        </pc:spChg>
        <pc:picChg chg="mod">
          <ac:chgData name="Elaine da Silva" userId="e9a87bde7f50edd9" providerId="LiveId" clId="{7DAEDF5A-C90F-4022-B6AC-7586ABB4CB3F}" dt="2025-04-13T21:24:08.274" v="4863" actId="1076"/>
          <ac:picMkLst>
            <pc:docMk/>
            <pc:sldMk cId="910588786" sldId="351"/>
            <ac:picMk id="5" creationId="{670E2DEB-E411-3AB2-FF87-26D3897DA668}"/>
          </ac:picMkLst>
        </pc:picChg>
      </pc:sldChg>
      <pc:sldChg chg="delSp modSp add mod">
        <pc:chgData name="Elaine da Silva" userId="e9a87bde7f50edd9" providerId="LiveId" clId="{7DAEDF5A-C90F-4022-B6AC-7586ABB4CB3F}" dt="2025-04-13T23:04:05.949" v="5068" actId="255"/>
        <pc:sldMkLst>
          <pc:docMk/>
          <pc:sldMk cId="1994707044" sldId="352"/>
        </pc:sldMkLst>
        <pc:spChg chg="mod">
          <ac:chgData name="Elaine da Silva" userId="e9a87bde7f50edd9" providerId="LiveId" clId="{7DAEDF5A-C90F-4022-B6AC-7586ABB4CB3F}" dt="2025-04-13T23:04:05.949" v="5068" actId="255"/>
          <ac:spMkLst>
            <pc:docMk/>
            <pc:sldMk cId="1994707044" sldId="352"/>
            <ac:spMk id="2" creationId="{A457013A-4FA7-F2E8-1000-8982A977DB26}"/>
          </ac:spMkLst>
        </pc:spChg>
        <pc:picChg chg="mod">
          <ac:chgData name="Elaine da Silva" userId="e9a87bde7f50edd9" providerId="LiveId" clId="{7DAEDF5A-C90F-4022-B6AC-7586ABB4CB3F}" dt="2025-04-13T21:27:55.862" v="4895" actId="1076"/>
          <ac:picMkLst>
            <pc:docMk/>
            <pc:sldMk cId="1994707044" sldId="352"/>
            <ac:picMk id="9" creationId="{B5CAD8B2-286F-79BF-77C9-2EDF3969BD5F}"/>
          </ac:picMkLst>
        </pc:picChg>
      </pc:sldChg>
      <pc:sldChg chg="delSp modSp add mod">
        <pc:chgData name="Elaine da Silva" userId="e9a87bde7f50edd9" providerId="LiveId" clId="{7DAEDF5A-C90F-4022-B6AC-7586ABB4CB3F}" dt="2025-04-13T23:04:13.799" v="5069" actId="255"/>
        <pc:sldMkLst>
          <pc:docMk/>
          <pc:sldMk cId="2687164010" sldId="353"/>
        </pc:sldMkLst>
        <pc:spChg chg="mod">
          <ac:chgData name="Elaine da Silva" userId="e9a87bde7f50edd9" providerId="LiveId" clId="{7DAEDF5A-C90F-4022-B6AC-7586ABB4CB3F}" dt="2025-04-13T23:04:13.799" v="5069" actId="255"/>
          <ac:spMkLst>
            <pc:docMk/>
            <pc:sldMk cId="2687164010" sldId="353"/>
            <ac:spMk id="2" creationId="{DCBAB920-9B8E-B7CE-D3F1-8FCB3C0A03E4}"/>
          </ac:spMkLst>
        </pc:spChg>
        <pc:picChg chg="mod">
          <ac:chgData name="Elaine da Silva" userId="e9a87bde7f50edd9" providerId="LiveId" clId="{7DAEDF5A-C90F-4022-B6AC-7586ABB4CB3F}" dt="2025-04-13T21:26:05.493" v="4876" actId="1076"/>
          <ac:picMkLst>
            <pc:docMk/>
            <pc:sldMk cId="2687164010" sldId="353"/>
            <ac:picMk id="8" creationId="{C73867DC-6522-61EE-BBAF-89DFF411A1FA}"/>
          </ac:picMkLst>
        </pc:picChg>
      </pc:sldChg>
      <pc:sldChg chg="modSp add mod">
        <pc:chgData name="Elaine da Silva" userId="e9a87bde7f50edd9" providerId="LiveId" clId="{7DAEDF5A-C90F-4022-B6AC-7586ABB4CB3F}" dt="2025-04-13T23:04:49.823" v="5070" actId="255"/>
        <pc:sldMkLst>
          <pc:docMk/>
          <pc:sldMk cId="1127763583" sldId="354"/>
        </pc:sldMkLst>
        <pc:spChg chg="mod">
          <ac:chgData name="Elaine da Silva" userId="e9a87bde7f50edd9" providerId="LiveId" clId="{7DAEDF5A-C90F-4022-B6AC-7586ABB4CB3F}" dt="2025-04-13T23:04:49.823" v="5070" actId="255"/>
          <ac:spMkLst>
            <pc:docMk/>
            <pc:sldMk cId="1127763583" sldId="354"/>
            <ac:spMk id="2" creationId="{783CD877-6CAE-07A6-F634-1ECDC3AAD1EB}"/>
          </ac:spMkLst>
        </pc:spChg>
        <pc:picChg chg="mod">
          <ac:chgData name="Elaine da Silva" userId="e9a87bde7f50edd9" providerId="LiveId" clId="{7DAEDF5A-C90F-4022-B6AC-7586ABB4CB3F}" dt="2025-04-13T21:26:51.280" v="4880" actId="1076"/>
          <ac:picMkLst>
            <pc:docMk/>
            <pc:sldMk cId="1127763583" sldId="354"/>
            <ac:picMk id="8" creationId="{ED8464FD-D029-EA2D-1935-941664A3D714}"/>
          </ac:picMkLst>
        </pc:picChg>
      </pc:sldChg>
      <pc:sldChg chg="modSp add mod">
        <pc:chgData name="Elaine da Silva" userId="e9a87bde7f50edd9" providerId="LiveId" clId="{7DAEDF5A-C90F-4022-B6AC-7586ABB4CB3F}" dt="2025-04-13T23:04:57.153" v="5072" actId="27636"/>
        <pc:sldMkLst>
          <pc:docMk/>
          <pc:sldMk cId="1489221792" sldId="355"/>
        </pc:sldMkLst>
        <pc:spChg chg="mod">
          <ac:chgData name="Elaine da Silva" userId="e9a87bde7f50edd9" providerId="LiveId" clId="{7DAEDF5A-C90F-4022-B6AC-7586ABB4CB3F}" dt="2025-04-13T23:04:57.153" v="5072" actId="27636"/>
          <ac:spMkLst>
            <pc:docMk/>
            <pc:sldMk cId="1489221792" sldId="355"/>
            <ac:spMk id="2" creationId="{9713E7E5-8ADD-BF5A-ADD8-D90DF152E5CC}"/>
          </ac:spMkLst>
        </pc:spChg>
        <pc:picChg chg="mod">
          <ac:chgData name="Elaine da Silva" userId="e9a87bde7f50edd9" providerId="LiveId" clId="{7DAEDF5A-C90F-4022-B6AC-7586ABB4CB3F}" dt="2025-04-13T21:22:08.775" v="4853" actId="1076"/>
          <ac:picMkLst>
            <pc:docMk/>
            <pc:sldMk cId="1489221792" sldId="355"/>
            <ac:picMk id="7" creationId="{C49B63F4-3D8E-0398-92DA-46443B751458}"/>
          </ac:picMkLst>
        </pc:picChg>
      </pc:sldChg>
      <pc:sldChg chg="addSp delSp modSp new mod">
        <pc:chgData name="Elaine da Silva" userId="e9a87bde7f50edd9" providerId="LiveId" clId="{7DAEDF5A-C90F-4022-B6AC-7586ABB4CB3F}" dt="2025-04-13T23:47:31.619" v="5235" actId="255"/>
        <pc:sldMkLst>
          <pc:docMk/>
          <pc:sldMk cId="1502422462" sldId="356"/>
        </pc:sldMkLst>
        <pc:spChg chg="mod">
          <ac:chgData name="Elaine da Silva" userId="e9a87bde7f50edd9" providerId="LiveId" clId="{7DAEDF5A-C90F-4022-B6AC-7586ABB4CB3F}" dt="2025-04-13T23:31:45.425" v="5217" actId="27636"/>
          <ac:spMkLst>
            <pc:docMk/>
            <pc:sldMk cId="1502422462" sldId="356"/>
            <ac:spMk id="2" creationId="{5F927C16-15D4-8021-87ED-3548E963DEA5}"/>
          </ac:spMkLst>
        </pc:spChg>
        <pc:spChg chg="add mod">
          <ac:chgData name="Elaine da Silva" userId="e9a87bde7f50edd9" providerId="LiveId" clId="{7DAEDF5A-C90F-4022-B6AC-7586ABB4CB3F}" dt="2025-04-13T23:47:31.619" v="5235" actId="255"/>
          <ac:spMkLst>
            <pc:docMk/>
            <pc:sldMk cId="1502422462" sldId="356"/>
            <ac:spMk id="5" creationId="{4D85C284-ABB3-1156-0331-7C0922F65EF8}"/>
          </ac:spMkLst>
        </pc:spChg>
      </pc:sldChg>
      <pc:sldChg chg="addSp delSp modSp new del mod">
        <pc:chgData name="Elaine da Silva" userId="e9a87bde7f50edd9" providerId="LiveId" clId="{7DAEDF5A-C90F-4022-B6AC-7586ABB4CB3F}" dt="2025-04-13T23:00:49.872" v="5047" actId="47"/>
        <pc:sldMkLst>
          <pc:docMk/>
          <pc:sldMk cId="3553333059" sldId="356"/>
        </pc:sldMkLst>
      </pc:sldChg>
    </pc:docChg>
  </pc:docChgLst>
  <pc:docChgLst>
    <pc:chgData name="Elaine da Silva" userId="e9a87bde7f50edd9" providerId="LiveId" clId="{AFFB6044-C50D-4838-81DC-1BEB93EC368B}"/>
    <pc:docChg chg="undo custSel addSld delSld modSld sldOrd">
      <pc:chgData name="Elaine da Silva" userId="e9a87bde7f50edd9" providerId="LiveId" clId="{AFFB6044-C50D-4838-81DC-1BEB93EC368B}" dt="2025-04-16T13:28:06.771" v="1610" actId="14826"/>
      <pc:docMkLst>
        <pc:docMk/>
      </pc:docMkLst>
      <pc:sldChg chg="modSp">
        <pc:chgData name="Elaine da Silva" userId="e9a87bde7f50edd9" providerId="LiveId" clId="{AFFB6044-C50D-4838-81DC-1BEB93EC368B}" dt="2025-04-16T13:28:06.771" v="1610" actId="14826"/>
        <pc:sldMkLst>
          <pc:docMk/>
          <pc:sldMk cId="2637138969" sldId="269"/>
        </pc:sldMkLst>
        <pc:picChg chg="mod">
          <ac:chgData name="Elaine da Silva" userId="e9a87bde7f50edd9" providerId="LiveId" clId="{AFFB6044-C50D-4838-81DC-1BEB93EC368B}" dt="2025-04-16T13:28:06.771" v="1610" actId="14826"/>
          <ac:picMkLst>
            <pc:docMk/>
            <pc:sldMk cId="2637138969" sldId="269"/>
            <ac:picMk id="5" creationId="{82AC8527-3643-B97A-EF78-AC0AF56925E1}"/>
          </ac:picMkLst>
        </pc:picChg>
      </pc:sldChg>
      <pc:sldChg chg="modSp">
        <pc:chgData name="Elaine da Silva" userId="e9a87bde7f50edd9" providerId="LiveId" clId="{AFFB6044-C50D-4838-81DC-1BEB93EC368B}" dt="2025-04-15T21:29:49.134" v="1606" actId="20577"/>
        <pc:sldMkLst>
          <pc:docMk/>
          <pc:sldMk cId="1251169663" sldId="276"/>
        </pc:sldMkLst>
        <pc:graphicFrameChg chg="mod">
          <ac:chgData name="Elaine da Silva" userId="e9a87bde7f50edd9" providerId="LiveId" clId="{AFFB6044-C50D-4838-81DC-1BEB93EC368B}" dt="2025-04-15T21:29:49.134" v="1606" actId="20577"/>
          <ac:graphicFrameMkLst>
            <pc:docMk/>
            <pc:sldMk cId="1251169663" sldId="276"/>
            <ac:graphicFrameMk id="9" creationId="{98D5BCDC-B488-9E93-C28F-5A4FC4619C79}"/>
          </ac:graphicFrameMkLst>
        </pc:graphicFrameChg>
      </pc:sldChg>
      <pc:sldChg chg="addSp delSp modSp mod setBg">
        <pc:chgData name="Elaine da Silva" userId="e9a87bde7f50edd9" providerId="LiveId" clId="{AFFB6044-C50D-4838-81DC-1BEB93EC368B}" dt="2025-04-14T21:15:00.805" v="963" actId="26606"/>
        <pc:sldMkLst>
          <pc:docMk/>
          <pc:sldMk cId="197994427" sldId="290"/>
        </pc:sldMkLst>
        <pc:spChg chg="mod">
          <ac:chgData name="Elaine da Silva" userId="e9a87bde7f50edd9" providerId="LiveId" clId="{AFFB6044-C50D-4838-81DC-1BEB93EC368B}" dt="2025-04-14T21:15:00.805" v="963" actId="26606"/>
          <ac:spMkLst>
            <pc:docMk/>
            <pc:sldMk cId="197994427" sldId="290"/>
            <ac:spMk id="2" creationId="{9F6485DE-AA05-1A08-6F42-F60AAD4419D5}"/>
          </ac:spMkLst>
        </pc:spChg>
        <pc:graphicFrameChg chg="add mod modGraphic">
          <ac:chgData name="Elaine da Silva" userId="e9a87bde7f50edd9" providerId="LiveId" clId="{AFFB6044-C50D-4838-81DC-1BEB93EC368B}" dt="2025-04-14T21:15:00.805" v="963" actId="26606"/>
          <ac:graphicFrameMkLst>
            <pc:docMk/>
            <pc:sldMk cId="197994427" sldId="290"/>
            <ac:graphicFrameMk id="17" creationId="{C0796C38-FDFB-EA05-9224-DC1C84960491}"/>
          </ac:graphicFrameMkLst>
        </pc:graphicFrameChg>
      </pc:sldChg>
      <pc:sldChg chg="addSp delSp modSp mod setBg">
        <pc:chgData name="Elaine da Silva" userId="e9a87bde7f50edd9" providerId="LiveId" clId="{AFFB6044-C50D-4838-81DC-1BEB93EC368B}" dt="2025-04-14T21:14:36.005" v="962" actId="26606"/>
        <pc:sldMkLst>
          <pc:docMk/>
          <pc:sldMk cId="713108651" sldId="292"/>
        </pc:sldMkLst>
        <pc:spChg chg="mod">
          <ac:chgData name="Elaine da Silva" userId="e9a87bde7f50edd9" providerId="LiveId" clId="{AFFB6044-C50D-4838-81DC-1BEB93EC368B}" dt="2025-04-14T21:14:36.005" v="962" actId="26606"/>
          <ac:spMkLst>
            <pc:docMk/>
            <pc:sldMk cId="713108651" sldId="292"/>
            <ac:spMk id="2" creationId="{17640805-45FE-DCC2-EFDF-C208F979A411}"/>
          </ac:spMkLst>
        </pc:spChg>
        <pc:graphicFrameChg chg="add">
          <ac:chgData name="Elaine da Silva" userId="e9a87bde7f50edd9" providerId="LiveId" clId="{AFFB6044-C50D-4838-81DC-1BEB93EC368B}" dt="2025-04-14T21:14:36.005" v="962" actId="26606"/>
          <ac:graphicFrameMkLst>
            <pc:docMk/>
            <pc:sldMk cId="713108651" sldId="292"/>
            <ac:graphicFrameMk id="5" creationId="{7E732461-6F31-1687-B0B2-93DD4EF987E4}"/>
          </ac:graphicFrameMkLst>
        </pc:graphicFrameChg>
      </pc:sldChg>
      <pc:sldChg chg="modSp mod">
        <pc:chgData name="Elaine da Silva" userId="e9a87bde7f50edd9" providerId="LiveId" clId="{AFFB6044-C50D-4838-81DC-1BEB93EC368B}" dt="2025-04-14T21:43:36.097" v="1497" actId="14100"/>
        <pc:sldMkLst>
          <pc:docMk/>
          <pc:sldMk cId="3444305273" sldId="300"/>
        </pc:sldMkLst>
        <pc:spChg chg="mod">
          <ac:chgData name="Elaine da Silva" userId="e9a87bde7f50edd9" providerId="LiveId" clId="{AFFB6044-C50D-4838-81DC-1BEB93EC368B}" dt="2025-04-14T21:43:21.334" v="1495" actId="27636"/>
          <ac:spMkLst>
            <pc:docMk/>
            <pc:sldMk cId="3444305273" sldId="300"/>
            <ac:spMk id="2" creationId="{3137B99D-814F-8903-4A52-4B53391BB47A}"/>
          </ac:spMkLst>
        </pc:spChg>
        <pc:graphicFrameChg chg="mod modGraphic">
          <ac:chgData name="Elaine da Silva" userId="e9a87bde7f50edd9" providerId="LiveId" clId="{AFFB6044-C50D-4838-81DC-1BEB93EC368B}" dt="2025-04-14T21:43:36.097" v="1497" actId="14100"/>
          <ac:graphicFrameMkLst>
            <pc:docMk/>
            <pc:sldMk cId="3444305273" sldId="300"/>
            <ac:graphicFrameMk id="9" creationId="{E22CAB96-0D26-9305-A8A3-A9F698ABD943}"/>
          </ac:graphicFrameMkLst>
        </pc:graphicFrameChg>
      </pc:sldChg>
      <pc:sldChg chg="modSp mod">
        <pc:chgData name="Elaine da Silva" userId="e9a87bde7f50edd9" providerId="LiveId" clId="{AFFB6044-C50D-4838-81DC-1BEB93EC368B}" dt="2025-04-14T18:22:45.610" v="910" actId="20577"/>
        <pc:sldMkLst>
          <pc:docMk/>
          <pc:sldMk cId="2979499639" sldId="306"/>
        </pc:sldMkLst>
        <pc:spChg chg="mod">
          <ac:chgData name="Elaine da Silva" userId="e9a87bde7f50edd9" providerId="LiveId" clId="{AFFB6044-C50D-4838-81DC-1BEB93EC368B}" dt="2025-04-14T18:22:45.610" v="910" actId="20577"/>
          <ac:spMkLst>
            <pc:docMk/>
            <pc:sldMk cId="2979499639" sldId="306"/>
            <ac:spMk id="3" creationId="{9132EF23-95DA-C05F-F113-340D5082957E}"/>
          </ac:spMkLst>
        </pc:spChg>
      </pc:sldChg>
      <pc:sldChg chg="addSp delSp modSp del mod ord">
        <pc:chgData name="Elaine da Silva" userId="e9a87bde7f50edd9" providerId="LiveId" clId="{AFFB6044-C50D-4838-81DC-1BEB93EC368B}" dt="2025-04-14T21:44:02.149" v="1499" actId="47"/>
        <pc:sldMkLst>
          <pc:docMk/>
          <pc:sldMk cId="1966913227" sldId="309"/>
        </pc:sldMkLst>
      </pc:sldChg>
      <pc:sldChg chg="modSp del ord">
        <pc:chgData name="Elaine da Silva" userId="e9a87bde7f50edd9" providerId="LiveId" clId="{AFFB6044-C50D-4838-81DC-1BEB93EC368B}" dt="2025-04-14T21:44:00.488" v="1498" actId="47"/>
        <pc:sldMkLst>
          <pc:docMk/>
          <pc:sldMk cId="3097997675" sldId="319"/>
        </pc:sldMkLst>
      </pc:sldChg>
      <pc:sldChg chg="modSp mod ord">
        <pc:chgData name="Elaine da Silva" userId="e9a87bde7f50edd9" providerId="LiveId" clId="{AFFB6044-C50D-4838-81DC-1BEB93EC368B}" dt="2025-04-16T01:43:35.356" v="1609"/>
        <pc:sldMkLst>
          <pc:docMk/>
          <pc:sldMk cId="827831385" sldId="322"/>
        </pc:sldMkLst>
        <pc:picChg chg="mod">
          <ac:chgData name="Elaine da Silva" userId="e9a87bde7f50edd9" providerId="LiveId" clId="{AFFB6044-C50D-4838-81DC-1BEB93EC368B}" dt="2025-04-16T01:43:24.709" v="1607" actId="14826"/>
          <ac:picMkLst>
            <pc:docMk/>
            <pc:sldMk cId="827831385" sldId="322"/>
            <ac:picMk id="5" creationId="{E5CA817E-CC4F-EF87-B996-BAE79D6EFCB3}"/>
          </ac:picMkLst>
        </pc:picChg>
      </pc:sldChg>
      <pc:sldChg chg="addSp delSp modSp mod">
        <pc:chgData name="Elaine da Silva" userId="e9a87bde7f50edd9" providerId="LiveId" clId="{AFFB6044-C50D-4838-81DC-1BEB93EC368B}" dt="2025-04-14T21:16:37.867" v="976" actId="20577"/>
        <pc:sldMkLst>
          <pc:docMk/>
          <pc:sldMk cId="3585996172" sldId="329"/>
        </pc:sldMkLst>
        <pc:graphicFrameChg chg="add mod">
          <ac:chgData name="Elaine da Silva" userId="e9a87bde7f50edd9" providerId="LiveId" clId="{AFFB6044-C50D-4838-81DC-1BEB93EC368B}" dt="2025-04-14T21:16:37.867" v="976" actId="20577"/>
          <ac:graphicFrameMkLst>
            <pc:docMk/>
            <pc:sldMk cId="3585996172" sldId="329"/>
            <ac:graphicFrameMk id="5" creationId="{0737E715-5709-29B2-436E-35F617B825A8}"/>
          </ac:graphicFrameMkLst>
        </pc:graphicFrameChg>
      </pc:sldChg>
      <pc:sldChg chg="addSp delSp modSp new mod setBg">
        <pc:chgData name="Elaine da Silva" userId="e9a87bde7f50edd9" providerId="LiveId" clId="{AFFB6044-C50D-4838-81DC-1BEB93EC368B}" dt="2025-04-14T21:47:06.002" v="1590" actId="26606"/>
        <pc:sldMkLst>
          <pc:docMk/>
          <pc:sldMk cId="4227291647" sldId="357"/>
        </pc:sldMkLst>
        <pc:spChg chg="mod">
          <ac:chgData name="Elaine da Silva" userId="e9a87bde7f50edd9" providerId="LiveId" clId="{AFFB6044-C50D-4838-81DC-1BEB93EC368B}" dt="2025-04-14T21:47:06.002" v="1590" actId="26606"/>
          <ac:spMkLst>
            <pc:docMk/>
            <pc:sldMk cId="4227291647" sldId="357"/>
            <ac:spMk id="2" creationId="{438D5B91-63F2-207D-BE21-2C39B25809BD}"/>
          </ac:spMkLst>
        </pc:spChg>
        <pc:graphicFrameChg chg="add">
          <ac:chgData name="Elaine da Silva" userId="e9a87bde7f50edd9" providerId="LiveId" clId="{AFFB6044-C50D-4838-81DC-1BEB93EC368B}" dt="2025-04-14T21:47:06.002" v="1590" actId="26606"/>
          <ac:graphicFrameMkLst>
            <pc:docMk/>
            <pc:sldMk cId="4227291647" sldId="357"/>
            <ac:graphicFrameMk id="6" creationId="{61D039D9-E2D7-461F-37FD-15F264BB4196}"/>
          </ac:graphicFrameMkLst>
        </pc:graphicFrameChg>
      </pc:sldChg>
      <pc:sldChg chg="add">
        <pc:chgData name="Elaine da Silva" userId="e9a87bde7f50edd9" providerId="LiveId" clId="{AFFB6044-C50D-4838-81DC-1BEB93EC368B}" dt="2025-04-14T00:20:04.181" v="888"/>
        <pc:sldMkLst>
          <pc:docMk/>
          <pc:sldMk cId="2469762858" sldId="358"/>
        </pc:sldMkLst>
      </pc:sldChg>
      <pc:sldChg chg="addSp delSp modSp new mod">
        <pc:chgData name="Elaine da Silva" userId="e9a87bde7f50edd9" providerId="LiveId" clId="{AFFB6044-C50D-4838-81DC-1BEB93EC368B}" dt="2025-04-14T18:55:09.515" v="948" actId="1076"/>
        <pc:sldMkLst>
          <pc:docMk/>
          <pc:sldMk cId="2193509306" sldId="359"/>
        </pc:sldMkLst>
        <pc:spChg chg="mod">
          <ac:chgData name="Elaine da Silva" userId="e9a87bde7f50edd9" providerId="LiveId" clId="{AFFB6044-C50D-4838-81DC-1BEB93EC368B}" dt="2025-04-14T18:54:56.546" v="946" actId="20577"/>
          <ac:spMkLst>
            <pc:docMk/>
            <pc:sldMk cId="2193509306" sldId="359"/>
            <ac:spMk id="2" creationId="{C3A0FDBA-D6AB-58B3-16DE-333995E68DB6}"/>
          </ac:spMkLst>
        </pc:spChg>
        <pc:picChg chg="add mod ord">
          <ac:chgData name="Elaine da Silva" userId="e9a87bde7f50edd9" providerId="LiveId" clId="{AFFB6044-C50D-4838-81DC-1BEB93EC368B}" dt="2025-04-14T18:55:09.515" v="948" actId="1076"/>
          <ac:picMkLst>
            <pc:docMk/>
            <pc:sldMk cId="2193509306" sldId="359"/>
            <ac:picMk id="5" creationId="{CB76F924-4CDC-B587-8C91-701840C3D576}"/>
          </ac:picMkLst>
        </pc:picChg>
      </pc:sldChg>
      <pc:sldMasterChg chg="delSldLayout">
        <pc:chgData name="Elaine da Silva" userId="e9a87bde7f50edd9" providerId="LiveId" clId="{AFFB6044-C50D-4838-81DC-1BEB93EC368B}" dt="2025-04-14T21:44:00.488" v="1498" actId="47"/>
        <pc:sldMasterMkLst>
          <pc:docMk/>
          <pc:sldMasterMk cId="2542070239" sldId="2147483764"/>
        </pc:sldMasterMkLst>
        <pc:sldLayoutChg chg="del">
          <pc:chgData name="Elaine da Silva" userId="e9a87bde7f50edd9" providerId="LiveId" clId="{AFFB6044-C50D-4838-81DC-1BEB93EC368B}" dt="2025-04-14T21:44:00.488" v="1498" actId="47"/>
          <pc:sldLayoutMkLst>
            <pc:docMk/>
            <pc:sldMasterMk cId="2542070239" sldId="2147483764"/>
            <pc:sldLayoutMk cId="68099191" sldId="2147483777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2D990-9168-4E49-9FC7-E2EB274275E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904830-D2AE-4B41-B43A-795892EA5B36}">
      <dgm:prSet/>
      <dgm:spPr/>
      <dgm:t>
        <a:bodyPr/>
        <a:lstStyle/>
        <a:p>
          <a:r>
            <a:rPr lang="en-CA" b="1" dirty="0"/>
            <a:t>Goals</a:t>
          </a:r>
          <a:r>
            <a:rPr lang="en-CA" dirty="0"/>
            <a:t>:</a:t>
          </a:r>
        </a:p>
        <a:p>
          <a:r>
            <a:rPr lang="en-CA" dirty="0"/>
            <a:t>* Predict stock prices</a:t>
          </a:r>
        </a:p>
        <a:p>
          <a:r>
            <a:rPr lang="en-CA" dirty="0"/>
            <a:t>* Analyze Trump impact</a:t>
          </a:r>
        </a:p>
        <a:p>
          <a:r>
            <a:rPr lang="en-CA" dirty="0"/>
            <a:t>* Report insights</a:t>
          </a:r>
        </a:p>
      </dgm:t>
    </dgm:pt>
    <dgm:pt modelId="{9292FB3E-4773-475D-8E83-BAAA7B33E46D}" type="parTrans" cxnId="{5A1BE5A6-B16B-4ABC-A8F6-6E306CCF3FE4}">
      <dgm:prSet/>
      <dgm:spPr/>
      <dgm:t>
        <a:bodyPr/>
        <a:lstStyle/>
        <a:p>
          <a:endParaRPr lang="en-US"/>
        </a:p>
      </dgm:t>
    </dgm:pt>
    <dgm:pt modelId="{0CB4876E-1E1B-43EF-818E-A76D4D153FA3}" type="sibTrans" cxnId="{5A1BE5A6-B16B-4ABC-A8F6-6E306CCF3FE4}">
      <dgm:prSet/>
      <dgm:spPr/>
      <dgm:t>
        <a:bodyPr/>
        <a:lstStyle/>
        <a:p>
          <a:endParaRPr lang="en-US"/>
        </a:p>
      </dgm:t>
    </dgm:pt>
    <dgm:pt modelId="{92BE2AA7-C314-4C25-A6A4-BB299EE9C8D8}">
      <dgm:prSet/>
      <dgm:spPr/>
      <dgm:t>
        <a:bodyPr/>
        <a:lstStyle/>
        <a:p>
          <a:r>
            <a:rPr lang="en-CA" b="1"/>
            <a:t>Rationale</a:t>
          </a:r>
          <a:r>
            <a:rPr lang="en-CA"/>
            <a:t>: personal curiosity to explore stock market trends triggered by political events, such as Trump's victory and his relationship with the business leaders.</a:t>
          </a:r>
          <a:endParaRPr lang="en-US"/>
        </a:p>
      </dgm:t>
    </dgm:pt>
    <dgm:pt modelId="{5309FA51-A86B-4456-934E-B644FCD2F6BF}" type="sibTrans" cxnId="{E43FA44B-01F2-4048-BAB0-5956CB667F68}">
      <dgm:prSet/>
      <dgm:spPr/>
      <dgm:t>
        <a:bodyPr/>
        <a:lstStyle/>
        <a:p>
          <a:endParaRPr lang="en-US"/>
        </a:p>
      </dgm:t>
    </dgm:pt>
    <dgm:pt modelId="{D6721269-BD4A-4856-9FFF-9163CCD8D131}" type="parTrans" cxnId="{E43FA44B-01F2-4048-BAB0-5956CB667F68}">
      <dgm:prSet/>
      <dgm:spPr/>
      <dgm:t>
        <a:bodyPr/>
        <a:lstStyle/>
        <a:p>
          <a:endParaRPr lang="en-US"/>
        </a:p>
      </dgm:t>
    </dgm:pt>
    <dgm:pt modelId="{D0A474D0-BF84-4E5E-99D0-9DE2503181E1}">
      <dgm:prSet/>
      <dgm:spPr/>
      <dgm:t>
        <a:bodyPr/>
        <a:lstStyle/>
        <a:p>
          <a:r>
            <a:rPr lang="en-CA" b="1" dirty="0"/>
            <a:t>Scope</a:t>
          </a:r>
          <a:r>
            <a:rPr lang="en-CA" dirty="0"/>
            <a:t>:</a:t>
          </a:r>
        </a:p>
        <a:p>
          <a:r>
            <a:rPr lang="en-CA" dirty="0"/>
            <a:t>* Gather daily data from API</a:t>
          </a:r>
        </a:p>
        <a:p>
          <a:r>
            <a:rPr lang="en-CA" dirty="0"/>
            <a:t>* Train a model to predict close price</a:t>
          </a:r>
        </a:p>
        <a:p>
          <a:r>
            <a:rPr lang="en-CA" dirty="0"/>
            <a:t>* Report insights in Power BI</a:t>
          </a:r>
        </a:p>
      </dgm:t>
    </dgm:pt>
    <dgm:pt modelId="{1574F6FB-0EFB-4BFF-BD74-6614330F91BB}" type="parTrans" cxnId="{49EB6212-9536-4792-B579-F99B725B48E0}">
      <dgm:prSet/>
      <dgm:spPr/>
      <dgm:t>
        <a:bodyPr/>
        <a:lstStyle/>
        <a:p>
          <a:endParaRPr lang="en-CA"/>
        </a:p>
      </dgm:t>
    </dgm:pt>
    <dgm:pt modelId="{8AED3F59-10E7-4B06-AAA0-D5238B918EF2}" type="sibTrans" cxnId="{49EB6212-9536-4792-B579-F99B725B48E0}">
      <dgm:prSet/>
      <dgm:spPr/>
      <dgm:t>
        <a:bodyPr/>
        <a:lstStyle/>
        <a:p>
          <a:endParaRPr lang="en-CA"/>
        </a:p>
      </dgm:t>
    </dgm:pt>
    <dgm:pt modelId="{3BAEB783-3BC4-4CF2-8529-CED1D4DCBDE2}" type="pres">
      <dgm:prSet presAssocID="{B322D990-9168-4E49-9FC7-E2EB274275EC}" presName="outerComposite" presStyleCnt="0">
        <dgm:presLayoutVars>
          <dgm:chMax val="5"/>
          <dgm:dir/>
          <dgm:resizeHandles val="exact"/>
        </dgm:presLayoutVars>
      </dgm:prSet>
      <dgm:spPr/>
    </dgm:pt>
    <dgm:pt modelId="{DE2B9DEF-8085-48B3-8231-C1733B667E00}" type="pres">
      <dgm:prSet presAssocID="{B322D990-9168-4E49-9FC7-E2EB274275EC}" presName="dummyMaxCanvas" presStyleCnt="0">
        <dgm:presLayoutVars/>
      </dgm:prSet>
      <dgm:spPr/>
    </dgm:pt>
    <dgm:pt modelId="{D1ECB199-C0CA-4EC5-9D0C-2B1CEB4D3BF6}" type="pres">
      <dgm:prSet presAssocID="{B322D990-9168-4E49-9FC7-E2EB274275EC}" presName="ThreeNodes_1" presStyleLbl="node1" presStyleIdx="0" presStyleCnt="3">
        <dgm:presLayoutVars>
          <dgm:bulletEnabled val="1"/>
        </dgm:presLayoutVars>
      </dgm:prSet>
      <dgm:spPr/>
    </dgm:pt>
    <dgm:pt modelId="{236FD4F1-054E-4B6A-934B-1D75640A86AE}" type="pres">
      <dgm:prSet presAssocID="{B322D990-9168-4E49-9FC7-E2EB274275EC}" presName="ThreeNodes_2" presStyleLbl="node1" presStyleIdx="1" presStyleCnt="3">
        <dgm:presLayoutVars>
          <dgm:bulletEnabled val="1"/>
        </dgm:presLayoutVars>
      </dgm:prSet>
      <dgm:spPr/>
    </dgm:pt>
    <dgm:pt modelId="{2D715791-ED5F-4BAD-AB8F-8416CFE98915}" type="pres">
      <dgm:prSet presAssocID="{B322D990-9168-4E49-9FC7-E2EB274275EC}" presName="ThreeNodes_3" presStyleLbl="node1" presStyleIdx="2" presStyleCnt="3">
        <dgm:presLayoutVars>
          <dgm:bulletEnabled val="1"/>
        </dgm:presLayoutVars>
      </dgm:prSet>
      <dgm:spPr/>
    </dgm:pt>
    <dgm:pt modelId="{62B6579E-DFAF-49EC-A509-04EA30548067}" type="pres">
      <dgm:prSet presAssocID="{B322D990-9168-4E49-9FC7-E2EB274275EC}" presName="ThreeConn_1-2" presStyleLbl="fgAccFollowNode1" presStyleIdx="0" presStyleCnt="2">
        <dgm:presLayoutVars>
          <dgm:bulletEnabled val="1"/>
        </dgm:presLayoutVars>
      </dgm:prSet>
      <dgm:spPr/>
    </dgm:pt>
    <dgm:pt modelId="{865EE955-6A22-4CB3-8384-4AE2A9D80C96}" type="pres">
      <dgm:prSet presAssocID="{B322D990-9168-4E49-9FC7-E2EB274275EC}" presName="ThreeConn_2-3" presStyleLbl="fgAccFollowNode1" presStyleIdx="1" presStyleCnt="2">
        <dgm:presLayoutVars>
          <dgm:bulletEnabled val="1"/>
        </dgm:presLayoutVars>
      </dgm:prSet>
      <dgm:spPr/>
    </dgm:pt>
    <dgm:pt modelId="{FB13E930-A61F-498B-B60B-1F6196EDEBBE}" type="pres">
      <dgm:prSet presAssocID="{B322D990-9168-4E49-9FC7-E2EB274275EC}" presName="ThreeNodes_1_text" presStyleLbl="node1" presStyleIdx="2" presStyleCnt="3">
        <dgm:presLayoutVars>
          <dgm:bulletEnabled val="1"/>
        </dgm:presLayoutVars>
      </dgm:prSet>
      <dgm:spPr/>
    </dgm:pt>
    <dgm:pt modelId="{EE0A2F3C-CF05-4DCC-98C9-497D45F645B3}" type="pres">
      <dgm:prSet presAssocID="{B322D990-9168-4E49-9FC7-E2EB274275EC}" presName="ThreeNodes_2_text" presStyleLbl="node1" presStyleIdx="2" presStyleCnt="3">
        <dgm:presLayoutVars>
          <dgm:bulletEnabled val="1"/>
        </dgm:presLayoutVars>
      </dgm:prSet>
      <dgm:spPr/>
    </dgm:pt>
    <dgm:pt modelId="{38C12A7F-D414-4E08-A166-20F0363C240D}" type="pres">
      <dgm:prSet presAssocID="{B322D990-9168-4E49-9FC7-E2EB274275E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B2110D-7B4C-41F1-9243-2E092D1978DB}" type="presOf" srcId="{D0A474D0-BF84-4E5E-99D0-9DE2503181E1}" destId="{2D715791-ED5F-4BAD-AB8F-8416CFE98915}" srcOrd="0" destOrd="0" presId="urn:microsoft.com/office/officeart/2005/8/layout/vProcess5"/>
    <dgm:cxn modelId="{49EB6212-9536-4792-B579-F99B725B48E0}" srcId="{B322D990-9168-4E49-9FC7-E2EB274275EC}" destId="{D0A474D0-BF84-4E5E-99D0-9DE2503181E1}" srcOrd="2" destOrd="0" parTransId="{1574F6FB-0EFB-4BFF-BD74-6614330F91BB}" sibTransId="{8AED3F59-10E7-4B06-AAA0-D5238B918EF2}"/>
    <dgm:cxn modelId="{17E4A41C-9096-4F9B-B1AC-72A3EAAADCA5}" type="presOf" srcId="{5309FA51-A86B-4456-934E-B644FCD2F6BF}" destId="{62B6579E-DFAF-49EC-A509-04EA30548067}" srcOrd="0" destOrd="0" presId="urn:microsoft.com/office/officeart/2005/8/layout/vProcess5"/>
    <dgm:cxn modelId="{CEF06427-0A1E-4C73-82CB-95B5D5EED5A4}" type="presOf" srcId="{D0A474D0-BF84-4E5E-99D0-9DE2503181E1}" destId="{38C12A7F-D414-4E08-A166-20F0363C240D}" srcOrd="1" destOrd="0" presId="urn:microsoft.com/office/officeart/2005/8/layout/vProcess5"/>
    <dgm:cxn modelId="{D18EFE37-FCA1-4022-B703-A4427697C045}" type="presOf" srcId="{92BE2AA7-C314-4C25-A6A4-BB299EE9C8D8}" destId="{FB13E930-A61F-498B-B60B-1F6196EDEBBE}" srcOrd="1" destOrd="0" presId="urn:microsoft.com/office/officeart/2005/8/layout/vProcess5"/>
    <dgm:cxn modelId="{7289DE3E-016E-4E1D-8BC3-3DF052F142C4}" type="presOf" srcId="{92BE2AA7-C314-4C25-A6A4-BB299EE9C8D8}" destId="{D1ECB199-C0CA-4EC5-9D0C-2B1CEB4D3BF6}" srcOrd="0" destOrd="0" presId="urn:microsoft.com/office/officeart/2005/8/layout/vProcess5"/>
    <dgm:cxn modelId="{8CDCC861-F5A0-47F7-BDBF-935CA94DAD6F}" type="presOf" srcId="{50904830-D2AE-4B41-B43A-795892EA5B36}" destId="{236FD4F1-054E-4B6A-934B-1D75640A86AE}" srcOrd="0" destOrd="0" presId="urn:microsoft.com/office/officeart/2005/8/layout/vProcess5"/>
    <dgm:cxn modelId="{E43FA44B-01F2-4048-BAB0-5956CB667F68}" srcId="{B322D990-9168-4E49-9FC7-E2EB274275EC}" destId="{92BE2AA7-C314-4C25-A6A4-BB299EE9C8D8}" srcOrd="0" destOrd="0" parTransId="{D6721269-BD4A-4856-9FFF-9163CCD8D131}" sibTransId="{5309FA51-A86B-4456-934E-B644FCD2F6BF}"/>
    <dgm:cxn modelId="{C56E8FA6-1A30-47CF-B281-2C0648DD5132}" type="presOf" srcId="{B322D990-9168-4E49-9FC7-E2EB274275EC}" destId="{3BAEB783-3BC4-4CF2-8529-CED1D4DCBDE2}" srcOrd="0" destOrd="0" presId="urn:microsoft.com/office/officeart/2005/8/layout/vProcess5"/>
    <dgm:cxn modelId="{5A1BE5A6-B16B-4ABC-A8F6-6E306CCF3FE4}" srcId="{B322D990-9168-4E49-9FC7-E2EB274275EC}" destId="{50904830-D2AE-4B41-B43A-795892EA5B36}" srcOrd="1" destOrd="0" parTransId="{9292FB3E-4773-475D-8E83-BAAA7B33E46D}" sibTransId="{0CB4876E-1E1B-43EF-818E-A76D4D153FA3}"/>
    <dgm:cxn modelId="{4AED98B3-8EA3-4D7A-BD28-FF3BBF07D029}" type="presOf" srcId="{50904830-D2AE-4B41-B43A-795892EA5B36}" destId="{EE0A2F3C-CF05-4DCC-98C9-497D45F645B3}" srcOrd="1" destOrd="0" presId="urn:microsoft.com/office/officeart/2005/8/layout/vProcess5"/>
    <dgm:cxn modelId="{789C91CC-4459-4F5D-BE49-153217B6C782}" type="presOf" srcId="{0CB4876E-1E1B-43EF-818E-A76D4D153FA3}" destId="{865EE955-6A22-4CB3-8384-4AE2A9D80C96}" srcOrd="0" destOrd="0" presId="urn:microsoft.com/office/officeart/2005/8/layout/vProcess5"/>
    <dgm:cxn modelId="{D7E843DD-69F6-4CB3-83DB-DB775FEECA90}" type="presParOf" srcId="{3BAEB783-3BC4-4CF2-8529-CED1D4DCBDE2}" destId="{DE2B9DEF-8085-48B3-8231-C1733B667E00}" srcOrd="0" destOrd="0" presId="urn:microsoft.com/office/officeart/2005/8/layout/vProcess5"/>
    <dgm:cxn modelId="{87FAE6B1-3FB8-4325-8A04-116F1805A7AF}" type="presParOf" srcId="{3BAEB783-3BC4-4CF2-8529-CED1D4DCBDE2}" destId="{D1ECB199-C0CA-4EC5-9D0C-2B1CEB4D3BF6}" srcOrd="1" destOrd="0" presId="urn:microsoft.com/office/officeart/2005/8/layout/vProcess5"/>
    <dgm:cxn modelId="{CB103E9D-B821-4852-9BD1-0616940E1600}" type="presParOf" srcId="{3BAEB783-3BC4-4CF2-8529-CED1D4DCBDE2}" destId="{236FD4F1-054E-4B6A-934B-1D75640A86AE}" srcOrd="2" destOrd="0" presId="urn:microsoft.com/office/officeart/2005/8/layout/vProcess5"/>
    <dgm:cxn modelId="{213E01FE-542B-4FA5-9498-60896D6E79BE}" type="presParOf" srcId="{3BAEB783-3BC4-4CF2-8529-CED1D4DCBDE2}" destId="{2D715791-ED5F-4BAD-AB8F-8416CFE98915}" srcOrd="3" destOrd="0" presId="urn:microsoft.com/office/officeart/2005/8/layout/vProcess5"/>
    <dgm:cxn modelId="{43C43657-F57A-4E38-8664-12D799332D02}" type="presParOf" srcId="{3BAEB783-3BC4-4CF2-8529-CED1D4DCBDE2}" destId="{62B6579E-DFAF-49EC-A509-04EA30548067}" srcOrd="4" destOrd="0" presId="urn:microsoft.com/office/officeart/2005/8/layout/vProcess5"/>
    <dgm:cxn modelId="{7E8B984B-1E65-4927-B92C-0397BA648303}" type="presParOf" srcId="{3BAEB783-3BC4-4CF2-8529-CED1D4DCBDE2}" destId="{865EE955-6A22-4CB3-8384-4AE2A9D80C96}" srcOrd="5" destOrd="0" presId="urn:microsoft.com/office/officeart/2005/8/layout/vProcess5"/>
    <dgm:cxn modelId="{0ED71864-3173-4B75-BE79-F7564EC03C64}" type="presParOf" srcId="{3BAEB783-3BC4-4CF2-8529-CED1D4DCBDE2}" destId="{FB13E930-A61F-498B-B60B-1F6196EDEBBE}" srcOrd="6" destOrd="0" presId="urn:microsoft.com/office/officeart/2005/8/layout/vProcess5"/>
    <dgm:cxn modelId="{3855A4CB-79BE-40C0-8CF5-6F23E0ED6E3E}" type="presParOf" srcId="{3BAEB783-3BC4-4CF2-8529-CED1D4DCBDE2}" destId="{EE0A2F3C-CF05-4DCC-98C9-497D45F645B3}" srcOrd="7" destOrd="0" presId="urn:microsoft.com/office/officeart/2005/8/layout/vProcess5"/>
    <dgm:cxn modelId="{56BBC0A5-9CC7-4A32-BDEB-BB6F4E927562}" type="presParOf" srcId="{3BAEB783-3BC4-4CF2-8529-CED1D4DCBDE2}" destId="{38C12A7F-D414-4E08-A166-20F0363C24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6476C4-D8D1-4AF1-8393-E73084B9AD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3C049-A5A2-46DE-B3DC-49B7C6CD95B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DDL Stocks Data API Database</a:t>
          </a:r>
          <a:endParaRPr lang="en-US"/>
        </a:p>
      </dgm:t>
    </dgm:pt>
    <dgm:pt modelId="{1E814DF0-1FBC-46CA-9F8C-33F12FE93544}" type="parTrans" cxnId="{D8DCEEC7-26EF-4119-BBAC-B68EF0F07D99}">
      <dgm:prSet/>
      <dgm:spPr/>
      <dgm:t>
        <a:bodyPr/>
        <a:lstStyle/>
        <a:p>
          <a:endParaRPr lang="en-US"/>
        </a:p>
      </dgm:t>
    </dgm:pt>
    <dgm:pt modelId="{4E8BB15E-4BB7-4CBA-A65C-7932E8F642F7}" type="sibTrans" cxnId="{D8DCEEC7-26EF-4119-BBAC-B68EF0F07D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4BB97E-9199-47D1-8794-973B749F87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Scripts to create the Stocks Database</a:t>
          </a:r>
          <a:endParaRPr lang="en-US"/>
        </a:p>
      </dgm:t>
    </dgm:pt>
    <dgm:pt modelId="{2B164DBF-D038-463C-98FA-7D95849AAE5A}" type="parTrans" cxnId="{0A7E24B8-432C-4F92-A4A7-A8589FF4A9EA}">
      <dgm:prSet/>
      <dgm:spPr/>
      <dgm:t>
        <a:bodyPr/>
        <a:lstStyle/>
        <a:p>
          <a:endParaRPr lang="en-US"/>
        </a:p>
      </dgm:t>
    </dgm:pt>
    <dgm:pt modelId="{BFE2EAC8-1BE4-4BAE-AC89-89902EB284DE}" type="sibTrans" cxnId="{0A7E24B8-432C-4F92-A4A7-A8589FF4A9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6FA499-0607-45A3-9EAA-9D6F9770F3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database will be used to store and track data from Stocks</a:t>
          </a:r>
          <a:endParaRPr lang="en-US" dirty="0"/>
        </a:p>
      </dgm:t>
    </dgm:pt>
    <dgm:pt modelId="{6C5319D5-A748-42FD-A6E9-31FBDEA81874}" type="parTrans" cxnId="{DB7DB003-792A-433F-B53E-CA54E35289B8}">
      <dgm:prSet/>
      <dgm:spPr/>
      <dgm:t>
        <a:bodyPr/>
        <a:lstStyle/>
        <a:p>
          <a:endParaRPr lang="en-US"/>
        </a:p>
      </dgm:t>
    </dgm:pt>
    <dgm:pt modelId="{30A7A686-A2C9-4325-880A-223F547BD471}" type="sibTrans" cxnId="{DB7DB003-792A-433F-B53E-CA54E35289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9E1837-6096-401E-8EAC-3DC1BC6D128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It will be updated daily using an automated script to gather the data from the API</a:t>
          </a:r>
          <a:endParaRPr lang="en-US"/>
        </a:p>
      </dgm:t>
    </dgm:pt>
    <dgm:pt modelId="{6077D257-4AF4-46DE-B36D-7EB320473701}" type="parTrans" cxnId="{F3BF8350-5A2E-470B-AF16-0681B183BB18}">
      <dgm:prSet/>
      <dgm:spPr/>
      <dgm:t>
        <a:bodyPr/>
        <a:lstStyle/>
        <a:p>
          <a:endParaRPr lang="en-US"/>
        </a:p>
      </dgm:t>
    </dgm:pt>
    <dgm:pt modelId="{632375E4-A990-4391-8E88-708F3714643E}" type="sibTrans" cxnId="{F3BF8350-5A2E-470B-AF16-0681B183B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FBEDDB-514B-448F-A25B-4C72636BAB6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API </a:t>
          </a:r>
          <a:r>
            <a:rPr lang="en-CA" dirty="0" err="1"/>
            <a:t>tidyquant</a:t>
          </a:r>
          <a:r>
            <a:rPr lang="en-CA" dirty="0"/>
            <a:t> </a:t>
          </a:r>
          <a:endParaRPr lang="en-US" dirty="0"/>
        </a:p>
      </dgm:t>
    </dgm:pt>
    <dgm:pt modelId="{8AC0DED9-1597-448A-A2F9-93379D520528}" type="parTrans" cxnId="{6E77EA90-F613-478F-9AE5-9422FC98A0E0}">
      <dgm:prSet/>
      <dgm:spPr/>
      <dgm:t>
        <a:bodyPr/>
        <a:lstStyle/>
        <a:p>
          <a:endParaRPr lang="en-US"/>
        </a:p>
      </dgm:t>
    </dgm:pt>
    <dgm:pt modelId="{B044A540-901E-47D7-A88D-9E7AD14DD2DE}" type="sibTrans" cxnId="{6E77EA90-F613-478F-9AE5-9422FC98A0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EDD0FE-F3B8-4AF5-ABE9-9AFCB888BF5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table creation order: stock_sector, stock, stock_features, model_metrics</a:t>
          </a:r>
          <a:endParaRPr lang="en-US"/>
        </a:p>
      </dgm:t>
    </dgm:pt>
    <dgm:pt modelId="{E79D4905-2068-40BF-A016-D5119801A5D6}" type="parTrans" cxnId="{6FFA8C2B-6CB5-4C8A-98B9-6F5E4266CAD6}">
      <dgm:prSet/>
      <dgm:spPr/>
      <dgm:t>
        <a:bodyPr/>
        <a:lstStyle/>
        <a:p>
          <a:endParaRPr lang="en-US"/>
        </a:p>
      </dgm:t>
    </dgm:pt>
    <dgm:pt modelId="{4B47F72B-1615-4AE2-9A9D-5ADC96938814}" type="sibTrans" cxnId="{6FFA8C2B-6CB5-4C8A-98B9-6F5E4266CAD6}">
      <dgm:prSet/>
      <dgm:spPr/>
      <dgm:t>
        <a:bodyPr/>
        <a:lstStyle/>
        <a:p>
          <a:endParaRPr lang="en-US"/>
        </a:p>
      </dgm:t>
    </dgm:pt>
    <dgm:pt modelId="{340294F0-4710-4C38-A111-B5C9B12EF77E}" type="pres">
      <dgm:prSet presAssocID="{1A6476C4-D8D1-4AF1-8393-E73084B9AD9A}" presName="root" presStyleCnt="0">
        <dgm:presLayoutVars>
          <dgm:dir/>
          <dgm:resizeHandles val="exact"/>
        </dgm:presLayoutVars>
      </dgm:prSet>
      <dgm:spPr/>
    </dgm:pt>
    <dgm:pt modelId="{3E6C5ABA-35A0-43AA-8114-2A1CFA5D08C2}" type="pres">
      <dgm:prSet presAssocID="{1A6476C4-D8D1-4AF1-8393-E73084B9AD9A}" presName="container" presStyleCnt="0">
        <dgm:presLayoutVars>
          <dgm:dir/>
          <dgm:resizeHandles val="exact"/>
        </dgm:presLayoutVars>
      </dgm:prSet>
      <dgm:spPr/>
    </dgm:pt>
    <dgm:pt modelId="{D5530DD4-6CC0-4550-8DA6-38305364136E}" type="pres">
      <dgm:prSet presAssocID="{ED03C049-A5A2-46DE-B3DC-49B7C6CD95BA}" presName="compNode" presStyleCnt="0"/>
      <dgm:spPr/>
    </dgm:pt>
    <dgm:pt modelId="{DA8B390E-250F-472D-9C5B-4C607A7C5194}" type="pres">
      <dgm:prSet presAssocID="{ED03C049-A5A2-46DE-B3DC-49B7C6CD95BA}" presName="iconBgRect" presStyleLbl="bgShp" presStyleIdx="0" presStyleCnt="6"/>
      <dgm:spPr/>
    </dgm:pt>
    <dgm:pt modelId="{6115E86F-113D-4B5D-A9C8-45133A9304A7}" type="pres">
      <dgm:prSet presAssocID="{ED03C049-A5A2-46DE-B3DC-49B7C6CD95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628944-59CC-411F-A4E7-E77127004C58}" type="pres">
      <dgm:prSet presAssocID="{ED03C049-A5A2-46DE-B3DC-49B7C6CD95BA}" presName="spaceRect" presStyleCnt="0"/>
      <dgm:spPr/>
    </dgm:pt>
    <dgm:pt modelId="{484A10DD-6832-4DA0-8ED3-B12D2D89880F}" type="pres">
      <dgm:prSet presAssocID="{ED03C049-A5A2-46DE-B3DC-49B7C6CD95BA}" presName="textRect" presStyleLbl="revTx" presStyleIdx="0" presStyleCnt="6">
        <dgm:presLayoutVars>
          <dgm:chMax val="1"/>
          <dgm:chPref val="1"/>
        </dgm:presLayoutVars>
      </dgm:prSet>
      <dgm:spPr/>
    </dgm:pt>
    <dgm:pt modelId="{7C259F9A-60D8-4542-9106-41B868EE94F8}" type="pres">
      <dgm:prSet presAssocID="{4E8BB15E-4BB7-4CBA-A65C-7932E8F642F7}" presName="sibTrans" presStyleLbl="sibTrans2D1" presStyleIdx="0" presStyleCnt="0"/>
      <dgm:spPr/>
    </dgm:pt>
    <dgm:pt modelId="{06F499CA-7371-4211-8B4B-D6E4383A2119}" type="pres">
      <dgm:prSet presAssocID="{934BB97E-9199-47D1-8794-973B749F87A0}" presName="compNode" presStyleCnt="0"/>
      <dgm:spPr/>
    </dgm:pt>
    <dgm:pt modelId="{6171265E-7263-4EF5-8B41-B8CBD1B638EC}" type="pres">
      <dgm:prSet presAssocID="{934BB97E-9199-47D1-8794-973B749F87A0}" presName="iconBgRect" presStyleLbl="bgShp" presStyleIdx="1" presStyleCnt="6"/>
      <dgm:spPr/>
    </dgm:pt>
    <dgm:pt modelId="{4DADA996-9B15-41BE-B3EB-21090177C89D}" type="pres">
      <dgm:prSet presAssocID="{934BB97E-9199-47D1-8794-973B749F87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15E02F4-DC63-473F-81CB-0742481D5A62}" type="pres">
      <dgm:prSet presAssocID="{934BB97E-9199-47D1-8794-973B749F87A0}" presName="spaceRect" presStyleCnt="0"/>
      <dgm:spPr/>
    </dgm:pt>
    <dgm:pt modelId="{21589C89-3503-452E-A8E9-656C1A83443A}" type="pres">
      <dgm:prSet presAssocID="{934BB97E-9199-47D1-8794-973B749F87A0}" presName="textRect" presStyleLbl="revTx" presStyleIdx="1" presStyleCnt="6">
        <dgm:presLayoutVars>
          <dgm:chMax val="1"/>
          <dgm:chPref val="1"/>
        </dgm:presLayoutVars>
      </dgm:prSet>
      <dgm:spPr/>
    </dgm:pt>
    <dgm:pt modelId="{D46D46DD-966A-44F7-B0C3-53E2F332100A}" type="pres">
      <dgm:prSet presAssocID="{BFE2EAC8-1BE4-4BAE-AC89-89902EB284DE}" presName="sibTrans" presStyleLbl="sibTrans2D1" presStyleIdx="0" presStyleCnt="0"/>
      <dgm:spPr/>
    </dgm:pt>
    <dgm:pt modelId="{9D746AC6-B7BA-4DD6-8EAB-257B07F74AFF}" type="pres">
      <dgm:prSet presAssocID="{586FA499-0607-45A3-9EAA-9D6F9770F3BF}" presName="compNode" presStyleCnt="0"/>
      <dgm:spPr/>
    </dgm:pt>
    <dgm:pt modelId="{072A6791-52ED-4A16-848D-92E2CD85B3E7}" type="pres">
      <dgm:prSet presAssocID="{586FA499-0607-45A3-9EAA-9D6F9770F3BF}" presName="iconBgRect" presStyleLbl="bgShp" presStyleIdx="2" presStyleCnt="6"/>
      <dgm:spPr/>
    </dgm:pt>
    <dgm:pt modelId="{7ABB5583-3CC0-414E-9A10-EBDAEBFBF717}" type="pres">
      <dgm:prSet presAssocID="{586FA499-0607-45A3-9EAA-9D6F9770F3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8EC8B92-27C4-4F0C-BA3B-29C2B86B9322}" type="pres">
      <dgm:prSet presAssocID="{586FA499-0607-45A3-9EAA-9D6F9770F3BF}" presName="spaceRect" presStyleCnt="0"/>
      <dgm:spPr/>
    </dgm:pt>
    <dgm:pt modelId="{11F38212-F01B-44FD-AAC5-B851115E5659}" type="pres">
      <dgm:prSet presAssocID="{586FA499-0607-45A3-9EAA-9D6F9770F3BF}" presName="textRect" presStyleLbl="revTx" presStyleIdx="2" presStyleCnt="6">
        <dgm:presLayoutVars>
          <dgm:chMax val="1"/>
          <dgm:chPref val="1"/>
        </dgm:presLayoutVars>
      </dgm:prSet>
      <dgm:spPr/>
    </dgm:pt>
    <dgm:pt modelId="{6CAA4F0E-2704-4E77-81EE-937F0044F94C}" type="pres">
      <dgm:prSet presAssocID="{30A7A686-A2C9-4325-880A-223F547BD471}" presName="sibTrans" presStyleLbl="sibTrans2D1" presStyleIdx="0" presStyleCnt="0"/>
      <dgm:spPr/>
    </dgm:pt>
    <dgm:pt modelId="{CD99CE3D-7562-4F92-BDF1-043A03123AAA}" type="pres">
      <dgm:prSet presAssocID="{859E1837-6096-401E-8EAC-3DC1BC6D128F}" presName="compNode" presStyleCnt="0"/>
      <dgm:spPr/>
    </dgm:pt>
    <dgm:pt modelId="{00255516-7F80-42EA-8EE0-08ECBD70396E}" type="pres">
      <dgm:prSet presAssocID="{859E1837-6096-401E-8EAC-3DC1BC6D128F}" presName="iconBgRect" presStyleLbl="bgShp" presStyleIdx="3" presStyleCnt="6"/>
      <dgm:spPr/>
    </dgm:pt>
    <dgm:pt modelId="{015F08AF-8600-4275-BC9D-A3DBD02D09FB}" type="pres">
      <dgm:prSet presAssocID="{859E1837-6096-401E-8EAC-3DC1BC6D12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1D8ABB3-F953-43BA-9B12-646DC216CFD9}" type="pres">
      <dgm:prSet presAssocID="{859E1837-6096-401E-8EAC-3DC1BC6D128F}" presName="spaceRect" presStyleCnt="0"/>
      <dgm:spPr/>
    </dgm:pt>
    <dgm:pt modelId="{525FF989-B0A5-4289-9DAA-0B021AF37576}" type="pres">
      <dgm:prSet presAssocID="{859E1837-6096-401E-8EAC-3DC1BC6D128F}" presName="textRect" presStyleLbl="revTx" presStyleIdx="3" presStyleCnt="6">
        <dgm:presLayoutVars>
          <dgm:chMax val="1"/>
          <dgm:chPref val="1"/>
        </dgm:presLayoutVars>
      </dgm:prSet>
      <dgm:spPr/>
    </dgm:pt>
    <dgm:pt modelId="{87B09264-6F2F-40C2-83CC-1041590546A2}" type="pres">
      <dgm:prSet presAssocID="{632375E4-A990-4391-8E88-708F3714643E}" presName="sibTrans" presStyleLbl="sibTrans2D1" presStyleIdx="0" presStyleCnt="0"/>
      <dgm:spPr/>
    </dgm:pt>
    <dgm:pt modelId="{1B737650-CC71-4ADE-85F1-C2CB56CE231C}" type="pres">
      <dgm:prSet presAssocID="{17FBEDDB-514B-448F-A25B-4C72636BAB60}" presName="compNode" presStyleCnt="0"/>
      <dgm:spPr/>
    </dgm:pt>
    <dgm:pt modelId="{2A7DB13E-9F7E-4F63-B7A0-3AF46146BA71}" type="pres">
      <dgm:prSet presAssocID="{17FBEDDB-514B-448F-A25B-4C72636BAB60}" presName="iconBgRect" presStyleLbl="bgShp" presStyleIdx="4" presStyleCnt="6"/>
      <dgm:spPr/>
    </dgm:pt>
    <dgm:pt modelId="{CDA3033A-246C-4EDE-8E6B-04C62CF8F107}" type="pres">
      <dgm:prSet presAssocID="{17FBEDDB-514B-448F-A25B-4C72636BAB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C4275F1-C2C9-4CD5-8CD7-28C12FD59179}" type="pres">
      <dgm:prSet presAssocID="{17FBEDDB-514B-448F-A25B-4C72636BAB60}" presName="spaceRect" presStyleCnt="0"/>
      <dgm:spPr/>
    </dgm:pt>
    <dgm:pt modelId="{A9F2AC0D-10A1-4D27-A755-54EBF19CA530}" type="pres">
      <dgm:prSet presAssocID="{17FBEDDB-514B-448F-A25B-4C72636BAB60}" presName="textRect" presStyleLbl="revTx" presStyleIdx="4" presStyleCnt="6">
        <dgm:presLayoutVars>
          <dgm:chMax val="1"/>
          <dgm:chPref val="1"/>
        </dgm:presLayoutVars>
      </dgm:prSet>
      <dgm:spPr/>
    </dgm:pt>
    <dgm:pt modelId="{01E29746-D23B-4763-BECC-4C6F13E05E75}" type="pres">
      <dgm:prSet presAssocID="{B044A540-901E-47D7-A88D-9E7AD14DD2DE}" presName="sibTrans" presStyleLbl="sibTrans2D1" presStyleIdx="0" presStyleCnt="0"/>
      <dgm:spPr/>
    </dgm:pt>
    <dgm:pt modelId="{DC1EAB84-CEEE-4457-85E3-7394C774D1F2}" type="pres">
      <dgm:prSet presAssocID="{D7EDD0FE-F3B8-4AF5-ABE9-9AFCB888BF53}" presName="compNode" presStyleCnt="0"/>
      <dgm:spPr/>
    </dgm:pt>
    <dgm:pt modelId="{BF2C445A-86A6-4E9A-8DCD-A051D56172E8}" type="pres">
      <dgm:prSet presAssocID="{D7EDD0FE-F3B8-4AF5-ABE9-9AFCB888BF53}" presName="iconBgRect" presStyleLbl="bgShp" presStyleIdx="5" presStyleCnt="6"/>
      <dgm:spPr/>
    </dgm:pt>
    <dgm:pt modelId="{1DD038BC-68F6-4CC4-9618-E0A582C4AB75}" type="pres">
      <dgm:prSet presAssocID="{D7EDD0FE-F3B8-4AF5-ABE9-9AFCB888BF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BBCB1E4-A157-455F-8CFD-33C60BE58754}" type="pres">
      <dgm:prSet presAssocID="{D7EDD0FE-F3B8-4AF5-ABE9-9AFCB888BF53}" presName="spaceRect" presStyleCnt="0"/>
      <dgm:spPr/>
    </dgm:pt>
    <dgm:pt modelId="{036F6D19-24AA-4CC9-B91F-1773149193C2}" type="pres">
      <dgm:prSet presAssocID="{D7EDD0FE-F3B8-4AF5-ABE9-9AFCB888BF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FD4F01-C8AA-49A2-9CCC-8E97E5982B27}" type="presOf" srcId="{632375E4-A990-4391-8E88-708F3714643E}" destId="{87B09264-6F2F-40C2-83CC-1041590546A2}" srcOrd="0" destOrd="0" presId="urn:microsoft.com/office/officeart/2018/2/layout/IconCircleList"/>
    <dgm:cxn modelId="{DB7DB003-792A-433F-B53E-CA54E35289B8}" srcId="{1A6476C4-D8D1-4AF1-8393-E73084B9AD9A}" destId="{586FA499-0607-45A3-9EAA-9D6F9770F3BF}" srcOrd="2" destOrd="0" parTransId="{6C5319D5-A748-42FD-A6E9-31FBDEA81874}" sibTransId="{30A7A686-A2C9-4325-880A-223F547BD471}"/>
    <dgm:cxn modelId="{CC3C370D-9387-4391-BD4F-C33FA5A9E2C6}" type="presOf" srcId="{30A7A686-A2C9-4325-880A-223F547BD471}" destId="{6CAA4F0E-2704-4E77-81EE-937F0044F94C}" srcOrd="0" destOrd="0" presId="urn:microsoft.com/office/officeart/2018/2/layout/IconCircleList"/>
    <dgm:cxn modelId="{D4FA4021-D1E0-411D-946D-FDCFFB8DC97B}" type="presOf" srcId="{859E1837-6096-401E-8EAC-3DC1BC6D128F}" destId="{525FF989-B0A5-4289-9DAA-0B021AF37576}" srcOrd="0" destOrd="0" presId="urn:microsoft.com/office/officeart/2018/2/layout/IconCircleList"/>
    <dgm:cxn modelId="{6FFA8C2B-6CB5-4C8A-98B9-6F5E4266CAD6}" srcId="{1A6476C4-D8D1-4AF1-8393-E73084B9AD9A}" destId="{D7EDD0FE-F3B8-4AF5-ABE9-9AFCB888BF53}" srcOrd="5" destOrd="0" parTransId="{E79D4905-2068-40BF-A016-D5119801A5D6}" sibTransId="{4B47F72B-1615-4AE2-9A9D-5ADC96938814}"/>
    <dgm:cxn modelId="{36A31931-F041-46F1-9A24-56B860535D70}" type="presOf" srcId="{934BB97E-9199-47D1-8794-973B749F87A0}" destId="{21589C89-3503-452E-A8E9-656C1A83443A}" srcOrd="0" destOrd="0" presId="urn:microsoft.com/office/officeart/2018/2/layout/IconCircleList"/>
    <dgm:cxn modelId="{189DCF31-1A85-43DD-B18E-C0A8B976B491}" type="presOf" srcId="{586FA499-0607-45A3-9EAA-9D6F9770F3BF}" destId="{11F38212-F01B-44FD-AAC5-B851115E5659}" srcOrd="0" destOrd="0" presId="urn:microsoft.com/office/officeart/2018/2/layout/IconCircleList"/>
    <dgm:cxn modelId="{CBB60C4A-2473-4A1B-A3D1-07FFFFE674DB}" type="presOf" srcId="{1A6476C4-D8D1-4AF1-8393-E73084B9AD9A}" destId="{340294F0-4710-4C38-A111-B5C9B12EF77E}" srcOrd="0" destOrd="0" presId="urn:microsoft.com/office/officeart/2018/2/layout/IconCircleList"/>
    <dgm:cxn modelId="{F3BF8350-5A2E-470B-AF16-0681B183BB18}" srcId="{1A6476C4-D8D1-4AF1-8393-E73084B9AD9A}" destId="{859E1837-6096-401E-8EAC-3DC1BC6D128F}" srcOrd="3" destOrd="0" parTransId="{6077D257-4AF4-46DE-B36D-7EB320473701}" sibTransId="{632375E4-A990-4391-8E88-708F3714643E}"/>
    <dgm:cxn modelId="{77A2288B-4F2D-4775-A48D-D33A46327CAD}" type="presOf" srcId="{4E8BB15E-4BB7-4CBA-A65C-7932E8F642F7}" destId="{7C259F9A-60D8-4542-9106-41B868EE94F8}" srcOrd="0" destOrd="0" presId="urn:microsoft.com/office/officeart/2018/2/layout/IconCircleList"/>
    <dgm:cxn modelId="{6E77EA90-F613-478F-9AE5-9422FC98A0E0}" srcId="{1A6476C4-D8D1-4AF1-8393-E73084B9AD9A}" destId="{17FBEDDB-514B-448F-A25B-4C72636BAB60}" srcOrd="4" destOrd="0" parTransId="{8AC0DED9-1597-448A-A2F9-93379D520528}" sibTransId="{B044A540-901E-47D7-A88D-9E7AD14DD2DE}"/>
    <dgm:cxn modelId="{E19C3CA2-A22A-4E18-9591-A4CFD19863D5}" type="presOf" srcId="{ED03C049-A5A2-46DE-B3DC-49B7C6CD95BA}" destId="{484A10DD-6832-4DA0-8ED3-B12D2D89880F}" srcOrd="0" destOrd="0" presId="urn:microsoft.com/office/officeart/2018/2/layout/IconCircleList"/>
    <dgm:cxn modelId="{0A7E24B8-432C-4F92-A4A7-A8589FF4A9EA}" srcId="{1A6476C4-D8D1-4AF1-8393-E73084B9AD9A}" destId="{934BB97E-9199-47D1-8794-973B749F87A0}" srcOrd="1" destOrd="0" parTransId="{2B164DBF-D038-463C-98FA-7D95849AAE5A}" sibTransId="{BFE2EAC8-1BE4-4BAE-AC89-89902EB284DE}"/>
    <dgm:cxn modelId="{497157B9-7316-4B1E-9EB4-6EB7B814884C}" type="presOf" srcId="{17FBEDDB-514B-448F-A25B-4C72636BAB60}" destId="{A9F2AC0D-10A1-4D27-A755-54EBF19CA530}" srcOrd="0" destOrd="0" presId="urn:microsoft.com/office/officeart/2018/2/layout/IconCircleList"/>
    <dgm:cxn modelId="{F269AEBE-C616-4A8B-9F8E-538DB27DD350}" type="presOf" srcId="{B044A540-901E-47D7-A88D-9E7AD14DD2DE}" destId="{01E29746-D23B-4763-BECC-4C6F13E05E75}" srcOrd="0" destOrd="0" presId="urn:microsoft.com/office/officeart/2018/2/layout/IconCircleList"/>
    <dgm:cxn modelId="{E718B8C5-04BD-4328-B974-77CE5315E881}" type="presOf" srcId="{BFE2EAC8-1BE4-4BAE-AC89-89902EB284DE}" destId="{D46D46DD-966A-44F7-B0C3-53E2F332100A}" srcOrd="0" destOrd="0" presId="urn:microsoft.com/office/officeart/2018/2/layout/IconCircleList"/>
    <dgm:cxn modelId="{D8DCEEC7-26EF-4119-BBAC-B68EF0F07D99}" srcId="{1A6476C4-D8D1-4AF1-8393-E73084B9AD9A}" destId="{ED03C049-A5A2-46DE-B3DC-49B7C6CD95BA}" srcOrd="0" destOrd="0" parTransId="{1E814DF0-1FBC-46CA-9F8C-33F12FE93544}" sibTransId="{4E8BB15E-4BB7-4CBA-A65C-7932E8F642F7}"/>
    <dgm:cxn modelId="{466921CE-07CA-4924-AD52-184914930FAB}" type="presOf" srcId="{D7EDD0FE-F3B8-4AF5-ABE9-9AFCB888BF53}" destId="{036F6D19-24AA-4CC9-B91F-1773149193C2}" srcOrd="0" destOrd="0" presId="urn:microsoft.com/office/officeart/2018/2/layout/IconCircleList"/>
    <dgm:cxn modelId="{3FBAF7E4-4C99-4D9C-A1B3-EAAFA0E68583}" type="presParOf" srcId="{340294F0-4710-4C38-A111-B5C9B12EF77E}" destId="{3E6C5ABA-35A0-43AA-8114-2A1CFA5D08C2}" srcOrd="0" destOrd="0" presId="urn:microsoft.com/office/officeart/2018/2/layout/IconCircleList"/>
    <dgm:cxn modelId="{EB7F8939-DE8F-4FDE-BF69-C228CBEBFAA0}" type="presParOf" srcId="{3E6C5ABA-35A0-43AA-8114-2A1CFA5D08C2}" destId="{D5530DD4-6CC0-4550-8DA6-38305364136E}" srcOrd="0" destOrd="0" presId="urn:microsoft.com/office/officeart/2018/2/layout/IconCircleList"/>
    <dgm:cxn modelId="{1A33EF26-E7BB-4CDD-A478-A9FF2EDF8E11}" type="presParOf" srcId="{D5530DD4-6CC0-4550-8DA6-38305364136E}" destId="{DA8B390E-250F-472D-9C5B-4C607A7C5194}" srcOrd="0" destOrd="0" presId="urn:microsoft.com/office/officeart/2018/2/layout/IconCircleList"/>
    <dgm:cxn modelId="{3C6FB79C-9B51-44DD-A210-E25DD3B09D60}" type="presParOf" srcId="{D5530DD4-6CC0-4550-8DA6-38305364136E}" destId="{6115E86F-113D-4B5D-A9C8-45133A9304A7}" srcOrd="1" destOrd="0" presId="urn:microsoft.com/office/officeart/2018/2/layout/IconCircleList"/>
    <dgm:cxn modelId="{56DEA896-E291-416C-837D-272A7C48CA38}" type="presParOf" srcId="{D5530DD4-6CC0-4550-8DA6-38305364136E}" destId="{EF628944-59CC-411F-A4E7-E77127004C58}" srcOrd="2" destOrd="0" presId="urn:microsoft.com/office/officeart/2018/2/layout/IconCircleList"/>
    <dgm:cxn modelId="{84243D63-CCAD-45CE-A05E-716CB2CEA5C1}" type="presParOf" srcId="{D5530DD4-6CC0-4550-8DA6-38305364136E}" destId="{484A10DD-6832-4DA0-8ED3-B12D2D89880F}" srcOrd="3" destOrd="0" presId="urn:microsoft.com/office/officeart/2018/2/layout/IconCircleList"/>
    <dgm:cxn modelId="{5F36E60B-811A-4186-8653-F578F799CBDE}" type="presParOf" srcId="{3E6C5ABA-35A0-43AA-8114-2A1CFA5D08C2}" destId="{7C259F9A-60D8-4542-9106-41B868EE94F8}" srcOrd="1" destOrd="0" presId="urn:microsoft.com/office/officeart/2018/2/layout/IconCircleList"/>
    <dgm:cxn modelId="{76E025E5-147D-471F-8522-2EACD547657C}" type="presParOf" srcId="{3E6C5ABA-35A0-43AA-8114-2A1CFA5D08C2}" destId="{06F499CA-7371-4211-8B4B-D6E4383A2119}" srcOrd="2" destOrd="0" presId="urn:microsoft.com/office/officeart/2018/2/layout/IconCircleList"/>
    <dgm:cxn modelId="{5B5F9920-B5FB-4327-954B-752A5E336002}" type="presParOf" srcId="{06F499CA-7371-4211-8B4B-D6E4383A2119}" destId="{6171265E-7263-4EF5-8B41-B8CBD1B638EC}" srcOrd="0" destOrd="0" presId="urn:microsoft.com/office/officeart/2018/2/layout/IconCircleList"/>
    <dgm:cxn modelId="{3809DC94-4C79-42ED-BCC0-3ED48E4DA523}" type="presParOf" srcId="{06F499CA-7371-4211-8B4B-D6E4383A2119}" destId="{4DADA996-9B15-41BE-B3EB-21090177C89D}" srcOrd="1" destOrd="0" presId="urn:microsoft.com/office/officeart/2018/2/layout/IconCircleList"/>
    <dgm:cxn modelId="{7B3E9020-647A-41CD-9009-F170EA5009B1}" type="presParOf" srcId="{06F499CA-7371-4211-8B4B-D6E4383A2119}" destId="{715E02F4-DC63-473F-81CB-0742481D5A62}" srcOrd="2" destOrd="0" presId="urn:microsoft.com/office/officeart/2018/2/layout/IconCircleList"/>
    <dgm:cxn modelId="{0EFCE967-B3C6-4AD6-9339-822F7B63039E}" type="presParOf" srcId="{06F499CA-7371-4211-8B4B-D6E4383A2119}" destId="{21589C89-3503-452E-A8E9-656C1A83443A}" srcOrd="3" destOrd="0" presId="urn:microsoft.com/office/officeart/2018/2/layout/IconCircleList"/>
    <dgm:cxn modelId="{B3BC39A6-E035-44C1-9ED1-906183962228}" type="presParOf" srcId="{3E6C5ABA-35A0-43AA-8114-2A1CFA5D08C2}" destId="{D46D46DD-966A-44F7-B0C3-53E2F332100A}" srcOrd="3" destOrd="0" presId="urn:microsoft.com/office/officeart/2018/2/layout/IconCircleList"/>
    <dgm:cxn modelId="{8B8489F2-1D41-46B5-BA97-181F47C09FB5}" type="presParOf" srcId="{3E6C5ABA-35A0-43AA-8114-2A1CFA5D08C2}" destId="{9D746AC6-B7BA-4DD6-8EAB-257B07F74AFF}" srcOrd="4" destOrd="0" presId="urn:microsoft.com/office/officeart/2018/2/layout/IconCircleList"/>
    <dgm:cxn modelId="{5DD348B6-A051-4AEE-84B9-3133277C26B4}" type="presParOf" srcId="{9D746AC6-B7BA-4DD6-8EAB-257B07F74AFF}" destId="{072A6791-52ED-4A16-848D-92E2CD85B3E7}" srcOrd="0" destOrd="0" presId="urn:microsoft.com/office/officeart/2018/2/layout/IconCircleList"/>
    <dgm:cxn modelId="{4BBF2E44-E943-42DD-A52C-D10C52147DCE}" type="presParOf" srcId="{9D746AC6-B7BA-4DD6-8EAB-257B07F74AFF}" destId="{7ABB5583-3CC0-414E-9A10-EBDAEBFBF717}" srcOrd="1" destOrd="0" presId="urn:microsoft.com/office/officeart/2018/2/layout/IconCircleList"/>
    <dgm:cxn modelId="{8E580C38-4B08-4B70-87FC-6DB84FE8C348}" type="presParOf" srcId="{9D746AC6-B7BA-4DD6-8EAB-257B07F74AFF}" destId="{18EC8B92-27C4-4F0C-BA3B-29C2B86B9322}" srcOrd="2" destOrd="0" presId="urn:microsoft.com/office/officeart/2018/2/layout/IconCircleList"/>
    <dgm:cxn modelId="{4D7A1650-BAFE-4AE9-B609-892BC108E26E}" type="presParOf" srcId="{9D746AC6-B7BA-4DD6-8EAB-257B07F74AFF}" destId="{11F38212-F01B-44FD-AAC5-B851115E5659}" srcOrd="3" destOrd="0" presId="urn:microsoft.com/office/officeart/2018/2/layout/IconCircleList"/>
    <dgm:cxn modelId="{9F451281-375E-4039-B9BD-9E8E0D7AB93C}" type="presParOf" srcId="{3E6C5ABA-35A0-43AA-8114-2A1CFA5D08C2}" destId="{6CAA4F0E-2704-4E77-81EE-937F0044F94C}" srcOrd="5" destOrd="0" presId="urn:microsoft.com/office/officeart/2018/2/layout/IconCircleList"/>
    <dgm:cxn modelId="{5A1D206C-FCCA-4CDC-94A3-842A473DFD13}" type="presParOf" srcId="{3E6C5ABA-35A0-43AA-8114-2A1CFA5D08C2}" destId="{CD99CE3D-7562-4F92-BDF1-043A03123AAA}" srcOrd="6" destOrd="0" presId="urn:microsoft.com/office/officeart/2018/2/layout/IconCircleList"/>
    <dgm:cxn modelId="{BD515896-EF2A-4F91-AF2A-003F4DFE63BB}" type="presParOf" srcId="{CD99CE3D-7562-4F92-BDF1-043A03123AAA}" destId="{00255516-7F80-42EA-8EE0-08ECBD70396E}" srcOrd="0" destOrd="0" presId="urn:microsoft.com/office/officeart/2018/2/layout/IconCircleList"/>
    <dgm:cxn modelId="{9FD64E7C-01F4-4B96-A573-9A01C7B935B3}" type="presParOf" srcId="{CD99CE3D-7562-4F92-BDF1-043A03123AAA}" destId="{015F08AF-8600-4275-BC9D-A3DBD02D09FB}" srcOrd="1" destOrd="0" presId="urn:microsoft.com/office/officeart/2018/2/layout/IconCircleList"/>
    <dgm:cxn modelId="{08456D10-7BC5-42CC-A2D7-A1C68E516FC1}" type="presParOf" srcId="{CD99CE3D-7562-4F92-BDF1-043A03123AAA}" destId="{71D8ABB3-F953-43BA-9B12-646DC216CFD9}" srcOrd="2" destOrd="0" presId="urn:microsoft.com/office/officeart/2018/2/layout/IconCircleList"/>
    <dgm:cxn modelId="{5E9F02CC-D1BD-464A-8DE7-0F94EE751388}" type="presParOf" srcId="{CD99CE3D-7562-4F92-BDF1-043A03123AAA}" destId="{525FF989-B0A5-4289-9DAA-0B021AF37576}" srcOrd="3" destOrd="0" presId="urn:microsoft.com/office/officeart/2018/2/layout/IconCircleList"/>
    <dgm:cxn modelId="{CDA0F406-4A5B-444B-BB5A-AF8EE37A4B52}" type="presParOf" srcId="{3E6C5ABA-35A0-43AA-8114-2A1CFA5D08C2}" destId="{87B09264-6F2F-40C2-83CC-1041590546A2}" srcOrd="7" destOrd="0" presId="urn:microsoft.com/office/officeart/2018/2/layout/IconCircleList"/>
    <dgm:cxn modelId="{917AA3B3-ABD2-4CB2-897E-D735A92F80D8}" type="presParOf" srcId="{3E6C5ABA-35A0-43AA-8114-2A1CFA5D08C2}" destId="{1B737650-CC71-4ADE-85F1-C2CB56CE231C}" srcOrd="8" destOrd="0" presId="urn:microsoft.com/office/officeart/2018/2/layout/IconCircleList"/>
    <dgm:cxn modelId="{2402A53F-F2E1-41BD-9227-DE01D1ADE47B}" type="presParOf" srcId="{1B737650-CC71-4ADE-85F1-C2CB56CE231C}" destId="{2A7DB13E-9F7E-4F63-B7A0-3AF46146BA71}" srcOrd="0" destOrd="0" presId="urn:microsoft.com/office/officeart/2018/2/layout/IconCircleList"/>
    <dgm:cxn modelId="{F03461D3-9F02-439D-BAA8-84F30EC81C71}" type="presParOf" srcId="{1B737650-CC71-4ADE-85F1-C2CB56CE231C}" destId="{CDA3033A-246C-4EDE-8E6B-04C62CF8F107}" srcOrd="1" destOrd="0" presId="urn:microsoft.com/office/officeart/2018/2/layout/IconCircleList"/>
    <dgm:cxn modelId="{0B08C1C5-77F9-4B4C-87FE-BB57FDC15A09}" type="presParOf" srcId="{1B737650-CC71-4ADE-85F1-C2CB56CE231C}" destId="{FC4275F1-C2C9-4CD5-8CD7-28C12FD59179}" srcOrd="2" destOrd="0" presId="urn:microsoft.com/office/officeart/2018/2/layout/IconCircleList"/>
    <dgm:cxn modelId="{3F2CB876-20E0-4DB0-8354-1CCD94177E68}" type="presParOf" srcId="{1B737650-CC71-4ADE-85F1-C2CB56CE231C}" destId="{A9F2AC0D-10A1-4D27-A755-54EBF19CA530}" srcOrd="3" destOrd="0" presId="urn:microsoft.com/office/officeart/2018/2/layout/IconCircleList"/>
    <dgm:cxn modelId="{F7A6CC6C-7C2F-4EC3-AC18-6ACC5B2D310F}" type="presParOf" srcId="{3E6C5ABA-35A0-43AA-8114-2A1CFA5D08C2}" destId="{01E29746-D23B-4763-BECC-4C6F13E05E75}" srcOrd="9" destOrd="0" presId="urn:microsoft.com/office/officeart/2018/2/layout/IconCircleList"/>
    <dgm:cxn modelId="{6914C34C-E211-4622-9041-0E7D86DAE8C2}" type="presParOf" srcId="{3E6C5ABA-35A0-43AA-8114-2A1CFA5D08C2}" destId="{DC1EAB84-CEEE-4457-85E3-7394C774D1F2}" srcOrd="10" destOrd="0" presId="urn:microsoft.com/office/officeart/2018/2/layout/IconCircleList"/>
    <dgm:cxn modelId="{9E799E2E-D705-48A2-9A68-097B8FAF5745}" type="presParOf" srcId="{DC1EAB84-CEEE-4457-85E3-7394C774D1F2}" destId="{BF2C445A-86A6-4E9A-8DCD-A051D56172E8}" srcOrd="0" destOrd="0" presId="urn:microsoft.com/office/officeart/2018/2/layout/IconCircleList"/>
    <dgm:cxn modelId="{A71FC53F-49B7-4C72-B5E9-200856F7AA19}" type="presParOf" srcId="{DC1EAB84-CEEE-4457-85E3-7394C774D1F2}" destId="{1DD038BC-68F6-4CC4-9618-E0A582C4AB75}" srcOrd="1" destOrd="0" presId="urn:microsoft.com/office/officeart/2018/2/layout/IconCircleList"/>
    <dgm:cxn modelId="{243D039A-CFB5-40DC-823D-D27D9CB7D2A1}" type="presParOf" srcId="{DC1EAB84-CEEE-4457-85E3-7394C774D1F2}" destId="{1BBCB1E4-A157-455F-8CFD-33C60BE58754}" srcOrd="2" destOrd="0" presId="urn:microsoft.com/office/officeart/2018/2/layout/IconCircleList"/>
    <dgm:cxn modelId="{09B84279-831B-40A0-9D45-6A7F8B3CC9B5}" type="presParOf" srcId="{DC1EAB84-CEEE-4457-85E3-7394C774D1F2}" destId="{036F6D19-24AA-4CC9-B91F-1773149193C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41F5-16C4-4250-A9C9-F5F5B535C98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837092-E5F9-43B4-8333-81CBEDECCFE8}">
      <dgm:prSet/>
      <dgm:spPr/>
      <dgm:t>
        <a:bodyPr/>
        <a:lstStyle/>
        <a:p>
          <a:r>
            <a:rPr lang="pt-BR" b="1"/>
            <a:t>data_import_insertDB.R</a:t>
          </a:r>
          <a:r>
            <a:rPr lang="pt-BR"/>
            <a:t>: import data from tidyquant API and insert it into DB.</a:t>
          </a:r>
          <a:endParaRPr lang="en-US"/>
        </a:p>
      </dgm:t>
    </dgm:pt>
    <dgm:pt modelId="{8E3AB307-E316-4A7B-8464-8FCD9888391B}" type="parTrans" cxnId="{9F0DD37B-2B37-4AEE-9716-9BD40AAD603F}">
      <dgm:prSet/>
      <dgm:spPr/>
      <dgm:t>
        <a:bodyPr/>
        <a:lstStyle/>
        <a:p>
          <a:endParaRPr lang="en-US"/>
        </a:p>
      </dgm:t>
    </dgm:pt>
    <dgm:pt modelId="{257C1862-4FDD-42BC-889E-AB38E5C9E8F5}" type="sibTrans" cxnId="{9F0DD37B-2B37-4AEE-9716-9BD40AAD603F}">
      <dgm:prSet/>
      <dgm:spPr/>
      <dgm:t>
        <a:bodyPr/>
        <a:lstStyle/>
        <a:p>
          <a:endParaRPr lang="en-US"/>
        </a:p>
      </dgm:t>
    </dgm:pt>
    <dgm:pt modelId="{2ED75570-A93B-4ABD-88A5-40B666792AD8}">
      <dgm:prSet/>
      <dgm:spPr/>
      <dgm:t>
        <a:bodyPr/>
        <a:lstStyle/>
        <a:p>
          <a:r>
            <a:rPr lang="en-CA" b="1"/>
            <a:t>features_calculations.R</a:t>
          </a:r>
          <a:r>
            <a:rPr lang="en-CA"/>
            <a:t>: calculate moving average and volatility after new download.</a:t>
          </a:r>
          <a:endParaRPr lang="en-US"/>
        </a:p>
      </dgm:t>
    </dgm:pt>
    <dgm:pt modelId="{0DBF0097-039A-42A1-8124-31B9A09DB2B5}" type="parTrans" cxnId="{4A1FDA7C-D6CD-49E3-A641-256705680AB9}">
      <dgm:prSet/>
      <dgm:spPr/>
      <dgm:t>
        <a:bodyPr/>
        <a:lstStyle/>
        <a:p>
          <a:endParaRPr lang="en-US"/>
        </a:p>
      </dgm:t>
    </dgm:pt>
    <dgm:pt modelId="{99DD04EF-4887-4F07-96B1-40D90C087836}" type="sibTrans" cxnId="{4A1FDA7C-D6CD-49E3-A641-256705680AB9}">
      <dgm:prSet/>
      <dgm:spPr/>
      <dgm:t>
        <a:bodyPr/>
        <a:lstStyle/>
        <a:p>
          <a:endParaRPr lang="en-US"/>
        </a:p>
      </dgm:t>
    </dgm:pt>
    <dgm:pt modelId="{012E53E3-3A78-465B-91E4-6E89A5C816BF}">
      <dgm:prSet/>
      <dgm:spPr/>
      <dgm:t>
        <a:bodyPr/>
        <a:lstStyle/>
        <a:p>
          <a:r>
            <a:rPr lang="en-CA" b="1"/>
            <a:t>model_prediction_XGB.R</a:t>
          </a:r>
          <a:r>
            <a:rPr lang="en-CA"/>
            <a:t>: train the XGBoost model and save it to disk.</a:t>
          </a:r>
          <a:endParaRPr lang="en-US"/>
        </a:p>
      </dgm:t>
    </dgm:pt>
    <dgm:pt modelId="{01F69F1C-193A-42BB-AED7-115473B19A52}" type="parTrans" cxnId="{F829AC6E-3090-4F33-9D4C-F6A4B0495AF7}">
      <dgm:prSet/>
      <dgm:spPr/>
      <dgm:t>
        <a:bodyPr/>
        <a:lstStyle/>
        <a:p>
          <a:endParaRPr lang="en-US"/>
        </a:p>
      </dgm:t>
    </dgm:pt>
    <dgm:pt modelId="{7354FE0F-B2BC-4EF4-8133-498044F4A099}" type="sibTrans" cxnId="{F829AC6E-3090-4F33-9D4C-F6A4B0495AF7}">
      <dgm:prSet/>
      <dgm:spPr/>
      <dgm:t>
        <a:bodyPr/>
        <a:lstStyle/>
        <a:p>
          <a:endParaRPr lang="en-US"/>
        </a:p>
      </dgm:t>
    </dgm:pt>
    <dgm:pt modelId="{62770CE8-ECFF-47AF-A332-84C43470C4B2}">
      <dgm:prSet/>
      <dgm:spPr/>
      <dgm:t>
        <a:bodyPr/>
        <a:lstStyle/>
        <a:p>
          <a:r>
            <a:rPr lang="en-CA" b="1"/>
            <a:t>update_Y_column.R</a:t>
          </a:r>
          <a:r>
            <a:rPr lang="en-CA"/>
            <a:t>: update the st_close_price_pred with the model created.</a:t>
          </a:r>
          <a:endParaRPr lang="en-US"/>
        </a:p>
      </dgm:t>
    </dgm:pt>
    <dgm:pt modelId="{3112D81F-C619-4F11-81E2-94C59963672E}" type="parTrans" cxnId="{9B725716-3F6A-43BD-A8F6-354F241C0ADD}">
      <dgm:prSet/>
      <dgm:spPr/>
      <dgm:t>
        <a:bodyPr/>
        <a:lstStyle/>
        <a:p>
          <a:endParaRPr lang="en-US"/>
        </a:p>
      </dgm:t>
    </dgm:pt>
    <dgm:pt modelId="{1A5DC4FC-4F03-4DDA-A5C6-E697FD984835}" type="sibTrans" cxnId="{9B725716-3F6A-43BD-A8F6-354F241C0ADD}">
      <dgm:prSet/>
      <dgm:spPr/>
      <dgm:t>
        <a:bodyPr/>
        <a:lstStyle/>
        <a:p>
          <a:endParaRPr lang="en-US"/>
        </a:p>
      </dgm:t>
    </dgm:pt>
    <dgm:pt modelId="{33FEAFFD-001E-46DA-A3CD-148D86A51BBA}">
      <dgm:prSet/>
      <dgm:spPr/>
      <dgm:t>
        <a:bodyPr/>
        <a:lstStyle/>
        <a:p>
          <a:r>
            <a:rPr lang="en-CA" b="1"/>
            <a:t>model_new_predictions_XGB.R</a:t>
          </a:r>
          <a:r>
            <a:rPr lang="en-CA"/>
            <a:t>: make daily predictions using the new data downloaded.</a:t>
          </a:r>
          <a:endParaRPr lang="en-US"/>
        </a:p>
      </dgm:t>
    </dgm:pt>
    <dgm:pt modelId="{37A921E8-45BF-4565-A79A-C6651FE7C986}" type="parTrans" cxnId="{EA49D162-5275-43ED-8850-6410784EB4D6}">
      <dgm:prSet/>
      <dgm:spPr/>
      <dgm:t>
        <a:bodyPr/>
        <a:lstStyle/>
        <a:p>
          <a:endParaRPr lang="en-US"/>
        </a:p>
      </dgm:t>
    </dgm:pt>
    <dgm:pt modelId="{61281457-452B-4681-BA40-9ED2250945A8}" type="sibTrans" cxnId="{EA49D162-5275-43ED-8850-6410784EB4D6}">
      <dgm:prSet/>
      <dgm:spPr/>
      <dgm:t>
        <a:bodyPr/>
        <a:lstStyle/>
        <a:p>
          <a:endParaRPr lang="en-US"/>
        </a:p>
      </dgm:t>
    </dgm:pt>
    <dgm:pt modelId="{13592ECC-F34B-4A60-831E-F91B9A84E2EC}">
      <dgm:prSet/>
      <dgm:spPr/>
      <dgm:t>
        <a:bodyPr/>
        <a:lstStyle/>
        <a:p>
          <a:r>
            <a:rPr lang="en-CA" b="1"/>
            <a:t>DDL/DML SQL</a:t>
          </a:r>
          <a:r>
            <a:rPr lang="en-CA"/>
            <a:t>: </a:t>
          </a:r>
          <a:endParaRPr lang="en-US"/>
        </a:p>
      </dgm:t>
    </dgm:pt>
    <dgm:pt modelId="{F7A84D64-8375-4494-A709-225F0E9E525D}" type="parTrans" cxnId="{760C98B1-86DC-4D56-A2B2-A4A701DA2B8C}">
      <dgm:prSet/>
      <dgm:spPr/>
      <dgm:t>
        <a:bodyPr/>
        <a:lstStyle/>
        <a:p>
          <a:endParaRPr lang="en-US"/>
        </a:p>
      </dgm:t>
    </dgm:pt>
    <dgm:pt modelId="{F445846C-80B7-4D91-84DB-2B0EF5E7DFE0}" type="sibTrans" cxnId="{760C98B1-86DC-4D56-A2B2-A4A701DA2B8C}">
      <dgm:prSet/>
      <dgm:spPr/>
      <dgm:t>
        <a:bodyPr/>
        <a:lstStyle/>
        <a:p>
          <a:endParaRPr lang="en-US"/>
        </a:p>
      </dgm:t>
    </dgm:pt>
    <dgm:pt modelId="{F6A20C7C-C0D5-4F56-B19D-FEBD07E81E35}">
      <dgm:prSet/>
      <dgm:spPr/>
      <dgm:t>
        <a:bodyPr/>
        <a:lstStyle/>
        <a:p>
          <a:r>
            <a:rPr lang="en-CA"/>
            <a:t>Create database, create table, keys, </a:t>
          </a:r>
          <a:endParaRPr lang="en-US"/>
        </a:p>
      </dgm:t>
    </dgm:pt>
    <dgm:pt modelId="{A7B2448D-B8BA-44BB-93AB-93FF962F02F9}" type="parTrans" cxnId="{20037762-D4B0-4239-9643-059A876F3A68}">
      <dgm:prSet/>
      <dgm:spPr/>
      <dgm:t>
        <a:bodyPr/>
        <a:lstStyle/>
        <a:p>
          <a:endParaRPr lang="en-US"/>
        </a:p>
      </dgm:t>
    </dgm:pt>
    <dgm:pt modelId="{A505F948-D8BD-43D8-9D71-835BD4D07525}" type="sibTrans" cxnId="{20037762-D4B0-4239-9643-059A876F3A68}">
      <dgm:prSet/>
      <dgm:spPr/>
      <dgm:t>
        <a:bodyPr/>
        <a:lstStyle/>
        <a:p>
          <a:endParaRPr lang="en-US"/>
        </a:p>
      </dgm:t>
    </dgm:pt>
    <dgm:pt modelId="{75D7FBF2-6679-421D-B111-950769402B17}">
      <dgm:prSet/>
      <dgm:spPr/>
      <dgm:t>
        <a:bodyPr/>
        <a:lstStyle/>
        <a:p>
          <a:r>
            <a:rPr lang="en-CA" b="1"/>
            <a:t>Trg_insert_sector_id</a:t>
          </a:r>
          <a:r>
            <a:rPr lang="en-CA"/>
            <a:t>: trigger on STOCK. SS_ID_FK table to update the sector id.</a:t>
          </a:r>
          <a:endParaRPr lang="en-US"/>
        </a:p>
      </dgm:t>
    </dgm:pt>
    <dgm:pt modelId="{558DCAAF-D7BD-4BF0-B77D-2D5324FD04EE}" type="parTrans" cxnId="{3A6FD538-2643-4450-8C74-DB788B57B929}">
      <dgm:prSet/>
      <dgm:spPr/>
      <dgm:t>
        <a:bodyPr/>
        <a:lstStyle/>
        <a:p>
          <a:endParaRPr lang="en-US"/>
        </a:p>
      </dgm:t>
    </dgm:pt>
    <dgm:pt modelId="{36928179-171C-4EFA-B7C9-24D229F212BA}" type="sibTrans" cxnId="{3A6FD538-2643-4450-8C74-DB788B57B929}">
      <dgm:prSet/>
      <dgm:spPr/>
      <dgm:t>
        <a:bodyPr/>
        <a:lstStyle/>
        <a:p>
          <a:endParaRPr lang="en-US"/>
        </a:p>
      </dgm:t>
    </dgm:pt>
    <dgm:pt modelId="{2FA16C81-DB7C-4EE9-97C7-34AA84923042}">
      <dgm:prSet/>
      <dgm:spPr/>
      <dgm:t>
        <a:bodyPr/>
        <a:lstStyle/>
        <a:p>
          <a:r>
            <a:rPr lang="en-CA" b="1"/>
            <a:t>Vw_stock</a:t>
          </a:r>
          <a:r>
            <a:rPr lang="en-CA"/>
            <a:t>: view with stock data, profitability and trend calculations, split the st_date to have the weekday, dayofmonth, dayofyear,  etc.</a:t>
          </a:r>
          <a:endParaRPr lang="en-US"/>
        </a:p>
      </dgm:t>
    </dgm:pt>
    <dgm:pt modelId="{5F0D3D56-8190-4292-A705-99FA4FA172AE}" type="parTrans" cxnId="{2F55B0AF-4680-4B5A-8B6A-9C9C0BB08DD5}">
      <dgm:prSet/>
      <dgm:spPr/>
      <dgm:t>
        <a:bodyPr/>
        <a:lstStyle/>
        <a:p>
          <a:endParaRPr lang="en-US"/>
        </a:p>
      </dgm:t>
    </dgm:pt>
    <dgm:pt modelId="{21D5DD2C-FE34-4EAA-AF1E-1C7F9F52FA91}" type="sibTrans" cxnId="{2F55B0AF-4680-4B5A-8B6A-9C9C0BB08DD5}">
      <dgm:prSet/>
      <dgm:spPr/>
      <dgm:t>
        <a:bodyPr/>
        <a:lstStyle/>
        <a:p>
          <a:endParaRPr lang="en-US"/>
        </a:p>
      </dgm:t>
    </dgm:pt>
    <dgm:pt modelId="{7BD2BBAE-8F0B-4ED4-BEE8-A54147D4EB44}" type="pres">
      <dgm:prSet presAssocID="{052941F5-16C4-4250-A9C9-F5F5B535C98D}" presName="diagram" presStyleCnt="0">
        <dgm:presLayoutVars>
          <dgm:dir/>
          <dgm:resizeHandles val="exact"/>
        </dgm:presLayoutVars>
      </dgm:prSet>
      <dgm:spPr/>
    </dgm:pt>
    <dgm:pt modelId="{353FB658-C99A-406F-92F6-7DC2DE672BA0}" type="pres">
      <dgm:prSet presAssocID="{82837092-E5F9-43B4-8333-81CBEDECCFE8}" presName="node" presStyleLbl="node1" presStyleIdx="0" presStyleCnt="6">
        <dgm:presLayoutVars>
          <dgm:bulletEnabled val="1"/>
        </dgm:presLayoutVars>
      </dgm:prSet>
      <dgm:spPr/>
    </dgm:pt>
    <dgm:pt modelId="{48512002-4E29-4CCA-95B3-BEB866C3F348}" type="pres">
      <dgm:prSet presAssocID="{257C1862-4FDD-42BC-889E-AB38E5C9E8F5}" presName="sibTrans" presStyleCnt="0"/>
      <dgm:spPr/>
    </dgm:pt>
    <dgm:pt modelId="{4AAD6843-C57B-4538-A1E7-9A95FC97A32C}" type="pres">
      <dgm:prSet presAssocID="{2ED75570-A93B-4ABD-88A5-40B666792AD8}" presName="node" presStyleLbl="node1" presStyleIdx="1" presStyleCnt="6">
        <dgm:presLayoutVars>
          <dgm:bulletEnabled val="1"/>
        </dgm:presLayoutVars>
      </dgm:prSet>
      <dgm:spPr/>
    </dgm:pt>
    <dgm:pt modelId="{7BCB4ED9-9B8B-493E-A83B-F7AA4FDDE2EE}" type="pres">
      <dgm:prSet presAssocID="{99DD04EF-4887-4F07-96B1-40D90C087836}" presName="sibTrans" presStyleCnt="0"/>
      <dgm:spPr/>
    </dgm:pt>
    <dgm:pt modelId="{C03F51F1-7044-4CBB-B543-6B13A5A541FD}" type="pres">
      <dgm:prSet presAssocID="{012E53E3-3A78-465B-91E4-6E89A5C816BF}" presName="node" presStyleLbl="node1" presStyleIdx="2" presStyleCnt="6">
        <dgm:presLayoutVars>
          <dgm:bulletEnabled val="1"/>
        </dgm:presLayoutVars>
      </dgm:prSet>
      <dgm:spPr/>
    </dgm:pt>
    <dgm:pt modelId="{8B0EE45A-6551-45C7-908C-1FB0837EB131}" type="pres">
      <dgm:prSet presAssocID="{7354FE0F-B2BC-4EF4-8133-498044F4A099}" presName="sibTrans" presStyleCnt="0"/>
      <dgm:spPr/>
    </dgm:pt>
    <dgm:pt modelId="{2225B923-844A-4EFC-AF03-A37D48B70554}" type="pres">
      <dgm:prSet presAssocID="{62770CE8-ECFF-47AF-A332-84C43470C4B2}" presName="node" presStyleLbl="node1" presStyleIdx="3" presStyleCnt="6">
        <dgm:presLayoutVars>
          <dgm:bulletEnabled val="1"/>
        </dgm:presLayoutVars>
      </dgm:prSet>
      <dgm:spPr/>
    </dgm:pt>
    <dgm:pt modelId="{94F4D62F-B895-4EA8-A621-DC5AB34933BB}" type="pres">
      <dgm:prSet presAssocID="{1A5DC4FC-4F03-4DDA-A5C6-E697FD984835}" presName="sibTrans" presStyleCnt="0"/>
      <dgm:spPr/>
    </dgm:pt>
    <dgm:pt modelId="{D1C32E3C-5056-4BC8-90EE-AC45A31BC4CE}" type="pres">
      <dgm:prSet presAssocID="{33FEAFFD-001E-46DA-A3CD-148D86A51BBA}" presName="node" presStyleLbl="node1" presStyleIdx="4" presStyleCnt="6">
        <dgm:presLayoutVars>
          <dgm:bulletEnabled val="1"/>
        </dgm:presLayoutVars>
      </dgm:prSet>
      <dgm:spPr/>
    </dgm:pt>
    <dgm:pt modelId="{447C04D0-DBEB-4633-99CB-BE580460691D}" type="pres">
      <dgm:prSet presAssocID="{61281457-452B-4681-BA40-9ED2250945A8}" presName="sibTrans" presStyleCnt="0"/>
      <dgm:spPr/>
    </dgm:pt>
    <dgm:pt modelId="{033CA078-51A6-4579-BC5B-68E5917E46D1}" type="pres">
      <dgm:prSet presAssocID="{13592ECC-F34B-4A60-831E-F91B9A84E2EC}" presName="node" presStyleLbl="node1" presStyleIdx="5" presStyleCnt="6">
        <dgm:presLayoutVars>
          <dgm:bulletEnabled val="1"/>
        </dgm:presLayoutVars>
      </dgm:prSet>
      <dgm:spPr/>
    </dgm:pt>
  </dgm:ptLst>
  <dgm:cxnLst>
    <dgm:cxn modelId="{A93C1605-66EA-4B2C-B261-D73C8FA7C706}" type="presOf" srcId="{13592ECC-F34B-4A60-831E-F91B9A84E2EC}" destId="{033CA078-51A6-4579-BC5B-68E5917E46D1}" srcOrd="0" destOrd="0" presId="urn:microsoft.com/office/officeart/2005/8/layout/default"/>
    <dgm:cxn modelId="{9B725716-3F6A-43BD-A8F6-354F241C0ADD}" srcId="{052941F5-16C4-4250-A9C9-F5F5B535C98D}" destId="{62770CE8-ECFF-47AF-A332-84C43470C4B2}" srcOrd="3" destOrd="0" parTransId="{3112D81F-C619-4F11-81E2-94C59963672E}" sibTransId="{1A5DC4FC-4F03-4DDA-A5C6-E697FD984835}"/>
    <dgm:cxn modelId="{8AA9AB1B-3C4E-4CD3-A2AC-95C5DE991DCE}" type="presOf" srcId="{33FEAFFD-001E-46DA-A3CD-148D86A51BBA}" destId="{D1C32E3C-5056-4BC8-90EE-AC45A31BC4CE}" srcOrd="0" destOrd="0" presId="urn:microsoft.com/office/officeart/2005/8/layout/default"/>
    <dgm:cxn modelId="{3A6FD538-2643-4450-8C74-DB788B57B929}" srcId="{13592ECC-F34B-4A60-831E-F91B9A84E2EC}" destId="{75D7FBF2-6679-421D-B111-950769402B17}" srcOrd="1" destOrd="0" parTransId="{558DCAAF-D7BD-4BF0-B77D-2D5324FD04EE}" sibTransId="{36928179-171C-4EFA-B7C9-24D229F212BA}"/>
    <dgm:cxn modelId="{CFE1CF3B-20BE-46F1-8234-E6BC4A582AE1}" type="presOf" srcId="{82837092-E5F9-43B4-8333-81CBEDECCFE8}" destId="{353FB658-C99A-406F-92F6-7DC2DE672BA0}" srcOrd="0" destOrd="0" presId="urn:microsoft.com/office/officeart/2005/8/layout/default"/>
    <dgm:cxn modelId="{20037762-D4B0-4239-9643-059A876F3A68}" srcId="{13592ECC-F34B-4A60-831E-F91B9A84E2EC}" destId="{F6A20C7C-C0D5-4F56-B19D-FEBD07E81E35}" srcOrd="0" destOrd="0" parTransId="{A7B2448D-B8BA-44BB-93AB-93FF962F02F9}" sibTransId="{A505F948-D8BD-43D8-9D71-835BD4D07525}"/>
    <dgm:cxn modelId="{EA49D162-5275-43ED-8850-6410784EB4D6}" srcId="{052941F5-16C4-4250-A9C9-F5F5B535C98D}" destId="{33FEAFFD-001E-46DA-A3CD-148D86A51BBA}" srcOrd="4" destOrd="0" parTransId="{37A921E8-45BF-4565-A79A-C6651FE7C986}" sibTransId="{61281457-452B-4681-BA40-9ED2250945A8}"/>
    <dgm:cxn modelId="{79EE7D63-6B62-4B3C-9A9A-9E0D59A7BBE1}" type="presOf" srcId="{F6A20C7C-C0D5-4F56-B19D-FEBD07E81E35}" destId="{033CA078-51A6-4579-BC5B-68E5917E46D1}" srcOrd="0" destOrd="1" presId="urn:microsoft.com/office/officeart/2005/8/layout/default"/>
    <dgm:cxn modelId="{C3024549-1310-4555-B435-E4FDFFBD4786}" type="presOf" srcId="{052941F5-16C4-4250-A9C9-F5F5B535C98D}" destId="{7BD2BBAE-8F0B-4ED4-BEE8-A54147D4EB44}" srcOrd="0" destOrd="0" presId="urn:microsoft.com/office/officeart/2005/8/layout/default"/>
    <dgm:cxn modelId="{F829AC6E-3090-4F33-9D4C-F6A4B0495AF7}" srcId="{052941F5-16C4-4250-A9C9-F5F5B535C98D}" destId="{012E53E3-3A78-465B-91E4-6E89A5C816BF}" srcOrd="2" destOrd="0" parTransId="{01F69F1C-193A-42BB-AED7-115473B19A52}" sibTransId="{7354FE0F-B2BC-4EF4-8133-498044F4A099}"/>
    <dgm:cxn modelId="{EC997D71-7264-42BB-A278-27A5BF3D1C6F}" type="presOf" srcId="{012E53E3-3A78-465B-91E4-6E89A5C816BF}" destId="{C03F51F1-7044-4CBB-B543-6B13A5A541FD}" srcOrd="0" destOrd="0" presId="urn:microsoft.com/office/officeart/2005/8/layout/default"/>
    <dgm:cxn modelId="{A3440A56-8A65-4EF8-9178-112A861280EF}" type="presOf" srcId="{2FA16C81-DB7C-4EE9-97C7-34AA84923042}" destId="{033CA078-51A6-4579-BC5B-68E5917E46D1}" srcOrd="0" destOrd="3" presId="urn:microsoft.com/office/officeart/2005/8/layout/default"/>
    <dgm:cxn modelId="{58AD947B-8A49-445D-BB63-AE5A24741EBF}" type="presOf" srcId="{62770CE8-ECFF-47AF-A332-84C43470C4B2}" destId="{2225B923-844A-4EFC-AF03-A37D48B70554}" srcOrd="0" destOrd="0" presId="urn:microsoft.com/office/officeart/2005/8/layout/default"/>
    <dgm:cxn modelId="{9F0DD37B-2B37-4AEE-9716-9BD40AAD603F}" srcId="{052941F5-16C4-4250-A9C9-F5F5B535C98D}" destId="{82837092-E5F9-43B4-8333-81CBEDECCFE8}" srcOrd="0" destOrd="0" parTransId="{8E3AB307-E316-4A7B-8464-8FCD9888391B}" sibTransId="{257C1862-4FDD-42BC-889E-AB38E5C9E8F5}"/>
    <dgm:cxn modelId="{4A1FDA7C-D6CD-49E3-A641-256705680AB9}" srcId="{052941F5-16C4-4250-A9C9-F5F5B535C98D}" destId="{2ED75570-A93B-4ABD-88A5-40B666792AD8}" srcOrd="1" destOrd="0" parTransId="{0DBF0097-039A-42A1-8124-31B9A09DB2B5}" sibTransId="{99DD04EF-4887-4F07-96B1-40D90C087836}"/>
    <dgm:cxn modelId="{2F55B0AF-4680-4B5A-8B6A-9C9C0BB08DD5}" srcId="{13592ECC-F34B-4A60-831E-F91B9A84E2EC}" destId="{2FA16C81-DB7C-4EE9-97C7-34AA84923042}" srcOrd="2" destOrd="0" parTransId="{5F0D3D56-8190-4292-A705-99FA4FA172AE}" sibTransId="{21D5DD2C-FE34-4EAA-AF1E-1C7F9F52FA91}"/>
    <dgm:cxn modelId="{760C98B1-86DC-4D56-A2B2-A4A701DA2B8C}" srcId="{052941F5-16C4-4250-A9C9-F5F5B535C98D}" destId="{13592ECC-F34B-4A60-831E-F91B9A84E2EC}" srcOrd="5" destOrd="0" parTransId="{F7A84D64-8375-4494-A709-225F0E9E525D}" sibTransId="{F445846C-80B7-4D91-84DB-2B0EF5E7DFE0}"/>
    <dgm:cxn modelId="{6C54D4E2-C015-4EA1-884F-169775590C08}" type="presOf" srcId="{2ED75570-A93B-4ABD-88A5-40B666792AD8}" destId="{4AAD6843-C57B-4538-A1E7-9A95FC97A32C}" srcOrd="0" destOrd="0" presId="urn:microsoft.com/office/officeart/2005/8/layout/default"/>
    <dgm:cxn modelId="{9EECCEF3-9240-456E-8AFD-6BADD33EFF77}" type="presOf" srcId="{75D7FBF2-6679-421D-B111-950769402B17}" destId="{033CA078-51A6-4579-BC5B-68E5917E46D1}" srcOrd="0" destOrd="2" presId="urn:microsoft.com/office/officeart/2005/8/layout/default"/>
    <dgm:cxn modelId="{47B6D2D0-519B-4BFF-99F3-08DE8302FBEC}" type="presParOf" srcId="{7BD2BBAE-8F0B-4ED4-BEE8-A54147D4EB44}" destId="{353FB658-C99A-406F-92F6-7DC2DE672BA0}" srcOrd="0" destOrd="0" presId="urn:microsoft.com/office/officeart/2005/8/layout/default"/>
    <dgm:cxn modelId="{AEFB1630-6417-46B4-B311-821F0A9F5284}" type="presParOf" srcId="{7BD2BBAE-8F0B-4ED4-BEE8-A54147D4EB44}" destId="{48512002-4E29-4CCA-95B3-BEB866C3F348}" srcOrd="1" destOrd="0" presId="urn:microsoft.com/office/officeart/2005/8/layout/default"/>
    <dgm:cxn modelId="{C5A0C3F9-7A03-4D16-84C3-FC6CB0DAED09}" type="presParOf" srcId="{7BD2BBAE-8F0B-4ED4-BEE8-A54147D4EB44}" destId="{4AAD6843-C57B-4538-A1E7-9A95FC97A32C}" srcOrd="2" destOrd="0" presId="urn:microsoft.com/office/officeart/2005/8/layout/default"/>
    <dgm:cxn modelId="{42E4D8F1-C6B4-4CE0-9850-4DF5B4781794}" type="presParOf" srcId="{7BD2BBAE-8F0B-4ED4-BEE8-A54147D4EB44}" destId="{7BCB4ED9-9B8B-493E-A83B-F7AA4FDDE2EE}" srcOrd="3" destOrd="0" presId="urn:microsoft.com/office/officeart/2005/8/layout/default"/>
    <dgm:cxn modelId="{7FEFBAA3-BB63-4A8C-A4AB-33EE6D520B6F}" type="presParOf" srcId="{7BD2BBAE-8F0B-4ED4-BEE8-A54147D4EB44}" destId="{C03F51F1-7044-4CBB-B543-6B13A5A541FD}" srcOrd="4" destOrd="0" presId="urn:microsoft.com/office/officeart/2005/8/layout/default"/>
    <dgm:cxn modelId="{7B9C8A8B-23BB-4ABA-9445-08E41F05DD9A}" type="presParOf" srcId="{7BD2BBAE-8F0B-4ED4-BEE8-A54147D4EB44}" destId="{8B0EE45A-6551-45C7-908C-1FB0837EB131}" srcOrd="5" destOrd="0" presId="urn:microsoft.com/office/officeart/2005/8/layout/default"/>
    <dgm:cxn modelId="{3C59D6BC-B750-4E02-8BC0-916AF18711C5}" type="presParOf" srcId="{7BD2BBAE-8F0B-4ED4-BEE8-A54147D4EB44}" destId="{2225B923-844A-4EFC-AF03-A37D48B70554}" srcOrd="6" destOrd="0" presId="urn:microsoft.com/office/officeart/2005/8/layout/default"/>
    <dgm:cxn modelId="{685CE2F6-D5AC-4BDE-890F-111194C74E35}" type="presParOf" srcId="{7BD2BBAE-8F0B-4ED4-BEE8-A54147D4EB44}" destId="{94F4D62F-B895-4EA8-A621-DC5AB34933BB}" srcOrd="7" destOrd="0" presId="urn:microsoft.com/office/officeart/2005/8/layout/default"/>
    <dgm:cxn modelId="{07672162-B275-4456-A7B9-A9DBE949A4F5}" type="presParOf" srcId="{7BD2BBAE-8F0B-4ED4-BEE8-A54147D4EB44}" destId="{D1C32E3C-5056-4BC8-90EE-AC45A31BC4CE}" srcOrd="8" destOrd="0" presId="urn:microsoft.com/office/officeart/2005/8/layout/default"/>
    <dgm:cxn modelId="{CDBF614A-7B78-4F17-A82C-C12CD63F3658}" type="presParOf" srcId="{7BD2BBAE-8F0B-4ED4-BEE8-A54147D4EB44}" destId="{447C04D0-DBEB-4633-99CB-BE580460691D}" srcOrd="9" destOrd="0" presId="urn:microsoft.com/office/officeart/2005/8/layout/default"/>
    <dgm:cxn modelId="{FFF5F05B-3BA5-411D-8DCA-16380CE549C9}" type="presParOf" srcId="{7BD2BBAE-8F0B-4ED4-BEE8-A54147D4EB44}" destId="{033CA078-51A6-4579-BC5B-68E5917E46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01B527-279D-491E-992F-716FE1D73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D15F56-F340-42A9-A721-B574F34F3F1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R Script</a:t>
          </a:r>
          <a:r>
            <a:rPr lang="pt-BR"/>
            <a:t>: data_import_insertDB.R</a:t>
          </a:r>
          <a:endParaRPr lang="en-US"/>
        </a:p>
      </dgm:t>
    </dgm:pt>
    <dgm:pt modelId="{9CB54973-8A26-4078-81A7-ED1AFB43B953}" type="parTrans" cxnId="{2676955B-EF69-4444-A53B-519DFCFD154E}">
      <dgm:prSet/>
      <dgm:spPr/>
      <dgm:t>
        <a:bodyPr/>
        <a:lstStyle/>
        <a:p>
          <a:endParaRPr lang="en-US"/>
        </a:p>
      </dgm:t>
    </dgm:pt>
    <dgm:pt modelId="{06AF7A8E-0350-4F3A-8E89-3442EEA3633E}" type="sibTrans" cxnId="{2676955B-EF69-4444-A53B-519DFCFD154E}">
      <dgm:prSet/>
      <dgm:spPr/>
      <dgm:t>
        <a:bodyPr/>
        <a:lstStyle/>
        <a:p>
          <a:endParaRPr lang="en-US"/>
        </a:p>
      </dgm:t>
    </dgm:pt>
    <dgm:pt modelId="{D24EAE66-5E18-48A6-B1CB-EE3F10D000B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API library</a:t>
          </a:r>
          <a:r>
            <a:rPr lang="pt-BR"/>
            <a:t>: tidyquant</a:t>
          </a:r>
          <a:endParaRPr lang="en-US"/>
        </a:p>
      </dgm:t>
    </dgm:pt>
    <dgm:pt modelId="{5167EDB6-ADF1-4DE7-B613-1846BA128CAD}" type="parTrans" cxnId="{1AEB0630-19B0-4779-AEC7-7D43F97D79D7}">
      <dgm:prSet/>
      <dgm:spPr/>
      <dgm:t>
        <a:bodyPr/>
        <a:lstStyle/>
        <a:p>
          <a:endParaRPr lang="en-US"/>
        </a:p>
      </dgm:t>
    </dgm:pt>
    <dgm:pt modelId="{6476CBB7-14D6-4CB3-B8C1-25CC58685812}" type="sibTrans" cxnId="{1AEB0630-19B0-4779-AEC7-7D43F97D79D7}">
      <dgm:prSet/>
      <dgm:spPr/>
      <dgm:t>
        <a:bodyPr/>
        <a:lstStyle/>
        <a:p>
          <a:endParaRPr lang="en-US"/>
        </a:p>
      </dgm:t>
    </dgm:pt>
    <dgm:pt modelId="{D369DF2D-B3EA-4A1D-9819-11B951F75EE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Scheduler tool</a:t>
          </a:r>
          <a:r>
            <a:rPr lang="pt-BR"/>
            <a:t>: SQL Server Job Agent</a:t>
          </a:r>
          <a:endParaRPr lang="en-US"/>
        </a:p>
      </dgm:t>
    </dgm:pt>
    <dgm:pt modelId="{CA44570D-E968-4596-9313-22A8A92C2B86}" type="parTrans" cxnId="{66F6A681-E75E-411D-A9C5-03D4A4CAF3B8}">
      <dgm:prSet/>
      <dgm:spPr/>
      <dgm:t>
        <a:bodyPr/>
        <a:lstStyle/>
        <a:p>
          <a:endParaRPr lang="en-US"/>
        </a:p>
      </dgm:t>
    </dgm:pt>
    <dgm:pt modelId="{542F94F9-3126-4885-803A-99BEF2DD77D0}" type="sibTrans" cxnId="{66F6A681-E75E-411D-A9C5-03D4A4CAF3B8}">
      <dgm:prSet/>
      <dgm:spPr/>
      <dgm:t>
        <a:bodyPr/>
        <a:lstStyle/>
        <a:p>
          <a:endParaRPr lang="en-US"/>
        </a:p>
      </dgm:t>
    </dgm:pt>
    <dgm:pt modelId="{241469C8-6B86-4421-9374-8B6A93C2EE5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Job name</a:t>
          </a:r>
          <a:r>
            <a:rPr lang="pt-BR"/>
            <a:t>: JOB 1 – STOCKS – Download API and Insert DB</a:t>
          </a:r>
          <a:endParaRPr lang="en-US"/>
        </a:p>
      </dgm:t>
    </dgm:pt>
    <dgm:pt modelId="{033E744F-EB1F-4F24-8FDB-F5E96BD8ABE3}" type="parTrans" cxnId="{A555D51C-E0A6-4280-9D0D-536BABFF7338}">
      <dgm:prSet/>
      <dgm:spPr/>
      <dgm:t>
        <a:bodyPr/>
        <a:lstStyle/>
        <a:p>
          <a:endParaRPr lang="en-US"/>
        </a:p>
      </dgm:t>
    </dgm:pt>
    <dgm:pt modelId="{06DD9D2F-C927-4695-899C-46B0ED771B72}" type="sibTrans" cxnId="{A555D51C-E0A6-4280-9D0D-536BABFF7338}">
      <dgm:prSet/>
      <dgm:spPr/>
      <dgm:t>
        <a:bodyPr/>
        <a:lstStyle/>
        <a:p>
          <a:endParaRPr lang="en-US"/>
        </a:p>
      </dgm:t>
    </dgm:pt>
    <dgm:pt modelId="{7312D0F6-9198-425F-8391-1649C1670D5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Get stock data from </a:t>
          </a:r>
          <a:r>
            <a:rPr lang="pt-BR" i="1"/>
            <a:t>Magnificent Seven</a:t>
          </a:r>
          <a:r>
            <a:rPr lang="pt-BR"/>
            <a:t> (D-1 ): </a:t>
          </a:r>
          <a:endParaRPr lang="en-US"/>
        </a:p>
      </dgm:t>
    </dgm:pt>
    <dgm:pt modelId="{E4B0EEE1-40B5-476E-8570-C5EA8DD020BA}" type="parTrans" cxnId="{47D2D509-9F08-4F94-BA57-6AC0A2D2BFFC}">
      <dgm:prSet/>
      <dgm:spPr/>
      <dgm:t>
        <a:bodyPr/>
        <a:lstStyle/>
        <a:p>
          <a:endParaRPr lang="en-US"/>
        </a:p>
      </dgm:t>
    </dgm:pt>
    <dgm:pt modelId="{86858DF9-C62B-4C2A-993D-6D42F216BC18}" type="sibTrans" cxnId="{47D2D509-9F08-4F94-BA57-6AC0A2D2BFFC}">
      <dgm:prSet/>
      <dgm:spPr/>
      <dgm:t>
        <a:bodyPr/>
        <a:lstStyle/>
        <a:p>
          <a:endParaRPr lang="en-US"/>
        </a:p>
      </dgm:t>
    </dgm:pt>
    <dgm:pt modelId="{866214B9-03C4-4DDD-A367-03F057261D6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Apple, Amazon, Google, Meta, Microsoft, Nvidia, and Tesla</a:t>
          </a:r>
          <a:endParaRPr lang="en-US"/>
        </a:p>
      </dgm:t>
    </dgm:pt>
    <dgm:pt modelId="{307D139E-29F4-4E86-80C5-BB8D2043ECA4}" type="parTrans" cxnId="{B80838B8-8CFA-4AF6-B847-91D7E9EF494D}">
      <dgm:prSet/>
      <dgm:spPr/>
      <dgm:t>
        <a:bodyPr/>
        <a:lstStyle/>
        <a:p>
          <a:endParaRPr lang="en-US"/>
        </a:p>
      </dgm:t>
    </dgm:pt>
    <dgm:pt modelId="{33FE7E52-8ACE-49C3-9BB8-961A142D0B2E}" type="sibTrans" cxnId="{B80838B8-8CFA-4AF6-B847-91D7E9EF494D}">
      <dgm:prSet/>
      <dgm:spPr/>
      <dgm:t>
        <a:bodyPr/>
        <a:lstStyle/>
        <a:p>
          <a:endParaRPr lang="en-US"/>
        </a:p>
      </dgm:t>
    </dgm:pt>
    <dgm:pt modelId="{CCE7CEEA-97E8-4B70-9A6F-C1BA28083C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Get Dollar, Nasdaq, and S&amp;P500 data (D-1)</a:t>
          </a:r>
          <a:endParaRPr lang="en-US"/>
        </a:p>
      </dgm:t>
    </dgm:pt>
    <dgm:pt modelId="{7763F206-D228-43EE-B695-0EFA9EC2BBBF}" type="parTrans" cxnId="{DD1C66A5-5E59-47FC-A20C-150C580B2972}">
      <dgm:prSet/>
      <dgm:spPr/>
      <dgm:t>
        <a:bodyPr/>
        <a:lstStyle/>
        <a:p>
          <a:endParaRPr lang="en-US"/>
        </a:p>
      </dgm:t>
    </dgm:pt>
    <dgm:pt modelId="{8D76FD84-2D0C-4835-A94A-6B802461E7A3}" type="sibTrans" cxnId="{DD1C66A5-5E59-47FC-A20C-150C580B2972}">
      <dgm:prSet/>
      <dgm:spPr/>
      <dgm:t>
        <a:bodyPr/>
        <a:lstStyle/>
        <a:p>
          <a:endParaRPr lang="en-US"/>
        </a:p>
      </dgm:t>
    </dgm:pt>
    <dgm:pt modelId="{2BBA2E38-B66B-4E45-8B0F-D08A5D6DE9A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/>
            <a:t>D – 1 because tidyquant doesn’t provide real time data as yfinance</a:t>
          </a:r>
          <a:endParaRPr lang="en-US"/>
        </a:p>
      </dgm:t>
    </dgm:pt>
    <dgm:pt modelId="{484E2286-83B7-4A6E-8203-6D76F3F76E40}" type="parTrans" cxnId="{627CACE4-2992-4FA6-A247-FB10370A14AD}">
      <dgm:prSet/>
      <dgm:spPr/>
      <dgm:t>
        <a:bodyPr/>
        <a:lstStyle/>
        <a:p>
          <a:endParaRPr lang="en-US"/>
        </a:p>
      </dgm:t>
    </dgm:pt>
    <dgm:pt modelId="{2BD89B5F-F5E0-40E9-A2A4-CD29632ACEFC}" type="sibTrans" cxnId="{627CACE4-2992-4FA6-A247-FB10370A14AD}">
      <dgm:prSet/>
      <dgm:spPr/>
      <dgm:t>
        <a:bodyPr/>
        <a:lstStyle/>
        <a:p>
          <a:endParaRPr lang="en-US"/>
        </a:p>
      </dgm:t>
    </dgm:pt>
    <dgm:pt modelId="{3700E6DC-2EBD-4ACD-8D02-0F1511514381}" type="pres">
      <dgm:prSet presAssocID="{8801B527-279D-491E-992F-716FE1D73848}" presName="root" presStyleCnt="0">
        <dgm:presLayoutVars>
          <dgm:dir/>
          <dgm:resizeHandles val="exact"/>
        </dgm:presLayoutVars>
      </dgm:prSet>
      <dgm:spPr/>
    </dgm:pt>
    <dgm:pt modelId="{6BAFC342-FED3-4DA7-8F0A-D186601029B4}" type="pres">
      <dgm:prSet presAssocID="{71D15F56-F340-42A9-A721-B574F34F3F1F}" presName="compNode" presStyleCnt="0"/>
      <dgm:spPr/>
    </dgm:pt>
    <dgm:pt modelId="{3147CFF4-6E0A-418A-ACE9-58882A6100D5}" type="pres">
      <dgm:prSet presAssocID="{71D15F56-F340-42A9-A721-B574F34F3F1F}" presName="bgRect" presStyleLbl="bgShp" presStyleIdx="0" presStyleCnt="7"/>
      <dgm:spPr/>
    </dgm:pt>
    <dgm:pt modelId="{E362D383-FF81-433A-9167-E5ABFAB9EC8E}" type="pres">
      <dgm:prSet presAssocID="{71D15F56-F340-42A9-A721-B574F34F3F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788404-53E4-4B7F-A826-479958385EED}" type="pres">
      <dgm:prSet presAssocID="{71D15F56-F340-42A9-A721-B574F34F3F1F}" presName="spaceRect" presStyleCnt="0"/>
      <dgm:spPr/>
    </dgm:pt>
    <dgm:pt modelId="{E436F2FE-35FD-4A30-9EE8-12F1BA15191E}" type="pres">
      <dgm:prSet presAssocID="{71D15F56-F340-42A9-A721-B574F34F3F1F}" presName="parTx" presStyleLbl="revTx" presStyleIdx="0" presStyleCnt="8">
        <dgm:presLayoutVars>
          <dgm:chMax val="0"/>
          <dgm:chPref val="0"/>
        </dgm:presLayoutVars>
      </dgm:prSet>
      <dgm:spPr/>
    </dgm:pt>
    <dgm:pt modelId="{C5404DC8-6E04-4006-A52C-1C5436A3AFDF}" type="pres">
      <dgm:prSet presAssocID="{06AF7A8E-0350-4F3A-8E89-3442EEA3633E}" presName="sibTrans" presStyleCnt="0"/>
      <dgm:spPr/>
    </dgm:pt>
    <dgm:pt modelId="{357A919C-ED4A-4096-924E-52246BA8EEE3}" type="pres">
      <dgm:prSet presAssocID="{D24EAE66-5E18-48A6-B1CB-EE3F10D000BF}" presName="compNode" presStyleCnt="0"/>
      <dgm:spPr/>
    </dgm:pt>
    <dgm:pt modelId="{DDA72F01-BD77-4839-A887-E53A7D06F6E8}" type="pres">
      <dgm:prSet presAssocID="{D24EAE66-5E18-48A6-B1CB-EE3F10D000BF}" presName="bgRect" presStyleLbl="bgShp" presStyleIdx="1" presStyleCnt="7"/>
      <dgm:spPr/>
    </dgm:pt>
    <dgm:pt modelId="{87C4A612-CC0F-4B27-B2D2-B47B981CF448}" type="pres">
      <dgm:prSet presAssocID="{D24EAE66-5E18-48A6-B1CB-EE3F10D000B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E74769-F0EE-47A9-B1A7-4112F8614BB7}" type="pres">
      <dgm:prSet presAssocID="{D24EAE66-5E18-48A6-B1CB-EE3F10D000BF}" presName="spaceRect" presStyleCnt="0"/>
      <dgm:spPr/>
    </dgm:pt>
    <dgm:pt modelId="{61C0ECAE-0503-4E3B-A760-09BB549D5E2D}" type="pres">
      <dgm:prSet presAssocID="{D24EAE66-5E18-48A6-B1CB-EE3F10D000BF}" presName="parTx" presStyleLbl="revTx" presStyleIdx="1" presStyleCnt="8">
        <dgm:presLayoutVars>
          <dgm:chMax val="0"/>
          <dgm:chPref val="0"/>
        </dgm:presLayoutVars>
      </dgm:prSet>
      <dgm:spPr/>
    </dgm:pt>
    <dgm:pt modelId="{80840428-707C-4675-9B99-00554BFD2BC5}" type="pres">
      <dgm:prSet presAssocID="{6476CBB7-14D6-4CB3-B8C1-25CC58685812}" presName="sibTrans" presStyleCnt="0"/>
      <dgm:spPr/>
    </dgm:pt>
    <dgm:pt modelId="{66D863F2-0516-47EA-8BD5-71D21FC0A8C0}" type="pres">
      <dgm:prSet presAssocID="{D369DF2D-B3EA-4A1D-9819-11B951F75EE2}" presName="compNode" presStyleCnt="0"/>
      <dgm:spPr/>
    </dgm:pt>
    <dgm:pt modelId="{EF7A4DFE-C51F-41AB-AA5D-2F4B9042C0F2}" type="pres">
      <dgm:prSet presAssocID="{D369DF2D-B3EA-4A1D-9819-11B951F75EE2}" presName="bgRect" presStyleLbl="bgShp" presStyleIdx="2" presStyleCnt="7"/>
      <dgm:spPr/>
    </dgm:pt>
    <dgm:pt modelId="{C9CE1E22-FFC6-4CD5-A24B-6334B53691E8}" type="pres">
      <dgm:prSet presAssocID="{D369DF2D-B3EA-4A1D-9819-11B951F75E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7CF613-AC05-417A-9443-2B4750CBD798}" type="pres">
      <dgm:prSet presAssocID="{D369DF2D-B3EA-4A1D-9819-11B951F75EE2}" presName="spaceRect" presStyleCnt="0"/>
      <dgm:spPr/>
    </dgm:pt>
    <dgm:pt modelId="{0E652E48-77F2-4882-8836-FFC555E5CA6D}" type="pres">
      <dgm:prSet presAssocID="{D369DF2D-B3EA-4A1D-9819-11B951F75EE2}" presName="parTx" presStyleLbl="revTx" presStyleIdx="2" presStyleCnt="8">
        <dgm:presLayoutVars>
          <dgm:chMax val="0"/>
          <dgm:chPref val="0"/>
        </dgm:presLayoutVars>
      </dgm:prSet>
      <dgm:spPr/>
    </dgm:pt>
    <dgm:pt modelId="{C7D76DBA-ABE6-4005-BDB8-16C2D8DCEFAF}" type="pres">
      <dgm:prSet presAssocID="{542F94F9-3126-4885-803A-99BEF2DD77D0}" presName="sibTrans" presStyleCnt="0"/>
      <dgm:spPr/>
    </dgm:pt>
    <dgm:pt modelId="{542BF15A-6EF6-4243-A13B-BCF736E39220}" type="pres">
      <dgm:prSet presAssocID="{241469C8-6B86-4421-9374-8B6A93C2EE53}" presName="compNode" presStyleCnt="0"/>
      <dgm:spPr/>
    </dgm:pt>
    <dgm:pt modelId="{33387AB1-4A05-4B54-9F6C-D9897628B88E}" type="pres">
      <dgm:prSet presAssocID="{241469C8-6B86-4421-9374-8B6A93C2EE53}" presName="bgRect" presStyleLbl="bgShp" presStyleIdx="3" presStyleCnt="7"/>
      <dgm:spPr/>
    </dgm:pt>
    <dgm:pt modelId="{D9256547-458D-403B-989A-5907F9DD0501}" type="pres">
      <dgm:prSet presAssocID="{241469C8-6B86-4421-9374-8B6A93C2EE5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D414A43-0331-4BB6-8A36-BDDF8EC86913}" type="pres">
      <dgm:prSet presAssocID="{241469C8-6B86-4421-9374-8B6A93C2EE53}" presName="spaceRect" presStyleCnt="0"/>
      <dgm:spPr/>
    </dgm:pt>
    <dgm:pt modelId="{3ECE0601-F497-4A90-9FFE-E26D4F26F680}" type="pres">
      <dgm:prSet presAssocID="{241469C8-6B86-4421-9374-8B6A93C2EE53}" presName="parTx" presStyleLbl="revTx" presStyleIdx="3" presStyleCnt="8">
        <dgm:presLayoutVars>
          <dgm:chMax val="0"/>
          <dgm:chPref val="0"/>
        </dgm:presLayoutVars>
      </dgm:prSet>
      <dgm:spPr/>
    </dgm:pt>
    <dgm:pt modelId="{9971FAC5-83AD-4CC2-AEC2-74687374A413}" type="pres">
      <dgm:prSet presAssocID="{06DD9D2F-C927-4695-899C-46B0ED771B72}" presName="sibTrans" presStyleCnt="0"/>
      <dgm:spPr/>
    </dgm:pt>
    <dgm:pt modelId="{714AC89E-0D38-4D2C-8FE4-C93B204DC2C9}" type="pres">
      <dgm:prSet presAssocID="{7312D0F6-9198-425F-8391-1649C1670D53}" presName="compNode" presStyleCnt="0"/>
      <dgm:spPr/>
    </dgm:pt>
    <dgm:pt modelId="{0BAD2258-C4B3-490C-AB3C-11CE6C22411A}" type="pres">
      <dgm:prSet presAssocID="{7312D0F6-9198-425F-8391-1649C1670D53}" presName="bgRect" presStyleLbl="bgShp" presStyleIdx="4" presStyleCnt="7"/>
      <dgm:spPr/>
    </dgm:pt>
    <dgm:pt modelId="{82EE82A7-DCC0-437C-AA99-21D61733C3DE}" type="pres">
      <dgm:prSet presAssocID="{7312D0F6-9198-425F-8391-1649C1670D5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4030DD6E-F683-488C-B284-73A68B4D1019}" type="pres">
      <dgm:prSet presAssocID="{7312D0F6-9198-425F-8391-1649C1670D53}" presName="spaceRect" presStyleCnt="0"/>
      <dgm:spPr/>
    </dgm:pt>
    <dgm:pt modelId="{054E057F-381C-4BE7-98CF-A102E2E2D46C}" type="pres">
      <dgm:prSet presAssocID="{7312D0F6-9198-425F-8391-1649C1670D53}" presName="parTx" presStyleLbl="revTx" presStyleIdx="4" presStyleCnt="8">
        <dgm:presLayoutVars>
          <dgm:chMax val="0"/>
          <dgm:chPref val="0"/>
        </dgm:presLayoutVars>
      </dgm:prSet>
      <dgm:spPr/>
    </dgm:pt>
    <dgm:pt modelId="{D3889339-F0A4-4708-B318-C261DEF6F08A}" type="pres">
      <dgm:prSet presAssocID="{7312D0F6-9198-425F-8391-1649C1670D53}" presName="desTx" presStyleLbl="revTx" presStyleIdx="5" presStyleCnt="8">
        <dgm:presLayoutVars/>
      </dgm:prSet>
      <dgm:spPr/>
    </dgm:pt>
    <dgm:pt modelId="{CF418BC0-9984-43C4-A936-FABA68095A60}" type="pres">
      <dgm:prSet presAssocID="{86858DF9-C62B-4C2A-993D-6D42F216BC18}" presName="sibTrans" presStyleCnt="0"/>
      <dgm:spPr/>
    </dgm:pt>
    <dgm:pt modelId="{7833134D-0C83-486D-9601-8AD9522AD87C}" type="pres">
      <dgm:prSet presAssocID="{CCE7CEEA-97E8-4B70-9A6F-C1BA28083C4F}" presName="compNode" presStyleCnt="0"/>
      <dgm:spPr/>
    </dgm:pt>
    <dgm:pt modelId="{8D65EDA2-50CA-4B9C-AE4F-59F77FB0378C}" type="pres">
      <dgm:prSet presAssocID="{CCE7CEEA-97E8-4B70-9A6F-C1BA28083C4F}" presName="bgRect" presStyleLbl="bgShp" presStyleIdx="5" presStyleCnt="7"/>
      <dgm:spPr/>
    </dgm:pt>
    <dgm:pt modelId="{8496668D-B760-4AF5-9C31-B5A1B189E100}" type="pres">
      <dgm:prSet presAssocID="{CCE7CEEA-97E8-4B70-9A6F-C1BA28083C4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6258C4D-7226-4134-8759-D16CF7093281}" type="pres">
      <dgm:prSet presAssocID="{CCE7CEEA-97E8-4B70-9A6F-C1BA28083C4F}" presName="spaceRect" presStyleCnt="0"/>
      <dgm:spPr/>
    </dgm:pt>
    <dgm:pt modelId="{9256ECB6-6E34-4101-B84B-B4D92F5E4A9B}" type="pres">
      <dgm:prSet presAssocID="{CCE7CEEA-97E8-4B70-9A6F-C1BA28083C4F}" presName="parTx" presStyleLbl="revTx" presStyleIdx="6" presStyleCnt="8">
        <dgm:presLayoutVars>
          <dgm:chMax val="0"/>
          <dgm:chPref val="0"/>
        </dgm:presLayoutVars>
      </dgm:prSet>
      <dgm:spPr/>
    </dgm:pt>
    <dgm:pt modelId="{0C55BF42-CEAA-4D3B-A842-D01D8CA6F964}" type="pres">
      <dgm:prSet presAssocID="{8D76FD84-2D0C-4835-A94A-6B802461E7A3}" presName="sibTrans" presStyleCnt="0"/>
      <dgm:spPr/>
    </dgm:pt>
    <dgm:pt modelId="{AD9BA60C-8190-4B88-B304-FE9FCB76244D}" type="pres">
      <dgm:prSet presAssocID="{2BBA2E38-B66B-4E45-8B0F-D08A5D6DE9A4}" presName="compNode" presStyleCnt="0"/>
      <dgm:spPr/>
    </dgm:pt>
    <dgm:pt modelId="{9922DA4F-5827-40FD-8814-82696EDB71FE}" type="pres">
      <dgm:prSet presAssocID="{2BBA2E38-B66B-4E45-8B0F-D08A5D6DE9A4}" presName="bgRect" presStyleLbl="bgShp" presStyleIdx="6" presStyleCnt="7"/>
      <dgm:spPr/>
    </dgm:pt>
    <dgm:pt modelId="{1058D41C-9AE1-44F6-9F31-1A0976FB76F7}" type="pres">
      <dgm:prSet presAssocID="{2BBA2E38-B66B-4E45-8B0F-D08A5D6DE9A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49A8824-75B1-4B2B-B6CD-20931544513A}" type="pres">
      <dgm:prSet presAssocID="{2BBA2E38-B66B-4E45-8B0F-D08A5D6DE9A4}" presName="spaceRect" presStyleCnt="0"/>
      <dgm:spPr/>
    </dgm:pt>
    <dgm:pt modelId="{5CFA0250-DED3-43C8-9B73-214056B43585}" type="pres">
      <dgm:prSet presAssocID="{2BBA2E38-B66B-4E45-8B0F-D08A5D6DE9A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7D2D509-9F08-4F94-BA57-6AC0A2D2BFFC}" srcId="{8801B527-279D-491E-992F-716FE1D73848}" destId="{7312D0F6-9198-425F-8391-1649C1670D53}" srcOrd="4" destOrd="0" parTransId="{E4B0EEE1-40B5-476E-8570-C5EA8DD020BA}" sibTransId="{86858DF9-C62B-4C2A-993D-6D42F216BC18}"/>
    <dgm:cxn modelId="{EE4DE80F-01D5-4D15-B483-5193618D5160}" type="presOf" srcId="{7312D0F6-9198-425F-8391-1649C1670D53}" destId="{054E057F-381C-4BE7-98CF-A102E2E2D46C}" srcOrd="0" destOrd="0" presId="urn:microsoft.com/office/officeart/2018/2/layout/IconVerticalSolidList"/>
    <dgm:cxn modelId="{A555D51C-E0A6-4280-9D0D-536BABFF7338}" srcId="{8801B527-279D-491E-992F-716FE1D73848}" destId="{241469C8-6B86-4421-9374-8B6A93C2EE53}" srcOrd="3" destOrd="0" parTransId="{033E744F-EB1F-4F24-8FDB-F5E96BD8ABE3}" sibTransId="{06DD9D2F-C927-4695-899C-46B0ED771B72}"/>
    <dgm:cxn modelId="{1AEB0630-19B0-4779-AEC7-7D43F97D79D7}" srcId="{8801B527-279D-491E-992F-716FE1D73848}" destId="{D24EAE66-5E18-48A6-B1CB-EE3F10D000BF}" srcOrd="1" destOrd="0" parTransId="{5167EDB6-ADF1-4DE7-B613-1846BA128CAD}" sibTransId="{6476CBB7-14D6-4CB3-B8C1-25CC58685812}"/>
    <dgm:cxn modelId="{4034C432-816B-4DCC-9BB7-0EF41509691B}" type="presOf" srcId="{866214B9-03C4-4DDD-A367-03F057261D66}" destId="{D3889339-F0A4-4708-B318-C261DEF6F08A}" srcOrd="0" destOrd="0" presId="urn:microsoft.com/office/officeart/2018/2/layout/IconVerticalSolidList"/>
    <dgm:cxn modelId="{696DCB3A-D8F8-4C55-A61F-F6815E303F75}" type="presOf" srcId="{241469C8-6B86-4421-9374-8B6A93C2EE53}" destId="{3ECE0601-F497-4A90-9FFE-E26D4F26F680}" srcOrd="0" destOrd="0" presId="urn:microsoft.com/office/officeart/2018/2/layout/IconVerticalSolidList"/>
    <dgm:cxn modelId="{2676955B-EF69-4444-A53B-519DFCFD154E}" srcId="{8801B527-279D-491E-992F-716FE1D73848}" destId="{71D15F56-F340-42A9-A721-B574F34F3F1F}" srcOrd="0" destOrd="0" parTransId="{9CB54973-8A26-4078-81A7-ED1AFB43B953}" sibTransId="{06AF7A8E-0350-4F3A-8E89-3442EEA3633E}"/>
    <dgm:cxn modelId="{66F6A681-E75E-411D-A9C5-03D4A4CAF3B8}" srcId="{8801B527-279D-491E-992F-716FE1D73848}" destId="{D369DF2D-B3EA-4A1D-9819-11B951F75EE2}" srcOrd="2" destOrd="0" parTransId="{CA44570D-E968-4596-9313-22A8A92C2B86}" sibTransId="{542F94F9-3126-4885-803A-99BEF2DD77D0}"/>
    <dgm:cxn modelId="{C3B3C587-7648-40E5-AF92-CD5BD396C065}" type="presOf" srcId="{CCE7CEEA-97E8-4B70-9A6F-C1BA28083C4F}" destId="{9256ECB6-6E34-4101-B84B-B4D92F5E4A9B}" srcOrd="0" destOrd="0" presId="urn:microsoft.com/office/officeart/2018/2/layout/IconVerticalSolidList"/>
    <dgm:cxn modelId="{15ACDE88-0F89-4CA6-AEE6-4FBFA9F6F6AE}" type="presOf" srcId="{D369DF2D-B3EA-4A1D-9819-11B951F75EE2}" destId="{0E652E48-77F2-4882-8836-FFC555E5CA6D}" srcOrd="0" destOrd="0" presId="urn:microsoft.com/office/officeart/2018/2/layout/IconVerticalSolidList"/>
    <dgm:cxn modelId="{35FEE598-7DC8-4385-9B9A-48DA09A54489}" type="presOf" srcId="{D24EAE66-5E18-48A6-B1CB-EE3F10D000BF}" destId="{61C0ECAE-0503-4E3B-A760-09BB549D5E2D}" srcOrd="0" destOrd="0" presId="urn:microsoft.com/office/officeart/2018/2/layout/IconVerticalSolidList"/>
    <dgm:cxn modelId="{DD1C66A5-5E59-47FC-A20C-150C580B2972}" srcId="{8801B527-279D-491E-992F-716FE1D73848}" destId="{CCE7CEEA-97E8-4B70-9A6F-C1BA28083C4F}" srcOrd="5" destOrd="0" parTransId="{7763F206-D228-43EE-B695-0EFA9EC2BBBF}" sibTransId="{8D76FD84-2D0C-4835-A94A-6B802461E7A3}"/>
    <dgm:cxn modelId="{F05C57AF-6E9C-4858-9BB7-65B267EC245B}" type="presOf" srcId="{8801B527-279D-491E-992F-716FE1D73848}" destId="{3700E6DC-2EBD-4ACD-8D02-0F1511514381}" srcOrd="0" destOrd="0" presId="urn:microsoft.com/office/officeart/2018/2/layout/IconVerticalSolidList"/>
    <dgm:cxn modelId="{B80838B8-8CFA-4AF6-B847-91D7E9EF494D}" srcId="{7312D0F6-9198-425F-8391-1649C1670D53}" destId="{866214B9-03C4-4DDD-A367-03F057261D66}" srcOrd="0" destOrd="0" parTransId="{307D139E-29F4-4E86-80C5-BB8D2043ECA4}" sibTransId="{33FE7E52-8ACE-49C3-9BB8-961A142D0B2E}"/>
    <dgm:cxn modelId="{8803C7C9-3335-4D04-B3E0-E96A3C9DE984}" type="presOf" srcId="{2BBA2E38-B66B-4E45-8B0F-D08A5D6DE9A4}" destId="{5CFA0250-DED3-43C8-9B73-214056B43585}" srcOrd="0" destOrd="0" presId="urn:microsoft.com/office/officeart/2018/2/layout/IconVerticalSolidList"/>
    <dgm:cxn modelId="{627CACE4-2992-4FA6-A247-FB10370A14AD}" srcId="{8801B527-279D-491E-992F-716FE1D73848}" destId="{2BBA2E38-B66B-4E45-8B0F-D08A5D6DE9A4}" srcOrd="6" destOrd="0" parTransId="{484E2286-83B7-4A6E-8203-6D76F3F76E40}" sibTransId="{2BD89B5F-F5E0-40E9-A2A4-CD29632ACEFC}"/>
    <dgm:cxn modelId="{04DAC2F1-4A1F-47E7-9566-059A0608BA98}" type="presOf" srcId="{71D15F56-F340-42A9-A721-B574F34F3F1F}" destId="{E436F2FE-35FD-4A30-9EE8-12F1BA15191E}" srcOrd="0" destOrd="0" presId="urn:microsoft.com/office/officeart/2018/2/layout/IconVerticalSolidList"/>
    <dgm:cxn modelId="{CA262E4E-A6BF-4A53-BCF7-D655621D5B67}" type="presParOf" srcId="{3700E6DC-2EBD-4ACD-8D02-0F1511514381}" destId="{6BAFC342-FED3-4DA7-8F0A-D186601029B4}" srcOrd="0" destOrd="0" presId="urn:microsoft.com/office/officeart/2018/2/layout/IconVerticalSolidList"/>
    <dgm:cxn modelId="{B63F23B0-0661-4D71-8274-3F8FB7D32691}" type="presParOf" srcId="{6BAFC342-FED3-4DA7-8F0A-D186601029B4}" destId="{3147CFF4-6E0A-418A-ACE9-58882A6100D5}" srcOrd="0" destOrd="0" presId="urn:microsoft.com/office/officeart/2018/2/layout/IconVerticalSolidList"/>
    <dgm:cxn modelId="{53227306-9A91-4238-8762-C6881EF2D02A}" type="presParOf" srcId="{6BAFC342-FED3-4DA7-8F0A-D186601029B4}" destId="{E362D383-FF81-433A-9167-E5ABFAB9EC8E}" srcOrd="1" destOrd="0" presId="urn:microsoft.com/office/officeart/2018/2/layout/IconVerticalSolidList"/>
    <dgm:cxn modelId="{ABE3D9FF-FEF6-473A-AFFA-14C9CDB41A85}" type="presParOf" srcId="{6BAFC342-FED3-4DA7-8F0A-D186601029B4}" destId="{39788404-53E4-4B7F-A826-479958385EED}" srcOrd="2" destOrd="0" presId="urn:microsoft.com/office/officeart/2018/2/layout/IconVerticalSolidList"/>
    <dgm:cxn modelId="{C36029D8-03DA-4371-9EDC-9DAA60C3F13C}" type="presParOf" srcId="{6BAFC342-FED3-4DA7-8F0A-D186601029B4}" destId="{E436F2FE-35FD-4A30-9EE8-12F1BA15191E}" srcOrd="3" destOrd="0" presId="urn:microsoft.com/office/officeart/2018/2/layout/IconVerticalSolidList"/>
    <dgm:cxn modelId="{5A3DB700-DAFC-488C-87B7-DA40AD59FB55}" type="presParOf" srcId="{3700E6DC-2EBD-4ACD-8D02-0F1511514381}" destId="{C5404DC8-6E04-4006-A52C-1C5436A3AFDF}" srcOrd="1" destOrd="0" presId="urn:microsoft.com/office/officeart/2018/2/layout/IconVerticalSolidList"/>
    <dgm:cxn modelId="{D1BED7B4-6132-40A0-8F2B-28072317A59B}" type="presParOf" srcId="{3700E6DC-2EBD-4ACD-8D02-0F1511514381}" destId="{357A919C-ED4A-4096-924E-52246BA8EEE3}" srcOrd="2" destOrd="0" presId="urn:microsoft.com/office/officeart/2018/2/layout/IconVerticalSolidList"/>
    <dgm:cxn modelId="{73E8D7DB-3096-439A-85DE-13540CF63B4A}" type="presParOf" srcId="{357A919C-ED4A-4096-924E-52246BA8EEE3}" destId="{DDA72F01-BD77-4839-A887-E53A7D06F6E8}" srcOrd="0" destOrd="0" presId="urn:microsoft.com/office/officeart/2018/2/layout/IconVerticalSolidList"/>
    <dgm:cxn modelId="{FAB14991-40E9-441F-A5E2-3A7C413DB08F}" type="presParOf" srcId="{357A919C-ED4A-4096-924E-52246BA8EEE3}" destId="{87C4A612-CC0F-4B27-B2D2-B47B981CF448}" srcOrd="1" destOrd="0" presId="urn:microsoft.com/office/officeart/2018/2/layout/IconVerticalSolidList"/>
    <dgm:cxn modelId="{0EBE062F-7463-4F61-A532-01CF4791584C}" type="presParOf" srcId="{357A919C-ED4A-4096-924E-52246BA8EEE3}" destId="{57E74769-F0EE-47A9-B1A7-4112F8614BB7}" srcOrd="2" destOrd="0" presId="urn:microsoft.com/office/officeart/2018/2/layout/IconVerticalSolidList"/>
    <dgm:cxn modelId="{A65C7502-B78D-4CB8-BF25-ED6A58223059}" type="presParOf" srcId="{357A919C-ED4A-4096-924E-52246BA8EEE3}" destId="{61C0ECAE-0503-4E3B-A760-09BB549D5E2D}" srcOrd="3" destOrd="0" presId="urn:microsoft.com/office/officeart/2018/2/layout/IconVerticalSolidList"/>
    <dgm:cxn modelId="{ACF6B123-5804-4A0B-AE8B-19E8703D0361}" type="presParOf" srcId="{3700E6DC-2EBD-4ACD-8D02-0F1511514381}" destId="{80840428-707C-4675-9B99-00554BFD2BC5}" srcOrd="3" destOrd="0" presId="urn:microsoft.com/office/officeart/2018/2/layout/IconVerticalSolidList"/>
    <dgm:cxn modelId="{31F01B22-5514-4E3B-B346-810B14C4CD76}" type="presParOf" srcId="{3700E6DC-2EBD-4ACD-8D02-0F1511514381}" destId="{66D863F2-0516-47EA-8BD5-71D21FC0A8C0}" srcOrd="4" destOrd="0" presId="urn:microsoft.com/office/officeart/2018/2/layout/IconVerticalSolidList"/>
    <dgm:cxn modelId="{11B09E98-C70E-4E4E-BF32-567E2D4106E4}" type="presParOf" srcId="{66D863F2-0516-47EA-8BD5-71D21FC0A8C0}" destId="{EF7A4DFE-C51F-41AB-AA5D-2F4B9042C0F2}" srcOrd="0" destOrd="0" presId="urn:microsoft.com/office/officeart/2018/2/layout/IconVerticalSolidList"/>
    <dgm:cxn modelId="{53F0B7DC-1821-4964-B688-4279E35076D6}" type="presParOf" srcId="{66D863F2-0516-47EA-8BD5-71D21FC0A8C0}" destId="{C9CE1E22-FFC6-4CD5-A24B-6334B53691E8}" srcOrd="1" destOrd="0" presId="urn:microsoft.com/office/officeart/2018/2/layout/IconVerticalSolidList"/>
    <dgm:cxn modelId="{B9EF0D8A-5333-484F-ACD3-66192D8F1735}" type="presParOf" srcId="{66D863F2-0516-47EA-8BD5-71D21FC0A8C0}" destId="{2B7CF613-AC05-417A-9443-2B4750CBD798}" srcOrd="2" destOrd="0" presId="urn:microsoft.com/office/officeart/2018/2/layout/IconVerticalSolidList"/>
    <dgm:cxn modelId="{434C9810-B3DB-41EB-8439-D6B5822109C9}" type="presParOf" srcId="{66D863F2-0516-47EA-8BD5-71D21FC0A8C0}" destId="{0E652E48-77F2-4882-8836-FFC555E5CA6D}" srcOrd="3" destOrd="0" presId="urn:microsoft.com/office/officeart/2018/2/layout/IconVerticalSolidList"/>
    <dgm:cxn modelId="{64E19036-7F02-4DE4-B32D-C68A1C46DE08}" type="presParOf" srcId="{3700E6DC-2EBD-4ACD-8D02-0F1511514381}" destId="{C7D76DBA-ABE6-4005-BDB8-16C2D8DCEFAF}" srcOrd="5" destOrd="0" presId="urn:microsoft.com/office/officeart/2018/2/layout/IconVerticalSolidList"/>
    <dgm:cxn modelId="{21EF1748-5628-43D2-8CAC-990E7D3CFDA2}" type="presParOf" srcId="{3700E6DC-2EBD-4ACD-8D02-0F1511514381}" destId="{542BF15A-6EF6-4243-A13B-BCF736E39220}" srcOrd="6" destOrd="0" presId="urn:microsoft.com/office/officeart/2018/2/layout/IconVerticalSolidList"/>
    <dgm:cxn modelId="{CFBF7EE9-DC34-42AC-B379-B6C957686B2F}" type="presParOf" srcId="{542BF15A-6EF6-4243-A13B-BCF736E39220}" destId="{33387AB1-4A05-4B54-9F6C-D9897628B88E}" srcOrd="0" destOrd="0" presId="urn:microsoft.com/office/officeart/2018/2/layout/IconVerticalSolidList"/>
    <dgm:cxn modelId="{F0EC1F2C-8811-4862-B4F1-BB794ADFBB7F}" type="presParOf" srcId="{542BF15A-6EF6-4243-A13B-BCF736E39220}" destId="{D9256547-458D-403B-989A-5907F9DD0501}" srcOrd="1" destOrd="0" presId="urn:microsoft.com/office/officeart/2018/2/layout/IconVerticalSolidList"/>
    <dgm:cxn modelId="{1A4099D9-6B50-467A-91B9-813CBF6A8F6B}" type="presParOf" srcId="{542BF15A-6EF6-4243-A13B-BCF736E39220}" destId="{9D414A43-0331-4BB6-8A36-BDDF8EC86913}" srcOrd="2" destOrd="0" presId="urn:microsoft.com/office/officeart/2018/2/layout/IconVerticalSolidList"/>
    <dgm:cxn modelId="{CCF6C687-CF66-4B49-A501-0F63CC275F5C}" type="presParOf" srcId="{542BF15A-6EF6-4243-A13B-BCF736E39220}" destId="{3ECE0601-F497-4A90-9FFE-E26D4F26F680}" srcOrd="3" destOrd="0" presId="urn:microsoft.com/office/officeart/2018/2/layout/IconVerticalSolidList"/>
    <dgm:cxn modelId="{B2DD530E-C1E6-4DF7-AEB2-CD2480E805FD}" type="presParOf" srcId="{3700E6DC-2EBD-4ACD-8D02-0F1511514381}" destId="{9971FAC5-83AD-4CC2-AEC2-74687374A413}" srcOrd="7" destOrd="0" presId="urn:microsoft.com/office/officeart/2018/2/layout/IconVerticalSolidList"/>
    <dgm:cxn modelId="{8F80F3F4-B0E6-4845-9536-E7FD6F2012FD}" type="presParOf" srcId="{3700E6DC-2EBD-4ACD-8D02-0F1511514381}" destId="{714AC89E-0D38-4D2C-8FE4-C93B204DC2C9}" srcOrd="8" destOrd="0" presId="urn:microsoft.com/office/officeart/2018/2/layout/IconVerticalSolidList"/>
    <dgm:cxn modelId="{C6BB3FEC-2A48-44AC-A43F-BBF2517E197E}" type="presParOf" srcId="{714AC89E-0D38-4D2C-8FE4-C93B204DC2C9}" destId="{0BAD2258-C4B3-490C-AB3C-11CE6C22411A}" srcOrd="0" destOrd="0" presId="urn:microsoft.com/office/officeart/2018/2/layout/IconVerticalSolidList"/>
    <dgm:cxn modelId="{FE0A0B56-0708-437B-96AA-C2AA17C6876E}" type="presParOf" srcId="{714AC89E-0D38-4D2C-8FE4-C93B204DC2C9}" destId="{82EE82A7-DCC0-437C-AA99-21D61733C3DE}" srcOrd="1" destOrd="0" presId="urn:microsoft.com/office/officeart/2018/2/layout/IconVerticalSolidList"/>
    <dgm:cxn modelId="{F0540753-B5E2-44D7-A85A-9BE7A2BA0CBC}" type="presParOf" srcId="{714AC89E-0D38-4D2C-8FE4-C93B204DC2C9}" destId="{4030DD6E-F683-488C-B284-73A68B4D1019}" srcOrd="2" destOrd="0" presId="urn:microsoft.com/office/officeart/2018/2/layout/IconVerticalSolidList"/>
    <dgm:cxn modelId="{5BED32AF-C65F-42B4-A4AB-B8A702B16D88}" type="presParOf" srcId="{714AC89E-0D38-4D2C-8FE4-C93B204DC2C9}" destId="{054E057F-381C-4BE7-98CF-A102E2E2D46C}" srcOrd="3" destOrd="0" presId="urn:microsoft.com/office/officeart/2018/2/layout/IconVerticalSolidList"/>
    <dgm:cxn modelId="{D207541F-A41A-46B3-BC54-959FF3262596}" type="presParOf" srcId="{714AC89E-0D38-4D2C-8FE4-C93B204DC2C9}" destId="{D3889339-F0A4-4708-B318-C261DEF6F08A}" srcOrd="4" destOrd="0" presId="urn:microsoft.com/office/officeart/2018/2/layout/IconVerticalSolidList"/>
    <dgm:cxn modelId="{D7FC3EF1-FF70-4BF5-A941-134B4766EC2A}" type="presParOf" srcId="{3700E6DC-2EBD-4ACD-8D02-0F1511514381}" destId="{CF418BC0-9984-43C4-A936-FABA68095A60}" srcOrd="9" destOrd="0" presId="urn:microsoft.com/office/officeart/2018/2/layout/IconVerticalSolidList"/>
    <dgm:cxn modelId="{A3A04C07-D34F-4BC0-8536-404B12D3D1E9}" type="presParOf" srcId="{3700E6DC-2EBD-4ACD-8D02-0F1511514381}" destId="{7833134D-0C83-486D-9601-8AD9522AD87C}" srcOrd="10" destOrd="0" presId="urn:microsoft.com/office/officeart/2018/2/layout/IconVerticalSolidList"/>
    <dgm:cxn modelId="{73DB3FEA-9974-499C-A007-1DD09D4C87E6}" type="presParOf" srcId="{7833134D-0C83-486D-9601-8AD9522AD87C}" destId="{8D65EDA2-50CA-4B9C-AE4F-59F77FB0378C}" srcOrd="0" destOrd="0" presId="urn:microsoft.com/office/officeart/2018/2/layout/IconVerticalSolidList"/>
    <dgm:cxn modelId="{3D8D6028-2F8E-4E13-BE0A-CC8FCBA978FC}" type="presParOf" srcId="{7833134D-0C83-486D-9601-8AD9522AD87C}" destId="{8496668D-B760-4AF5-9C31-B5A1B189E100}" srcOrd="1" destOrd="0" presId="urn:microsoft.com/office/officeart/2018/2/layout/IconVerticalSolidList"/>
    <dgm:cxn modelId="{45BA32B7-583F-4FCD-A322-202833D0BCD6}" type="presParOf" srcId="{7833134D-0C83-486D-9601-8AD9522AD87C}" destId="{F6258C4D-7226-4134-8759-D16CF7093281}" srcOrd="2" destOrd="0" presId="urn:microsoft.com/office/officeart/2018/2/layout/IconVerticalSolidList"/>
    <dgm:cxn modelId="{AACEC700-617F-43D8-9CAD-BDDC08196166}" type="presParOf" srcId="{7833134D-0C83-486D-9601-8AD9522AD87C}" destId="{9256ECB6-6E34-4101-B84B-B4D92F5E4A9B}" srcOrd="3" destOrd="0" presId="urn:microsoft.com/office/officeart/2018/2/layout/IconVerticalSolidList"/>
    <dgm:cxn modelId="{C490CB87-B6D3-4F6D-B106-3604AD52053F}" type="presParOf" srcId="{3700E6DC-2EBD-4ACD-8D02-0F1511514381}" destId="{0C55BF42-CEAA-4D3B-A842-D01D8CA6F964}" srcOrd="11" destOrd="0" presId="urn:microsoft.com/office/officeart/2018/2/layout/IconVerticalSolidList"/>
    <dgm:cxn modelId="{FBDE4DB9-7B35-4876-87C9-3699C2539A3E}" type="presParOf" srcId="{3700E6DC-2EBD-4ACD-8D02-0F1511514381}" destId="{AD9BA60C-8190-4B88-B304-FE9FCB76244D}" srcOrd="12" destOrd="0" presId="urn:microsoft.com/office/officeart/2018/2/layout/IconVerticalSolidList"/>
    <dgm:cxn modelId="{3A8728CF-FA13-4991-BDD2-7B8D4755C4A6}" type="presParOf" srcId="{AD9BA60C-8190-4B88-B304-FE9FCB76244D}" destId="{9922DA4F-5827-40FD-8814-82696EDB71FE}" srcOrd="0" destOrd="0" presId="urn:microsoft.com/office/officeart/2018/2/layout/IconVerticalSolidList"/>
    <dgm:cxn modelId="{9F165367-4887-40D3-9A3B-3FBAB99B8C31}" type="presParOf" srcId="{AD9BA60C-8190-4B88-B304-FE9FCB76244D}" destId="{1058D41C-9AE1-44F6-9F31-1A0976FB76F7}" srcOrd="1" destOrd="0" presId="urn:microsoft.com/office/officeart/2018/2/layout/IconVerticalSolidList"/>
    <dgm:cxn modelId="{1293CD1C-D7F5-4B4A-BAAF-8D2A9A0272FA}" type="presParOf" srcId="{AD9BA60C-8190-4B88-B304-FE9FCB76244D}" destId="{449A8824-75B1-4B2B-B6CD-20931544513A}" srcOrd="2" destOrd="0" presId="urn:microsoft.com/office/officeart/2018/2/layout/IconVerticalSolidList"/>
    <dgm:cxn modelId="{3C43CCFE-4DF1-4483-BBBF-EA3D94BBDCFC}" type="presParOf" srcId="{AD9BA60C-8190-4B88-B304-FE9FCB76244D}" destId="{5CFA0250-DED3-43C8-9B73-214056B43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17736-1A0E-45A8-B413-7671313E18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7D323-65AE-4F27-BBAC-1BC04EC4C1CC}">
      <dgm:prSet/>
      <dgm:spPr/>
      <dgm:t>
        <a:bodyPr/>
        <a:lstStyle/>
        <a:p>
          <a:r>
            <a:rPr lang="pt-BR" b="1"/>
            <a:t>R Script</a:t>
          </a:r>
          <a:r>
            <a:rPr lang="pt-BR"/>
            <a:t>: models_predictions_XGB.R</a:t>
          </a:r>
          <a:endParaRPr lang="en-US"/>
        </a:p>
      </dgm:t>
    </dgm:pt>
    <dgm:pt modelId="{54772E51-0575-4080-8BC8-BEE9E050BF09}" type="parTrans" cxnId="{416F57CC-4615-4CD0-B6E3-A5A29D863F08}">
      <dgm:prSet/>
      <dgm:spPr/>
      <dgm:t>
        <a:bodyPr/>
        <a:lstStyle/>
        <a:p>
          <a:endParaRPr lang="en-US"/>
        </a:p>
      </dgm:t>
    </dgm:pt>
    <dgm:pt modelId="{B289A9DE-C048-4402-8006-63A3B58A0552}" type="sibTrans" cxnId="{416F57CC-4615-4CD0-B6E3-A5A29D863F08}">
      <dgm:prSet/>
      <dgm:spPr/>
      <dgm:t>
        <a:bodyPr/>
        <a:lstStyle/>
        <a:p>
          <a:endParaRPr lang="en-US"/>
        </a:p>
      </dgm:t>
    </dgm:pt>
    <dgm:pt modelId="{1185205A-5E9D-4F70-B4A0-99B4E3DB3E8F}">
      <dgm:prSet/>
      <dgm:spPr/>
      <dgm:t>
        <a:bodyPr/>
        <a:lstStyle/>
        <a:p>
          <a:r>
            <a:rPr lang="pt-BR" b="1"/>
            <a:t>Job name</a:t>
          </a:r>
          <a:r>
            <a:rPr lang="pt-BR"/>
            <a:t>: </a:t>
          </a:r>
          <a:r>
            <a:rPr lang="en-CA"/>
            <a:t>JOB 4 – STOCKS – Build and Save XGBoost Model (on demand)</a:t>
          </a:r>
          <a:endParaRPr lang="en-US"/>
        </a:p>
      </dgm:t>
    </dgm:pt>
    <dgm:pt modelId="{31026AE8-4469-49AF-BB46-070771D7648D}" type="parTrans" cxnId="{E2AB8E76-F69E-407B-90F3-879678E0BDD5}">
      <dgm:prSet/>
      <dgm:spPr/>
      <dgm:t>
        <a:bodyPr/>
        <a:lstStyle/>
        <a:p>
          <a:endParaRPr lang="en-US"/>
        </a:p>
      </dgm:t>
    </dgm:pt>
    <dgm:pt modelId="{A3A635E0-5092-47BB-A8E5-19B137D7DC1C}" type="sibTrans" cxnId="{E2AB8E76-F69E-407B-90F3-879678E0BDD5}">
      <dgm:prSet/>
      <dgm:spPr/>
      <dgm:t>
        <a:bodyPr/>
        <a:lstStyle/>
        <a:p>
          <a:endParaRPr lang="en-US"/>
        </a:p>
      </dgm:t>
    </dgm:pt>
    <dgm:pt modelId="{451F33F0-1202-42D6-AAEB-7082CE12B577}">
      <dgm:prSet/>
      <dgm:spPr/>
      <dgm:t>
        <a:bodyPr/>
        <a:lstStyle/>
        <a:p>
          <a:r>
            <a:rPr lang="pt-BR" b="1" dirty="0" err="1"/>
            <a:t>Algorithm</a:t>
          </a:r>
          <a:r>
            <a:rPr lang="pt-BR" dirty="0"/>
            <a:t>: </a:t>
          </a:r>
          <a:r>
            <a:rPr lang="pt-BR" dirty="0" err="1"/>
            <a:t>XGBoost</a:t>
          </a:r>
          <a:r>
            <a:rPr lang="pt-BR" dirty="0"/>
            <a:t> (</a:t>
          </a:r>
          <a:r>
            <a:rPr lang="pt-BR" dirty="0" err="1"/>
            <a:t>Regression</a:t>
          </a:r>
          <a:r>
            <a:rPr lang="pt-BR" dirty="0"/>
            <a:t>)</a:t>
          </a:r>
          <a:endParaRPr lang="en-US" dirty="0"/>
        </a:p>
      </dgm:t>
    </dgm:pt>
    <dgm:pt modelId="{D16209F7-54EC-4A40-90FD-79FD908E0CD4}" type="parTrans" cxnId="{BBFA62EC-7B35-44DB-AD9E-841ED45987E2}">
      <dgm:prSet/>
      <dgm:spPr/>
      <dgm:t>
        <a:bodyPr/>
        <a:lstStyle/>
        <a:p>
          <a:endParaRPr lang="en-US"/>
        </a:p>
      </dgm:t>
    </dgm:pt>
    <dgm:pt modelId="{5D833D4A-4A74-48D9-B5E4-39C8B7A88415}" type="sibTrans" cxnId="{BBFA62EC-7B35-44DB-AD9E-841ED45987E2}">
      <dgm:prSet/>
      <dgm:spPr/>
      <dgm:t>
        <a:bodyPr/>
        <a:lstStyle/>
        <a:p>
          <a:endParaRPr lang="en-US"/>
        </a:p>
      </dgm:t>
    </dgm:pt>
    <dgm:pt modelId="{687B21E7-97AB-46B5-9B4F-E24A613BB99B}">
      <dgm:prSet/>
      <dgm:spPr/>
      <dgm:t>
        <a:bodyPr/>
        <a:lstStyle/>
        <a:p>
          <a:r>
            <a:rPr lang="en-CA" b="1"/>
            <a:t>Libraries</a:t>
          </a:r>
          <a:r>
            <a:rPr lang="en-CA"/>
            <a:t>:  XGBoost, caret, DBI, odbc, dplyr, and ggplot2</a:t>
          </a:r>
          <a:endParaRPr lang="en-US"/>
        </a:p>
      </dgm:t>
    </dgm:pt>
    <dgm:pt modelId="{20190623-8292-4A30-BCFA-F1EA142724F9}" type="parTrans" cxnId="{CACCB391-6C77-423F-9C8B-3EF073195120}">
      <dgm:prSet/>
      <dgm:spPr/>
      <dgm:t>
        <a:bodyPr/>
        <a:lstStyle/>
        <a:p>
          <a:endParaRPr lang="en-US"/>
        </a:p>
      </dgm:t>
    </dgm:pt>
    <dgm:pt modelId="{24EA468B-2408-47CA-87B0-98342E790F23}" type="sibTrans" cxnId="{CACCB391-6C77-423F-9C8B-3EF073195120}">
      <dgm:prSet/>
      <dgm:spPr/>
      <dgm:t>
        <a:bodyPr/>
        <a:lstStyle/>
        <a:p>
          <a:endParaRPr lang="en-US"/>
        </a:p>
      </dgm:t>
    </dgm:pt>
    <dgm:pt modelId="{283B6EE2-A320-4E18-A454-06B07E8DF9DB}">
      <dgm:prSet/>
      <dgm:spPr/>
      <dgm:t>
        <a:bodyPr/>
        <a:lstStyle/>
        <a:p>
          <a:r>
            <a:rPr lang="en-CA" b="1"/>
            <a:t>DB connection/manipulation</a:t>
          </a:r>
          <a:r>
            <a:rPr lang="en-CA"/>
            <a:t>:  DBI and odbc</a:t>
          </a:r>
          <a:endParaRPr lang="en-US"/>
        </a:p>
      </dgm:t>
    </dgm:pt>
    <dgm:pt modelId="{C8226890-B3F1-496B-ACC6-3AAEA018284F}" type="parTrans" cxnId="{2EF876EA-02D6-4C58-9C0B-CA6B389AABBA}">
      <dgm:prSet/>
      <dgm:spPr/>
      <dgm:t>
        <a:bodyPr/>
        <a:lstStyle/>
        <a:p>
          <a:endParaRPr lang="en-US"/>
        </a:p>
      </dgm:t>
    </dgm:pt>
    <dgm:pt modelId="{F3052962-3611-4C04-A1A8-49DF278E3C8E}" type="sibTrans" cxnId="{2EF876EA-02D6-4C58-9C0B-CA6B389AABBA}">
      <dgm:prSet/>
      <dgm:spPr/>
      <dgm:t>
        <a:bodyPr/>
        <a:lstStyle/>
        <a:p>
          <a:endParaRPr lang="en-US"/>
        </a:p>
      </dgm:t>
    </dgm:pt>
    <dgm:pt modelId="{8939BE80-BAC2-4D58-AE09-332B6A833189}">
      <dgm:prSet/>
      <dgm:spPr/>
      <dgm:t>
        <a:bodyPr/>
        <a:lstStyle/>
        <a:p>
          <a:r>
            <a:rPr lang="en-CA" b="1"/>
            <a:t>Train (80%):</a:t>
          </a:r>
          <a:r>
            <a:rPr lang="en-CA"/>
            <a:t> xgb.train()</a:t>
          </a:r>
          <a:endParaRPr lang="en-US"/>
        </a:p>
      </dgm:t>
    </dgm:pt>
    <dgm:pt modelId="{80F36AB8-69BD-4593-A83C-1CDB760396C5}" type="parTrans" cxnId="{D44F1C43-1F99-41A0-8192-EFC150AD6E41}">
      <dgm:prSet/>
      <dgm:spPr/>
      <dgm:t>
        <a:bodyPr/>
        <a:lstStyle/>
        <a:p>
          <a:endParaRPr lang="en-US"/>
        </a:p>
      </dgm:t>
    </dgm:pt>
    <dgm:pt modelId="{197B9618-CB38-45C2-AED3-73CAC52EE3B9}" type="sibTrans" cxnId="{D44F1C43-1F99-41A0-8192-EFC150AD6E41}">
      <dgm:prSet/>
      <dgm:spPr/>
      <dgm:t>
        <a:bodyPr/>
        <a:lstStyle/>
        <a:p>
          <a:endParaRPr lang="en-US"/>
        </a:p>
      </dgm:t>
    </dgm:pt>
    <dgm:pt modelId="{A0FF6BDF-C934-45CB-AB08-ADDCC51166B5}">
      <dgm:prSet/>
      <dgm:spPr/>
      <dgm:t>
        <a:bodyPr/>
        <a:lstStyle/>
        <a:p>
          <a:r>
            <a:rPr lang="en-CA" b="1"/>
            <a:t>Test (20%)</a:t>
          </a:r>
          <a:endParaRPr lang="en-US"/>
        </a:p>
      </dgm:t>
    </dgm:pt>
    <dgm:pt modelId="{7889DDD8-F3C6-4150-A617-10817B0A30AA}" type="parTrans" cxnId="{44E19758-A952-4576-BA33-D9F0574C8FC8}">
      <dgm:prSet/>
      <dgm:spPr/>
      <dgm:t>
        <a:bodyPr/>
        <a:lstStyle/>
        <a:p>
          <a:endParaRPr lang="en-US"/>
        </a:p>
      </dgm:t>
    </dgm:pt>
    <dgm:pt modelId="{5E6E5425-A2DD-40E2-A9EA-14FA56425C33}" type="sibTrans" cxnId="{44E19758-A952-4576-BA33-D9F0574C8FC8}">
      <dgm:prSet/>
      <dgm:spPr/>
      <dgm:t>
        <a:bodyPr/>
        <a:lstStyle/>
        <a:p>
          <a:endParaRPr lang="en-US"/>
        </a:p>
      </dgm:t>
    </dgm:pt>
    <dgm:pt modelId="{8E43335B-0E7B-47F0-8093-53C161BFEC6C}">
      <dgm:prSet/>
      <dgm:spPr/>
      <dgm:t>
        <a:bodyPr/>
        <a:lstStyle/>
        <a:p>
          <a:r>
            <a:rPr lang="en-CA" b="1"/>
            <a:t>Evaluate model:</a:t>
          </a:r>
          <a:r>
            <a:rPr lang="en-CA"/>
            <a:t> postResample()</a:t>
          </a:r>
          <a:endParaRPr lang="en-US"/>
        </a:p>
      </dgm:t>
    </dgm:pt>
    <dgm:pt modelId="{2EA96A0C-C1B1-40D5-9BA8-3262A2669185}" type="parTrans" cxnId="{1E57EA92-12FA-4BA0-A3E4-BD50DBD9DFF5}">
      <dgm:prSet/>
      <dgm:spPr/>
      <dgm:t>
        <a:bodyPr/>
        <a:lstStyle/>
        <a:p>
          <a:endParaRPr lang="en-US"/>
        </a:p>
      </dgm:t>
    </dgm:pt>
    <dgm:pt modelId="{736A61E5-F206-4E29-9B88-DD4C633E8B65}" type="sibTrans" cxnId="{1E57EA92-12FA-4BA0-A3E4-BD50DBD9DFF5}">
      <dgm:prSet/>
      <dgm:spPr/>
      <dgm:t>
        <a:bodyPr/>
        <a:lstStyle/>
        <a:p>
          <a:endParaRPr lang="en-US"/>
        </a:p>
      </dgm:t>
    </dgm:pt>
    <dgm:pt modelId="{68B33847-FC9A-43D0-B82C-C38262FF8030}">
      <dgm:prSet/>
      <dgm:spPr/>
      <dgm:t>
        <a:bodyPr/>
        <a:lstStyle/>
        <a:p>
          <a:r>
            <a:rPr lang="en-CA" b="1"/>
            <a:t>Save model:</a:t>
          </a:r>
          <a:r>
            <a:rPr lang="en-CA"/>
            <a:t> saveRDS(model_xgb, "./outputs/final_model_xgb.rds")</a:t>
          </a:r>
          <a:endParaRPr lang="en-US"/>
        </a:p>
      </dgm:t>
    </dgm:pt>
    <dgm:pt modelId="{CCF29D73-9BC0-4CAF-83AC-0D5A718E3CDC}" type="parTrans" cxnId="{5D438C0A-DB95-4779-AF61-2D3BC982D2BD}">
      <dgm:prSet/>
      <dgm:spPr/>
      <dgm:t>
        <a:bodyPr/>
        <a:lstStyle/>
        <a:p>
          <a:endParaRPr lang="en-US"/>
        </a:p>
      </dgm:t>
    </dgm:pt>
    <dgm:pt modelId="{8DD40AE6-1791-426C-AD70-499DB5D9CB56}" type="sibTrans" cxnId="{5D438C0A-DB95-4779-AF61-2D3BC982D2BD}">
      <dgm:prSet/>
      <dgm:spPr/>
      <dgm:t>
        <a:bodyPr/>
        <a:lstStyle/>
        <a:p>
          <a:endParaRPr lang="en-US"/>
        </a:p>
      </dgm:t>
    </dgm:pt>
    <dgm:pt modelId="{01323D96-C0CC-4AA4-B8F8-42E73DB0F35A}" type="pres">
      <dgm:prSet presAssocID="{47217736-1A0E-45A8-B413-7671313E18A3}" presName="vert0" presStyleCnt="0">
        <dgm:presLayoutVars>
          <dgm:dir/>
          <dgm:animOne val="branch"/>
          <dgm:animLvl val="lvl"/>
        </dgm:presLayoutVars>
      </dgm:prSet>
      <dgm:spPr/>
    </dgm:pt>
    <dgm:pt modelId="{6D08A7D9-CEFB-4023-A687-3EDE936CB70A}" type="pres">
      <dgm:prSet presAssocID="{BFE7D323-65AE-4F27-BBAC-1BC04EC4C1CC}" presName="thickLine" presStyleLbl="alignNode1" presStyleIdx="0" presStyleCnt="9"/>
      <dgm:spPr/>
    </dgm:pt>
    <dgm:pt modelId="{254AA6CC-8E33-4101-BF1D-2A308EA67DDE}" type="pres">
      <dgm:prSet presAssocID="{BFE7D323-65AE-4F27-BBAC-1BC04EC4C1CC}" presName="horz1" presStyleCnt="0"/>
      <dgm:spPr/>
    </dgm:pt>
    <dgm:pt modelId="{3887B53C-3C80-47D9-BBEF-26DEC2E5FE41}" type="pres">
      <dgm:prSet presAssocID="{BFE7D323-65AE-4F27-BBAC-1BC04EC4C1CC}" presName="tx1" presStyleLbl="revTx" presStyleIdx="0" presStyleCnt="9"/>
      <dgm:spPr/>
    </dgm:pt>
    <dgm:pt modelId="{62DE5CB3-9338-4AEB-AC25-9CC81B33D5B7}" type="pres">
      <dgm:prSet presAssocID="{BFE7D323-65AE-4F27-BBAC-1BC04EC4C1CC}" presName="vert1" presStyleCnt="0"/>
      <dgm:spPr/>
    </dgm:pt>
    <dgm:pt modelId="{78AD5DA5-466F-4CD7-B393-155D891BDBFB}" type="pres">
      <dgm:prSet presAssocID="{1185205A-5E9D-4F70-B4A0-99B4E3DB3E8F}" presName="thickLine" presStyleLbl="alignNode1" presStyleIdx="1" presStyleCnt="9"/>
      <dgm:spPr/>
    </dgm:pt>
    <dgm:pt modelId="{B1B6736C-1203-444C-92EE-CE8870B25993}" type="pres">
      <dgm:prSet presAssocID="{1185205A-5E9D-4F70-B4A0-99B4E3DB3E8F}" presName="horz1" presStyleCnt="0"/>
      <dgm:spPr/>
    </dgm:pt>
    <dgm:pt modelId="{57AEA80A-9F31-479B-A332-8600E2260587}" type="pres">
      <dgm:prSet presAssocID="{1185205A-5E9D-4F70-B4A0-99B4E3DB3E8F}" presName="tx1" presStyleLbl="revTx" presStyleIdx="1" presStyleCnt="9"/>
      <dgm:spPr/>
    </dgm:pt>
    <dgm:pt modelId="{D26FFA1D-173E-44FA-ACA1-32CF6E24BBD2}" type="pres">
      <dgm:prSet presAssocID="{1185205A-5E9D-4F70-B4A0-99B4E3DB3E8F}" presName="vert1" presStyleCnt="0"/>
      <dgm:spPr/>
    </dgm:pt>
    <dgm:pt modelId="{CAE2C882-5E43-4732-A410-27E715F8CA29}" type="pres">
      <dgm:prSet presAssocID="{451F33F0-1202-42D6-AAEB-7082CE12B577}" presName="thickLine" presStyleLbl="alignNode1" presStyleIdx="2" presStyleCnt="9"/>
      <dgm:spPr/>
    </dgm:pt>
    <dgm:pt modelId="{EF263339-23C6-42D9-B9B0-815506A0C2F4}" type="pres">
      <dgm:prSet presAssocID="{451F33F0-1202-42D6-AAEB-7082CE12B577}" presName="horz1" presStyleCnt="0"/>
      <dgm:spPr/>
    </dgm:pt>
    <dgm:pt modelId="{D70832BE-B0D6-45C1-A642-B0349B208077}" type="pres">
      <dgm:prSet presAssocID="{451F33F0-1202-42D6-AAEB-7082CE12B577}" presName="tx1" presStyleLbl="revTx" presStyleIdx="2" presStyleCnt="9"/>
      <dgm:spPr/>
    </dgm:pt>
    <dgm:pt modelId="{5F8269C8-C733-4C98-AE27-40CD15D8C6E1}" type="pres">
      <dgm:prSet presAssocID="{451F33F0-1202-42D6-AAEB-7082CE12B577}" presName="vert1" presStyleCnt="0"/>
      <dgm:spPr/>
    </dgm:pt>
    <dgm:pt modelId="{F0081650-6D70-4074-A400-C490ABC28296}" type="pres">
      <dgm:prSet presAssocID="{687B21E7-97AB-46B5-9B4F-E24A613BB99B}" presName="thickLine" presStyleLbl="alignNode1" presStyleIdx="3" presStyleCnt="9"/>
      <dgm:spPr/>
    </dgm:pt>
    <dgm:pt modelId="{8F068EF8-69C8-48D8-9FC0-6CD01A6D2B5D}" type="pres">
      <dgm:prSet presAssocID="{687B21E7-97AB-46B5-9B4F-E24A613BB99B}" presName="horz1" presStyleCnt="0"/>
      <dgm:spPr/>
    </dgm:pt>
    <dgm:pt modelId="{259B83EE-4786-46EF-B22A-6D360189807C}" type="pres">
      <dgm:prSet presAssocID="{687B21E7-97AB-46B5-9B4F-E24A613BB99B}" presName="tx1" presStyleLbl="revTx" presStyleIdx="3" presStyleCnt="9"/>
      <dgm:spPr/>
    </dgm:pt>
    <dgm:pt modelId="{6316ED2C-1FDA-4D92-AE5A-82CD1E9E6E93}" type="pres">
      <dgm:prSet presAssocID="{687B21E7-97AB-46B5-9B4F-E24A613BB99B}" presName="vert1" presStyleCnt="0"/>
      <dgm:spPr/>
    </dgm:pt>
    <dgm:pt modelId="{9AEFB1D4-B179-4818-BFFA-974B7304B0A7}" type="pres">
      <dgm:prSet presAssocID="{283B6EE2-A320-4E18-A454-06B07E8DF9DB}" presName="thickLine" presStyleLbl="alignNode1" presStyleIdx="4" presStyleCnt="9"/>
      <dgm:spPr/>
    </dgm:pt>
    <dgm:pt modelId="{F90EA982-BA33-4B23-AD56-F354111E234F}" type="pres">
      <dgm:prSet presAssocID="{283B6EE2-A320-4E18-A454-06B07E8DF9DB}" presName="horz1" presStyleCnt="0"/>
      <dgm:spPr/>
    </dgm:pt>
    <dgm:pt modelId="{95E3CCE1-E7BB-422A-A462-D44BD21219CA}" type="pres">
      <dgm:prSet presAssocID="{283B6EE2-A320-4E18-A454-06B07E8DF9DB}" presName="tx1" presStyleLbl="revTx" presStyleIdx="4" presStyleCnt="9"/>
      <dgm:spPr/>
    </dgm:pt>
    <dgm:pt modelId="{D988AA7C-53D6-4585-8B6E-C28B0BB25A61}" type="pres">
      <dgm:prSet presAssocID="{283B6EE2-A320-4E18-A454-06B07E8DF9DB}" presName="vert1" presStyleCnt="0"/>
      <dgm:spPr/>
    </dgm:pt>
    <dgm:pt modelId="{E320F12E-9D4D-4263-8CD4-5B25A6DB86BB}" type="pres">
      <dgm:prSet presAssocID="{8939BE80-BAC2-4D58-AE09-332B6A833189}" presName="thickLine" presStyleLbl="alignNode1" presStyleIdx="5" presStyleCnt="9"/>
      <dgm:spPr/>
    </dgm:pt>
    <dgm:pt modelId="{570CBBFA-9DEB-4983-AEA7-C37D688090B1}" type="pres">
      <dgm:prSet presAssocID="{8939BE80-BAC2-4D58-AE09-332B6A833189}" presName="horz1" presStyleCnt="0"/>
      <dgm:spPr/>
    </dgm:pt>
    <dgm:pt modelId="{773E03F4-CADE-4EED-A38C-E3B306E40CEE}" type="pres">
      <dgm:prSet presAssocID="{8939BE80-BAC2-4D58-AE09-332B6A833189}" presName="tx1" presStyleLbl="revTx" presStyleIdx="5" presStyleCnt="9"/>
      <dgm:spPr/>
    </dgm:pt>
    <dgm:pt modelId="{C973649E-5F01-409B-898C-56884552D33E}" type="pres">
      <dgm:prSet presAssocID="{8939BE80-BAC2-4D58-AE09-332B6A833189}" presName="vert1" presStyleCnt="0"/>
      <dgm:spPr/>
    </dgm:pt>
    <dgm:pt modelId="{5DCF64A8-B933-4728-99ED-AE67DDBB3318}" type="pres">
      <dgm:prSet presAssocID="{A0FF6BDF-C934-45CB-AB08-ADDCC51166B5}" presName="thickLine" presStyleLbl="alignNode1" presStyleIdx="6" presStyleCnt="9"/>
      <dgm:spPr/>
    </dgm:pt>
    <dgm:pt modelId="{1E266143-FAC5-4199-A87A-7BC04B67D038}" type="pres">
      <dgm:prSet presAssocID="{A0FF6BDF-C934-45CB-AB08-ADDCC51166B5}" presName="horz1" presStyleCnt="0"/>
      <dgm:spPr/>
    </dgm:pt>
    <dgm:pt modelId="{EEAD83FB-AA5A-451B-A876-76B097D7E09F}" type="pres">
      <dgm:prSet presAssocID="{A0FF6BDF-C934-45CB-AB08-ADDCC51166B5}" presName="tx1" presStyleLbl="revTx" presStyleIdx="6" presStyleCnt="9"/>
      <dgm:spPr/>
    </dgm:pt>
    <dgm:pt modelId="{16966BD2-EF5D-4F46-89E4-8112F54E9042}" type="pres">
      <dgm:prSet presAssocID="{A0FF6BDF-C934-45CB-AB08-ADDCC51166B5}" presName="vert1" presStyleCnt="0"/>
      <dgm:spPr/>
    </dgm:pt>
    <dgm:pt modelId="{43095B59-B98F-4A05-BD05-5B09751E770D}" type="pres">
      <dgm:prSet presAssocID="{8E43335B-0E7B-47F0-8093-53C161BFEC6C}" presName="thickLine" presStyleLbl="alignNode1" presStyleIdx="7" presStyleCnt="9"/>
      <dgm:spPr/>
    </dgm:pt>
    <dgm:pt modelId="{5CF893C3-6A35-4436-8BA3-E0BBAC050D1A}" type="pres">
      <dgm:prSet presAssocID="{8E43335B-0E7B-47F0-8093-53C161BFEC6C}" presName="horz1" presStyleCnt="0"/>
      <dgm:spPr/>
    </dgm:pt>
    <dgm:pt modelId="{32873BB1-B6E2-4DD6-965F-DFBB23E1E34B}" type="pres">
      <dgm:prSet presAssocID="{8E43335B-0E7B-47F0-8093-53C161BFEC6C}" presName="tx1" presStyleLbl="revTx" presStyleIdx="7" presStyleCnt="9"/>
      <dgm:spPr/>
    </dgm:pt>
    <dgm:pt modelId="{A28A0FA2-ED62-42AE-B83E-54C2A870D8EA}" type="pres">
      <dgm:prSet presAssocID="{8E43335B-0E7B-47F0-8093-53C161BFEC6C}" presName="vert1" presStyleCnt="0"/>
      <dgm:spPr/>
    </dgm:pt>
    <dgm:pt modelId="{3D8D0346-D7B1-496F-AE3B-14DC7174A616}" type="pres">
      <dgm:prSet presAssocID="{68B33847-FC9A-43D0-B82C-C38262FF8030}" presName="thickLine" presStyleLbl="alignNode1" presStyleIdx="8" presStyleCnt="9"/>
      <dgm:spPr/>
    </dgm:pt>
    <dgm:pt modelId="{6D8D9D5B-9070-47AE-B47C-568CEC3CCC7C}" type="pres">
      <dgm:prSet presAssocID="{68B33847-FC9A-43D0-B82C-C38262FF8030}" presName="horz1" presStyleCnt="0"/>
      <dgm:spPr/>
    </dgm:pt>
    <dgm:pt modelId="{62E45EC1-4387-457B-81C6-9FFD06E81ED7}" type="pres">
      <dgm:prSet presAssocID="{68B33847-FC9A-43D0-B82C-C38262FF8030}" presName="tx1" presStyleLbl="revTx" presStyleIdx="8" presStyleCnt="9"/>
      <dgm:spPr/>
    </dgm:pt>
    <dgm:pt modelId="{F9CCFA1C-7388-4327-A94A-59D6C786EADE}" type="pres">
      <dgm:prSet presAssocID="{68B33847-FC9A-43D0-B82C-C38262FF8030}" presName="vert1" presStyleCnt="0"/>
      <dgm:spPr/>
    </dgm:pt>
  </dgm:ptLst>
  <dgm:cxnLst>
    <dgm:cxn modelId="{5D438C0A-DB95-4779-AF61-2D3BC982D2BD}" srcId="{47217736-1A0E-45A8-B413-7671313E18A3}" destId="{68B33847-FC9A-43D0-B82C-C38262FF8030}" srcOrd="8" destOrd="0" parTransId="{CCF29D73-9BC0-4CAF-83AC-0D5A718E3CDC}" sibTransId="{8DD40AE6-1791-426C-AD70-499DB5D9CB56}"/>
    <dgm:cxn modelId="{93935A2E-1C83-4FB8-AB84-FEBF3C513896}" type="presOf" srcId="{451F33F0-1202-42D6-AAEB-7082CE12B577}" destId="{D70832BE-B0D6-45C1-A642-B0349B208077}" srcOrd="0" destOrd="0" presId="urn:microsoft.com/office/officeart/2008/layout/LinedList"/>
    <dgm:cxn modelId="{68C90330-23DA-4574-8917-9AD37CAFD297}" type="presOf" srcId="{687B21E7-97AB-46B5-9B4F-E24A613BB99B}" destId="{259B83EE-4786-46EF-B22A-6D360189807C}" srcOrd="0" destOrd="0" presId="urn:microsoft.com/office/officeart/2008/layout/LinedList"/>
    <dgm:cxn modelId="{E3778630-928E-465F-941F-5190448110F5}" type="presOf" srcId="{283B6EE2-A320-4E18-A454-06B07E8DF9DB}" destId="{95E3CCE1-E7BB-422A-A462-D44BD21219CA}" srcOrd="0" destOrd="0" presId="urn:microsoft.com/office/officeart/2008/layout/LinedList"/>
    <dgm:cxn modelId="{F6A66F40-DC48-4DCE-948C-345A9791E3CD}" type="presOf" srcId="{A0FF6BDF-C934-45CB-AB08-ADDCC51166B5}" destId="{EEAD83FB-AA5A-451B-A876-76B097D7E09F}" srcOrd="0" destOrd="0" presId="urn:microsoft.com/office/officeart/2008/layout/LinedList"/>
    <dgm:cxn modelId="{D44F1C43-1F99-41A0-8192-EFC150AD6E41}" srcId="{47217736-1A0E-45A8-B413-7671313E18A3}" destId="{8939BE80-BAC2-4D58-AE09-332B6A833189}" srcOrd="5" destOrd="0" parTransId="{80F36AB8-69BD-4593-A83C-1CDB760396C5}" sibTransId="{197B9618-CB38-45C2-AED3-73CAC52EE3B9}"/>
    <dgm:cxn modelId="{1BA3AE6A-8531-49A1-8591-9BA176E733DD}" type="presOf" srcId="{47217736-1A0E-45A8-B413-7671313E18A3}" destId="{01323D96-C0CC-4AA4-B8F8-42E73DB0F35A}" srcOrd="0" destOrd="0" presId="urn:microsoft.com/office/officeart/2008/layout/LinedList"/>
    <dgm:cxn modelId="{E2AB8E76-F69E-407B-90F3-879678E0BDD5}" srcId="{47217736-1A0E-45A8-B413-7671313E18A3}" destId="{1185205A-5E9D-4F70-B4A0-99B4E3DB3E8F}" srcOrd="1" destOrd="0" parTransId="{31026AE8-4469-49AF-BB46-070771D7648D}" sibTransId="{A3A635E0-5092-47BB-A8E5-19B137D7DC1C}"/>
    <dgm:cxn modelId="{44E19758-A952-4576-BA33-D9F0574C8FC8}" srcId="{47217736-1A0E-45A8-B413-7671313E18A3}" destId="{A0FF6BDF-C934-45CB-AB08-ADDCC51166B5}" srcOrd="6" destOrd="0" parTransId="{7889DDD8-F3C6-4150-A617-10817B0A30AA}" sibTransId="{5E6E5425-A2DD-40E2-A9EA-14FA56425C33}"/>
    <dgm:cxn modelId="{CACCB391-6C77-423F-9C8B-3EF073195120}" srcId="{47217736-1A0E-45A8-B413-7671313E18A3}" destId="{687B21E7-97AB-46B5-9B4F-E24A613BB99B}" srcOrd="3" destOrd="0" parTransId="{20190623-8292-4A30-BCFA-F1EA142724F9}" sibTransId="{24EA468B-2408-47CA-87B0-98342E790F23}"/>
    <dgm:cxn modelId="{1E57EA92-12FA-4BA0-A3E4-BD50DBD9DFF5}" srcId="{47217736-1A0E-45A8-B413-7671313E18A3}" destId="{8E43335B-0E7B-47F0-8093-53C161BFEC6C}" srcOrd="7" destOrd="0" parTransId="{2EA96A0C-C1B1-40D5-9BA8-3262A2669185}" sibTransId="{736A61E5-F206-4E29-9B88-DD4C633E8B65}"/>
    <dgm:cxn modelId="{61FDDEA4-8DA1-4ADA-A64D-C9ACC6D15F41}" type="presOf" srcId="{8939BE80-BAC2-4D58-AE09-332B6A833189}" destId="{773E03F4-CADE-4EED-A38C-E3B306E40CEE}" srcOrd="0" destOrd="0" presId="urn:microsoft.com/office/officeart/2008/layout/LinedList"/>
    <dgm:cxn modelId="{90E242C5-40F9-4A16-B427-EE1101A00091}" type="presOf" srcId="{1185205A-5E9D-4F70-B4A0-99B4E3DB3E8F}" destId="{57AEA80A-9F31-479B-A332-8600E2260587}" srcOrd="0" destOrd="0" presId="urn:microsoft.com/office/officeart/2008/layout/LinedList"/>
    <dgm:cxn modelId="{41B868C5-5C8E-45AE-99A0-056E698A17D7}" type="presOf" srcId="{68B33847-FC9A-43D0-B82C-C38262FF8030}" destId="{62E45EC1-4387-457B-81C6-9FFD06E81ED7}" srcOrd="0" destOrd="0" presId="urn:microsoft.com/office/officeart/2008/layout/LinedList"/>
    <dgm:cxn modelId="{416F57CC-4615-4CD0-B6E3-A5A29D863F08}" srcId="{47217736-1A0E-45A8-B413-7671313E18A3}" destId="{BFE7D323-65AE-4F27-BBAC-1BC04EC4C1CC}" srcOrd="0" destOrd="0" parTransId="{54772E51-0575-4080-8BC8-BEE9E050BF09}" sibTransId="{B289A9DE-C048-4402-8006-63A3B58A0552}"/>
    <dgm:cxn modelId="{3A1085E1-4161-4E38-B709-D825AAA6F54F}" type="presOf" srcId="{8E43335B-0E7B-47F0-8093-53C161BFEC6C}" destId="{32873BB1-B6E2-4DD6-965F-DFBB23E1E34B}" srcOrd="0" destOrd="0" presId="urn:microsoft.com/office/officeart/2008/layout/LinedList"/>
    <dgm:cxn modelId="{2EF876EA-02D6-4C58-9C0B-CA6B389AABBA}" srcId="{47217736-1A0E-45A8-B413-7671313E18A3}" destId="{283B6EE2-A320-4E18-A454-06B07E8DF9DB}" srcOrd="4" destOrd="0" parTransId="{C8226890-B3F1-496B-ACC6-3AAEA018284F}" sibTransId="{F3052962-3611-4C04-A1A8-49DF278E3C8E}"/>
    <dgm:cxn modelId="{BBFA62EC-7B35-44DB-AD9E-841ED45987E2}" srcId="{47217736-1A0E-45A8-B413-7671313E18A3}" destId="{451F33F0-1202-42D6-AAEB-7082CE12B577}" srcOrd="2" destOrd="0" parTransId="{D16209F7-54EC-4A40-90FD-79FD908E0CD4}" sibTransId="{5D833D4A-4A74-48D9-B5E4-39C8B7A88415}"/>
    <dgm:cxn modelId="{A7C457F4-2B6D-4F96-97CA-6D569C0AEA6D}" type="presOf" srcId="{BFE7D323-65AE-4F27-BBAC-1BC04EC4C1CC}" destId="{3887B53C-3C80-47D9-BBEF-26DEC2E5FE41}" srcOrd="0" destOrd="0" presId="urn:microsoft.com/office/officeart/2008/layout/LinedList"/>
    <dgm:cxn modelId="{9CAD2EBD-7831-46CB-8E1A-9A25B27DEC08}" type="presParOf" srcId="{01323D96-C0CC-4AA4-B8F8-42E73DB0F35A}" destId="{6D08A7D9-CEFB-4023-A687-3EDE936CB70A}" srcOrd="0" destOrd="0" presId="urn:microsoft.com/office/officeart/2008/layout/LinedList"/>
    <dgm:cxn modelId="{C37EB3FD-E2FD-48D9-9882-50B9887EFBD9}" type="presParOf" srcId="{01323D96-C0CC-4AA4-B8F8-42E73DB0F35A}" destId="{254AA6CC-8E33-4101-BF1D-2A308EA67DDE}" srcOrd="1" destOrd="0" presId="urn:microsoft.com/office/officeart/2008/layout/LinedList"/>
    <dgm:cxn modelId="{C877EBCD-78EF-432E-BF3D-2BF2AF8B0861}" type="presParOf" srcId="{254AA6CC-8E33-4101-BF1D-2A308EA67DDE}" destId="{3887B53C-3C80-47D9-BBEF-26DEC2E5FE41}" srcOrd="0" destOrd="0" presId="urn:microsoft.com/office/officeart/2008/layout/LinedList"/>
    <dgm:cxn modelId="{E49B6669-A8C7-4D0F-93C5-D1A7D2FA4251}" type="presParOf" srcId="{254AA6CC-8E33-4101-BF1D-2A308EA67DDE}" destId="{62DE5CB3-9338-4AEB-AC25-9CC81B33D5B7}" srcOrd="1" destOrd="0" presId="urn:microsoft.com/office/officeart/2008/layout/LinedList"/>
    <dgm:cxn modelId="{A6ABF94E-97E2-4A5A-8044-E33D97A97F54}" type="presParOf" srcId="{01323D96-C0CC-4AA4-B8F8-42E73DB0F35A}" destId="{78AD5DA5-466F-4CD7-B393-155D891BDBFB}" srcOrd="2" destOrd="0" presId="urn:microsoft.com/office/officeart/2008/layout/LinedList"/>
    <dgm:cxn modelId="{F7AE750A-69C6-4702-9357-D456CA9A82C2}" type="presParOf" srcId="{01323D96-C0CC-4AA4-B8F8-42E73DB0F35A}" destId="{B1B6736C-1203-444C-92EE-CE8870B25993}" srcOrd="3" destOrd="0" presId="urn:microsoft.com/office/officeart/2008/layout/LinedList"/>
    <dgm:cxn modelId="{A1E75B8A-A689-4FCE-98E9-439C3BBD6A55}" type="presParOf" srcId="{B1B6736C-1203-444C-92EE-CE8870B25993}" destId="{57AEA80A-9F31-479B-A332-8600E2260587}" srcOrd="0" destOrd="0" presId="urn:microsoft.com/office/officeart/2008/layout/LinedList"/>
    <dgm:cxn modelId="{0B187877-281F-4EC3-A094-DB17551B8C63}" type="presParOf" srcId="{B1B6736C-1203-444C-92EE-CE8870B25993}" destId="{D26FFA1D-173E-44FA-ACA1-32CF6E24BBD2}" srcOrd="1" destOrd="0" presId="urn:microsoft.com/office/officeart/2008/layout/LinedList"/>
    <dgm:cxn modelId="{EDC6094D-CF76-495F-8653-7945D22DB88C}" type="presParOf" srcId="{01323D96-C0CC-4AA4-B8F8-42E73DB0F35A}" destId="{CAE2C882-5E43-4732-A410-27E715F8CA29}" srcOrd="4" destOrd="0" presId="urn:microsoft.com/office/officeart/2008/layout/LinedList"/>
    <dgm:cxn modelId="{E49FE357-A9A1-4199-9630-6298F322F169}" type="presParOf" srcId="{01323D96-C0CC-4AA4-B8F8-42E73DB0F35A}" destId="{EF263339-23C6-42D9-B9B0-815506A0C2F4}" srcOrd="5" destOrd="0" presId="urn:microsoft.com/office/officeart/2008/layout/LinedList"/>
    <dgm:cxn modelId="{768CDE28-9D0F-4070-B0D8-0F2184A41946}" type="presParOf" srcId="{EF263339-23C6-42D9-B9B0-815506A0C2F4}" destId="{D70832BE-B0D6-45C1-A642-B0349B208077}" srcOrd="0" destOrd="0" presId="urn:microsoft.com/office/officeart/2008/layout/LinedList"/>
    <dgm:cxn modelId="{1CE89400-9CB4-408F-8F6B-4D05249EBCC7}" type="presParOf" srcId="{EF263339-23C6-42D9-B9B0-815506A0C2F4}" destId="{5F8269C8-C733-4C98-AE27-40CD15D8C6E1}" srcOrd="1" destOrd="0" presId="urn:microsoft.com/office/officeart/2008/layout/LinedList"/>
    <dgm:cxn modelId="{440CF815-05E0-41DA-9582-A379A4FB74A6}" type="presParOf" srcId="{01323D96-C0CC-4AA4-B8F8-42E73DB0F35A}" destId="{F0081650-6D70-4074-A400-C490ABC28296}" srcOrd="6" destOrd="0" presId="urn:microsoft.com/office/officeart/2008/layout/LinedList"/>
    <dgm:cxn modelId="{52E000BF-E17F-418D-9117-3009BBB2384E}" type="presParOf" srcId="{01323D96-C0CC-4AA4-B8F8-42E73DB0F35A}" destId="{8F068EF8-69C8-48D8-9FC0-6CD01A6D2B5D}" srcOrd="7" destOrd="0" presId="urn:microsoft.com/office/officeart/2008/layout/LinedList"/>
    <dgm:cxn modelId="{BCC25A86-8D17-42D8-A3D3-B25F06C6995D}" type="presParOf" srcId="{8F068EF8-69C8-48D8-9FC0-6CD01A6D2B5D}" destId="{259B83EE-4786-46EF-B22A-6D360189807C}" srcOrd="0" destOrd="0" presId="urn:microsoft.com/office/officeart/2008/layout/LinedList"/>
    <dgm:cxn modelId="{8AE4B5ED-415D-4BEA-A5D4-0A0522DCBD27}" type="presParOf" srcId="{8F068EF8-69C8-48D8-9FC0-6CD01A6D2B5D}" destId="{6316ED2C-1FDA-4D92-AE5A-82CD1E9E6E93}" srcOrd="1" destOrd="0" presId="urn:microsoft.com/office/officeart/2008/layout/LinedList"/>
    <dgm:cxn modelId="{253AC452-7D03-4DF2-8AF2-C5B004F37950}" type="presParOf" srcId="{01323D96-C0CC-4AA4-B8F8-42E73DB0F35A}" destId="{9AEFB1D4-B179-4818-BFFA-974B7304B0A7}" srcOrd="8" destOrd="0" presId="urn:microsoft.com/office/officeart/2008/layout/LinedList"/>
    <dgm:cxn modelId="{47EEC8BB-216D-4772-B0B7-36DE20726287}" type="presParOf" srcId="{01323D96-C0CC-4AA4-B8F8-42E73DB0F35A}" destId="{F90EA982-BA33-4B23-AD56-F354111E234F}" srcOrd="9" destOrd="0" presId="urn:microsoft.com/office/officeart/2008/layout/LinedList"/>
    <dgm:cxn modelId="{ACA0BAB4-59DB-432D-83D5-A30C70893B38}" type="presParOf" srcId="{F90EA982-BA33-4B23-AD56-F354111E234F}" destId="{95E3CCE1-E7BB-422A-A462-D44BD21219CA}" srcOrd="0" destOrd="0" presId="urn:microsoft.com/office/officeart/2008/layout/LinedList"/>
    <dgm:cxn modelId="{65AA5D96-E8A0-4D4F-A72C-9402B484A72A}" type="presParOf" srcId="{F90EA982-BA33-4B23-AD56-F354111E234F}" destId="{D988AA7C-53D6-4585-8B6E-C28B0BB25A61}" srcOrd="1" destOrd="0" presId="urn:microsoft.com/office/officeart/2008/layout/LinedList"/>
    <dgm:cxn modelId="{08F08EA6-5B04-4708-BEFA-A36FCC08FC8A}" type="presParOf" srcId="{01323D96-C0CC-4AA4-B8F8-42E73DB0F35A}" destId="{E320F12E-9D4D-4263-8CD4-5B25A6DB86BB}" srcOrd="10" destOrd="0" presId="urn:microsoft.com/office/officeart/2008/layout/LinedList"/>
    <dgm:cxn modelId="{0A95AA3B-CC55-4639-ACEF-EB26E9A18443}" type="presParOf" srcId="{01323D96-C0CC-4AA4-B8F8-42E73DB0F35A}" destId="{570CBBFA-9DEB-4983-AEA7-C37D688090B1}" srcOrd="11" destOrd="0" presId="urn:microsoft.com/office/officeart/2008/layout/LinedList"/>
    <dgm:cxn modelId="{43C56928-3942-4853-B131-59F4F5C71B19}" type="presParOf" srcId="{570CBBFA-9DEB-4983-AEA7-C37D688090B1}" destId="{773E03F4-CADE-4EED-A38C-E3B306E40CEE}" srcOrd="0" destOrd="0" presId="urn:microsoft.com/office/officeart/2008/layout/LinedList"/>
    <dgm:cxn modelId="{AD0303A3-1363-4E85-839B-3214595FBB32}" type="presParOf" srcId="{570CBBFA-9DEB-4983-AEA7-C37D688090B1}" destId="{C973649E-5F01-409B-898C-56884552D33E}" srcOrd="1" destOrd="0" presId="urn:microsoft.com/office/officeart/2008/layout/LinedList"/>
    <dgm:cxn modelId="{397147A5-B6EA-4C0E-8F41-F25D8282B0EF}" type="presParOf" srcId="{01323D96-C0CC-4AA4-B8F8-42E73DB0F35A}" destId="{5DCF64A8-B933-4728-99ED-AE67DDBB3318}" srcOrd="12" destOrd="0" presId="urn:microsoft.com/office/officeart/2008/layout/LinedList"/>
    <dgm:cxn modelId="{691082F8-6B15-495D-8D66-26F99B85AAD2}" type="presParOf" srcId="{01323D96-C0CC-4AA4-B8F8-42E73DB0F35A}" destId="{1E266143-FAC5-4199-A87A-7BC04B67D038}" srcOrd="13" destOrd="0" presId="urn:microsoft.com/office/officeart/2008/layout/LinedList"/>
    <dgm:cxn modelId="{541EF18C-9066-49E9-A887-F936FE00B162}" type="presParOf" srcId="{1E266143-FAC5-4199-A87A-7BC04B67D038}" destId="{EEAD83FB-AA5A-451B-A876-76B097D7E09F}" srcOrd="0" destOrd="0" presId="urn:microsoft.com/office/officeart/2008/layout/LinedList"/>
    <dgm:cxn modelId="{670E23DF-B095-430B-8A9F-5F35E6C81038}" type="presParOf" srcId="{1E266143-FAC5-4199-A87A-7BC04B67D038}" destId="{16966BD2-EF5D-4F46-89E4-8112F54E9042}" srcOrd="1" destOrd="0" presId="urn:microsoft.com/office/officeart/2008/layout/LinedList"/>
    <dgm:cxn modelId="{BF0F85C1-796F-4109-91CC-7C69658A339C}" type="presParOf" srcId="{01323D96-C0CC-4AA4-B8F8-42E73DB0F35A}" destId="{43095B59-B98F-4A05-BD05-5B09751E770D}" srcOrd="14" destOrd="0" presId="urn:microsoft.com/office/officeart/2008/layout/LinedList"/>
    <dgm:cxn modelId="{139F601D-D425-49C8-A9AD-52A0B415319F}" type="presParOf" srcId="{01323D96-C0CC-4AA4-B8F8-42E73DB0F35A}" destId="{5CF893C3-6A35-4436-8BA3-E0BBAC050D1A}" srcOrd="15" destOrd="0" presId="urn:microsoft.com/office/officeart/2008/layout/LinedList"/>
    <dgm:cxn modelId="{3A125E08-59F4-487F-98F2-5FB6EB68EEA1}" type="presParOf" srcId="{5CF893C3-6A35-4436-8BA3-E0BBAC050D1A}" destId="{32873BB1-B6E2-4DD6-965F-DFBB23E1E34B}" srcOrd="0" destOrd="0" presId="urn:microsoft.com/office/officeart/2008/layout/LinedList"/>
    <dgm:cxn modelId="{98E33303-B139-4E9C-B344-ECF33A44F43B}" type="presParOf" srcId="{5CF893C3-6A35-4436-8BA3-E0BBAC050D1A}" destId="{A28A0FA2-ED62-42AE-B83E-54C2A870D8EA}" srcOrd="1" destOrd="0" presId="urn:microsoft.com/office/officeart/2008/layout/LinedList"/>
    <dgm:cxn modelId="{CA46771D-70DE-4B1A-97D7-61F66B6AF4A6}" type="presParOf" srcId="{01323D96-C0CC-4AA4-B8F8-42E73DB0F35A}" destId="{3D8D0346-D7B1-496F-AE3B-14DC7174A616}" srcOrd="16" destOrd="0" presId="urn:microsoft.com/office/officeart/2008/layout/LinedList"/>
    <dgm:cxn modelId="{11A3D02A-B126-425C-9E2A-18F2CE4AB8C3}" type="presParOf" srcId="{01323D96-C0CC-4AA4-B8F8-42E73DB0F35A}" destId="{6D8D9D5B-9070-47AE-B47C-568CEC3CCC7C}" srcOrd="17" destOrd="0" presId="urn:microsoft.com/office/officeart/2008/layout/LinedList"/>
    <dgm:cxn modelId="{3C34DA43-5849-481C-AAF1-2F996B91BF22}" type="presParOf" srcId="{6D8D9D5B-9070-47AE-B47C-568CEC3CCC7C}" destId="{62E45EC1-4387-457B-81C6-9FFD06E81ED7}" srcOrd="0" destOrd="0" presId="urn:microsoft.com/office/officeart/2008/layout/LinedList"/>
    <dgm:cxn modelId="{5DDC4F69-06FD-4879-BEE5-958DC285CF64}" type="presParOf" srcId="{6D8D9D5B-9070-47AE-B47C-568CEC3CCC7C}" destId="{F9CCFA1C-7388-4327-A94A-59D6C786EA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27DAEC-2917-4A9B-A2C7-D7C3D9B246D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3D072D-506C-430E-9613-962449759F04}">
      <dgm:prSet/>
      <dgm:spPr/>
      <dgm:t>
        <a:bodyPr/>
        <a:lstStyle/>
        <a:p>
          <a:r>
            <a:rPr lang="pt-BR"/>
            <a:t>st_id			=&gt; stock table ID (PK) (excluded from features)</a:t>
          </a:r>
          <a:endParaRPr lang="en-US"/>
        </a:p>
      </dgm:t>
    </dgm:pt>
    <dgm:pt modelId="{1330555E-5197-4775-A50A-D8E30219556E}" type="parTrans" cxnId="{8D9909F8-3F3C-4148-BC18-19C2D74C8955}">
      <dgm:prSet/>
      <dgm:spPr/>
      <dgm:t>
        <a:bodyPr/>
        <a:lstStyle/>
        <a:p>
          <a:endParaRPr lang="en-US"/>
        </a:p>
      </dgm:t>
    </dgm:pt>
    <dgm:pt modelId="{F1FC410F-207E-418F-B6FC-25A00B2F3BAA}" type="sibTrans" cxnId="{8D9909F8-3F3C-4148-BC18-19C2D74C8955}">
      <dgm:prSet/>
      <dgm:spPr/>
      <dgm:t>
        <a:bodyPr/>
        <a:lstStyle/>
        <a:p>
          <a:endParaRPr lang="en-US"/>
        </a:p>
      </dgm:t>
    </dgm:pt>
    <dgm:pt modelId="{26B2D1FB-6452-47DA-AE74-2987DE851CD9}">
      <dgm:prSet/>
      <dgm:spPr/>
      <dgm:t>
        <a:bodyPr/>
        <a:lstStyle/>
        <a:p>
          <a:r>
            <a:rPr lang="pt-BR"/>
            <a:t>st_ticker		=&gt; symbol / stock name</a:t>
          </a:r>
          <a:endParaRPr lang="en-US"/>
        </a:p>
      </dgm:t>
    </dgm:pt>
    <dgm:pt modelId="{9CD49575-5449-43E9-95F0-DD8EC9162F90}" type="parTrans" cxnId="{F44F7B45-B7DD-45E5-9625-1B1105A213F4}">
      <dgm:prSet/>
      <dgm:spPr/>
      <dgm:t>
        <a:bodyPr/>
        <a:lstStyle/>
        <a:p>
          <a:endParaRPr lang="en-US"/>
        </a:p>
      </dgm:t>
    </dgm:pt>
    <dgm:pt modelId="{68CF2FD0-536C-4F60-A5E8-7EB35FAF464E}" type="sibTrans" cxnId="{F44F7B45-B7DD-45E5-9625-1B1105A213F4}">
      <dgm:prSet/>
      <dgm:spPr/>
      <dgm:t>
        <a:bodyPr/>
        <a:lstStyle/>
        <a:p>
          <a:endParaRPr lang="en-US"/>
        </a:p>
      </dgm:t>
    </dgm:pt>
    <dgm:pt modelId="{1D0FEA3B-E8C4-42A0-A34A-D810AF214C9B}">
      <dgm:prSet/>
      <dgm:spPr/>
      <dgm:t>
        <a:bodyPr/>
        <a:lstStyle/>
        <a:p>
          <a:r>
            <a:rPr lang="pt-BR"/>
            <a:t>st_date		=&gt; date</a:t>
          </a:r>
          <a:endParaRPr lang="en-US"/>
        </a:p>
      </dgm:t>
    </dgm:pt>
    <dgm:pt modelId="{73C05AF3-AD85-4A36-BB4A-4472CD45269A}" type="parTrans" cxnId="{5F2919B8-8E79-46D5-B6F9-107CA31C72E1}">
      <dgm:prSet/>
      <dgm:spPr/>
      <dgm:t>
        <a:bodyPr/>
        <a:lstStyle/>
        <a:p>
          <a:endParaRPr lang="en-US"/>
        </a:p>
      </dgm:t>
    </dgm:pt>
    <dgm:pt modelId="{CBD89C9D-0C57-41F2-9FD0-55A841FDF397}" type="sibTrans" cxnId="{5F2919B8-8E79-46D5-B6F9-107CA31C72E1}">
      <dgm:prSet/>
      <dgm:spPr/>
      <dgm:t>
        <a:bodyPr/>
        <a:lstStyle/>
        <a:p>
          <a:endParaRPr lang="en-US"/>
        </a:p>
      </dgm:t>
    </dgm:pt>
    <dgm:pt modelId="{D27F04E4-268A-44E3-9509-B3154AD5C510}">
      <dgm:prSet/>
      <dgm:spPr/>
      <dgm:t>
        <a:bodyPr/>
        <a:lstStyle/>
        <a:p>
          <a:r>
            <a:rPr lang="pt-BR"/>
            <a:t>st_open_price	=&gt; opening price</a:t>
          </a:r>
          <a:endParaRPr lang="en-US"/>
        </a:p>
      </dgm:t>
    </dgm:pt>
    <dgm:pt modelId="{2AD57351-7F2D-4328-9869-A9E7D5EF218A}" type="parTrans" cxnId="{E8383FDA-2B05-4188-9752-7312441621FB}">
      <dgm:prSet/>
      <dgm:spPr/>
      <dgm:t>
        <a:bodyPr/>
        <a:lstStyle/>
        <a:p>
          <a:endParaRPr lang="en-US"/>
        </a:p>
      </dgm:t>
    </dgm:pt>
    <dgm:pt modelId="{8132C75F-027D-4DC1-89DD-21522573907E}" type="sibTrans" cxnId="{E8383FDA-2B05-4188-9752-7312441621FB}">
      <dgm:prSet/>
      <dgm:spPr/>
      <dgm:t>
        <a:bodyPr/>
        <a:lstStyle/>
        <a:p>
          <a:endParaRPr lang="en-US"/>
        </a:p>
      </dgm:t>
    </dgm:pt>
    <dgm:pt modelId="{D6D484A8-328B-4485-BC76-D5506B0F56DC}">
      <dgm:prSet/>
      <dgm:spPr/>
      <dgm:t>
        <a:bodyPr/>
        <a:lstStyle/>
        <a:p>
          <a:r>
            <a:rPr lang="pt-BR"/>
            <a:t>st_high_price		=&gt; highest price</a:t>
          </a:r>
          <a:endParaRPr lang="en-US"/>
        </a:p>
      </dgm:t>
    </dgm:pt>
    <dgm:pt modelId="{D2CA9243-53C5-4DE6-B620-24E96C20FE81}" type="parTrans" cxnId="{E2C24CCE-E814-4469-A3FE-2F2403731801}">
      <dgm:prSet/>
      <dgm:spPr/>
      <dgm:t>
        <a:bodyPr/>
        <a:lstStyle/>
        <a:p>
          <a:endParaRPr lang="en-US"/>
        </a:p>
      </dgm:t>
    </dgm:pt>
    <dgm:pt modelId="{4C574658-3656-46A9-B202-1A13AEADF0D5}" type="sibTrans" cxnId="{E2C24CCE-E814-4469-A3FE-2F2403731801}">
      <dgm:prSet/>
      <dgm:spPr/>
      <dgm:t>
        <a:bodyPr/>
        <a:lstStyle/>
        <a:p>
          <a:endParaRPr lang="en-US"/>
        </a:p>
      </dgm:t>
    </dgm:pt>
    <dgm:pt modelId="{07EBAAA8-D912-4FE9-ABE9-07BF2EC70ECF}">
      <dgm:prSet/>
      <dgm:spPr/>
      <dgm:t>
        <a:bodyPr/>
        <a:lstStyle/>
        <a:p>
          <a:r>
            <a:rPr lang="pt-BR"/>
            <a:t>st_low_price		=&gt; lowest price</a:t>
          </a:r>
          <a:endParaRPr lang="en-US"/>
        </a:p>
      </dgm:t>
    </dgm:pt>
    <dgm:pt modelId="{B9143F94-3226-4E57-A117-15BCF0ACB1F5}" type="parTrans" cxnId="{8094DA6D-9163-43B3-9CF6-40AC87BEF87F}">
      <dgm:prSet/>
      <dgm:spPr/>
      <dgm:t>
        <a:bodyPr/>
        <a:lstStyle/>
        <a:p>
          <a:endParaRPr lang="en-US"/>
        </a:p>
      </dgm:t>
    </dgm:pt>
    <dgm:pt modelId="{7731705A-24F9-4F90-B956-752226392AA5}" type="sibTrans" cxnId="{8094DA6D-9163-43B3-9CF6-40AC87BEF87F}">
      <dgm:prSet/>
      <dgm:spPr/>
      <dgm:t>
        <a:bodyPr/>
        <a:lstStyle/>
        <a:p>
          <a:endParaRPr lang="en-US"/>
        </a:p>
      </dgm:t>
    </dgm:pt>
    <dgm:pt modelId="{B2528CFB-9E2F-4746-9AB5-7DD020207B55}">
      <dgm:prSet/>
      <dgm:spPr/>
      <dgm:t>
        <a:bodyPr/>
        <a:lstStyle/>
        <a:p>
          <a:r>
            <a:rPr lang="pt-BR"/>
            <a:t>st_close_price	=&gt; closing price (target)</a:t>
          </a:r>
          <a:endParaRPr lang="en-US"/>
        </a:p>
      </dgm:t>
    </dgm:pt>
    <dgm:pt modelId="{A50713CF-6074-422C-BD40-DF7DE80D3034}" type="parTrans" cxnId="{41FCD496-5ADD-49E0-A90D-E0251E02AE7E}">
      <dgm:prSet/>
      <dgm:spPr/>
      <dgm:t>
        <a:bodyPr/>
        <a:lstStyle/>
        <a:p>
          <a:endParaRPr lang="en-US"/>
        </a:p>
      </dgm:t>
    </dgm:pt>
    <dgm:pt modelId="{85564C3D-72AF-4D96-9A96-4F51A0B6C9E5}" type="sibTrans" cxnId="{41FCD496-5ADD-49E0-A90D-E0251E02AE7E}">
      <dgm:prSet/>
      <dgm:spPr/>
      <dgm:t>
        <a:bodyPr/>
        <a:lstStyle/>
        <a:p>
          <a:endParaRPr lang="en-US"/>
        </a:p>
      </dgm:t>
    </dgm:pt>
    <dgm:pt modelId="{E2602EF4-C1BC-4370-AE8D-BC045708D403}">
      <dgm:prSet/>
      <dgm:spPr/>
      <dgm:t>
        <a:bodyPr/>
        <a:lstStyle/>
        <a:p>
          <a:r>
            <a:rPr lang="pt-BR"/>
            <a:t>st_close_price_pred 	=&gt; Y</a:t>
          </a:r>
          <a:endParaRPr lang="en-US"/>
        </a:p>
      </dgm:t>
    </dgm:pt>
    <dgm:pt modelId="{88AEAF8A-463A-4F24-A069-533BC4EA484F}" type="parTrans" cxnId="{DBCB5B75-9407-4707-87A7-7B23FEB9B9ED}">
      <dgm:prSet/>
      <dgm:spPr/>
      <dgm:t>
        <a:bodyPr/>
        <a:lstStyle/>
        <a:p>
          <a:endParaRPr lang="en-US"/>
        </a:p>
      </dgm:t>
    </dgm:pt>
    <dgm:pt modelId="{FC5B001D-2A93-4A53-9FBE-D38CB43CD0CC}" type="sibTrans" cxnId="{DBCB5B75-9407-4707-87A7-7B23FEB9B9ED}">
      <dgm:prSet/>
      <dgm:spPr/>
      <dgm:t>
        <a:bodyPr/>
        <a:lstStyle/>
        <a:p>
          <a:endParaRPr lang="en-US"/>
        </a:p>
      </dgm:t>
    </dgm:pt>
    <dgm:pt modelId="{7BA99C35-B42D-427E-9B41-8F9D01BE3195}">
      <dgm:prSet/>
      <dgm:spPr/>
      <dgm:t>
        <a:bodyPr/>
        <a:lstStyle/>
        <a:p>
          <a:r>
            <a:rPr lang="pt-BR"/>
            <a:t>st_volume		=&gt; traded volume</a:t>
          </a:r>
          <a:endParaRPr lang="en-US"/>
        </a:p>
      </dgm:t>
    </dgm:pt>
    <dgm:pt modelId="{28F9CB98-E7E5-4F74-928E-FDD1CF815470}" type="parTrans" cxnId="{7AFA6F75-E0F0-4CE3-AD12-DF7074798FA9}">
      <dgm:prSet/>
      <dgm:spPr/>
      <dgm:t>
        <a:bodyPr/>
        <a:lstStyle/>
        <a:p>
          <a:endParaRPr lang="en-US"/>
        </a:p>
      </dgm:t>
    </dgm:pt>
    <dgm:pt modelId="{8C79F9C1-B170-4508-9605-F2A56604E79F}" type="sibTrans" cxnId="{7AFA6F75-E0F0-4CE3-AD12-DF7074798FA9}">
      <dgm:prSet/>
      <dgm:spPr/>
      <dgm:t>
        <a:bodyPr/>
        <a:lstStyle/>
        <a:p>
          <a:endParaRPr lang="en-US"/>
        </a:p>
      </dgm:t>
    </dgm:pt>
    <dgm:pt modelId="{1A61BD2B-884D-48E5-8D80-65B129FEF653}">
      <dgm:prSet/>
      <dgm:spPr/>
      <dgm:t>
        <a:bodyPr/>
        <a:lstStyle/>
        <a:p>
          <a:r>
            <a:rPr lang="pt-BR"/>
            <a:t>st_adjusted_price	=&gt; adjusted price</a:t>
          </a:r>
          <a:endParaRPr lang="en-US"/>
        </a:p>
      </dgm:t>
    </dgm:pt>
    <dgm:pt modelId="{4A331495-AA61-4D03-9507-4EA20C9E29FE}" type="parTrans" cxnId="{1753A1A6-AD0E-4932-BB50-3238D885CC31}">
      <dgm:prSet/>
      <dgm:spPr/>
      <dgm:t>
        <a:bodyPr/>
        <a:lstStyle/>
        <a:p>
          <a:endParaRPr lang="en-US"/>
        </a:p>
      </dgm:t>
    </dgm:pt>
    <dgm:pt modelId="{319B98EF-4AC7-4B90-A947-AD3DB9C25F9E}" type="sibTrans" cxnId="{1753A1A6-AD0E-4932-BB50-3238D885CC31}">
      <dgm:prSet/>
      <dgm:spPr/>
      <dgm:t>
        <a:bodyPr/>
        <a:lstStyle/>
        <a:p>
          <a:endParaRPr lang="en-US"/>
        </a:p>
      </dgm:t>
    </dgm:pt>
    <dgm:pt modelId="{7F755DAB-2D22-4B16-B82F-98CC85B3B13A}">
      <dgm:prSet/>
      <dgm:spPr/>
      <dgm:t>
        <a:bodyPr/>
        <a:lstStyle/>
        <a:p>
          <a:r>
            <a:rPr lang="pt-BR"/>
            <a:t>ss_id_fk		=&gt; stock sector id (FK) (excluded from features)</a:t>
          </a:r>
          <a:endParaRPr lang="en-US"/>
        </a:p>
      </dgm:t>
    </dgm:pt>
    <dgm:pt modelId="{48041A16-109F-4FB1-A9C4-8CD8CE99CA63}" type="parTrans" cxnId="{08F8745F-FCAE-4156-B0F1-EADEC31836B0}">
      <dgm:prSet/>
      <dgm:spPr/>
      <dgm:t>
        <a:bodyPr/>
        <a:lstStyle/>
        <a:p>
          <a:endParaRPr lang="en-US"/>
        </a:p>
      </dgm:t>
    </dgm:pt>
    <dgm:pt modelId="{120AFF5C-C152-4DD8-8FD1-E6EB25066CFA}" type="sibTrans" cxnId="{08F8745F-FCAE-4156-B0F1-EADEC31836B0}">
      <dgm:prSet/>
      <dgm:spPr/>
      <dgm:t>
        <a:bodyPr/>
        <a:lstStyle/>
        <a:p>
          <a:endParaRPr lang="en-US"/>
        </a:p>
      </dgm:t>
    </dgm:pt>
    <dgm:pt modelId="{601EAAEC-B100-499F-894B-9939F8491A75}" type="pres">
      <dgm:prSet presAssocID="{A027DAEC-2917-4A9B-A2C7-D7C3D9B246D6}" presName="vert0" presStyleCnt="0">
        <dgm:presLayoutVars>
          <dgm:dir/>
          <dgm:animOne val="branch"/>
          <dgm:animLvl val="lvl"/>
        </dgm:presLayoutVars>
      </dgm:prSet>
      <dgm:spPr/>
    </dgm:pt>
    <dgm:pt modelId="{6201A884-3CD8-4E03-8575-FFB0233A800C}" type="pres">
      <dgm:prSet presAssocID="{5E3D072D-506C-430E-9613-962449759F04}" presName="thickLine" presStyleLbl="alignNode1" presStyleIdx="0" presStyleCnt="11"/>
      <dgm:spPr/>
    </dgm:pt>
    <dgm:pt modelId="{76C92FD7-D94A-428D-906B-B72D6BFE4063}" type="pres">
      <dgm:prSet presAssocID="{5E3D072D-506C-430E-9613-962449759F04}" presName="horz1" presStyleCnt="0"/>
      <dgm:spPr/>
    </dgm:pt>
    <dgm:pt modelId="{1ADEF70E-6F8E-44BA-A3F0-E773EDCB77C0}" type="pres">
      <dgm:prSet presAssocID="{5E3D072D-506C-430E-9613-962449759F04}" presName="tx1" presStyleLbl="revTx" presStyleIdx="0" presStyleCnt="11"/>
      <dgm:spPr/>
    </dgm:pt>
    <dgm:pt modelId="{237DF18D-B812-467C-BF1F-60F6DDCE15CF}" type="pres">
      <dgm:prSet presAssocID="{5E3D072D-506C-430E-9613-962449759F04}" presName="vert1" presStyleCnt="0"/>
      <dgm:spPr/>
    </dgm:pt>
    <dgm:pt modelId="{C20AB19C-4C4A-4981-9E11-4E5783D75323}" type="pres">
      <dgm:prSet presAssocID="{26B2D1FB-6452-47DA-AE74-2987DE851CD9}" presName="thickLine" presStyleLbl="alignNode1" presStyleIdx="1" presStyleCnt="11"/>
      <dgm:spPr/>
    </dgm:pt>
    <dgm:pt modelId="{458B1BE0-4773-4DA1-9FE8-DEBC401DC65C}" type="pres">
      <dgm:prSet presAssocID="{26B2D1FB-6452-47DA-AE74-2987DE851CD9}" presName="horz1" presStyleCnt="0"/>
      <dgm:spPr/>
    </dgm:pt>
    <dgm:pt modelId="{E70E9BCA-0820-4644-9FA7-4562A33360E9}" type="pres">
      <dgm:prSet presAssocID="{26B2D1FB-6452-47DA-AE74-2987DE851CD9}" presName="tx1" presStyleLbl="revTx" presStyleIdx="1" presStyleCnt="11"/>
      <dgm:spPr/>
    </dgm:pt>
    <dgm:pt modelId="{1C43A281-71D4-49B3-B45D-AE41518C964E}" type="pres">
      <dgm:prSet presAssocID="{26B2D1FB-6452-47DA-AE74-2987DE851CD9}" presName="vert1" presStyleCnt="0"/>
      <dgm:spPr/>
    </dgm:pt>
    <dgm:pt modelId="{06B77AEA-953C-4A02-BD11-0EAA159D22FA}" type="pres">
      <dgm:prSet presAssocID="{1D0FEA3B-E8C4-42A0-A34A-D810AF214C9B}" presName="thickLine" presStyleLbl="alignNode1" presStyleIdx="2" presStyleCnt="11"/>
      <dgm:spPr/>
    </dgm:pt>
    <dgm:pt modelId="{88086332-F33D-4A51-931E-8A64D909091D}" type="pres">
      <dgm:prSet presAssocID="{1D0FEA3B-E8C4-42A0-A34A-D810AF214C9B}" presName="horz1" presStyleCnt="0"/>
      <dgm:spPr/>
    </dgm:pt>
    <dgm:pt modelId="{61733980-DE17-4997-BB71-FB3D0C383EBB}" type="pres">
      <dgm:prSet presAssocID="{1D0FEA3B-E8C4-42A0-A34A-D810AF214C9B}" presName="tx1" presStyleLbl="revTx" presStyleIdx="2" presStyleCnt="11"/>
      <dgm:spPr/>
    </dgm:pt>
    <dgm:pt modelId="{EF84CED8-2E51-423A-B592-D5A73517B4D4}" type="pres">
      <dgm:prSet presAssocID="{1D0FEA3B-E8C4-42A0-A34A-D810AF214C9B}" presName="vert1" presStyleCnt="0"/>
      <dgm:spPr/>
    </dgm:pt>
    <dgm:pt modelId="{990828F9-0F7B-4D39-9DE1-5A6999FED246}" type="pres">
      <dgm:prSet presAssocID="{D27F04E4-268A-44E3-9509-B3154AD5C510}" presName="thickLine" presStyleLbl="alignNode1" presStyleIdx="3" presStyleCnt="11"/>
      <dgm:spPr/>
    </dgm:pt>
    <dgm:pt modelId="{928EC196-3AAC-419B-8FF0-BB25A3FBE089}" type="pres">
      <dgm:prSet presAssocID="{D27F04E4-268A-44E3-9509-B3154AD5C510}" presName="horz1" presStyleCnt="0"/>
      <dgm:spPr/>
    </dgm:pt>
    <dgm:pt modelId="{5AEC6300-7191-4996-961A-5D969EFD551B}" type="pres">
      <dgm:prSet presAssocID="{D27F04E4-268A-44E3-9509-B3154AD5C510}" presName="tx1" presStyleLbl="revTx" presStyleIdx="3" presStyleCnt="11"/>
      <dgm:spPr/>
    </dgm:pt>
    <dgm:pt modelId="{96E3933A-C4FE-43AC-9D97-F58CB4390FAB}" type="pres">
      <dgm:prSet presAssocID="{D27F04E4-268A-44E3-9509-B3154AD5C510}" presName="vert1" presStyleCnt="0"/>
      <dgm:spPr/>
    </dgm:pt>
    <dgm:pt modelId="{406808AE-B499-4A14-BA6F-4D895BFDE829}" type="pres">
      <dgm:prSet presAssocID="{D6D484A8-328B-4485-BC76-D5506B0F56DC}" presName="thickLine" presStyleLbl="alignNode1" presStyleIdx="4" presStyleCnt="11"/>
      <dgm:spPr/>
    </dgm:pt>
    <dgm:pt modelId="{5C2D69FD-34FF-4026-858F-5872B260EC2A}" type="pres">
      <dgm:prSet presAssocID="{D6D484A8-328B-4485-BC76-D5506B0F56DC}" presName="horz1" presStyleCnt="0"/>
      <dgm:spPr/>
    </dgm:pt>
    <dgm:pt modelId="{023E582C-A9FA-47A7-8682-01B56E081FD3}" type="pres">
      <dgm:prSet presAssocID="{D6D484A8-328B-4485-BC76-D5506B0F56DC}" presName="tx1" presStyleLbl="revTx" presStyleIdx="4" presStyleCnt="11"/>
      <dgm:spPr/>
    </dgm:pt>
    <dgm:pt modelId="{961FF202-D791-48F8-B112-289486EDFE64}" type="pres">
      <dgm:prSet presAssocID="{D6D484A8-328B-4485-BC76-D5506B0F56DC}" presName="vert1" presStyleCnt="0"/>
      <dgm:spPr/>
    </dgm:pt>
    <dgm:pt modelId="{7AE387DE-ECA4-4757-A806-8F6F707CF4EC}" type="pres">
      <dgm:prSet presAssocID="{07EBAAA8-D912-4FE9-ABE9-07BF2EC70ECF}" presName="thickLine" presStyleLbl="alignNode1" presStyleIdx="5" presStyleCnt="11"/>
      <dgm:spPr/>
    </dgm:pt>
    <dgm:pt modelId="{9DDC715A-6D5E-4A43-8BC8-CB0AA64ACEF4}" type="pres">
      <dgm:prSet presAssocID="{07EBAAA8-D912-4FE9-ABE9-07BF2EC70ECF}" presName="horz1" presStyleCnt="0"/>
      <dgm:spPr/>
    </dgm:pt>
    <dgm:pt modelId="{215CB24C-6246-42BF-B722-B12C470AEA84}" type="pres">
      <dgm:prSet presAssocID="{07EBAAA8-D912-4FE9-ABE9-07BF2EC70ECF}" presName="tx1" presStyleLbl="revTx" presStyleIdx="5" presStyleCnt="11"/>
      <dgm:spPr/>
    </dgm:pt>
    <dgm:pt modelId="{C2FDFA3C-F8FA-4C0A-98AE-3A43F32F491C}" type="pres">
      <dgm:prSet presAssocID="{07EBAAA8-D912-4FE9-ABE9-07BF2EC70ECF}" presName="vert1" presStyleCnt="0"/>
      <dgm:spPr/>
    </dgm:pt>
    <dgm:pt modelId="{3AB36DE6-A69E-4F7A-9DCD-8349E5C06564}" type="pres">
      <dgm:prSet presAssocID="{B2528CFB-9E2F-4746-9AB5-7DD020207B55}" presName="thickLine" presStyleLbl="alignNode1" presStyleIdx="6" presStyleCnt="11"/>
      <dgm:spPr/>
    </dgm:pt>
    <dgm:pt modelId="{2E57BB6F-2636-43C4-82D9-A391D25DB8DB}" type="pres">
      <dgm:prSet presAssocID="{B2528CFB-9E2F-4746-9AB5-7DD020207B55}" presName="horz1" presStyleCnt="0"/>
      <dgm:spPr/>
    </dgm:pt>
    <dgm:pt modelId="{A0D2F661-584F-434C-833D-97E017C3EF34}" type="pres">
      <dgm:prSet presAssocID="{B2528CFB-9E2F-4746-9AB5-7DD020207B55}" presName="tx1" presStyleLbl="revTx" presStyleIdx="6" presStyleCnt="11"/>
      <dgm:spPr/>
    </dgm:pt>
    <dgm:pt modelId="{E3A4CCBA-D960-4B4D-9E1C-7CCDEF43EDC5}" type="pres">
      <dgm:prSet presAssocID="{B2528CFB-9E2F-4746-9AB5-7DD020207B55}" presName="vert1" presStyleCnt="0"/>
      <dgm:spPr/>
    </dgm:pt>
    <dgm:pt modelId="{1C32952D-1483-44CE-9E86-EB128A7A76F2}" type="pres">
      <dgm:prSet presAssocID="{E2602EF4-C1BC-4370-AE8D-BC045708D403}" presName="thickLine" presStyleLbl="alignNode1" presStyleIdx="7" presStyleCnt="11"/>
      <dgm:spPr/>
    </dgm:pt>
    <dgm:pt modelId="{F85D9C30-D183-4C4C-B5B7-86A02E4DC133}" type="pres">
      <dgm:prSet presAssocID="{E2602EF4-C1BC-4370-AE8D-BC045708D403}" presName="horz1" presStyleCnt="0"/>
      <dgm:spPr/>
    </dgm:pt>
    <dgm:pt modelId="{40C086C6-43B1-4A33-8D7B-AF32782D5DF8}" type="pres">
      <dgm:prSet presAssocID="{E2602EF4-C1BC-4370-AE8D-BC045708D403}" presName="tx1" presStyleLbl="revTx" presStyleIdx="7" presStyleCnt="11"/>
      <dgm:spPr/>
    </dgm:pt>
    <dgm:pt modelId="{DB188972-BAAE-4A94-9228-FE6B90E5B18C}" type="pres">
      <dgm:prSet presAssocID="{E2602EF4-C1BC-4370-AE8D-BC045708D403}" presName="vert1" presStyleCnt="0"/>
      <dgm:spPr/>
    </dgm:pt>
    <dgm:pt modelId="{E66ADEC0-7EDC-4B94-9724-3C631608BC5A}" type="pres">
      <dgm:prSet presAssocID="{7BA99C35-B42D-427E-9B41-8F9D01BE3195}" presName="thickLine" presStyleLbl="alignNode1" presStyleIdx="8" presStyleCnt="11"/>
      <dgm:spPr/>
    </dgm:pt>
    <dgm:pt modelId="{3FA3FA58-D673-4235-801E-82E913ADB41F}" type="pres">
      <dgm:prSet presAssocID="{7BA99C35-B42D-427E-9B41-8F9D01BE3195}" presName="horz1" presStyleCnt="0"/>
      <dgm:spPr/>
    </dgm:pt>
    <dgm:pt modelId="{E7564B19-54EC-4623-94D2-4D3A574A5891}" type="pres">
      <dgm:prSet presAssocID="{7BA99C35-B42D-427E-9B41-8F9D01BE3195}" presName="tx1" presStyleLbl="revTx" presStyleIdx="8" presStyleCnt="11"/>
      <dgm:spPr/>
    </dgm:pt>
    <dgm:pt modelId="{ADA4B5DD-6DF1-4EBD-9F0C-E5F86512010B}" type="pres">
      <dgm:prSet presAssocID="{7BA99C35-B42D-427E-9B41-8F9D01BE3195}" presName="vert1" presStyleCnt="0"/>
      <dgm:spPr/>
    </dgm:pt>
    <dgm:pt modelId="{81DAC5F3-33EE-4B2F-83A8-8AA387461C34}" type="pres">
      <dgm:prSet presAssocID="{1A61BD2B-884D-48E5-8D80-65B129FEF653}" presName="thickLine" presStyleLbl="alignNode1" presStyleIdx="9" presStyleCnt="11"/>
      <dgm:spPr/>
    </dgm:pt>
    <dgm:pt modelId="{90037E06-83FC-4BF1-B03E-AEAAB291073C}" type="pres">
      <dgm:prSet presAssocID="{1A61BD2B-884D-48E5-8D80-65B129FEF653}" presName="horz1" presStyleCnt="0"/>
      <dgm:spPr/>
    </dgm:pt>
    <dgm:pt modelId="{38F98C81-0EB9-4B6C-8070-BD3115B95FC6}" type="pres">
      <dgm:prSet presAssocID="{1A61BD2B-884D-48E5-8D80-65B129FEF653}" presName="tx1" presStyleLbl="revTx" presStyleIdx="9" presStyleCnt="11"/>
      <dgm:spPr/>
    </dgm:pt>
    <dgm:pt modelId="{B6B2BB4B-D59B-4AAB-BD0C-9376DB7D2D4F}" type="pres">
      <dgm:prSet presAssocID="{1A61BD2B-884D-48E5-8D80-65B129FEF653}" presName="vert1" presStyleCnt="0"/>
      <dgm:spPr/>
    </dgm:pt>
    <dgm:pt modelId="{3D7DF0A5-ACAB-4C4C-9CC1-F291B59F79B7}" type="pres">
      <dgm:prSet presAssocID="{7F755DAB-2D22-4B16-B82F-98CC85B3B13A}" presName="thickLine" presStyleLbl="alignNode1" presStyleIdx="10" presStyleCnt="11"/>
      <dgm:spPr/>
    </dgm:pt>
    <dgm:pt modelId="{FE511AEA-7048-4198-8E80-88BADF8B4177}" type="pres">
      <dgm:prSet presAssocID="{7F755DAB-2D22-4B16-B82F-98CC85B3B13A}" presName="horz1" presStyleCnt="0"/>
      <dgm:spPr/>
    </dgm:pt>
    <dgm:pt modelId="{D488A48D-9ADD-4301-9816-366412239DF5}" type="pres">
      <dgm:prSet presAssocID="{7F755DAB-2D22-4B16-B82F-98CC85B3B13A}" presName="tx1" presStyleLbl="revTx" presStyleIdx="10" presStyleCnt="11"/>
      <dgm:spPr/>
    </dgm:pt>
    <dgm:pt modelId="{8891E314-E903-46C1-80C9-12B9855BE82A}" type="pres">
      <dgm:prSet presAssocID="{7F755DAB-2D22-4B16-B82F-98CC85B3B13A}" presName="vert1" presStyleCnt="0"/>
      <dgm:spPr/>
    </dgm:pt>
  </dgm:ptLst>
  <dgm:cxnLst>
    <dgm:cxn modelId="{8BBACE37-0CB2-438F-9C0C-184827897793}" type="presOf" srcId="{7BA99C35-B42D-427E-9B41-8F9D01BE3195}" destId="{E7564B19-54EC-4623-94D2-4D3A574A5891}" srcOrd="0" destOrd="0" presId="urn:microsoft.com/office/officeart/2008/layout/LinedList"/>
    <dgm:cxn modelId="{08F8745F-FCAE-4156-B0F1-EADEC31836B0}" srcId="{A027DAEC-2917-4A9B-A2C7-D7C3D9B246D6}" destId="{7F755DAB-2D22-4B16-B82F-98CC85B3B13A}" srcOrd="10" destOrd="0" parTransId="{48041A16-109F-4FB1-A9C4-8CD8CE99CA63}" sibTransId="{120AFF5C-C152-4DD8-8FD1-E6EB25066CFA}"/>
    <dgm:cxn modelId="{F44F7B45-B7DD-45E5-9625-1B1105A213F4}" srcId="{A027DAEC-2917-4A9B-A2C7-D7C3D9B246D6}" destId="{26B2D1FB-6452-47DA-AE74-2987DE851CD9}" srcOrd="1" destOrd="0" parTransId="{9CD49575-5449-43E9-95F0-DD8EC9162F90}" sibTransId="{68CF2FD0-536C-4F60-A5E8-7EB35FAF464E}"/>
    <dgm:cxn modelId="{8094DA6D-9163-43B3-9CF6-40AC87BEF87F}" srcId="{A027DAEC-2917-4A9B-A2C7-D7C3D9B246D6}" destId="{07EBAAA8-D912-4FE9-ABE9-07BF2EC70ECF}" srcOrd="5" destOrd="0" parTransId="{B9143F94-3226-4E57-A117-15BCF0ACB1F5}" sibTransId="{7731705A-24F9-4F90-B956-752226392AA5}"/>
    <dgm:cxn modelId="{CA760254-91AD-472C-95BE-0C8B367363F9}" type="presOf" srcId="{B2528CFB-9E2F-4746-9AB5-7DD020207B55}" destId="{A0D2F661-584F-434C-833D-97E017C3EF34}" srcOrd="0" destOrd="0" presId="urn:microsoft.com/office/officeart/2008/layout/LinedList"/>
    <dgm:cxn modelId="{DBCB5B75-9407-4707-87A7-7B23FEB9B9ED}" srcId="{A027DAEC-2917-4A9B-A2C7-D7C3D9B246D6}" destId="{E2602EF4-C1BC-4370-AE8D-BC045708D403}" srcOrd="7" destOrd="0" parTransId="{88AEAF8A-463A-4F24-A069-533BC4EA484F}" sibTransId="{FC5B001D-2A93-4A53-9FBE-D38CB43CD0CC}"/>
    <dgm:cxn modelId="{7AFA6F75-E0F0-4CE3-AD12-DF7074798FA9}" srcId="{A027DAEC-2917-4A9B-A2C7-D7C3D9B246D6}" destId="{7BA99C35-B42D-427E-9B41-8F9D01BE3195}" srcOrd="8" destOrd="0" parTransId="{28F9CB98-E7E5-4F74-928E-FDD1CF815470}" sibTransId="{8C79F9C1-B170-4508-9605-F2A56604E79F}"/>
    <dgm:cxn modelId="{62D1BF55-E466-4540-B1AE-AFF6EAAE25A9}" type="presOf" srcId="{E2602EF4-C1BC-4370-AE8D-BC045708D403}" destId="{40C086C6-43B1-4A33-8D7B-AF32782D5DF8}" srcOrd="0" destOrd="0" presId="urn:microsoft.com/office/officeart/2008/layout/LinedList"/>
    <dgm:cxn modelId="{95342A7C-5F7F-4766-852C-4B5CCB1ACA95}" type="presOf" srcId="{1D0FEA3B-E8C4-42A0-A34A-D810AF214C9B}" destId="{61733980-DE17-4997-BB71-FB3D0C383EBB}" srcOrd="0" destOrd="0" presId="urn:microsoft.com/office/officeart/2008/layout/LinedList"/>
    <dgm:cxn modelId="{01D9C87C-016E-4D5A-914C-7CFB1082D123}" type="presOf" srcId="{26B2D1FB-6452-47DA-AE74-2987DE851CD9}" destId="{E70E9BCA-0820-4644-9FA7-4562A33360E9}" srcOrd="0" destOrd="0" presId="urn:microsoft.com/office/officeart/2008/layout/LinedList"/>
    <dgm:cxn modelId="{74E05583-19CF-4F0F-B938-C3C8CC9532FD}" type="presOf" srcId="{D27F04E4-268A-44E3-9509-B3154AD5C510}" destId="{5AEC6300-7191-4996-961A-5D969EFD551B}" srcOrd="0" destOrd="0" presId="urn:microsoft.com/office/officeart/2008/layout/LinedList"/>
    <dgm:cxn modelId="{A3709187-B38A-4F62-A8FE-EE8B4A5464DE}" type="presOf" srcId="{07EBAAA8-D912-4FE9-ABE9-07BF2EC70ECF}" destId="{215CB24C-6246-42BF-B722-B12C470AEA84}" srcOrd="0" destOrd="0" presId="urn:microsoft.com/office/officeart/2008/layout/LinedList"/>
    <dgm:cxn modelId="{41FCD496-5ADD-49E0-A90D-E0251E02AE7E}" srcId="{A027DAEC-2917-4A9B-A2C7-D7C3D9B246D6}" destId="{B2528CFB-9E2F-4746-9AB5-7DD020207B55}" srcOrd="6" destOrd="0" parTransId="{A50713CF-6074-422C-BD40-DF7DE80D3034}" sibTransId="{85564C3D-72AF-4D96-9A96-4F51A0B6C9E5}"/>
    <dgm:cxn modelId="{1753A1A6-AD0E-4932-BB50-3238D885CC31}" srcId="{A027DAEC-2917-4A9B-A2C7-D7C3D9B246D6}" destId="{1A61BD2B-884D-48E5-8D80-65B129FEF653}" srcOrd="9" destOrd="0" parTransId="{4A331495-AA61-4D03-9507-4EA20C9E29FE}" sibTransId="{319B98EF-4AC7-4B90-A947-AD3DB9C25F9E}"/>
    <dgm:cxn modelId="{5F2919B8-8E79-46D5-B6F9-107CA31C72E1}" srcId="{A027DAEC-2917-4A9B-A2C7-D7C3D9B246D6}" destId="{1D0FEA3B-E8C4-42A0-A34A-D810AF214C9B}" srcOrd="2" destOrd="0" parTransId="{73C05AF3-AD85-4A36-BB4A-4472CD45269A}" sibTransId="{CBD89C9D-0C57-41F2-9FD0-55A841FDF397}"/>
    <dgm:cxn modelId="{64357FBB-3C86-44BE-9D10-CAAB1EC7C0A9}" type="presOf" srcId="{A027DAEC-2917-4A9B-A2C7-D7C3D9B246D6}" destId="{601EAAEC-B100-499F-894B-9939F8491A75}" srcOrd="0" destOrd="0" presId="urn:microsoft.com/office/officeart/2008/layout/LinedList"/>
    <dgm:cxn modelId="{15633FCA-0DAD-4F0C-A7DD-2FCA3579B28D}" type="presOf" srcId="{D6D484A8-328B-4485-BC76-D5506B0F56DC}" destId="{023E582C-A9FA-47A7-8682-01B56E081FD3}" srcOrd="0" destOrd="0" presId="urn:microsoft.com/office/officeart/2008/layout/LinedList"/>
    <dgm:cxn modelId="{19ED61CB-92D0-498C-998E-84D60A3DE994}" type="presOf" srcId="{7F755DAB-2D22-4B16-B82F-98CC85B3B13A}" destId="{D488A48D-9ADD-4301-9816-366412239DF5}" srcOrd="0" destOrd="0" presId="urn:microsoft.com/office/officeart/2008/layout/LinedList"/>
    <dgm:cxn modelId="{E2C24CCE-E814-4469-A3FE-2F2403731801}" srcId="{A027DAEC-2917-4A9B-A2C7-D7C3D9B246D6}" destId="{D6D484A8-328B-4485-BC76-D5506B0F56DC}" srcOrd="4" destOrd="0" parTransId="{D2CA9243-53C5-4DE6-B620-24E96C20FE81}" sibTransId="{4C574658-3656-46A9-B202-1A13AEADF0D5}"/>
    <dgm:cxn modelId="{E8383FDA-2B05-4188-9752-7312441621FB}" srcId="{A027DAEC-2917-4A9B-A2C7-D7C3D9B246D6}" destId="{D27F04E4-268A-44E3-9509-B3154AD5C510}" srcOrd="3" destOrd="0" parTransId="{2AD57351-7F2D-4328-9869-A9E7D5EF218A}" sibTransId="{8132C75F-027D-4DC1-89DD-21522573907E}"/>
    <dgm:cxn modelId="{1EBA0DE2-42BC-4591-A068-8D5F74721967}" type="presOf" srcId="{5E3D072D-506C-430E-9613-962449759F04}" destId="{1ADEF70E-6F8E-44BA-A3F0-E773EDCB77C0}" srcOrd="0" destOrd="0" presId="urn:microsoft.com/office/officeart/2008/layout/LinedList"/>
    <dgm:cxn modelId="{32CC35F2-F99B-4935-8E8B-D39BFD60FA42}" type="presOf" srcId="{1A61BD2B-884D-48E5-8D80-65B129FEF653}" destId="{38F98C81-0EB9-4B6C-8070-BD3115B95FC6}" srcOrd="0" destOrd="0" presId="urn:microsoft.com/office/officeart/2008/layout/LinedList"/>
    <dgm:cxn modelId="{8D9909F8-3F3C-4148-BC18-19C2D74C8955}" srcId="{A027DAEC-2917-4A9B-A2C7-D7C3D9B246D6}" destId="{5E3D072D-506C-430E-9613-962449759F04}" srcOrd="0" destOrd="0" parTransId="{1330555E-5197-4775-A50A-D8E30219556E}" sibTransId="{F1FC410F-207E-418F-B6FC-25A00B2F3BAA}"/>
    <dgm:cxn modelId="{0450A098-6549-40F7-83F6-0F19F87CE03F}" type="presParOf" srcId="{601EAAEC-B100-499F-894B-9939F8491A75}" destId="{6201A884-3CD8-4E03-8575-FFB0233A800C}" srcOrd="0" destOrd="0" presId="urn:microsoft.com/office/officeart/2008/layout/LinedList"/>
    <dgm:cxn modelId="{1856F4DC-C554-469E-9219-7760486B4B5D}" type="presParOf" srcId="{601EAAEC-B100-499F-894B-9939F8491A75}" destId="{76C92FD7-D94A-428D-906B-B72D6BFE4063}" srcOrd="1" destOrd="0" presId="urn:microsoft.com/office/officeart/2008/layout/LinedList"/>
    <dgm:cxn modelId="{2BD12284-1670-4735-8094-A0D478106B22}" type="presParOf" srcId="{76C92FD7-D94A-428D-906B-B72D6BFE4063}" destId="{1ADEF70E-6F8E-44BA-A3F0-E773EDCB77C0}" srcOrd="0" destOrd="0" presId="urn:microsoft.com/office/officeart/2008/layout/LinedList"/>
    <dgm:cxn modelId="{4683EC52-D960-4F1D-8498-267776F634AF}" type="presParOf" srcId="{76C92FD7-D94A-428D-906B-B72D6BFE4063}" destId="{237DF18D-B812-467C-BF1F-60F6DDCE15CF}" srcOrd="1" destOrd="0" presId="urn:microsoft.com/office/officeart/2008/layout/LinedList"/>
    <dgm:cxn modelId="{EAAB0CDB-D544-47EA-95FC-19883888EFFB}" type="presParOf" srcId="{601EAAEC-B100-499F-894B-9939F8491A75}" destId="{C20AB19C-4C4A-4981-9E11-4E5783D75323}" srcOrd="2" destOrd="0" presId="urn:microsoft.com/office/officeart/2008/layout/LinedList"/>
    <dgm:cxn modelId="{D6BAB230-D330-446C-90CD-AF15E4FBE275}" type="presParOf" srcId="{601EAAEC-B100-499F-894B-9939F8491A75}" destId="{458B1BE0-4773-4DA1-9FE8-DEBC401DC65C}" srcOrd="3" destOrd="0" presId="urn:microsoft.com/office/officeart/2008/layout/LinedList"/>
    <dgm:cxn modelId="{E83D9BCD-1475-44FB-8F73-756E0456D12A}" type="presParOf" srcId="{458B1BE0-4773-4DA1-9FE8-DEBC401DC65C}" destId="{E70E9BCA-0820-4644-9FA7-4562A33360E9}" srcOrd="0" destOrd="0" presId="urn:microsoft.com/office/officeart/2008/layout/LinedList"/>
    <dgm:cxn modelId="{DD576E74-F591-4BFC-BE50-4B8E26DFE3F8}" type="presParOf" srcId="{458B1BE0-4773-4DA1-9FE8-DEBC401DC65C}" destId="{1C43A281-71D4-49B3-B45D-AE41518C964E}" srcOrd="1" destOrd="0" presId="urn:microsoft.com/office/officeart/2008/layout/LinedList"/>
    <dgm:cxn modelId="{BA1642AA-6B31-4D9E-91A8-E548A305A4D5}" type="presParOf" srcId="{601EAAEC-B100-499F-894B-9939F8491A75}" destId="{06B77AEA-953C-4A02-BD11-0EAA159D22FA}" srcOrd="4" destOrd="0" presId="urn:microsoft.com/office/officeart/2008/layout/LinedList"/>
    <dgm:cxn modelId="{E0457FFC-54F0-4D34-B1B1-341446CF829F}" type="presParOf" srcId="{601EAAEC-B100-499F-894B-9939F8491A75}" destId="{88086332-F33D-4A51-931E-8A64D909091D}" srcOrd="5" destOrd="0" presId="urn:microsoft.com/office/officeart/2008/layout/LinedList"/>
    <dgm:cxn modelId="{F8D67859-F95C-439A-A03E-469F5509FC41}" type="presParOf" srcId="{88086332-F33D-4A51-931E-8A64D909091D}" destId="{61733980-DE17-4997-BB71-FB3D0C383EBB}" srcOrd="0" destOrd="0" presId="urn:microsoft.com/office/officeart/2008/layout/LinedList"/>
    <dgm:cxn modelId="{329F4618-98B9-47A5-B23C-F5C066227D7C}" type="presParOf" srcId="{88086332-F33D-4A51-931E-8A64D909091D}" destId="{EF84CED8-2E51-423A-B592-D5A73517B4D4}" srcOrd="1" destOrd="0" presId="urn:microsoft.com/office/officeart/2008/layout/LinedList"/>
    <dgm:cxn modelId="{52522B41-3B4C-45C1-A61F-DFFBE9BC81FB}" type="presParOf" srcId="{601EAAEC-B100-499F-894B-9939F8491A75}" destId="{990828F9-0F7B-4D39-9DE1-5A6999FED246}" srcOrd="6" destOrd="0" presId="urn:microsoft.com/office/officeart/2008/layout/LinedList"/>
    <dgm:cxn modelId="{DF62AE27-2F1D-4881-A0B4-3F5FF67C8724}" type="presParOf" srcId="{601EAAEC-B100-499F-894B-9939F8491A75}" destId="{928EC196-3AAC-419B-8FF0-BB25A3FBE089}" srcOrd="7" destOrd="0" presId="urn:microsoft.com/office/officeart/2008/layout/LinedList"/>
    <dgm:cxn modelId="{812CC47F-5018-4147-AE90-A96480864233}" type="presParOf" srcId="{928EC196-3AAC-419B-8FF0-BB25A3FBE089}" destId="{5AEC6300-7191-4996-961A-5D969EFD551B}" srcOrd="0" destOrd="0" presId="urn:microsoft.com/office/officeart/2008/layout/LinedList"/>
    <dgm:cxn modelId="{94E4BC86-7A4B-4E56-8AEC-BBB91EED92C2}" type="presParOf" srcId="{928EC196-3AAC-419B-8FF0-BB25A3FBE089}" destId="{96E3933A-C4FE-43AC-9D97-F58CB4390FAB}" srcOrd="1" destOrd="0" presId="urn:microsoft.com/office/officeart/2008/layout/LinedList"/>
    <dgm:cxn modelId="{7675FCD8-AC5B-4A95-967F-E752434CC7DC}" type="presParOf" srcId="{601EAAEC-B100-499F-894B-9939F8491A75}" destId="{406808AE-B499-4A14-BA6F-4D895BFDE829}" srcOrd="8" destOrd="0" presId="urn:microsoft.com/office/officeart/2008/layout/LinedList"/>
    <dgm:cxn modelId="{E02D0264-70E5-4505-B28E-C31BBC8F7C89}" type="presParOf" srcId="{601EAAEC-B100-499F-894B-9939F8491A75}" destId="{5C2D69FD-34FF-4026-858F-5872B260EC2A}" srcOrd="9" destOrd="0" presId="urn:microsoft.com/office/officeart/2008/layout/LinedList"/>
    <dgm:cxn modelId="{0825B995-C83B-48E4-B4EB-3CB558C22167}" type="presParOf" srcId="{5C2D69FD-34FF-4026-858F-5872B260EC2A}" destId="{023E582C-A9FA-47A7-8682-01B56E081FD3}" srcOrd="0" destOrd="0" presId="urn:microsoft.com/office/officeart/2008/layout/LinedList"/>
    <dgm:cxn modelId="{E76F9D76-5AE8-4E2B-AB84-7855C6CC06AA}" type="presParOf" srcId="{5C2D69FD-34FF-4026-858F-5872B260EC2A}" destId="{961FF202-D791-48F8-B112-289486EDFE64}" srcOrd="1" destOrd="0" presId="urn:microsoft.com/office/officeart/2008/layout/LinedList"/>
    <dgm:cxn modelId="{817D9498-327D-4A19-A1BD-EDDD5904DDA1}" type="presParOf" srcId="{601EAAEC-B100-499F-894B-9939F8491A75}" destId="{7AE387DE-ECA4-4757-A806-8F6F707CF4EC}" srcOrd="10" destOrd="0" presId="urn:microsoft.com/office/officeart/2008/layout/LinedList"/>
    <dgm:cxn modelId="{ED07FE1E-0A67-4DCB-A169-5A967921241C}" type="presParOf" srcId="{601EAAEC-B100-499F-894B-9939F8491A75}" destId="{9DDC715A-6D5E-4A43-8BC8-CB0AA64ACEF4}" srcOrd="11" destOrd="0" presId="urn:microsoft.com/office/officeart/2008/layout/LinedList"/>
    <dgm:cxn modelId="{B82D4258-7B61-412C-B671-845B3FEFFA76}" type="presParOf" srcId="{9DDC715A-6D5E-4A43-8BC8-CB0AA64ACEF4}" destId="{215CB24C-6246-42BF-B722-B12C470AEA84}" srcOrd="0" destOrd="0" presId="urn:microsoft.com/office/officeart/2008/layout/LinedList"/>
    <dgm:cxn modelId="{6B6D1BA9-9D96-4680-906D-E4B033D63C94}" type="presParOf" srcId="{9DDC715A-6D5E-4A43-8BC8-CB0AA64ACEF4}" destId="{C2FDFA3C-F8FA-4C0A-98AE-3A43F32F491C}" srcOrd="1" destOrd="0" presId="urn:microsoft.com/office/officeart/2008/layout/LinedList"/>
    <dgm:cxn modelId="{D77B6921-00BF-448C-AD53-6A282F832318}" type="presParOf" srcId="{601EAAEC-B100-499F-894B-9939F8491A75}" destId="{3AB36DE6-A69E-4F7A-9DCD-8349E5C06564}" srcOrd="12" destOrd="0" presId="urn:microsoft.com/office/officeart/2008/layout/LinedList"/>
    <dgm:cxn modelId="{53AC6E92-EF08-4D93-9794-2CAA277DC20E}" type="presParOf" srcId="{601EAAEC-B100-499F-894B-9939F8491A75}" destId="{2E57BB6F-2636-43C4-82D9-A391D25DB8DB}" srcOrd="13" destOrd="0" presId="urn:microsoft.com/office/officeart/2008/layout/LinedList"/>
    <dgm:cxn modelId="{7EC44B3F-B8C5-425F-97A6-4FCD0F89C0CD}" type="presParOf" srcId="{2E57BB6F-2636-43C4-82D9-A391D25DB8DB}" destId="{A0D2F661-584F-434C-833D-97E017C3EF34}" srcOrd="0" destOrd="0" presId="urn:microsoft.com/office/officeart/2008/layout/LinedList"/>
    <dgm:cxn modelId="{E0BF10C1-EAE6-47F6-B6CC-D6E979C634DD}" type="presParOf" srcId="{2E57BB6F-2636-43C4-82D9-A391D25DB8DB}" destId="{E3A4CCBA-D960-4B4D-9E1C-7CCDEF43EDC5}" srcOrd="1" destOrd="0" presId="urn:microsoft.com/office/officeart/2008/layout/LinedList"/>
    <dgm:cxn modelId="{76A1B505-8429-4BA6-B307-2F45AB750E0F}" type="presParOf" srcId="{601EAAEC-B100-499F-894B-9939F8491A75}" destId="{1C32952D-1483-44CE-9E86-EB128A7A76F2}" srcOrd="14" destOrd="0" presId="urn:microsoft.com/office/officeart/2008/layout/LinedList"/>
    <dgm:cxn modelId="{CB091620-65C8-49DB-8FF3-7CBB2D5C0C83}" type="presParOf" srcId="{601EAAEC-B100-499F-894B-9939F8491A75}" destId="{F85D9C30-D183-4C4C-B5B7-86A02E4DC133}" srcOrd="15" destOrd="0" presId="urn:microsoft.com/office/officeart/2008/layout/LinedList"/>
    <dgm:cxn modelId="{BD5DDA5E-50E8-4085-8631-5A30D4020CD3}" type="presParOf" srcId="{F85D9C30-D183-4C4C-B5B7-86A02E4DC133}" destId="{40C086C6-43B1-4A33-8D7B-AF32782D5DF8}" srcOrd="0" destOrd="0" presId="urn:microsoft.com/office/officeart/2008/layout/LinedList"/>
    <dgm:cxn modelId="{72880D8E-1474-4965-872D-260EDA926CA8}" type="presParOf" srcId="{F85D9C30-D183-4C4C-B5B7-86A02E4DC133}" destId="{DB188972-BAAE-4A94-9228-FE6B90E5B18C}" srcOrd="1" destOrd="0" presId="urn:microsoft.com/office/officeart/2008/layout/LinedList"/>
    <dgm:cxn modelId="{1AA5E5C6-9454-4FDF-AD8A-1D694AFD155D}" type="presParOf" srcId="{601EAAEC-B100-499F-894B-9939F8491A75}" destId="{E66ADEC0-7EDC-4B94-9724-3C631608BC5A}" srcOrd="16" destOrd="0" presId="urn:microsoft.com/office/officeart/2008/layout/LinedList"/>
    <dgm:cxn modelId="{4A3D53D2-888C-4E5D-AC82-C454C7BA6F6C}" type="presParOf" srcId="{601EAAEC-B100-499F-894B-9939F8491A75}" destId="{3FA3FA58-D673-4235-801E-82E913ADB41F}" srcOrd="17" destOrd="0" presId="urn:microsoft.com/office/officeart/2008/layout/LinedList"/>
    <dgm:cxn modelId="{154DD9ED-62E6-4809-9196-843960D44392}" type="presParOf" srcId="{3FA3FA58-D673-4235-801E-82E913ADB41F}" destId="{E7564B19-54EC-4623-94D2-4D3A574A5891}" srcOrd="0" destOrd="0" presId="urn:microsoft.com/office/officeart/2008/layout/LinedList"/>
    <dgm:cxn modelId="{ECFA4849-B776-485A-B97B-A9D85029D2C5}" type="presParOf" srcId="{3FA3FA58-D673-4235-801E-82E913ADB41F}" destId="{ADA4B5DD-6DF1-4EBD-9F0C-E5F86512010B}" srcOrd="1" destOrd="0" presId="urn:microsoft.com/office/officeart/2008/layout/LinedList"/>
    <dgm:cxn modelId="{B1C184C0-7876-47FA-A13E-95008F042302}" type="presParOf" srcId="{601EAAEC-B100-499F-894B-9939F8491A75}" destId="{81DAC5F3-33EE-4B2F-83A8-8AA387461C34}" srcOrd="18" destOrd="0" presId="urn:microsoft.com/office/officeart/2008/layout/LinedList"/>
    <dgm:cxn modelId="{BAEBD8B7-0B65-4A86-9842-9919588A09BE}" type="presParOf" srcId="{601EAAEC-B100-499F-894B-9939F8491A75}" destId="{90037E06-83FC-4BF1-B03E-AEAAB291073C}" srcOrd="19" destOrd="0" presId="urn:microsoft.com/office/officeart/2008/layout/LinedList"/>
    <dgm:cxn modelId="{38583DE8-CD10-495E-B7FE-D963398542AC}" type="presParOf" srcId="{90037E06-83FC-4BF1-B03E-AEAAB291073C}" destId="{38F98C81-0EB9-4B6C-8070-BD3115B95FC6}" srcOrd="0" destOrd="0" presId="urn:microsoft.com/office/officeart/2008/layout/LinedList"/>
    <dgm:cxn modelId="{2FC32BDE-5D32-4D37-923A-FF20DEC2258C}" type="presParOf" srcId="{90037E06-83FC-4BF1-B03E-AEAAB291073C}" destId="{B6B2BB4B-D59B-4AAB-BD0C-9376DB7D2D4F}" srcOrd="1" destOrd="0" presId="urn:microsoft.com/office/officeart/2008/layout/LinedList"/>
    <dgm:cxn modelId="{34171925-5D42-4C15-BAE6-ED47DAE7C920}" type="presParOf" srcId="{601EAAEC-B100-499F-894B-9939F8491A75}" destId="{3D7DF0A5-ACAB-4C4C-9CC1-F291B59F79B7}" srcOrd="20" destOrd="0" presId="urn:microsoft.com/office/officeart/2008/layout/LinedList"/>
    <dgm:cxn modelId="{D1A0147E-9664-4CB5-94E1-DCB31A1F4068}" type="presParOf" srcId="{601EAAEC-B100-499F-894B-9939F8491A75}" destId="{FE511AEA-7048-4198-8E80-88BADF8B4177}" srcOrd="21" destOrd="0" presId="urn:microsoft.com/office/officeart/2008/layout/LinedList"/>
    <dgm:cxn modelId="{0D8B7FA5-A5E2-48AF-BA42-367DC57B98F4}" type="presParOf" srcId="{FE511AEA-7048-4198-8E80-88BADF8B4177}" destId="{D488A48D-9ADD-4301-9816-366412239DF5}" srcOrd="0" destOrd="0" presId="urn:microsoft.com/office/officeart/2008/layout/LinedList"/>
    <dgm:cxn modelId="{AA4AC30D-EEC8-460A-83BB-1971CFBA3B1D}" type="presParOf" srcId="{FE511AEA-7048-4198-8E80-88BADF8B4177}" destId="{8891E314-E903-46C1-80C9-12B9855BE8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B199-C0CA-4EC5-9D0C-2B1CEB4D3BF6}">
      <dsp:nvSpPr>
        <dsp:cNvPr id="0" name=""/>
        <dsp:cNvSpPr/>
      </dsp:nvSpPr>
      <dsp:spPr>
        <a:xfrm>
          <a:off x="0" y="0"/>
          <a:ext cx="8391763" cy="13308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Rationale</a:t>
          </a:r>
          <a:r>
            <a:rPr lang="en-CA" sz="1500" kern="1200"/>
            <a:t>: personal curiosity to explore stock market trends triggered by political events, such as Trump's victory and his relationship with the business leaders.</a:t>
          </a:r>
          <a:endParaRPr lang="en-US" sz="1500" kern="1200"/>
        </a:p>
      </dsp:txBody>
      <dsp:txXfrm>
        <a:off x="38979" y="38979"/>
        <a:ext cx="6955673" cy="1252891"/>
      </dsp:txXfrm>
    </dsp:sp>
    <dsp:sp modelId="{236FD4F1-054E-4B6A-934B-1D75640A86AE}">
      <dsp:nvSpPr>
        <dsp:cNvPr id="0" name=""/>
        <dsp:cNvSpPr/>
      </dsp:nvSpPr>
      <dsp:spPr>
        <a:xfrm>
          <a:off x="740449" y="1552657"/>
          <a:ext cx="8391763" cy="1330849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Goals</a:t>
          </a:r>
          <a:r>
            <a:rPr lang="en-CA" sz="1500" kern="1200" dirty="0"/>
            <a:t>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Predict stock prices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Analyze Trump impact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Report insights</a:t>
          </a:r>
        </a:p>
      </dsp:txBody>
      <dsp:txXfrm>
        <a:off x="779428" y="1591636"/>
        <a:ext cx="6708303" cy="1252891"/>
      </dsp:txXfrm>
    </dsp:sp>
    <dsp:sp modelId="{2D715791-ED5F-4BAD-AB8F-8416CFE98915}">
      <dsp:nvSpPr>
        <dsp:cNvPr id="0" name=""/>
        <dsp:cNvSpPr/>
      </dsp:nvSpPr>
      <dsp:spPr>
        <a:xfrm>
          <a:off x="1480899" y="3105315"/>
          <a:ext cx="8391763" cy="1330849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Scope</a:t>
          </a:r>
          <a:r>
            <a:rPr lang="en-CA" sz="1500" kern="1200" dirty="0"/>
            <a:t>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Gather daily data from API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Train a model to predict close price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* Report insights in Power BI</a:t>
          </a:r>
        </a:p>
      </dsp:txBody>
      <dsp:txXfrm>
        <a:off x="1519878" y="3144294"/>
        <a:ext cx="6708303" cy="1252891"/>
      </dsp:txXfrm>
    </dsp:sp>
    <dsp:sp modelId="{62B6579E-DFAF-49EC-A509-04EA30548067}">
      <dsp:nvSpPr>
        <dsp:cNvPr id="0" name=""/>
        <dsp:cNvSpPr/>
      </dsp:nvSpPr>
      <dsp:spPr>
        <a:xfrm>
          <a:off x="7526711" y="1009227"/>
          <a:ext cx="865052" cy="865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21348" y="1009227"/>
        <a:ext cx="475778" cy="650952"/>
      </dsp:txXfrm>
    </dsp:sp>
    <dsp:sp modelId="{865EE955-6A22-4CB3-8384-4AE2A9D80C96}">
      <dsp:nvSpPr>
        <dsp:cNvPr id="0" name=""/>
        <dsp:cNvSpPr/>
      </dsp:nvSpPr>
      <dsp:spPr>
        <a:xfrm>
          <a:off x="8267161" y="2553012"/>
          <a:ext cx="865052" cy="865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912959"/>
            <a:satOff val="-51839"/>
            <a:lumOff val="-284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61798" y="2553012"/>
        <a:ext cx="475778" cy="65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390E-250F-472D-9C5B-4C607A7C5194}">
      <dsp:nvSpPr>
        <dsp:cNvPr id="0" name=""/>
        <dsp:cNvSpPr/>
      </dsp:nvSpPr>
      <dsp:spPr>
        <a:xfrm>
          <a:off x="13705" y="136415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5E86F-113D-4B5D-A9C8-45133A9304A7}">
      <dsp:nvSpPr>
        <dsp:cNvPr id="0" name=""/>
        <dsp:cNvSpPr/>
      </dsp:nvSpPr>
      <dsp:spPr>
        <a:xfrm>
          <a:off x="199020" y="321729"/>
          <a:ext cx="511820" cy="511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10DD-6832-4DA0-8ED3-B12D2D89880F}">
      <dsp:nvSpPr>
        <dsp:cNvPr id="0" name=""/>
        <dsp:cNvSpPr/>
      </dsp:nvSpPr>
      <dsp:spPr>
        <a:xfrm>
          <a:off x="1085252" y="136415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DDL Stocks Data API Database</a:t>
          </a:r>
          <a:endParaRPr lang="en-US" sz="1400" kern="1200"/>
        </a:p>
      </dsp:txBody>
      <dsp:txXfrm>
        <a:off x="1085252" y="136415"/>
        <a:ext cx="2080060" cy="882449"/>
      </dsp:txXfrm>
    </dsp:sp>
    <dsp:sp modelId="{6171265E-7263-4EF5-8B41-B8CBD1B638EC}">
      <dsp:nvSpPr>
        <dsp:cNvPr id="0" name=""/>
        <dsp:cNvSpPr/>
      </dsp:nvSpPr>
      <dsp:spPr>
        <a:xfrm>
          <a:off x="3527747" y="136415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DA996-9B15-41BE-B3EB-21090177C89D}">
      <dsp:nvSpPr>
        <dsp:cNvPr id="0" name=""/>
        <dsp:cNvSpPr/>
      </dsp:nvSpPr>
      <dsp:spPr>
        <a:xfrm>
          <a:off x="3713062" y="321729"/>
          <a:ext cx="511820" cy="511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9C89-3503-452E-A8E9-656C1A83443A}">
      <dsp:nvSpPr>
        <dsp:cNvPr id="0" name=""/>
        <dsp:cNvSpPr/>
      </dsp:nvSpPr>
      <dsp:spPr>
        <a:xfrm>
          <a:off x="4599294" y="136415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Scripts to create the Stocks Database</a:t>
          </a:r>
          <a:endParaRPr lang="en-US" sz="1400" kern="1200"/>
        </a:p>
      </dsp:txBody>
      <dsp:txXfrm>
        <a:off x="4599294" y="136415"/>
        <a:ext cx="2080060" cy="882449"/>
      </dsp:txXfrm>
    </dsp:sp>
    <dsp:sp modelId="{072A6791-52ED-4A16-848D-92E2CD85B3E7}">
      <dsp:nvSpPr>
        <dsp:cNvPr id="0" name=""/>
        <dsp:cNvSpPr/>
      </dsp:nvSpPr>
      <dsp:spPr>
        <a:xfrm>
          <a:off x="13705" y="1771033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5583-3CC0-414E-9A10-EBDAEBFBF717}">
      <dsp:nvSpPr>
        <dsp:cNvPr id="0" name=""/>
        <dsp:cNvSpPr/>
      </dsp:nvSpPr>
      <dsp:spPr>
        <a:xfrm>
          <a:off x="199020" y="1956347"/>
          <a:ext cx="511820" cy="511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38212-F01B-44FD-AAC5-B851115E5659}">
      <dsp:nvSpPr>
        <dsp:cNvPr id="0" name=""/>
        <dsp:cNvSpPr/>
      </dsp:nvSpPr>
      <dsp:spPr>
        <a:xfrm>
          <a:off x="1085252" y="1771033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The database will be used to store and track data from Stocks</a:t>
          </a:r>
          <a:endParaRPr lang="en-US" sz="1400" kern="1200" dirty="0"/>
        </a:p>
      </dsp:txBody>
      <dsp:txXfrm>
        <a:off x="1085252" y="1771033"/>
        <a:ext cx="2080060" cy="882449"/>
      </dsp:txXfrm>
    </dsp:sp>
    <dsp:sp modelId="{00255516-7F80-42EA-8EE0-08ECBD70396E}">
      <dsp:nvSpPr>
        <dsp:cNvPr id="0" name=""/>
        <dsp:cNvSpPr/>
      </dsp:nvSpPr>
      <dsp:spPr>
        <a:xfrm>
          <a:off x="3527747" y="1771033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F08AF-8600-4275-BC9D-A3DBD02D09FB}">
      <dsp:nvSpPr>
        <dsp:cNvPr id="0" name=""/>
        <dsp:cNvSpPr/>
      </dsp:nvSpPr>
      <dsp:spPr>
        <a:xfrm>
          <a:off x="3713062" y="1956347"/>
          <a:ext cx="511820" cy="511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FF989-B0A5-4289-9DAA-0B021AF37576}">
      <dsp:nvSpPr>
        <dsp:cNvPr id="0" name=""/>
        <dsp:cNvSpPr/>
      </dsp:nvSpPr>
      <dsp:spPr>
        <a:xfrm>
          <a:off x="4599294" y="1771033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It will be updated daily using an automated script to gather the data from the API</a:t>
          </a:r>
          <a:endParaRPr lang="en-US" sz="1400" kern="1200"/>
        </a:p>
      </dsp:txBody>
      <dsp:txXfrm>
        <a:off x="4599294" y="1771033"/>
        <a:ext cx="2080060" cy="882449"/>
      </dsp:txXfrm>
    </dsp:sp>
    <dsp:sp modelId="{2A7DB13E-9F7E-4F63-B7A0-3AF46146BA71}">
      <dsp:nvSpPr>
        <dsp:cNvPr id="0" name=""/>
        <dsp:cNvSpPr/>
      </dsp:nvSpPr>
      <dsp:spPr>
        <a:xfrm>
          <a:off x="13705" y="3405650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3033A-246C-4EDE-8E6B-04C62CF8F107}">
      <dsp:nvSpPr>
        <dsp:cNvPr id="0" name=""/>
        <dsp:cNvSpPr/>
      </dsp:nvSpPr>
      <dsp:spPr>
        <a:xfrm>
          <a:off x="199020" y="3590965"/>
          <a:ext cx="511820" cy="5118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AC0D-10A1-4D27-A755-54EBF19CA530}">
      <dsp:nvSpPr>
        <dsp:cNvPr id="0" name=""/>
        <dsp:cNvSpPr/>
      </dsp:nvSpPr>
      <dsp:spPr>
        <a:xfrm>
          <a:off x="1085252" y="3405650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API </a:t>
          </a:r>
          <a:r>
            <a:rPr lang="en-CA" sz="1400" kern="1200" dirty="0" err="1"/>
            <a:t>tidyquant</a:t>
          </a:r>
          <a:r>
            <a:rPr lang="en-CA" sz="1400" kern="1200" dirty="0"/>
            <a:t> </a:t>
          </a:r>
          <a:endParaRPr lang="en-US" sz="1400" kern="1200" dirty="0"/>
        </a:p>
      </dsp:txBody>
      <dsp:txXfrm>
        <a:off x="1085252" y="3405650"/>
        <a:ext cx="2080060" cy="882449"/>
      </dsp:txXfrm>
    </dsp:sp>
    <dsp:sp modelId="{BF2C445A-86A6-4E9A-8DCD-A051D56172E8}">
      <dsp:nvSpPr>
        <dsp:cNvPr id="0" name=""/>
        <dsp:cNvSpPr/>
      </dsp:nvSpPr>
      <dsp:spPr>
        <a:xfrm>
          <a:off x="3527747" y="3405650"/>
          <a:ext cx="882449" cy="882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038BC-68F6-4CC4-9618-E0A582C4AB75}">
      <dsp:nvSpPr>
        <dsp:cNvPr id="0" name=""/>
        <dsp:cNvSpPr/>
      </dsp:nvSpPr>
      <dsp:spPr>
        <a:xfrm>
          <a:off x="3713062" y="3590965"/>
          <a:ext cx="511820" cy="5118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6D19-24AA-4CC9-B91F-1773149193C2}">
      <dsp:nvSpPr>
        <dsp:cNvPr id="0" name=""/>
        <dsp:cNvSpPr/>
      </dsp:nvSpPr>
      <dsp:spPr>
        <a:xfrm>
          <a:off x="4599294" y="3405650"/>
          <a:ext cx="2080060" cy="88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table creation order: stock_sector, stock, stock_features, model_metrics</a:t>
          </a:r>
          <a:endParaRPr lang="en-US" sz="1400" kern="1200"/>
        </a:p>
      </dsp:txBody>
      <dsp:txXfrm>
        <a:off x="4599294" y="3405650"/>
        <a:ext cx="2080060" cy="882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FB658-C99A-406F-92F6-7DC2DE672BA0}">
      <dsp:nvSpPr>
        <dsp:cNvPr id="0" name=""/>
        <dsp:cNvSpPr/>
      </dsp:nvSpPr>
      <dsp:spPr>
        <a:xfrm>
          <a:off x="880683" y="336"/>
          <a:ext cx="2233607" cy="13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data_import_insertDB.R</a:t>
          </a:r>
          <a:r>
            <a:rPr lang="pt-BR" sz="1200" kern="1200"/>
            <a:t>: import data from tidyquant API and insert it into DB.</a:t>
          </a:r>
          <a:endParaRPr lang="en-US" sz="1200" kern="1200"/>
        </a:p>
      </dsp:txBody>
      <dsp:txXfrm>
        <a:off x="880683" y="336"/>
        <a:ext cx="2233607" cy="1340164"/>
      </dsp:txXfrm>
    </dsp:sp>
    <dsp:sp modelId="{4AAD6843-C57B-4538-A1E7-9A95FC97A32C}">
      <dsp:nvSpPr>
        <dsp:cNvPr id="0" name=""/>
        <dsp:cNvSpPr/>
      </dsp:nvSpPr>
      <dsp:spPr>
        <a:xfrm>
          <a:off x="3337651" y="336"/>
          <a:ext cx="2233607" cy="1340164"/>
        </a:xfrm>
        <a:prstGeom prst="rect">
          <a:avLst/>
        </a:prstGeom>
        <a:solidFill>
          <a:schemeClr val="accent2">
            <a:hueOff val="275703"/>
            <a:satOff val="5161"/>
            <a:lumOff val="-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features_calculations.R</a:t>
          </a:r>
          <a:r>
            <a:rPr lang="en-CA" sz="1200" kern="1200"/>
            <a:t>: calculate moving average and volatility after new download.</a:t>
          </a:r>
          <a:endParaRPr lang="en-US" sz="1200" kern="1200"/>
        </a:p>
      </dsp:txBody>
      <dsp:txXfrm>
        <a:off x="3337651" y="336"/>
        <a:ext cx="2233607" cy="1340164"/>
      </dsp:txXfrm>
    </dsp:sp>
    <dsp:sp modelId="{C03F51F1-7044-4CBB-B543-6B13A5A541FD}">
      <dsp:nvSpPr>
        <dsp:cNvPr id="0" name=""/>
        <dsp:cNvSpPr/>
      </dsp:nvSpPr>
      <dsp:spPr>
        <a:xfrm>
          <a:off x="880683" y="1563861"/>
          <a:ext cx="2233607" cy="1340164"/>
        </a:xfrm>
        <a:prstGeom prst="rect">
          <a:avLst/>
        </a:prstGeom>
        <a:solidFill>
          <a:schemeClr val="accent2">
            <a:hueOff val="551407"/>
            <a:satOff val="10323"/>
            <a:lumOff val="-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model_prediction_XGB.R</a:t>
          </a:r>
          <a:r>
            <a:rPr lang="en-CA" sz="1200" kern="1200"/>
            <a:t>: train the XGBoost model and save it to disk.</a:t>
          </a:r>
          <a:endParaRPr lang="en-US" sz="1200" kern="1200"/>
        </a:p>
      </dsp:txBody>
      <dsp:txXfrm>
        <a:off x="880683" y="1563861"/>
        <a:ext cx="2233607" cy="1340164"/>
      </dsp:txXfrm>
    </dsp:sp>
    <dsp:sp modelId="{2225B923-844A-4EFC-AF03-A37D48B70554}">
      <dsp:nvSpPr>
        <dsp:cNvPr id="0" name=""/>
        <dsp:cNvSpPr/>
      </dsp:nvSpPr>
      <dsp:spPr>
        <a:xfrm>
          <a:off x="3337651" y="1563861"/>
          <a:ext cx="2233607" cy="1340164"/>
        </a:xfrm>
        <a:prstGeom prst="rect">
          <a:avLst/>
        </a:prstGeom>
        <a:solidFill>
          <a:schemeClr val="accent2">
            <a:hueOff val="827110"/>
            <a:satOff val="15484"/>
            <a:lumOff val="-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update_Y_column.R</a:t>
          </a:r>
          <a:r>
            <a:rPr lang="en-CA" sz="1200" kern="1200"/>
            <a:t>: update the st_close_price_pred with the model created.</a:t>
          </a:r>
          <a:endParaRPr lang="en-US" sz="1200" kern="1200"/>
        </a:p>
      </dsp:txBody>
      <dsp:txXfrm>
        <a:off x="3337651" y="1563861"/>
        <a:ext cx="2233607" cy="1340164"/>
      </dsp:txXfrm>
    </dsp:sp>
    <dsp:sp modelId="{D1C32E3C-5056-4BC8-90EE-AC45A31BC4CE}">
      <dsp:nvSpPr>
        <dsp:cNvPr id="0" name=""/>
        <dsp:cNvSpPr/>
      </dsp:nvSpPr>
      <dsp:spPr>
        <a:xfrm>
          <a:off x="880683" y="3127386"/>
          <a:ext cx="2233607" cy="1340164"/>
        </a:xfrm>
        <a:prstGeom prst="rect">
          <a:avLst/>
        </a:prstGeom>
        <a:solidFill>
          <a:schemeClr val="accent2">
            <a:hueOff val="1102814"/>
            <a:satOff val="20646"/>
            <a:lumOff val="-1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model_new_predictions_XGB.R</a:t>
          </a:r>
          <a:r>
            <a:rPr lang="en-CA" sz="1200" kern="1200"/>
            <a:t>: make daily predictions using the new data downloaded.</a:t>
          </a:r>
          <a:endParaRPr lang="en-US" sz="1200" kern="1200"/>
        </a:p>
      </dsp:txBody>
      <dsp:txXfrm>
        <a:off x="880683" y="3127386"/>
        <a:ext cx="2233607" cy="1340164"/>
      </dsp:txXfrm>
    </dsp:sp>
    <dsp:sp modelId="{033CA078-51A6-4579-BC5B-68E5917E46D1}">
      <dsp:nvSpPr>
        <dsp:cNvPr id="0" name=""/>
        <dsp:cNvSpPr/>
      </dsp:nvSpPr>
      <dsp:spPr>
        <a:xfrm>
          <a:off x="3337651" y="3127386"/>
          <a:ext cx="2233607" cy="1340164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DDL/DML SQL</a:t>
          </a:r>
          <a:r>
            <a:rPr lang="en-CA" sz="1200" kern="1200"/>
            <a:t>: 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Create database, create table, keys,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/>
            <a:t>Trg_insert_sector_id</a:t>
          </a:r>
          <a:r>
            <a:rPr lang="en-CA" sz="900" kern="1200"/>
            <a:t>: trigger on STOCK. SS_ID_FK table to update the sector id.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/>
            <a:t>Vw_stock</a:t>
          </a:r>
          <a:r>
            <a:rPr lang="en-CA" sz="900" kern="1200"/>
            <a:t>: view with stock data, profitability and trend calculations, split the st_date to have the weekday, dayofmonth, dayofyear,  etc.</a:t>
          </a:r>
          <a:endParaRPr lang="en-US" sz="900" kern="1200"/>
        </a:p>
      </dsp:txBody>
      <dsp:txXfrm>
        <a:off x="3337651" y="3127386"/>
        <a:ext cx="2233607" cy="1340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7CFF4-6E0A-418A-ACE9-58882A6100D5}">
      <dsp:nvSpPr>
        <dsp:cNvPr id="0" name=""/>
        <dsp:cNvSpPr/>
      </dsp:nvSpPr>
      <dsp:spPr>
        <a:xfrm>
          <a:off x="0" y="2562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D383-FF81-433A-9167-E5ABFAB9EC8E}">
      <dsp:nvSpPr>
        <dsp:cNvPr id="0" name=""/>
        <dsp:cNvSpPr/>
      </dsp:nvSpPr>
      <dsp:spPr>
        <a:xfrm>
          <a:off x="149479" y="113745"/>
          <a:ext cx="272046" cy="271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6F2FE-35FD-4A30-9EE8-12F1BA15191E}">
      <dsp:nvSpPr>
        <dsp:cNvPr id="0" name=""/>
        <dsp:cNvSpPr/>
      </dsp:nvSpPr>
      <dsp:spPr>
        <a:xfrm>
          <a:off x="571004" y="2562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R Script</a:t>
          </a:r>
          <a:r>
            <a:rPr lang="pt-BR" sz="1400" kern="1200"/>
            <a:t>: data_import_insertDB.R</a:t>
          </a:r>
          <a:endParaRPr lang="en-US" sz="1400" kern="1200"/>
        </a:p>
      </dsp:txBody>
      <dsp:txXfrm>
        <a:off x="571004" y="2562"/>
        <a:ext cx="5863642" cy="525030"/>
      </dsp:txXfrm>
    </dsp:sp>
    <dsp:sp modelId="{DDA72F01-BD77-4839-A887-E53A7D06F6E8}">
      <dsp:nvSpPr>
        <dsp:cNvPr id="0" name=""/>
        <dsp:cNvSpPr/>
      </dsp:nvSpPr>
      <dsp:spPr>
        <a:xfrm>
          <a:off x="0" y="658851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4A612-CC0F-4B27-B2D2-B47B981CF448}">
      <dsp:nvSpPr>
        <dsp:cNvPr id="0" name=""/>
        <dsp:cNvSpPr/>
      </dsp:nvSpPr>
      <dsp:spPr>
        <a:xfrm>
          <a:off x="149479" y="770034"/>
          <a:ext cx="272046" cy="271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0ECAE-0503-4E3B-A760-09BB549D5E2D}">
      <dsp:nvSpPr>
        <dsp:cNvPr id="0" name=""/>
        <dsp:cNvSpPr/>
      </dsp:nvSpPr>
      <dsp:spPr>
        <a:xfrm>
          <a:off x="571004" y="658851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API library</a:t>
          </a:r>
          <a:r>
            <a:rPr lang="pt-BR" sz="1400" kern="1200"/>
            <a:t>: tidyquant</a:t>
          </a:r>
          <a:endParaRPr lang="en-US" sz="1400" kern="1200"/>
        </a:p>
      </dsp:txBody>
      <dsp:txXfrm>
        <a:off x="571004" y="658851"/>
        <a:ext cx="5863642" cy="525030"/>
      </dsp:txXfrm>
    </dsp:sp>
    <dsp:sp modelId="{EF7A4DFE-C51F-41AB-AA5D-2F4B9042C0F2}">
      <dsp:nvSpPr>
        <dsp:cNvPr id="0" name=""/>
        <dsp:cNvSpPr/>
      </dsp:nvSpPr>
      <dsp:spPr>
        <a:xfrm>
          <a:off x="0" y="1315139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1E22-FFC6-4CD5-A24B-6334B53691E8}">
      <dsp:nvSpPr>
        <dsp:cNvPr id="0" name=""/>
        <dsp:cNvSpPr/>
      </dsp:nvSpPr>
      <dsp:spPr>
        <a:xfrm>
          <a:off x="149479" y="1426322"/>
          <a:ext cx="272046" cy="271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52E48-77F2-4882-8836-FFC555E5CA6D}">
      <dsp:nvSpPr>
        <dsp:cNvPr id="0" name=""/>
        <dsp:cNvSpPr/>
      </dsp:nvSpPr>
      <dsp:spPr>
        <a:xfrm>
          <a:off x="571004" y="1315139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Scheduler tool</a:t>
          </a:r>
          <a:r>
            <a:rPr lang="pt-BR" sz="1400" kern="1200"/>
            <a:t>: SQL Server Job Agent</a:t>
          </a:r>
          <a:endParaRPr lang="en-US" sz="1400" kern="1200"/>
        </a:p>
      </dsp:txBody>
      <dsp:txXfrm>
        <a:off x="571004" y="1315139"/>
        <a:ext cx="5863642" cy="525030"/>
      </dsp:txXfrm>
    </dsp:sp>
    <dsp:sp modelId="{33387AB1-4A05-4B54-9F6C-D9897628B88E}">
      <dsp:nvSpPr>
        <dsp:cNvPr id="0" name=""/>
        <dsp:cNvSpPr/>
      </dsp:nvSpPr>
      <dsp:spPr>
        <a:xfrm>
          <a:off x="0" y="1971428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6547-458D-403B-989A-5907F9DD0501}">
      <dsp:nvSpPr>
        <dsp:cNvPr id="0" name=""/>
        <dsp:cNvSpPr/>
      </dsp:nvSpPr>
      <dsp:spPr>
        <a:xfrm>
          <a:off x="149479" y="2082611"/>
          <a:ext cx="272046" cy="2717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E0601-F497-4A90-9FFE-E26D4F26F680}">
      <dsp:nvSpPr>
        <dsp:cNvPr id="0" name=""/>
        <dsp:cNvSpPr/>
      </dsp:nvSpPr>
      <dsp:spPr>
        <a:xfrm>
          <a:off x="571004" y="1971428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Job name</a:t>
          </a:r>
          <a:r>
            <a:rPr lang="pt-BR" sz="1400" kern="1200"/>
            <a:t>: JOB 1 – STOCKS – Download API and Insert DB</a:t>
          </a:r>
          <a:endParaRPr lang="en-US" sz="1400" kern="1200"/>
        </a:p>
      </dsp:txBody>
      <dsp:txXfrm>
        <a:off x="571004" y="1971428"/>
        <a:ext cx="5863642" cy="525030"/>
      </dsp:txXfrm>
    </dsp:sp>
    <dsp:sp modelId="{0BAD2258-C4B3-490C-AB3C-11CE6C22411A}">
      <dsp:nvSpPr>
        <dsp:cNvPr id="0" name=""/>
        <dsp:cNvSpPr/>
      </dsp:nvSpPr>
      <dsp:spPr>
        <a:xfrm>
          <a:off x="0" y="2627716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E82A7-DCC0-437C-AA99-21D61733C3DE}">
      <dsp:nvSpPr>
        <dsp:cNvPr id="0" name=""/>
        <dsp:cNvSpPr/>
      </dsp:nvSpPr>
      <dsp:spPr>
        <a:xfrm>
          <a:off x="149479" y="2738899"/>
          <a:ext cx="272046" cy="2717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057F-381C-4BE7-98CF-A102E2E2D46C}">
      <dsp:nvSpPr>
        <dsp:cNvPr id="0" name=""/>
        <dsp:cNvSpPr/>
      </dsp:nvSpPr>
      <dsp:spPr>
        <a:xfrm>
          <a:off x="571004" y="2627716"/>
          <a:ext cx="2903374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Get stock data from </a:t>
          </a:r>
          <a:r>
            <a:rPr lang="pt-BR" sz="1400" i="1" kern="1200"/>
            <a:t>Magnificent Seven</a:t>
          </a:r>
          <a:r>
            <a:rPr lang="pt-BR" sz="1400" kern="1200"/>
            <a:t> (D-1 ): </a:t>
          </a:r>
          <a:endParaRPr lang="en-US" sz="1400" kern="1200"/>
        </a:p>
      </dsp:txBody>
      <dsp:txXfrm>
        <a:off x="571004" y="2627716"/>
        <a:ext cx="2903374" cy="525030"/>
      </dsp:txXfrm>
    </dsp:sp>
    <dsp:sp modelId="{D3889339-F0A4-4708-B318-C261DEF6F08A}">
      <dsp:nvSpPr>
        <dsp:cNvPr id="0" name=""/>
        <dsp:cNvSpPr/>
      </dsp:nvSpPr>
      <dsp:spPr>
        <a:xfrm>
          <a:off x="3474379" y="2627716"/>
          <a:ext cx="2960268" cy="49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Apple, Amazon, Google, Meta, Microsoft, Nvidia, and Tesla</a:t>
          </a:r>
          <a:endParaRPr lang="en-US" sz="1100" kern="1200"/>
        </a:p>
      </dsp:txBody>
      <dsp:txXfrm>
        <a:off x="3474379" y="2627716"/>
        <a:ext cx="2960268" cy="494146"/>
      </dsp:txXfrm>
    </dsp:sp>
    <dsp:sp modelId="{8D65EDA2-50CA-4B9C-AE4F-59F77FB0378C}">
      <dsp:nvSpPr>
        <dsp:cNvPr id="0" name=""/>
        <dsp:cNvSpPr/>
      </dsp:nvSpPr>
      <dsp:spPr>
        <a:xfrm>
          <a:off x="0" y="3284004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6668D-B760-4AF5-9C31-B5A1B189E100}">
      <dsp:nvSpPr>
        <dsp:cNvPr id="0" name=""/>
        <dsp:cNvSpPr/>
      </dsp:nvSpPr>
      <dsp:spPr>
        <a:xfrm>
          <a:off x="149479" y="3395187"/>
          <a:ext cx="272046" cy="2717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ECB6-6E34-4101-B84B-B4D92F5E4A9B}">
      <dsp:nvSpPr>
        <dsp:cNvPr id="0" name=""/>
        <dsp:cNvSpPr/>
      </dsp:nvSpPr>
      <dsp:spPr>
        <a:xfrm>
          <a:off x="571004" y="3284004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Get Dollar, Nasdaq, and S&amp;P500 data (D-1)</a:t>
          </a:r>
          <a:endParaRPr lang="en-US" sz="1400" kern="1200"/>
        </a:p>
      </dsp:txBody>
      <dsp:txXfrm>
        <a:off x="571004" y="3284004"/>
        <a:ext cx="5863642" cy="525030"/>
      </dsp:txXfrm>
    </dsp:sp>
    <dsp:sp modelId="{9922DA4F-5827-40FD-8814-82696EDB71FE}">
      <dsp:nvSpPr>
        <dsp:cNvPr id="0" name=""/>
        <dsp:cNvSpPr/>
      </dsp:nvSpPr>
      <dsp:spPr>
        <a:xfrm>
          <a:off x="0" y="3940293"/>
          <a:ext cx="6451943" cy="494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8D41C-9AE1-44F6-9F31-1A0976FB76F7}">
      <dsp:nvSpPr>
        <dsp:cNvPr id="0" name=""/>
        <dsp:cNvSpPr/>
      </dsp:nvSpPr>
      <dsp:spPr>
        <a:xfrm>
          <a:off x="149479" y="4051476"/>
          <a:ext cx="272046" cy="2717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0250-DED3-43C8-9B73-214056B43585}">
      <dsp:nvSpPr>
        <dsp:cNvPr id="0" name=""/>
        <dsp:cNvSpPr/>
      </dsp:nvSpPr>
      <dsp:spPr>
        <a:xfrm>
          <a:off x="571004" y="3940293"/>
          <a:ext cx="5863642" cy="5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66" tIns="55566" rIns="55566" bIns="555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kern="1200"/>
            <a:t>D – 1 because tidyquant doesn’t provide real time data as yfinance</a:t>
          </a:r>
          <a:endParaRPr lang="en-US" sz="1400" kern="1200"/>
        </a:p>
      </dsp:txBody>
      <dsp:txXfrm>
        <a:off x="571004" y="3940293"/>
        <a:ext cx="5863642" cy="525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A7D9-CEFB-4023-A687-3EDE936CB70A}">
      <dsp:nvSpPr>
        <dsp:cNvPr id="0" name=""/>
        <dsp:cNvSpPr/>
      </dsp:nvSpPr>
      <dsp:spPr>
        <a:xfrm>
          <a:off x="0" y="575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7B53C-3C80-47D9-BBEF-26DEC2E5FE41}">
      <dsp:nvSpPr>
        <dsp:cNvPr id="0" name=""/>
        <dsp:cNvSpPr/>
      </dsp:nvSpPr>
      <dsp:spPr>
        <a:xfrm>
          <a:off x="0" y="575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 Script</a:t>
          </a:r>
          <a:r>
            <a:rPr lang="pt-BR" sz="2400" kern="1200"/>
            <a:t>: models_predictions_XGB.R</a:t>
          </a:r>
          <a:endParaRPr lang="en-US" sz="2400" kern="1200"/>
        </a:p>
      </dsp:txBody>
      <dsp:txXfrm>
        <a:off x="0" y="575"/>
        <a:ext cx="10144431" cy="524047"/>
      </dsp:txXfrm>
    </dsp:sp>
    <dsp:sp modelId="{78AD5DA5-466F-4CD7-B393-155D891BDBFB}">
      <dsp:nvSpPr>
        <dsp:cNvPr id="0" name=""/>
        <dsp:cNvSpPr/>
      </dsp:nvSpPr>
      <dsp:spPr>
        <a:xfrm>
          <a:off x="0" y="524623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A80A-9F31-479B-A332-8600E2260587}">
      <dsp:nvSpPr>
        <dsp:cNvPr id="0" name=""/>
        <dsp:cNvSpPr/>
      </dsp:nvSpPr>
      <dsp:spPr>
        <a:xfrm>
          <a:off x="0" y="524623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Job name</a:t>
          </a:r>
          <a:r>
            <a:rPr lang="pt-BR" sz="2400" kern="1200"/>
            <a:t>: </a:t>
          </a:r>
          <a:r>
            <a:rPr lang="en-CA" sz="2400" kern="1200"/>
            <a:t>JOB 4 – STOCKS – Build and Save XGBoost Model (on demand)</a:t>
          </a:r>
          <a:endParaRPr lang="en-US" sz="2400" kern="1200"/>
        </a:p>
      </dsp:txBody>
      <dsp:txXfrm>
        <a:off x="0" y="524623"/>
        <a:ext cx="10144431" cy="524047"/>
      </dsp:txXfrm>
    </dsp:sp>
    <dsp:sp modelId="{CAE2C882-5E43-4732-A410-27E715F8CA29}">
      <dsp:nvSpPr>
        <dsp:cNvPr id="0" name=""/>
        <dsp:cNvSpPr/>
      </dsp:nvSpPr>
      <dsp:spPr>
        <a:xfrm>
          <a:off x="0" y="1048670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832BE-B0D6-45C1-A642-B0349B208077}">
      <dsp:nvSpPr>
        <dsp:cNvPr id="0" name=""/>
        <dsp:cNvSpPr/>
      </dsp:nvSpPr>
      <dsp:spPr>
        <a:xfrm>
          <a:off x="0" y="1048670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Algorithm</a:t>
          </a:r>
          <a:r>
            <a:rPr lang="pt-BR" sz="2400" kern="1200" dirty="0"/>
            <a:t>: </a:t>
          </a:r>
          <a:r>
            <a:rPr lang="pt-BR" sz="2400" kern="1200" dirty="0" err="1"/>
            <a:t>XGBoost</a:t>
          </a:r>
          <a:r>
            <a:rPr lang="pt-BR" sz="2400" kern="1200" dirty="0"/>
            <a:t> (</a:t>
          </a:r>
          <a:r>
            <a:rPr lang="pt-BR" sz="2400" kern="1200" dirty="0" err="1"/>
            <a:t>Regression</a:t>
          </a:r>
          <a:r>
            <a:rPr lang="pt-BR" sz="2400" kern="1200" dirty="0"/>
            <a:t>)</a:t>
          </a:r>
          <a:endParaRPr lang="en-US" sz="2400" kern="1200" dirty="0"/>
        </a:p>
      </dsp:txBody>
      <dsp:txXfrm>
        <a:off x="0" y="1048670"/>
        <a:ext cx="10144431" cy="524047"/>
      </dsp:txXfrm>
    </dsp:sp>
    <dsp:sp modelId="{F0081650-6D70-4074-A400-C490ABC28296}">
      <dsp:nvSpPr>
        <dsp:cNvPr id="0" name=""/>
        <dsp:cNvSpPr/>
      </dsp:nvSpPr>
      <dsp:spPr>
        <a:xfrm>
          <a:off x="0" y="1572717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83EE-4786-46EF-B22A-6D360189807C}">
      <dsp:nvSpPr>
        <dsp:cNvPr id="0" name=""/>
        <dsp:cNvSpPr/>
      </dsp:nvSpPr>
      <dsp:spPr>
        <a:xfrm>
          <a:off x="0" y="1572717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Libraries</a:t>
          </a:r>
          <a:r>
            <a:rPr lang="en-CA" sz="2400" kern="1200"/>
            <a:t>:  XGBoost, caret, DBI, odbc, dplyr, and ggplot2</a:t>
          </a:r>
          <a:endParaRPr lang="en-US" sz="2400" kern="1200"/>
        </a:p>
      </dsp:txBody>
      <dsp:txXfrm>
        <a:off x="0" y="1572717"/>
        <a:ext cx="10144431" cy="524047"/>
      </dsp:txXfrm>
    </dsp:sp>
    <dsp:sp modelId="{9AEFB1D4-B179-4818-BFFA-974B7304B0A7}">
      <dsp:nvSpPr>
        <dsp:cNvPr id="0" name=""/>
        <dsp:cNvSpPr/>
      </dsp:nvSpPr>
      <dsp:spPr>
        <a:xfrm>
          <a:off x="0" y="2096764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3CCE1-E7BB-422A-A462-D44BD21219CA}">
      <dsp:nvSpPr>
        <dsp:cNvPr id="0" name=""/>
        <dsp:cNvSpPr/>
      </dsp:nvSpPr>
      <dsp:spPr>
        <a:xfrm>
          <a:off x="0" y="2096764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DB connection/manipulation</a:t>
          </a:r>
          <a:r>
            <a:rPr lang="en-CA" sz="2400" kern="1200"/>
            <a:t>:  DBI and odbc</a:t>
          </a:r>
          <a:endParaRPr lang="en-US" sz="2400" kern="1200"/>
        </a:p>
      </dsp:txBody>
      <dsp:txXfrm>
        <a:off x="0" y="2096764"/>
        <a:ext cx="10144431" cy="524047"/>
      </dsp:txXfrm>
    </dsp:sp>
    <dsp:sp modelId="{E320F12E-9D4D-4263-8CD4-5B25A6DB86BB}">
      <dsp:nvSpPr>
        <dsp:cNvPr id="0" name=""/>
        <dsp:cNvSpPr/>
      </dsp:nvSpPr>
      <dsp:spPr>
        <a:xfrm>
          <a:off x="0" y="2620811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E03F4-CADE-4EED-A38C-E3B306E40CEE}">
      <dsp:nvSpPr>
        <dsp:cNvPr id="0" name=""/>
        <dsp:cNvSpPr/>
      </dsp:nvSpPr>
      <dsp:spPr>
        <a:xfrm>
          <a:off x="0" y="2620811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Train (80%):</a:t>
          </a:r>
          <a:r>
            <a:rPr lang="en-CA" sz="2400" kern="1200"/>
            <a:t> xgb.train()</a:t>
          </a:r>
          <a:endParaRPr lang="en-US" sz="2400" kern="1200"/>
        </a:p>
      </dsp:txBody>
      <dsp:txXfrm>
        <a:off x="0" y="2620811"/>
        <a:ext cx="10144431" cy="524047"/>
      </dsp:txXfrm>
    </dsp:sp>
    <dsp:sp modelId="{5DCF64A8-B933-4728-99ED-AE67DDBB3318}">
      <dsp:nvSpPr>
        <dsp:cNvPr id="0" name=""/>
        <dsp:cNvSpPr/>
      </dsp:nvSpPr>
      <dsp:spPr>
        <a:xfrm>
          <a:off x="0" y="3144858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D83FB-AA5A-451B-A876-76B097D7E09F}">
      <dsp:nvSpPr>
        <dsp:cNvPr id="0" name=""/>
        <dsp:cNvSpPr/>
      </dsp:nvSpPr>
      <dsp:spPr>
        <a:xfrm>
          <a:off x="0" y="3144858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Test (20%)</a:t>
          </a:r>
          <a:endParaRPr lang="en-US" sz="2400" kern="1200"/>
        </a:p>
      </dsp:txBody>
      <dsp:txXfrm>
        <a:off x="0" y="3144858"/>
        <a:ext cx="10144431" cy="524047"/>
      </dsp:txXfrm>
    </dsp:sp>
    <dsp:sp modelId="{43095B59-B98F-4A05-BD05-5B09751E770D}">
      <dsp:nvSpPr>
        <dsp:cNvPr id="0" name=""/>
        <dsp:cNvSpPr/>
      </dsp:nvSpPr>
      <dsp:spPr>
        <a:xfrm>
          <a:off x="0" y="3668905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3BB1-B6E2-4DD6-965F-DFBB23E1E34B}">
      <dsp:nvSpPr>
        <dsp:cNvPr id="0" name=""/>
        <dsp:cNvSpPr/>
      </dsp:nvSpPr>
      <dsp:spPr>
        <a:xfrm>
          <a:off x="0" y="3668905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Evaluate model:</a:t>
          </a:r>
          <a:r>
            <a:rPr lang="en-CA" sz="2400" kern="1200"/>
            <a:t> postResample()</a:t>
          </a:r>
          <a:endParaRPr lang="en-US" sz="2400" kern="1200"/>
        </a:p>
      </dsp:txBody>
      <dsp:txXfrm>
        <a:off x="0" y="3668905"/>
        <a:ext cx="10144431" cy="524047"/>
      </dsp:txXfrm>
    </dsp:sp>
    <dsp:sp modelId="{3D8D0346-D7B1-496F-AE3B-14DC7174A616}">
      <dsp:nvSpPr>
        <dsp:cNvPr id="0" name=""/>
        <dsp:cNvSpPr/>
      </dsp:nvSpPr>
      <dsp:spPr>
        <a:xfrm>
          <a:off x="0" y="4192952"/>
          <a:ext cx="10144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45EC1-4387-457B-81C6-9FFD06E81ED7}">
      <dsp:nvSpPr>
        <dsp:cNvPr id="0" name=""/>
        <dsp:cNvSpPr/>
      </dsp:nvSpPr>
      <dsp:spPr>
        <a:xfrm>
          <a:off x="0" y="4192952"/>
          <a:ext cx="10144431" cy="52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Save model:</a:t>
          </a:r>
          <a:r>
            <a:rPr lang="en-CA" sz="2400" kern="1200"/>
            <a:t> saveRDS(model_xgb, "./outputs/final_model_xgb.rds")</a:t>
          </a:r>
          <a:endParaRPr lang="en-US" sz="2400" kern="1200"/>
        </a:p>
      </dsp:txBody>
      <dsp:txXfrm>
        <a:off x="0" y="4192952"/>
        <a:ext cx="10144431" cy="524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1A884-3CD8-4E03-8575-FFB0233A800C}">
      <dsp:nvSpPr>
        <dsp:cNvPr id="0" name=""/>
        <dsp:cNvSpPr/>
      </dsp:nvSpPr>
      <dsp:spPr>
        <a:xfrm>
          <a:off x="0" y="2181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F70E-6F8E-44BA-A3F0-E773EDCB77C0}">
      <dsp:nvSpPr>
        <dsp:cNvPr id="0" name=""/>
        <dsp:cNvSpPr/>
      </dsp:nvSpPr>
      <dsp:spPr>
        <a:xfrm>
          <a:off x="0" y="2181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st_id			=&gt; stock table ID (PK) (excluded from features)</a:t>
          </a:r>
          <a:endParaRPr lang="en-US" sz="1600" kern="1200"/>
        </a:p>
      </dsp:txBody>
      <dsp:txXfrm>
        <a:off x="0" y="2181"/>
        <a:ext cx="6451943" cy="405774"/>
      </dsp:txXfrm>
    </dsp:sp>
    <dsp:sp modelId="{C20AB19C-4C4A-4981-9E11-4E5783D75323}">
      <dsp:nvSpPr>
        <dsp:cNvPr id="0" name=""/>
        <dsp:cNvSpPr/>
      </dsp:nvSpPr>
      <dsp:spPr>
        <a:xfrm>
          <a:off x="0" y="407956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E9BCA-0820-4644-9FA7-4562A33360E9}">
      <dsp:nvSpPr>
        <dsp:cNvPr id="0" name=""/>
        <dsp:cNvSpPr/>
      </dsp:nvSpPr>
      <dsp:spPr>
        <a:xfrm>
          <a:off x="0" y="407956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st_ticker		=&gt; symbol / stock name</a:t>
          </a:r>
          <a:endParaRPr lang="en-US" sz="1600" kern="1200"/>
        </a:p>
      </dsp:txBody>
      <dsp:txXfrm>
        <a:off x="0" y="407956"/>
        <a:ext cx="6451943" cy="405774"/>
      </dsp:txXfrm>
    </dsp:sp>
    <dsp:sp modelId="{06B77AEA-953C-4A02-BD11-0EAA159D22FA}">
      <dsp:nvSpPr>
        <dsp:cNvPr id="0" name=""/>
        <dsp:cNvSpPr/>
      </dsp:nvSpPr>
      <dsp:spPr>
        <a:xfrm>
          <a:off x="0" y="813731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33980-DE17-4997-BB71-FB3D0C383EBB}">
      <dsp:nvSpPr>
        <dsp:cNvPr id="0" name=""/>
        <dsp:cNvSpPr/>
      </dsp:nvSpPr>
      <dsp:spPr>
        <a:xfrm>
          <a:off x="0" y="813731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st_date		=&gt; date</a:t>
          </a:r>
          <a:endParaRPr lang="en-US" sz="1600" kern="1200"/>
        </a:p>
      </dsp:txBody>
      <dsp:txXfrm>
        <a:off x="0" y="813731"/>
        <a:ext cx="6451943" cy="405774"/>
      </dsp:txXfrm>
    </dsp:sp>
    <dsp:sp modelId="{990828F9-0F7B-4D39-9DE1-5A6999FED246}">
      <dsp:nvSpPr>
        <dsp:cNvPr id="0" name=""/>
        <dsp:cNvSpPr/>
      </dsp:nvSpPr>
      <dsp:spPr>
        <a:xfrm>
          <a:off x="0" y="1219506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C6300-7191-4996-961A-5D969EFD551B}">
      <dsp:nvSpPr>
        <dsp:cNvPr id="0" name=""/>
        <dsp:cNvSpPr/>
      </dsp:nvSpPr>
      <dsp:spPr>
        <a:xfrm>
          <a:off x="0" y="1219506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st_open_price	=&gt; opening price</a:t>
          </a:r>
          <a:endParaRPr lang="en-US" sz="1600" kern="1200"/>
        </a:p>
      </dsp:txBody>
      <dsp:txXfrm>
        <a:off x="0" y="1219506"/>
        <a:ext cx="6451943" cy="405774"/>
      </dsp:txXfrm>
    </dsp:sp>
    <dsp:sp modelId="{406808AE-B499-4A14-BA6F-4D895BFDE829}">
      <dsp:nvSpPr>
        <dsp:cNvPr id="0" name=""/>
        <dsp:cNvSpPr/>
      </dsp:nvSpPr>
      <dsp:spPr>
        <a:xfrm>
          <a:off x="0" y="1625281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E582C-A9FA-47A7-8682-01B56E081FD3}">
      <dsp:nvSpPr>
        <dsp:cNvPr id="0" name=""/>
        <dsp:cNvSpPr/>
      </dsp:nvSpPr>
      <dsp:spPr>
        <a:xfrm>
          <a:off x="0" y="1625281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st_high_price		=&gt; highest price</a:t>
          </a:r>
          <a:endParaRPr lang="en-US" sz="1600" kern="1200"/>
        </a:p>
      </dsp:txBody>
      <dsp:txXfrm>
        <a:off x="0" y="1625281"/>
        <a:ext cx="6451943" cy="405774"/>
      </dsp:txXfrm>
    </dsp:sp>
    <dsp:sp modelId="{7AE387DE-ECA4-4757-A806-8F6F707CF4EC}">
      <dsp:nvSpPr>
        <dsp:cNvPr id="0" name=""/>
        <dsp:cNvSpPr/>
      </dsp:nvSpPr>
      <dsp:spPr>
        <a:xfrm>
          <a:off x="0" y="2031056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CB24C-6246-42BF-B722-B12C470AEA84}">
      <dsp:nvSpPr>
        <dsp:cNvPr id="0" name=""/>
        <dsp:cNvSpPr/>
      </dsp:nvSpPr>
      <dsp:spPr>
        <a:xfrm>
          <a:off x="0" y="2031056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st_low_price		=&gt; lowest price</a:t>
          </a:r>
          <a:endParaRPr lang="en-US" sz="1600" kern="1200"/>
        </a:p>
      </dsp:txBody>
      <dsp:txXfrm>
        <a:off x="0" y="2031056"/>
        <a:ext cx="6451943" cy="405774"/>
      </dsp:txXfrm>
    </dsp:sp>
    <dsp:sp modelId="{3AB36DE6-A69E-4F7A-9DCD-8349E5C06564}">
      <dsp:nvSpPr>
        <dsp:cNvPr id="0" name=""/>
        <dsp:cNvSpPr/>
      </dsp:nvSpPr>
      <dsp:spPr>
        <a:xfrm>
          <a:off x="0" y="2436830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2F661-584F-434C-833D-97E017C3EF34}">
      <dsp:nvSpPr>
        <dsp:cNvPr id="0" name=""/>
        <dsp:cNvSpPr/>
      </dsp:nvSpPr>
      <dsp:spPr>
        <a:xfrm>
          <a:off x="0" y="2436830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st_close_price	=&gt; closing price (target)</a:t>
          </a:r>
          <a:endParaRPr lang="en-US" sz="1600" kern="1200"/>
        </a:p>
      </dsp:txBody>
      <dsp:txXfrm>
        <a:off x="0" y="2436830"/>
        <a:ext cx="6451943" cy="405774"/>
      </dsp:txXfrm>
    </dsp:sp>
    <dsp:sp modelId="{1C32952D-1483-44CE-9E86-EB128A7A76F2}">
      <dsp:nvSpPr>
        <dsp:cNvPr id="0" name=""/>
        <dsp:cNvSpPr/>
      </dsp:nvSpPr>
      <dsp:spPr>
        <a:xfrm>
          <a:off x="0" y="2842605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86C6-43B1-4A33-8D7B-AF32782D5DF8}">
      <dsp:nvSpPr>
        <dsp:cNvPr id="0" name=""/>
        <dsp:cNvSpPr/>
      </dsp:nvSpPr>
      <dsp:spPr>
        <a:xfrm>
          <a:off x="0" y="2842605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st_close_price_pred 	=&gt; Y</a:t>
          </a:r>
          <a:endParaRPr lang="en-US" sz="1600" kern="1200"/>
        </a:p>
      </dsp:txBody>
      <dsp:txXfrm>
        <a:off x="0" y="2842605"/>
        <a:ext cx="6451943" cy="405774"/>
      </dsp:txXfrm>
    </dsp:sp>
    <dsp:sp modelId="{E66ADEC0-7EDC-4B94-9724-3C631608BC5A}">
      <dsp:nvSpPr>
        <dsp:cNvPr id="0" name=""/>
        <dsp:cNvSpPr/>
      </dsp:nvSpPr>
      <dsp:spPr>
        <a:xfrm>
          <a:off x="0" y="3248380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4B19-54EC-4623-94D2-4D3A574A5891}">
      <dsp:nvSpPr>
        <dsp:cNvPr id="0" name=""/>
        <dsp:cNvSpPr/>
      </dsp:nvSpPr>
      <dsp:spPr>
        <a:xfrm>
          <a:off x="0" y="3248380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st_volume		=&gt; traded volume</a:t>
          </a:r>
          <a:endParaRPr lang="en-US" sz="1600" kern="1200"/>
        </a:p>
      </dsp:txBody>
      <dsp:txXfrm>
        <a:off x="0" y="3248380"/>
        <a:ext cx="6451943" cy="405774"/>
      </dsp:txXfrm>
    </dsp:sp>
    <dsp:sp modelId="{81DAC5F3-33EE-4B2F-83A8-8AA387461C34}">
      <dsp:nvSpPr>
        <dsp:cNvPr id="0" name=""/>
        <dsp:cNvSpPr/>
      </dsp:nvSpPr>
      <dsp:spPr>
        <a:xfrm>
          <a:off x="0" y="3654155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8C81-0EB9-4B6C-8070-BD3115B95FC6}">
      <dsp:nvSpPr>
        <dsp:cNvPr id="0" name=""/>
        <dsp:cNvSpPr/>
      </dsp:nvSpPr>
      <dsp:spPr>
        <a:xfrm>
          <a:off x="0" y="3654155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st_adjusted_price	=&gt; adjusted price</a:t>
          </a:r>
          <a:endParaRPr lang="en-US" sz="1600" kern="1200"/>
        </a:p>
      </dsp:txBody>
      <dsp:txXfrm>
        <a:off x="0" y="3654155"/>
        <a:ext cx="6451943" cy="405774"/>
      </dsp:txXfrm>
    </dsp:sp>
    <dsp:sp modelId="{3D7DF0A5-ACAB-4C4C-9CC1-F291B59F79B7}">
      <dsp:nvSpPr>
        <dsp:cNvPr id="0" name=""/>
        <dsp:cNvSpPr/>
      </dsp:nvSpPr>
      <dsp:spPr>
        <a:xfrm>
          <a:off x="0" y="4059930"/>
          <a:ext cx="64519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A48D-9ADD-4301-9816-366412239DF5}">
      <dsp:nvSpPr>
        <dsp:cNvPr id="0" name=""/>
        <dsp:cNvSpPr/>
      </dsp:nvSpPr>
      <dsp:spPr>
        <a:xfrm>
          <a:off x="0" y="4059930"/>
          <a:ext cx="6451943" cy="40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ss_id_fk		=&gt; stock sector id (FK) (excluded from features)</a:t>
          </a:r>
          <a:endParaRPr lang="en-US" sz="1600" kern="1200"/>
        </a:p>
      </dsp:txBody>
      <dsp:txXfrm>
        <a:off x="0" y="4059930"/>
        <a:ext cx="6451943" cy="405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926F-41A3-4076-82D1-70B6488C5871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7DA3-D610-4CAD-981A-8478671435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93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9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01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3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4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6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4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5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0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11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CE62E19-47D7-42B8-8FD6-01D6D8D9E820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D1FD95-9661-43A5-BD1D-740CBE1C2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0A6F33-EE73-4D69-95E4-836993B5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3AE83-25C1-43D7-BEEC-D131BF8D7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00391-6295-5CA8-3F19-A655FF46F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08" y="887306"/>
            <a:ext cx="6918264" cy="5071828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pt-BR" sz="4000" b="1" dirty="0">
                <a:solidFill>
                  <a:schemeClr val="tx1"/>
                </a:solidFill>
              </a:rPr>
              <a:t>Applied Data </a:t>
            </a:r>
            <a:r>
              <a:rPr lang="pt-BR" sz="4000" b="1" dirty="0" err="1">
                <a:solidFill>
                  <a:schemeClr val="tx1"/>
                </a:solidFill>
              </a:rPr>
              <a:t>Analytics</a:t>
            </a:r>
            <a:br>
              <a:rPr lang="pt-BR" sz="4000" b="1" dirty="0">
                <a:solidFill>
                  <a:schemeClr val="tx1"/>
                </a:solidFill>
              </a:rPr>
            </a:br>
            <a:br>
              <a:rPr lang="pt-BR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Analyzing the TRUMP effect on </a:t>
            </a:r>
            <a:r>
              <a:rPr lang="en-US" sz="4000" b="1" dirty="0">
                <a:solidFill>
                  <a:schemeClr val="tx1"/>
                </a:solidFill>
              </a:rPr>
              <a:t>Amazon, Google, Meta, and Tesla</a:t>
            </a:r>
            <a:r>
              <a:rPr lang="en-US" sz="4000" dirty="0">
                <a:solidFill>
                  <a:schemeClr val="tx1"/>
                </a:solidFill>
              </a:rPr>
              <a:t> stocks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891B-0DA0-8E2D-1477-9C794E0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409" y="887306"/>
            <a:ext cx="3405123" cy="5071828"/>
          </a:xfrm>
        </p:spPr>
        <p:txBody>
          <a:bodyPr anchor="ctr">
            <a:normAutofit/>
          </a:bodyPr>
          <a:lstStyle/>
          <a:p>
            <a:pPr algn="l"/>
            <a:r>
              <a:rPr lang="pt-BR" sz="2800" b="1">
                <a:solidFill>
                  <a:schemeClr val="accent3"/>
                </a:solidFill>
              </a:rPr>
              <a:t>Elaine da Silva</a:t>
            </a:r>
          </a:p>
          <a:p>
            <a:pPr algn="l"/>
            <a:r>
              <a:rPr lang="pt-BR" sz="2800" b="1">
                <a:solidFill>
                  <a:schemeClr val="accent3"/>
                </a:solidFill>
              </a:rPr>
              <a:t>April, 2025</a:t>
            </a:r>
            <a:endParaRPr lang="en-CA" sz="28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5B91-63F2-207D-BE21-2C39B258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pt-BR" sz="4800"/>
              <a:t>Scripts used for the project</a:t>
            </a:r>
            <a:endParaRPr lang="en-CA" sz="4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1D039D9-E2D7-461F-37FD-15F264BB4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1976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9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DBA-D6AB-58B3-16DE-333995E6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data </a:t>
            </a:r>
            <a:r>
              <a:rPr lang="pt-BR" dirty="0" err="1"/>
              <a:t>structure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6F924-4CDC-B587-8C91-701840C3D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204" y="2418396"/>
            <a:ext cx="7311592" cy="3192385"/>
          </a:xfrm>
        </p:spPr>
      </p:pic>
    </p:spTree>
    <p:extLst>
      <p:ext uri="{BB962C8B-B14F-4D97-AF65-F5344CB8AC3E}">
        <p14:creationId xmlns:p14="http://schemas.microsoft.com/office/powerpoint/2010/main" val="219350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F73E4-87EB-08D1-0394-A9878E67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08087-BA1D-46C8-ADEC-CE6A94711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613145E8-9E5C-DE60-EB6D-11927B7C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-1655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26CF8-1000-4B72-4051-4FAECD16C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Automation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EF23-95DA-C05F-F113-340D5082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564" y="2057400"/>
            <a:ext cx="9872871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API Data Import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ffectLst/>
              </a:rPr>
              <a:t>XGBoost</a:t>
            </a:r>
            <a:r>
              <a:rPr lang="en-US" dirty="0">
                <a:solidFill>
                  <a:schemeClr val="bg1"/>
                </a:solidFill>
                <a:effectLst/>
              </a:rPr>
              <a:t> Regression model builder (Training &amp; Saving)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Transformation </a:t>
            </a:r>
            <a:r>
              <a:rPr lang="en-US" dirty="0">
                <a:solidFill>
                  <a:schemeClr val="bg1"/>
                </a:solidFill>
              </a:rPr>
              <a:t> Code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Reusing </a:t>
            </a:r>
            <a:r>
              <a:rPr lang="en-US" dirty="0" err="1">
                <a:solidFill>
                  <a:schemeClr val="bg1"/>
                </a:solidFill>
                <a:effectLst/>
              </a:rPr>
              <a:t>XGBoost</a:t>
            </a:r>
            <a:r>
              <a:rPr lang="en-US" dirty="0">
                <a:solidFill>
                  <a:schemeClr val="bg1"/>
                </a:solidFill>
                <a:effectLst/>
              </a:rPr>
              <a:t> Regression model for New Predictions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Automation Screenshots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indent="-182880" algn="l">
              <a:buFont typeface="Corbe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9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C2D6-A393-9F32-CBDC-F42077ED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FAE0C148-0CD6-9942-C3BD-19BE6BB7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-1655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FD950-C9E7-54DE-981A-5604D3F55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/>
              <a:t>API Data ImporT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FBDA76-B04C-3EEF-6D85-63E87F9D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30" y="3869634"/>
            <a:ext cx="11008280" cy="1388165"/>
          </a:xfrm>
        </p:spPr>
        <p:txBody>
          <a:bodyPr>
            <a:normAutofit/>
          </a:bodyPr>
          <a:lstStyle/>
          <a:p>
            <a:r>
              <a:rPr lang="en-CA" sz="4000"/>
              <a:t>JOB 1 - STOCKS - Download API and Insert DB</a:t>
            </a:r>
          </a:p>
          <a:p>
            <a:r>
              <a:rPr lang="en-CA" sz="4000"/>
              <a:t>(tidyquant)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6968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85DE-AA05-1A08-6F42-F60AAD44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CA" sz="4800" b="1"/>
              <a:t>1. API Data Import: overview</a:t>
            </a:r>
            <a:endParaRPr lang="en-CA" sz="4800"/>
          </a:p>
        </p:txBody>
      </p:sp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C0796C38-FDFB-EA05-9224-DC1C849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6580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9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F587E-2846-31FE-241E-A176B804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DE8-7BD4-2C3A-F87E-BBDB5B7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286409"/>
            <a:ext cx="10934352" cy="1356360"/>
          </a:xfrm>
        </p:spPr>
        <p:txBody>
          <a:bodyPr>
            <a:normAutofit/>
          </a:bodyPr>
          <a:lstStyle/>
          <a:p>
            <a:r>
              <a:rPr lang="en-CA" b="1" dirty="0"/>
              <a:t>2. API Data Import: script and job list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19F4A-8C3B-2CD8-D409-579034045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307" y="2506033"/>
            <a:ext cx="4248743" cy="18459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5B4BB-E98B-6EE0-0DC9-232976BC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772" y="1355211"/>
            <a:ext cx="4366870" cy="49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0E494-2F33-63D2-A470-27392CCB1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04C-CC8A-CA45-6A3F-2FEBDBCD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5" y="354207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3. API Data Import: Job setting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1E771-F289-AA46-6B19-C947E114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7" y="2010631"/>
            <a:ext cx="4738396" cy="3549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32E69C-0667-C2EB-A5B3-88848433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575" y="2010631"/>
            <a:ext cx="5571428" cy="3548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EEB27-3AE7-CD9E-5828-7BE2003B1F0B}"/>
              </a:ext>
            </a:extLst>
          </p:cNvPr>
          <p:cNvSpPr txBox="1"/>
          <p:nvPr/>
        </p:nvSpPr>
        <p:spPr>
          <a:xfrm>
            <a:off x="993059" y="5589393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/>
              <a:t> 1: General </a:t>
            </a:r>
            <a:r>
              <a:rPr lang="pt-BR" dirty="0" err="1"/>
              <a:t>Information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35909-C916-F425-928C-1D471972797A}"/>
              </a:ext>
            </a:extLst>
          </p:cNvPr>
          <p:cNvSpPr txBox="1"/>
          <p:nvPr/>
        </p:nvSpPr>
        <p:spPr>
          <a:xfrm>
            <a:off x="7123472" y="5589147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/>
              <a:t> 2: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318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86FD-751B-D874-355F-DE75BE11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E7E4-F700-6D3F-6D8C-8AB58632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481932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4. API Data Import: Job steps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12F1A4-3B3D-B5B8-55CE-F5AEAA06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83" y="2159809"/>
            <a:ext cx="4372585" cy="353807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80DB7-71C2-FC43-EDD6-34452DB2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55" y="2159809"/>
            <a:ext cx="4412596" cy="3560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F36BF-8612-D8FA-6B78-F569E20172D4}"/>
              </a:ext>
            </a:extLst>
          </p:cNvPr>
          <p:cNvSpPr txBox="1"/>
          <p:nvPr/>
        </p:nvSpPr>
        <p:spPr>
          <a:xfrm>
            <a:off x="1081547" y="5894193"/>
            <a:ext cx="36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Steps: General </a:t>
            </a:r>
            <a:r>
              <a:rPr lang="pt-BR" dirty="0" err="1"/>
              <a:t>Information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Rscript.exe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Script.R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25F60-EB24-9C85-DF04-4477524C2541}"/>
              </a:ext>
            </a:extLst>
          </p:cNvPr>
          <p:cNvSpPr txBox="1"/>
          <p:nvPr/>
        </p:nvSpPr>
        <p:spPr>
          <a:xfrm>
            <a:off x="6653255" y="5893947"/>
            <a:ext cx="44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Steps: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 /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  <a:p>
            <a:pPr algn="ctr"/>
            <a:r>
              <a:rPr lang="pt-BR" dirty="0"/>
              <a:t>Output files .TXT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85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3CBF8-6EF3-B2C7-06E3-2A14B13E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E727-618F-142F-B1D3-7AC1E8E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" y="168642"/>
            <a:ext cx="9875520" cy="1251019"/>
          </a:xfrm>
        </p:spPr>
        <p:txBody>
          <a:bodyPr>
            <a:normAutofit/>
          </a:bodyPr>
          <a:lstStyle/>
          <a:p>
            <a:r>
              <a:rPr lang="en-CA" b="1" dirty="0"/>
              <a:t>5. API Data Import: Scheduler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7CF28-2D8B-AE83-8665-1165442F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415" y="1501552"/>
            <a:ext cx="4393333" cy="40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BB691-EF9E-DC8E-FC04-0346C749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04" y="1877397"/>
            <a:ext cx="4761259" cy="356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1AB17-5CFC-9B11-DE65-4019A88620D7}"/>
              </a:ext>
            </a:extLst>
          </p:cNvPr>
          <p:cNvSpPr txBox="1"/>
          <p:nvPr/>
        </p:nvSpPr>
        <p:spPr>
          <a:xfrm>
            <a:off x="1356850" y="5570781"/>
            <a:ext cx="36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Scheduler</a:t>
            </a:r>
            <a:r>
              <a:rPr lang="pt-BR" dirty="0"/>
              <a:t>: General </a:t>
            </a:r>
            <a:r>
              <a:rPr lang="pt-BR" dirty="0" err="1"/>
              <a:t>Information</a:t>
            </a:r>
            <a:r>
              <a:rPr lang="pt-BR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2E971-EB1C-93F8-F0DE-19D0E1E590DB}"/>
              </a:ext>
            </a:extLst>
          </p:cNvPr>
          <p:cNvSpPr txBox="1"/>
          <p:nvPr/>
        </p:nvSpPr>
        <p:spPr>
          <a:xfrm>
            <a:off x="6732152" y="5623443"/>
            <a:ext cx="44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Scheduler</a:t>
            </a:r>
            <a:r>
              <a:rPr lang="pt-BR" dirty="0"/>
              <a:t>: </a:t>
            </a:r>
            <a:r>
              <a:rPr lang="pt-BR" dirty="0" err="1"/>
              <a:t>execution</a:t>
            </a:r>
            <a:r>
              <a:rPr lang="pt-BR" dirty="0"/>
              <a:t> date </a:t>
            </a:r>
            <a:r>
              <a:rPr lang="pt-BR" dirty="0" err="1"/>
              <a:t>and</a:t>
            </a:r>
            <a:r>
              <a:rPr lang="pt-BR" dirty="0"/>
              <a:t> time</a:t>
            </a:r>
          </a:p>
          <a:p>
            <a:pPr algn="ctr"/>
            <a:r>
              <a:rPr lang="pt-BR" dirty="0"/>
              <a:t>Daily =&gt;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tuesday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saturday</a:t>
            </a:r>
            <a:r>
              <a:rPr lang="pt-BR" dirty="0"/>
              <a:t> (D – 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08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76FB5-1A3F-63D8-99D2-B5823B23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C660-2583-7DEF-34B0-A99FBA72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319795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6. API Data Import: job history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7B8BF1-4DBE-5F97-4CCE-E3AF92FC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573" y="1821425"/>
            <a:ext cx="7387865" cy="4038600"/>
          </a:xfrm>
        </p:spPr>
      </p:pic>
    </p:spTree>
    <p:extLst>
      <p:ext uri="{BB962C8B-B14F-4D97-AF65-F5344CB8AC3E}">
        <p14:creationId xmlns:p14="http://schemas.microsoft.com/office/powerpoint/2010/main" val="31200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B99D-814F-8903-4A52-4B53391B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62149"/>
          </a:xfrm>
        </p:spPr>
        <p:txBody>
          <a:bodyPr>
            <a:normAutofit fontScale="90000"/>
          </a:bodyPr>
          <a:lstStyle/>
          <a:p>
            <a:br>
              <a:rPr lang="en-CA" b="1" kern="1200" dirty="0">
                <a:effectLst/>
                <a:latin typeface="+mj-lt"/>
                <a:ea typeface="+mj-ea"/>
                <a:cs typeface="+mj-cs"/>
              </a:rPr>
            </a:br>
            <a:r>
              <a:rPr lang="en-CA" b="1" kern="1200" dirty="0">
                <a:effectLst/>
                <a:latin typeface="+mj-lt"/>
                <a:ea typeface="+mj-ea"/>
                <a:cs typeface="+mj-cs"/>
              </a:rPr>
              <a:t>Project Overview</a:t>
            </a:r>
            <a:endParaRPr lang="en-CA" kern="1200" dirty="0">
              <a:effectLst/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2CAB96-0D26-9305-A8A3-A9F698ABD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837520"/>
              </p:ext>
            </p:extLst>
          </p:nvPr>
        </p:nvGraphicFramePr>
        <p:xfrm>
          <a:off x="1143000" y="1659835"/>
          <a:ext cx="9872663" cy="443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30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EE2A-1558-F450-C4E2-7ED140B30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62D00588-F988-794A-43E8-27472A76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-1655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FBD27-F8CB-DD98-EDDA-C4E415591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/>
              <a:t>API Data </a:t>
            </a:r>
            <a:r>
              <a:rPr lang="pt-BR" sz="4400" dirty="0" err="1"/>
              <a:t>ImporT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5EDD1D6-FF4F-7F35-BAB2-2ED5FCD00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30" y="3869634"/>
            <a:ext cx="11008280" cy="1388165"/>
          </a:xfrm>
        </p:spPr>
        <p:txBody>
          <a:bodyPr>
            <a:normAutofit/>
          </a:bodyPr>
          <a:lstStyle/>
          <a:p>
            <a:r>
              <a:rPr lang="en-CA" sz="4000" dirty="0"/>
              <a:t>JOB 1 - STOCKS - Download API and Insert DB</a:t>
            </a:r>
          </a:p>
          <a:p>
            <a:r>
              <a:rPr lang="en-CA" sz="4000" dirty="0"/>
              <a:t>(automation screenshots)</a:t>
            </a:r>
          </a:p>
        </p:txBody>
      </p:sp>
    </p:spTree>
    <p:extLst>
      <p:ext uri="{BB962C8B-B14F-4D97-AF65-F5344CB8AC3E}">
        <p14:creationId xmlns:p14="http://schemas.microsoft.com/office/powerpoint/2010/main" val="794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67BC3-230B-B064-2F24-33AF3C9E0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7DB-E686-148D-0FA3-5B63390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29" y="559364"/>
            <a:ext cx="10934352" cy="1356360"/>
          </a:xfrm>
        </p:spPr>
        <p:txBody>
          <a:bodyPr>
            <a:normAutofit/>
          </a:bodyPr>
          <a:lstStyle/>
          <a:p>
            <a:r>
              <a:rPr lang="en-CA" b="1" dirty="0"/>
              <a:t>1. API Data Import</a:t>
            </a:r>
            <a:br>
              <a:rPr lang="en-CA" b="1" dirty="0"/>
            </a:br>
            <a:r>
              <a:rPr lang="en-CA" b="1" dirty="0"/>
              <a:t>Last day before downloading (April 03)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7489D-69FE-B251-69DA-E2525C06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363" y="2407688"/>
            <a:ext cx="926911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DD8EE-18D8-B254-AA05-25042947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F39D-201A-8F81-3F5A-EFE6172A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01" y="668106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2. API Data Import: job list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E2DEB-E411-3AB2-FF87-26D3897D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0577" y="2496140"/>
            <a:ext cx="6373920" cy="27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8117-A4CB-8D3B-C955-92DEE898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013A-4FA7-F2E8-1000-8982A977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481932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3. API Data Import: execution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CAD8B2-286F-79BF-77C9-2EDF3969B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1064" y="2036978"/>
            <a:ext cx="5515745" cy="3458058"/>
          </a:xfrm>
        </p:spPr>
      </p:pic>
    </p:spTree>
    <p:extLst>
      <p:ext uri="{BB962C8B-B14F-4D97-AF65-F5344CB8AC3E}">
        <p14:creationId xmlns:p14="http://schemas.microsoft.com/office/powerpoint/2010/main" val="199470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680B-1D95-6338-5D11-13D541852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B920-9B8E-B7CE-D3F1-8FCB3C0A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75" y="373358"/>
            <a:ext cx="9875520" cy="1251019"/>
          </a:xfrm>
        </p:spPr>
        <p:txBody>
          <a:bodyPr>
            <a:normAutofit/>
          </a:bodyPr>
          <a:lstStyle/>
          <a:p>
            <a:r>
              <a:rPr lang="en-CA" b="1" dirty="0"/>
              <a:t>4. API Data Import: conclusion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867DC-6522-61EE-BBAF-89DFF411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6706" y="2106410"/>
            <a:ext cx="5458587" cy="34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AA606-7431-457E-6523-A81830FF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877-6CAE-07A6-F634-1ECDC3A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319795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5. API Data Import: job history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464FD-D029-EA2D-1935-941664A3D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3176" y="1848722"/>
            <a:ext cx="6361683" cy="3767663"/>
          </a:xfrm>
        </p:spPr>
      </p:pic>
    </p:spTree>
    <p:extLst>
      <p:ext uri="{BB962C8B-B14F-4D97-AF65-F5344CB8AC3E}">
        <p14:creationId xmlns:p14="http://schemas.microsoft.com/office/powerpoint/2010/main" val="112776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013A-0FE5-058D-DA30-FB0D7E37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E7E5-8ADD-BF5A-ADD8-D90DF15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8" y="518421"/>
            <a:ext cx="10934352" cy="1356360"/>
          </a:xfrm>
        </p:spPr>
        <p:txBody>
          <a:bodyPr>
            <a:normAutofit/>
          </a:bodyPr>
          <a:lstStyle/>
          <a:p>
            <a:r>
              <a:rPr lang="en-CA" b="1" dirty="0"/>
              <a:t>6. API Data Import</a:t>
            </a:r>
            <a:br>
              <a:rPr lang="en-CA" b="1" dirty="0"/>
            </a:br>
            <a:r>
              <a:rPr lang="en-CA" b="1" dirty="0"/>
              <a:t>Last day after downloading (April 04)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B63F4-3D8E-0398-92DA-46443B751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591" y="2257563"/>
            <a:ext cx="913575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0C5D-5861-54C6-9232-2FDB93A7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38" y="853530"/>
            <a:ext cx="4953000" cy="1356360"/>
          </a:xfrm>
        </p:spPr>
        <p:txBody>
          <a:bodyPr/>
          <a:lstStyle/>
          <a:p>
            <a:r>
              <a:rPr lang="pt-BR" b="1" dirty="0"/>
              <a:t>7. Jobs outputs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BFD8-95A9-5673-8D59-5F493B09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1819"/>
            <a:ext cx="9872871" cy="4444181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JOB1_DOWNLOAD_STOCKS.TXT</a:t>
            </a:r>
          </a:p>
          <a:p>
            <a:r>
              <a:rPr lang="en-CA" dirty="0"/>
              <a:t>JOB2_FEATURES_CALCULATIONS.TXT</a:t>
            </a:r>
          </a:p>
          <a:p>
            <a:r>
              <a:rPr lang="en-CA" dirty="0"/>
              <a:t>JOB3_REUSE_XGB_MODEL.TXT</a:t>
            </a:r>
          </a:p>
          <a:p>
            <a:r>
              <a:rPr lang="en-CA" dirty="0"/>
              <a:t>JOB4_BUILD_XGB_MODEL.TXT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653FA-5BCE-66B6-6789-21030FFB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13" y="784754"/>
            <a:ext cx="4412596" cy="3560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9A225-9F88-B688-0E75-5BDF294FECD9}"/>
              </a:ext>
            </a:extLst>
          </p:cNvPr>
          <p:cNvSpPr txBox="1"/>
          <p:nvPr/>
        </p:nvSpPr>
        <p:spPr>
          <a:xfrm>
            <a:off x="7036713" y="4568875"/>
            <a:ext cx="44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Job</a:t>
            </a:r>
            <a:r>
              <a:rPr lang="pt-BR" dirty="0"/>
              <a:t> Steps: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 /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  <a:p>
            <a:pPr algn="ctr"/>
            <a:r>
              <a:rPr lang="pt-BR" dirty="0"/>
              <a:t>Output files .TXT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C61AB-FCBB-932D-11E5-9D177497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38" y="5080756"/>
            <a:ext cx="724953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D30BA-5578-F697-5790-FFDC54EC0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2A966D99-C044-4721-F783-73E92EE2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-1655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34668-4630-B742-C65E-1ADE9B604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 err="1"/>
              <a:t>XGBoost</a:t>
            </a:r>
            <a:r>
              <a:rPr lang="pt-BR" sz="4400" dirty="0"/>
              <a:t> Model </a:t>
            </a:r>
            <a:br>
              <a:rPr lang="pt-BR" sz="4400" dirty="0"/>
            </a:br>
            <a:r>
              <a:rPr lang="pt-BR" sz="4400" dirty="0"/>
              <a:t>Training </a:t>
            </a:r>
            <a:r>
              <a:rPr lang="pt-BR" sz="4400" dirty="0" err="1"/>
              <a:t>and</a:t>
            </a:r>
            <a:r>
              <a:rPr lang="pt-BR" sz="4400" dirty="0"/>
              <a:t> </a:t>
            </a:r>
            <a:r>
              <a:rPr lang="pt-BR" sz="4400" dirty="0" err="1"/>
              <a:t>Saving</a:t>
            </a:r>
            <a:r>
              <a:rPr lang="pt-BR" sz="4400" dirty="0"/>
              <a:t> </a:t>
            </a:r>
            <a:endParaRPr lang="en-CA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30BC75-2639-A16F-6A3E-ABFBE9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04" y="3869634"/>
            <a:ext cx="10645254" cy="1388165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JOB 4 - STOCKS - Build and Save </a:t>
            </a:r>
            <a:r>
              <a:rPr lang="en-CA" sz="4000" dirty="0" err="1"/>
              <a:t>XGBoost</a:t>
            </a:r>
            <a:r>
              <a:rPr lang="en-CA" sz="4000" dirty="0"/>
              <a:t> Model (on demand)</a:t>
            </a:r>
          </a:p>
        </p:txBody>
      </p:sp>
    </p:spTree>
    <p:extLst>
      <p:ext uri="{BB962C8B-B14F-4D97-AF65-F5344CB8AC3E}">
        <p14:creationId xmlns:p14="http://schemas.microsoft.com/office/powerpoint/2010/main" val="3310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67D54-B74E-7F4E-D985-F4AF09AC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447-F0C5-0A8A-52C6-8D86C764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84" y="370764"/>
            <a:ext cx="10144432" cy="782472"/>
          </a:xfrm>
        </p:spPr>
        <p:txBody>
          <a:bodyPr>
            <a:normAutofit/>
          </a:bodyPr>
          <a:lstStyle/>
          <a:p>
            <a:r>
              <a:rPr lang="en-CA" b="1" dirty="0" err="1"/>
              <a:t>XGBoost</a:t>
            </a:r>
            <a:r>
              <a:rPr lang="en-CA" b="1" dirty="0"/>
              <a:t> model builder: overview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7E715-5709-29B2-436E-35F617B82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336634"/>
              </p:ext>
            </p:extLst>
          </p:nvPr>
        </p:nvGraphicFramePr>
        <p:xfrm>
          <a:off x="871440" y="1378424"/>
          <a:ext cx="10144431" cy="471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9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AFB5-CAC0-0CDC-A882-B8BBA1BC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4232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b="1" dirty="0"/>
              <a:t>Gantt Chart</a:t>
            </a:r>
          </a:p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2C390-E091-F322-68AB-3F79F7302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156" y="1624781"/>
            <a:ext cx="7354326" cy="41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0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0805-45FE-DCC2-EFDF-C208F979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br>
              <a:rPr lang="en-CA" sz="4800" b="1"/>
            </a:br>
            <a:r>
              <a:rPr lang="en-CA" sz="4800" b="1"/>
              <a:t>XGBoost model builder : stock table</a:t>
            </a:r>
          </a:p>
          <a:p>
            <a:endParaRPr lang="en-CA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32461-6F31-1687-B0B2-93DD4EF98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504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108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A1B5-7C7D-5432-AD28-759C9BA9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" y="251591"/>
            <a:ext cx="11177517" cy="1468027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</a:t>
            </a:r>
            <a:br>
              <a:rPr lang="en-CA" b="1" dirty="0"/>
            </a:br>
            <a:r>
              <a:rPr lang="en-CA" b="1" dirty="0"/>
              <a:t>1. Getting the data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4D5-964C-66B1-E2C5-94B63E8F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8" y="2409655"/>
            <a:ext cx="688753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5CBA-47C1-92E8-B79B-FCA89444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F0F9-567E-CE79-0DAF-6DD7270E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22" y="251591"/>
            <a:ext cx="9180376" cy="1460311"/>
          </a:xfrm>
        </p:spPr>
        <p:txBody>
          <a:bodyPr>
            <a:normAutofit fontScale="90000"/>
          </a:bodyPr>
          <a:lstStyle/>
          <a:p>
            <a:br>
              <a:rPr lang="en-CA" sz="4900" b="1" dirty="0"/>
            </a:br>
            <a:r>
              <a:rPr lang="en-CA" sz="4900" b="1" dirty="0" err="1"/>
              <a:t>XGBoost</a:t>
            </a:r>
            <a:r>
              <a:rPr lang="en-CA" sz="4900" b="1" dirty="0"/>
              <a:t> model builder </a:t>
            </a:r>
            <a:br>
              <a:rPr lang="en-CA" sz="4900" b="1" dirty="0"/>
            </a:br>
            <a:r>
              <a:rPr lang="en-CA" sz="4900" b="1" dirty="0"/>
              <a:t>2. Preparing the data</a:t>
            </a:r>
            <a:br>
              <a:rPr lang="en-CA" sz="4900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997FC-8F41-B8F1-4C9A-D18D096A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314" y="2467987"/>
            <a:ext cx="7197284" cy="3210373"/>
          </a:xfrm>
        </p:spPr>
      </p:pic>
    </p:spTree>
    <p:extLst>
      <p:ext uri="{BB962C8B-B14F-4D97-AF65-F5344CB8AC3E}">
        <p14:creationId xmlns:p14="http://schemas.microsoft.com/office/powerpoint/2010/main" val="1034341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84BFC-3F15-BA33-7A46-C4B546DFA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523-E037-F9C9-FC64-160D46F5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31" y="251591"/>
            <a:ext cx="6373505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 </a:t>
            </a:r>
            <a:br>
              <a:rPr lang="en-CA" b="1" dirty="0"/>
            </a:br>
            <a:r>
              <a:rPr lang="en-CA" b="1" dirty="0"/>
              <a:t>3. Training the model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833AC-D4D6-491D-1E4C-0483DDF8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1315" y="2467989"/>
            <a:ext cx="5980952" cy="1990476"/>
          </a:xfrm>
        </p:spPr>
      </p:pic>
    </p:spTree>
    <p:extLst>
      <p:ext uri="{BB962C8B-B14F-4D97-AF65-F5344CB8AC3E}">
        <p14:creationId xmlns:p14="http://schemas.microsoft.com/office/powerpoint/2010/main" val="368979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22B8-4A2E-351B-298C-09351312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E842-403D-EABF-C4D2-A44CA912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333477"/>
            <a:ext cx="11464119" cy="1618153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 </a:t>
            </a:r>
            <a:br>
              <a:rPr lang="en-CA" b="1" dirty="0"/>
            </a:br>
            <a:r>
              <a:rPr lang="en-CA" b="1" dirty="0"/>
              <a:t>4. Making predictions and saving metrics to DB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6D127-AE0A-3284-4F6A-AE959681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2381" y="2167736"/>
            <a:ext cx="6247619" cy="4000000"/>
          </a:xfrm>
        </p:spPr>
      </p:pic>
    </p:spTree>
    <p:extLst>
      <p:ext uri="{BB962C8B-B14F-4D97-AF65-F5344CB8AC3E}">
        <p14:creationId xmlns:p14="http://schemas.microsoft.com/office/powerpoint/2010/main" val="1321098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E5F0D-C1C7-A5EE-2C2F-128093F4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A48-E6C4-06E0-E848-BAE71D0E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1" y="333477"/>
            <a:ext cx="6546358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 </a:t>
            </a:r>
            <a:br>
              <a:rPr lang="en-CA" b="1" dirty="0"/>
            </a:br>
            <a:r>
              <a:rPr lang="en-CA" b="1" dirty="0"/>
              <a:t>5. Evaluating metrics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8B448-F6FC-69F4-180B-33E45ABD4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6857" y="2655703"/>
            <a:ext cx="8900000" cy="1828572"/>
          </a:xfrm>
        </p:spPr>
      </p:pic>
    </p:spTree>
    <p:extLst>
      <p:ext uri="{BB962C8B-B14F-4D97-AF65-F5344CB8AC3E}">
        <p14:creationId xmlns:p14="http://schemas.microsoft.com/office/powerpoint/2010/main" val="346724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2F37-0BF1-E329-5194-CF0D231C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1966-63B3-9AED-5898-A14A2F49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1" y="333477"/>
            <a:ext cx="6546358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 </a:t>
            </a:r>
            <a:br>
              <a:rPr lang="en-CA" b="1" dirty="0"/>
            </a:br>
            <a:r>
              <a:rPr lang="en-CA" b="1" dirty="0"/>
              <a:t>6. Saving model to disk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3303D-7198-3703-12D4-62635E1F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5027" y="2721857"/>
            <a:ext cx="9142857" cy="1414286"/>
          </a:xfrm>
        </p:spPr>
      </p:pic>
    </p:spTree>
    <p:extLst>
      <p:ext uri="{BB962C8B-B14F-4D97-AF65-F5344CB8AC3E}">
        <p14:creationId xmlns:p14="http://schemas.microsoft.com/office/powerpoint/2010/main" val="1623445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BBE2-808A-DBBA-EF6F-D47B8711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9F3-0338-DAD8-556C-E5EB272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0" y="333477"/>
            <a:ext cx="10954585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 err="1"/>
              <a:t>XGBoost</a:t>
            </a:r>
            <a:r>
              <a:rPr lang="en-CA" b="1" dirty="0"/>
              <a:t> model builder </a:t>
            </a:r>
            <a:br>
              <a:rPr lang="en-CA" b="1" dirty="0"/>
            </a:br>
            <a:r>
              <a:rPr lang="en-CA" b="1" dirty="0"/>
              <a:t>7. Saving data frames to csv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42991-B8B3-71C7-0251-44CB1AC22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359" y="2290566"/>
            <a:ext cx="5942857" cy="3190476"/>
          </a:xfrm>
        </p:spPr>
      </p:pic>
    </p:spTree>
    <p:extLst>
      <p:ext uri="{BB962C8B-B14F-4D97-AF65-F5344CB8AC3E}">
        <p14:creationId xmlns:p14="http://schemas.microsoft.com/office/powerpoint/2010/main" val="95126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F74E-D8CE-C9F7-B747-BBBC83045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DE72999F-E178-6BFF-8266-7F8A7E261D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-1655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02DE4-F824-0B95-7602-2AB2FF87D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/>
              <a:t>REUSING XGBOOST Model </a:t>
            </a:r>
            <a:br>
              <a:rPr lang="pt-BR" sz="4400" dirty="0"/>
            </a:br>
            <a:r>
              <a:rPr lang="pt-BR" sz="4400" dirty="0"/>
              <a:t>FOR New </a:t>
            </a:r>
            <a:r>
              <a:rPr lang="pt-BR" sz="4400" dirty="0" err="1"/>
              <a:t>PredictionS</a:t>
            </a:r>
            <a:endParaRPr lang="en-CA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B39070-E323-6B42-5AE8-5ED72D7E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45" y="3869634"/>
            <a:ext cx="11095630" cy="1388165"/>
          </a:xfrm>
        </p:spPr>
        <p:txBody>
          <a:bodyPr>
            <a:normAutofit/>
          </a:bodyPr>
          <a:lstStyle/>
          <a:p>
            <a:r>
              <a:rPr lang="en-CA" sz="4000" dirty="0"/>
              <a:t>JOB 3 - STOCKS - Reuse </a:t>
            </a:r>
            <a:r>
              <a:rPr lang="en-CA" sz="4000" dirty="0" err="1"/>
              <a:t>XGBoost</a:t>
            </a:r>
            <a:r>
              <a:rPr lang="en-CA" sz="4000" dirty="0"/>
              <a:t> Model for New Predictions</a:t>
            </a:r>
          </a:p>
        </p:txBody>
      </p:sp>
    </p:spTree>
    <p:extLst>
      <p:ext uri="{BB962C8B-B14F-4D97-AF65-F5344CB8AC3E}">
        <p14:creationId xmlns:p14="http://schemas.microsoft.com/office/powerpoint/2010/main" val="161815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36CF-CB17-00EE-1AD2-758F22E0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09349"/>
            <a:ext cx="9875520" cy="1642281"/>
          </a:xfrm>
        </p:spPr>
        <p:txBody>
          <a:bodyPr>
            <a:normAutofit/>
          </a:bodyPr>
          <a:lstStyle/>
          <a:p>
            <a:br>
              <a:rPr lang="en-CA" b="1" dirty="0"/>
            </a:br>
            <a:r>
              <a:rPr lang="pt-BR" b="1" dirty="0" err="1"/>
              <a:t>Reusing</a:t>
            </a:r>
            <a:r>
              <a:rPr lang="pt-BR" b="1" dirty="0"/>
              <a:t> </a:t>
            </a:r>
            <a:r>
              <a:rPr lang="pt-BR" b="1" dirty="0" err="1"/>
              <a:t>XGBoost</a:t>
            </a:r>
            <a:r>
              <a:rPr lang="pt-BR" b="1" dirty="0"/>
              <a:t> model: overview</a:t>
            </a:r>
            <a:endParaRPr lang="en-CA" b="1" dirty="0"/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38A8-7158-A34D-8911-8688165A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5026"/>
            <a:ext cx="9872871" cy="4430973"/>
          </a:xfrm>
        </p:spPr>
        <p:txBody>
          <a:bodyPr/>
          <a:lstStyle/>
          <a:p>
            <a:endParaRPr lang="pt-BR" sz="2000" b="1" dirty="0"/>
          </a:p>
          <a:p>
            <a:r>
              <a:rPr lang="pt-BR" sz="2000" b="1" dirty="0"/>
              <a:t>R Script</a:t>
            </a:r>
            <a:r>
              <a:rPr lang="pt-BR" sz="2000" dirty="0"/>
              <a:t>: </a:t>
            </a:r>
            <a:r>
              <a:rPr lang="pt-BR" sz="2000" dirty="0" err="1"/>
              <a:t>models_new_predictions_XGB.R</a:t>
            </a:r>
            <a:endParaRPr lang="pt-BR" sz="2000" dirty="0"/>
          </a:p>
          <a:p>
            <a:r>
              <a:rPr lang="pt-BR" sz="2000" b="1" dirty="0" err="1"/>
              <a:t>Job</a:t>
            </a:r>
            <a:r>
              <a:rPr lang="pt-BR" sz="2000" b="1" dirty="0"/>
              <a:t> </a:t>
            </a:r>
            <a:r>
              <a:rPr lang="pt-BR" sz="2000" b="1" dirty="0" err="1"/>
              <a:t>name</a:t>
            </a:r>
            <a:r>
              <a:rPr lang="pt-BR" sz="2000" dirty="0"/>
              <a:t>: </a:t>
            </a:r>
            <a:r>
              <a:rPr lang="en-CA" sz="2000" dirty="0"/>
              <a:t>JOB 3 - STOCKS - Reuse </a:t>
            </a:r>
            <a:r>
              <a:rPr lang="en-CA" sz="2000" dirty="0" err="1"/>
              <a:t>XGBoost</a:t>
            </a:r>
            <a:r>
              <a:rPr lang="en-CA" sz="2000" dirty="0"/>
              <a:t> Model for New Predictions</a:t>
            </a:r>
          </a:p>
          <a:p>
            <a:r>
              <a:rPr lang="pt-BR" b="1" dirty="0" err="1"/>
              <a:t>Algorithm</a:t>
            </a:r>
            <a:r>
              <a:rPr lang="pt-BR" dirty="0"/>
              <a:t>: </a:t>
            </a:r>
            <a:r>
              <a:rPr lang="pt-BR" dirty="0" err="1"/>
              <a:t>XGBoost</a:t>
            </a:r>
            <a:endParaRPr lang="pt-BR" dirty="0"/>
          </a:p>
          <a:p>
            <a:r>
              <a:rPr lang="en-CA" b="1" dirty="0"/>
              <a:t>Libraries</a:t>
            </a:r>
            <a:r>
              <a:rPr lang="en-CA" dirty="0"/>
              <a:t>:  </a:t>
            </a:r>
            <a:r>
              <a:rPr lang="en-CA" dirty="0" err="1"/>
              <a:t>XGBoost</a:t>
            </a:r>
            <a:r>
              <a:rPr lang="en-CA" dirty="0"/>
              <a:t>, caret, DBI, </a:t>
            </a:r>
            <a:r>
              <a:rPr lang="en-CA" dirty="0" err="1"/>
              <a:t>odbc</a:t>
            </a:r>
            <a:r>
              <a:rPr lang="en-CA" dirty="0"/>
              <a:t>, </a:t>
            </a:r>
            <a:r>
              <a:rPr lang="en-CA" dirty="0" err="1"/>
              <a:t>dplyr</a:t>
            </a:r>
            <a:r>
              <a:rPr lang="en-CA" dirty="0"/>
              <a:t>, and ggplot2</a:t>
            </a:r>
          </a:p>
          <a:p>
            <a:r>
              <a:rPr lang="en-CA" b="1" dirty="0"/>
              <a:t>DB connection/manipulation</a:t>
            </a:r>
            <a:r>
              <a:rPr lang="en-CA" dirty="0"/>
              <a:t>:  DBI and </a:t>
            </a:r>
            <a:r>
              <a:rPr lang="en-CA" dirty="0" err="1"/>
              <a:t>odbc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Evaluate model:</a:t>
            </a:r>
            <a:r>
              <a:rPr lang="en-CA" dirty="0"/>
              <a:t> </a:t>
            </a:r>
            <a:r>
              <a:rPr lang="en-CA" dirty="0" err="1"/>
              <a:t>postResample</a:t>
            </a:r>
            <a:r>
              <a:rPr lang="en-CA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Save model:</a:t>
            </a:r>
            <a:r>
              <a:rPr lang="en-CA" dirty="0"/>
              <a:t> </a:t>
            </a:r>
            <a:r>
              <a:rPr lang="en-CA" dirty="0" err="1"/>
              <a:t>saveRDS</a:t>
            </a:r>
            <a:r>
              <a:rPr lang="en-CA" dirty="0"/>
              <a:t>(</a:t>
            </a:r>
            <a:r>
              <a:rPr lang="en-CA" dirty="0" err="1"/>
              <a:t>model_xgb</a:t>
            </a:r>
            <a:r>
              <a:rPr lang="en-CA" dirty="0"/>
              <a:t>, "./outputs/</a:t>
            </a:r>
            <a:r>
              <a:rPr lang="en-CA" dirty="0" err="1"/>
              <a:t>final_model_xgb.rds</a:t>
            </a:r>
            <a:r>
              <a:rPr lang="en-CA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575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Tools</a:t>
            </a: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8FB4751-880F-D840-AAA9-3A15815CC996}" type="slidenum">
              <a: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11387580"/>
              </p:ext>
            </p:extLst>
          </p:nvPr>
        </p:nvGraphicFramePr>
        <p:xfrm>
          <a:off x="1370237" y="2298530"/>
          <a:ext cx="9418189" cy="379747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{C4B1156A-380E-4F78-BDF5-A606A8083BF9}</a:tableStyleId>
              </a:tblPr>
              <a:tblGrid>
                <a:gridCol w="469168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72650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509378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PLANNED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USED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VISIO (ERD, DFD, and GANTT)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VISIO (ERD, DFD, and GANTT)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EXCEL (Data Dictionary)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EXCEL (Data Dictionary)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12226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SSMS / SQL Server (DDL/DML scripts, Data Storage)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SSMS / SQL Server (DDL/DML scripts, Data Storage)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R (Data Manipulation, Analysis, and ML)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R (Data Manipulation, Analysis, and ML)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712226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SSIS (Automation, and Integration)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SQL Server Agent (Job, Automation, and Integration)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465911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Power BI Report (visualization)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Power BI Report (visualization)</a:t>
                      </a:r>
                    </a:p>
                  </a:txBody>
                  <a:tcPr marL="123214" marR="123214" marT="123214" marB="616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2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FDDD-B335-AB1F-6DF2-B6D6AC5B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569D-C708-CF0A-879F-376618BC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" y="251591"/>
            <a:ext cx="11177517" cy="1468027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1. Getting the data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13089-D8FA-3357-011B-A4E1A01E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982" y="1972927"/>
            <a:ext cx="6942857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2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302A-C49D-988E-03EC-D056019A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83B9-4D9A-65C5-8AEB-7B6A271E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" y="251591"/>
            <a:ext cx="11177517" cy="1468027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2. Loading the model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9AA5A-D095-374B-58FC-CA35A9FEB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578" y="2747792"/>
            <a:ext cx="10209524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50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4010A-39D8-13B9-52E5-6589CB611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34F-992C-395F-3E28-69B8DAE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22" y="251591"/>
            <a:ext cx="9180376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3. Preparing the data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35E39-42D2-AC31-A3B5-5AEE5CEEC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1314" y="2044906"/>
            <a:ext cx="7197284" cy="3210373"/>
          </a:xfrm>
        </p:spPr>
      </p:pic>
    </p:spTree>
    <p:extLst>
      <p:ext uri="{BB962C8B-B14F-4D97-AF65-F5344CB8AC3E}">
        <p14:creationId xmlns:p14="http://schemas.microsoft.com/office/powerpoint/2010/main" val="246511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A2DE-D66D-A194-57AB-136F4669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7A37-B3A3-7F09-AC60-22538859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1" y="333477"/>
            <a:ext cx="6546358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4. Making new predictions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B8EB4-08A8-7478-615B-526949476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014" y="2855999"/>
            <a:ext cx="8971428" cy="1514286"/>
          </a:xfrm>
        </p:spPr>
      </p:pic>
    </p:spTree>
    <p:extLst>
      <p:ext uri="{BB962C8B-B14F-4D97-AF65-F5344CB8AC3E}">
        <p14:creationId xmlns:p14="http://schemas.microsoft.com/office/powerpoint/2010/main" val="1888932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AF41F-389F-CBE8-5803-A4E5AB513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2547-DD42-AB23-B2CB-2AB9AAF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1" y="333477"/>
            <a:ext cx="6546358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5. Evaluating metrics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DBAF2-7EBC-7EE0-7CE0-4CF5FAD9E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029" y="2710293"/>
            <a:ext cx="9042857" cy="1971429"/>
          </a:xfrm>
        </p:spPr>
      </p:pic>
    </p:spTree>
    <p:extLst>
      <p:ext uri="{BB962C8B-B14F-4D97-AF65-F5344CB8AC3E}">
        <p14:creationId xmlns:p14="http://schemas.microsoft.com/office/powerpoint/2010/main" val="2098827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5DB8-BB9E-7EC0-57FC-42562C99E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AAAA-14B3-7014-9188-83179755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1" y="333477"/>
            <a:ext cx="10749868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6. Saving metrics and  predictions to DB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5D424-8202-0337-267C-969E7BDFE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848" y="1793788"/>
            <a:ext cx="6142857" cy="4542857"/>
          </a:xfrm>
        </p:spPr>
      </p:pic>
    </p:spTree>
    <p:extLst>
      <p:ext uri="{BB962C8B-B14F-4D97-AF65-F5344CB8AC3E}">
        <p14:creationId xmlns:p14="http://schemas.microsoft.com/office/powerpoint/2010/main" val="254948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324C5-DE13-0E72-AA1C-E56ABAB9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FCE-7B61-345F-483E-E1937EE0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0" y="333477"/>
            <a:ext cx="10954585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</a:t>
            </a:r>
            <a:r>
              <a:rPr lang="pt-BR" b="1" dirty="0" err="1"/>
              <a:t>XGBoost</a:t>
            </a:r>
            <a:r>
              <a:rPr lang="pt-BR" b="1" dirty="0"/>
              <a:t> model</a:t>
            </a:r>
            <a:br>
              <a:rPr lang="en-CA" b="1" dirty="0"/>
            </a:br>
            <a:r>
              <a:rPr lang="en-CA" b="1" dirty="0"/>
              <a:t>7. Saving model to disk (conditional)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553C8-0EEC-6951-5728-D2943308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190" y="2214714"/>
            <a:ext cx="10047619" cy="2428571"/>
          </a:xfrm>
        </p:spPr>
      </p:pic>
    </p:spTree>
    <p:extLst>
      <p:ext uri="{BB962C8B-B14F-4D97-AF65-F5344CB8AC3E}">
        <p14:creationId xmlns:p14="http://schemas.microsoft.com/office/powerpoint/2010/main" val="240586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2507-C8D5-61F7-F72F-F5EBEE20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E636-777C-78DE-C54F-1B578297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0" y="333477"/>
            <a:ext cx="10954585" cy="146031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Reusing the Model Code </a:t>
            </a:r>
            <a:br>
              <a:rPr lang="en-CA" b="1" dirty="0"/>
            </a:br>
            <a:r>
              <a:rPr lang="en-CA" b="1" dirty="0"/>
              <a:t>8. Saving </a:t>
            </a:r>
            <a:r>
              <a:rPr lang="en-CA" b="1" dirty="0" err="1"/>
              <a:t>dataframes</a:t>
            </a:r>
            <a:r>
              <a:rPr lang="en-CA" b="1" dirty="0"/>
              <a:t> to csv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D11E6-4F7B-7F88-0AA4-8D62A8001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25" y="2800428"/>
            <a:ext cx="11714286" cy="1257143"/>
          </a:xfrm>
        </p:spPr>
      </p:pic>
    </p:spTree>
    <p:extLst>
      <p:ext uri="{BB962C8B-B14F-4D97-AF65-F5344CB8AC3E}">
        <p14:creationId xmlns:p14="http://schemas.microsoft.com/office/powerpoint/2010/main" val="458446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DA1D-5528-3D25-6C7D-447EC692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0710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r>
              <a:rPr lang="en-CA" b="1" dirty="0"/>
              <a:t>Live Demo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3EB9-3392-37F9-C7D1-89FF38E8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New Data Downloading</a:t>
            </a:r>
          </a:p>
          <a:p>
            <a:endParaRPr lang="en-CA" dirty="0"/>
          </a:p>
          <a:p>
            <a:pPr lvl="0"/>
            <a:r>
              <a:rPr lang="en-CA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New Prediction with Saved ML Model</a:t>
            </a:r>
          </a:p>
          <a:p>
            <a:endParaRPr lang="en-CA" dirty="0"/>
          </a:p>
          <a:p>
            <a:pPr lvl="0"/>
            <a:r>
              <a:rPr lang="en-CA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 Power BI Pages Navigation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556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14C0D-C8B1-E2EA-EF82-81ABC654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BE4B8D15-55AE-569E-8D14-F0579ACA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80C45-3727-E65F-356B-C4EEF2F6A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  <a:effectLst/>
              </a:rPr>
              <a:t>Power BI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C752D-CAAB-0F3C-A19C-BD388F39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Statistics Overview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Profitability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Consumer Cyclical Comparison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Communication Services Comparison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Ticker &amp; Indexes Comparison timeline (S&amp;P500, Nasdaq, and Dollar)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Ticker &amp; Indexes Correlation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Ticker Candlestick &amp; Volume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Ticker Moving Average &amp; Volatility</a:t>
            </a:r>
          </a:p>
          <a:p>
            <a:pPr indent="-182880" algn="l">
              <a:buFont typeface="Corbe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7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085B0E01-CA2D-01EF-72DF-CC2B22E45C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44221-C555-C76B-C6D2-E5B8A6DA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  <a:effectLst/>
              </a:rPr>
              <a:t>Business Case Documentation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A1B7C-EDCE-28EC-DCEB-7182F846E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57400"/>
            <a:ext cx="9872871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182880" algn="l">
              <a:buFont typeface="Corbel" pitchFamily="34" charset="0"/>
              <a:buChar char="•"/>
            </a:pPr>
            <a:r>
              <a:rPr lang="en-US">
                <a:solidFill>
                  <a:schemeClr val="bg1"/>
                </a:solidFill>
                <a:effectLst/>
              </a:rPr>
              <a:t>ERD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>
                <a:solidFill>
                  <a:schemeClr val="bg1"/>
                </a:solidFill>
                <a:effectLst/>
              </a:rPr>
              <a:t>DFD (Level 0 and Level 1)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>
                <a:solidFill>
                  <a:schemeClr val="bg1"/>
                </a:solidFill>
                <a:effectLst/>
              </a:rPr>
              <a:t>Data Dictionary</a:t>
            </a:r>
          </a:p>
          <a:p>
            <a:pPr marL="342900" lvl="0" indent="-182880" algn="l">
              <a:buFont typeface="Corbel" pitchFamily="34" charset="0"/>
              <a:buChar char="•"/>
            </a:pPr>
            <a:r>
              <a:rPr lang="en-US">
                <a:solidFill>
                  <a:schemeClr val="bg1"/>
                </a:solidFill>
                <a:effectLst/>
              </a:rPr>
              <a:t>DDL Code</a:t>
            </a:r>
          </a:p>
          <a:p>
            <a:pPr marL="342900" lvl="0" indent="-182880" algn="l">
              <a:spcAft>
                <a:spcPts val="800"/>
              </a:spcAft>
              <a:buFont typeface="Corbel" pitchFamily="34" charset="0"/>
              <a:buChar char="•"/>
            </a:pPr>
            <a:r>
              <a:rPr lang="en-US">
                <a:solidFill>
                  <a:schemeClr val="bg1"/>
                </a:solidFill>
                <a:effectLst/>
              </a:rPr>
              <a:t>Gantt Chart</a:t>
            </a:r>
          </a:p>
          <a:p>
            <a:pPr indent="-182880" algn="l">
              <a:buFont typeface="Corbel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81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416-AFDC-8AC8-7959-2B34E211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64950"/>
            <a:ext cx="9875520" cy="1179871"/>
          </a:xfrm>
        </p:spPr>
        <p:txBody>
          <a:bodyPr>
            <a:noAutofit/>
          </a:bodyPr>
          <a:lstStyle/>
          <a:p>
            <a:br>
              <a:rPr lang="en-CA" b="1" dirty="0"/>
            </a:br>
            <a:r>
              <a:rPr lang="en-CA" b="1" dirty="0"/>
              <a:t>Statistics Overview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4CCB6-D030-4F2F-007B-E093E673D13D}"/>
              </a:ext>
            </a:extLst>
          </p:cNvPr>
          <p:cNvSpPr txBox="1"/>
          <p:nvPr/>
        </p:nvSpPr>
        <p:spPr>
          <a:xfrm>
            <a:off x="3171608" y="4583669"/>
            <a:ext cx="64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KPI</a:t>
            </a:r>
            <a:r>
              <a:rPr lang="pt-BR" dirty="0"/>
              <a:t> = (1 – (manual </a:t>
            </a:r>
            <a:r>
              <a:rPr lang="pt-BR" dirty="0" err="1"/>
              <a:t>interventions</a:t>
            </a:r>
            <a:r>
              <a:rPr lang="pt-BR" dirty="0"/>
              <a:t>/ total </a:t>
            </a:r>
            <a:r>
              <a:rPr lang="pt-BR" dirty="0" err="1"/>
              <a:t>executions</a:t>
            </a:r>
            <a:r>
              <a:rPr lang="pt-BR" dirty="0"/>
              <a:t>)) * 100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ECF051-B2CC-D25E-CEEA-93537477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245" y="1544821"/>
            <a:ext cx="8154286" cy="4600000"/>
          </a:xfrm>
        </p:spPr>
      </p:pic>
    </p:spTree>
    <p:extLst>
      <p:ext uri="{BB962C8B-B14F-4D97-AF65-F5344CB8AC3E}">
        <p14:creationId xmlns:p14="http://schemas.microsoft.com/office/powerpoint/2010/main" val="3687802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FF92-B68B-3391-A4C7-E6FACF54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5303"/>
            <a:ext cx="9875520" cy="1179871"/>
          </a:xfrm>
        </p:spPr>
        <p:txBody>
          <a:bodyPr>
            <a:normAutofit fontScale="90000"/>
          </a:bodyPr>
          <a:lstStyle/>
          <a:p>
            <a:br>
              <a:rPr lang="en-CA" sz="4900" b="1" dirty="0"/>
            </a:br>
            <a:r>
              <a:rPr lang="en-CA" sz="4900" b="1" dirty="0"/>
              <a:t>Performance (events effect)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F08FA-CD92-01B0-BD38-51A17963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083" y="1660584"/>
            <a:ext cx="8162159" cy="4589786"/>
          </a:xfrm>
        </p:spPr>
      </p:pic>
    </p:spTree>
    <p:extLst>
      <p:ext uri="{BB962C8B-B14F-4D97-AF65-F5344CB8AC3E}">
        <p14:creationId xmlns:p14="http://schemas.microsoft.com/office/powerpoint/2010/main" val="4258587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F0E-D940-CBC4-C6AB-E3E6FB1E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43897"/>
          </a:xfrm>
        </p:spPr>
        <p:txBody>
          <a:bodyPr>
            <a:normAutofit/>
          </a:bodyPr>
          <a:lstStyle/>
          <a:p>
            <a:r>
              <a:rPr lang="en-CA" b="1" dirty="0"/>
              <a:t>Profitability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46B18-8581-B31A-B957-7A1AA4715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3175" y="1750067"/>
            <a:ext cx="8173591" cy="4498333"/>
          </a:xfrm>
        </p:spPr>
      </p:pic>
    </p:spTree>
    <p:extLst>
      <p:ext uri="{BB962C8B-B14F-4D97-AF65-F5344CB8AC3E}">
        <p14:creationId xmlns:p14="http://schemas.microsoft.com/office/powerpoint/2010/main" val="2753751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82F4-31EC-D20D-2594-7FA265DC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43897"/>
          </a:xfrm>
        </p:spPr>
        <p:txBody>
          <a:bodyPr>
            <a:normAutofit fontScale="90000"/>
          </a:bodyPr>
          <a:lstStyle/>
          <a:p>
            <a:br>
              <a:rPr lang="en-CA" sz="4900" b="1" dirty="0"/>
            </a:br>
            <a:r>
              <a:rPr lang="en-CA" sz="4900" b="1" dirty="0"/>
              <a:t>Consumer Cyclical Comparison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06AAC-D05A-3CC1-D581-C10BAC3D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643" y="1750067"/>
            <a:ext cx="8179306" cy="4498333"/>
          </a:xfrm>
        </p:spPr>
      </p:pic>
    </p:spTree>
    <p:extLst>
      <p:ext uri="{BB962C8B-B14F-4D97-AF65-F5344CB8AC3E}">
        <p14:creationId xmlns:p14="http://schemas.microsoft.com/office/powerpoint/2010/main" val="2654791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E19E-27A8-E7AA-7141-DF9D5DFA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4232"/>
          </a:xfrm>
        </p:spPr>
        <p:txBody>
          <a:bodyPr>
            <a:normAutofit fontScale="90000"/>
          </a:bodyPr>
          <a:lstStyle/>
          <a:p>
            <a:r>
              <a:rPr lang="en-CA" sz="4900" b="1" dirty="0"/>
              <a:t>Communication Services Comparison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CC83-3055-978E-96D2-910ABEA0F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303" y="1833111"/>
            <a:ext cx="8179306" cy="4504049"/>
          </a:xfrm>
        </p:spPr>
      </p:pic>
    </p:spTree>
    <p:extLst>
      <p:ext uri="{BB962C8B-B14F-4D97-AF65-F5344CB8AC3E}">
        <p14:creationId xmlns:p14="http://schemas.microsoft.com/office/powerpoint/2010/main" val="2833356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C13B-DFBC-0339-765E-676F498A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DA0-7A73-785C-C8F1-90E45038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64544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en-CA" sz="4900" b="1" dirty="0"/>
              <a:t>Amazon &amp; Indexes Comparison</a:t>
            </a:r>
            <a:br>
              <a:rPr lang="en-CA" sz="4900" b="1" dirty="0"/>
            </a:br>
            <a:r>
              <a:rPr lang="en-CA" sz="4900" b="1" dirty="0"/>
              <a:t>S&amp;P500, Nasdaq, Dollar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07E7F-9014-87FE-C141-A7EF40E83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303" y="1833111"/>
            <a:ext cx="8179306" cy="4504049"/>
          </a:xfrm>
        </p:spPr>
      </p:pic>
    </p:spTree>
    <p:extLst>
      <p:ext uri="{BB962C8B-B14F-4D97-AF65-F5344CB8AC3E}">
        <p14:creationId xmlns:p14="http://schemas.microsoft.com/office/powerpoint/2010/main" val="2208579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614FD-838C-7E03-4511-91DCEC16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E9B3-57D3-FE4B-4B95-7B688A6D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82" y="393742"/>
            <a:ext cx="9875520" cy="1159755"/>
          </a:xfrm>
        </p:spPr>
        <p:txBody>
          <a:bodyPr>
            <a:normAutofit/>
          </a:bodyPr>
          <a:lstStyle/>
          <a:p>
            <a:r>
              <a:rPr lang="en-CA" b="1" dirty="0"/>
              <a:t>Amazon &amp; Indexes Correlation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78868-EFE9-FF8C-C836-BDB1EE70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303" y="1833111"/>
            <a:ext cx="8179306" cy="4504049"/>
          </a:xfrm>
        </p:spPr>
      </p:pic>
    </p:spTree>
    <p:extLst>
      <p:ext uri="{BB962C8B-B14F-4D97-AF65-F5344CB8AC3E}">
        <p14:creationId xmlns:p14="http://schemas.microsoft.com/office/powerpoint/2010/main" val="2670529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BF1BB-C84A-EBB4-C60E-16CFA18B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2736-C4EF-0B32-859A-AECDD57F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3729"/>
          </a:xfrm>
        </p:spPr>
        <p:txBody>
          <a:bodyPr>
            <a:normAutofit/>
          </a:bodyPr>
          <a:lstStyle/>
          <a:p>
            <a:r>
              <a:rPr lang="en-CA" b="1" dirty="0"/>
              <a:t>Moving Average &amp; Volatility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1DE85-ABDD-A814-A431-FFA3293F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303" y="1833111"/>
            <a:ext cx="8165714" cy="4582857"/>
          </a:xfrm>
        </p:spPr>
      </p:pic>
    </p:spTree>
    <p:extLst>
      <p:ext uri="{BB962C8B-B14F-4D97-AF65-F5344CB8AC3E}">
        <p14:creationId xmlns:p14="http://schemas.microsoft.com/office/powerpoint/2010/main" val="1819966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AE2F-51E8-8315-28CC-B1530885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77C9-D916-13DB-CB39-9131E884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47746"/>
            <a:ext cx="9875520" cy="1213906"/>
          </a:xfrm>
        </p:spPr>
        <p:txBody>
          <a:bodyPr>
            <a:normAutofit/>
          </a:bodyPr>
          <a:lstStyle/>
          <a:p>
            <a:r>
              <a:rPr lang="en-CA" b="1" dirty="0"/>
              <a:t> Amazon Candlestick and Volume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A817E-CC4F-EF87-B996-BAE79D6EF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303" y="1833111"/>
            <a:ext cx="8165714" cy="4577143"/>
          </a:xfrm>
        </p:spPr>
      </p:pic>
    </p:spTree>
    <p:extLst>
      <p:ext uri="{BB962C8B-B14F-4D97-AF65-F5344CB8AC3E}">
        <p14:creationId xmlns:p14="http://schemas.microsoft.com/office/powerpoint/2010/main" val="827831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28F04-58C0-C1EE-68EF-BC92AD45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53F5C995-ECD0-F4E5-5B98-861B74D7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553C-B50A-D1A4-4944-DD38FA3F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700" y="2536723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chemeClr val="bg1"/>
                </a:solidFill>
                <a:effectLst/>
              </a:rPr>
              <a:t>Thank You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F52-3D9E-D54D-9386-F30ACD75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CA" b="1" dirty="0"/>
              <a:t>Entity Relationship Diagram</a:t>
            </a:r>
          </a:p>
          <a:p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2CD965-0B5C-7C0D-38D9-82008997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066" y="1828308"/>
            <a:ext cx="6561736" cy="3634295"/>
          </a:xfrm>
        </p:spPr>
      </p:pic>
    </p:spTree>
    <p:extLst>
      <p:ext uri="{BB962C8B-B14F-4D97-AF65-F5344CB8AC3E}">
        <p14:creationId xmlns:p14="http://schemas.microsoft.com/office/powerpoint/2010/main" val="2287008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7C16-15D4-8021-87ED-3548E96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35975"/>
            <a:ext cx="10713720" cy="589935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References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85C284-ABB3-1156-0331-7C0922F6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25911"/>
            <a:ext cx="11641394" cy="571254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Are there packages that allow you to analyse stock prices using R just like Python? (n.d.). Quora. Retrieved April 13, 2025, from https://www.quora.com/Are-there-packages-that-allow-you-to-analyse-stock-prices-using-R-just-like-Python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Brownlee, J. (2019, August 22). Save And Finalize Your Machine Learning Model in R. MachineLearningMastery.com. Retrieved April 13, 2025, from https://machinelearningmastery.com/finalize-machine-learning-models-in-r/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Core Functions in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tidyquant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(n.d.). Retrieved April 13, 2025, from https://business-science.github.io/tidyquant/articles/TQ01-core-functions-in-tidyquant.html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Data Visualization. (n.d.). Retrieved April 13, 2025, from https://socviz.co/makeplot.html#makeplot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Davidiseminger. (n.d.). Run R scripts in Power BI Desktop - Power BI. Microsoft Learn. Retrieved April 13, 2025, from https://learn.microsoft.com/en-us/power-bi/connect-data/desktop-r-scripts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Fix, B. (2022, November 13).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Tidyquant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: An Open-Access Tool for Studying the Stock Market. Economics From the Top Down. Retrieved April 13, 2025, from https://economicsfromthetopdown.com/2021/09/18/tidyquant-an-open-access-tool-for-studying-the-stock-market/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Package index. (n.d.). Retrieved April 13, 2025, from https://ggplot2.tidyverse.org/reference/#geoms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Robbins, Z. B. J. (2019, March 14). 21 Stock data with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tidyquant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| edav.info/. Retrieved April 13, 2025, from https://jtr13.github.io/EDAVold/tidyquant.html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RPubs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- Analyzing Performance with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Tidyquant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(n.d.). Retrieved April 13, 2025, from https://rpubs.com/shaye-thyne/finModelingQuiz5_a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RPubs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-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XGBoost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Iris Classification Example in R. (n.d.). Retrieved April 13, 2025, from https://rpubs.com/dalekube/XGBoost-Iris-Classification-Example-in-R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tidyquant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package -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RDocumentation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(n.d.). Retrieved April 13, 2025, from https://www.rdocumentation.org/packages/tidyquant/versions/1.0.11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VanMSFT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(n.d.). </a:t>
            </a:r>
            <a:r>
              <a:rPr lang="en-CA" sz="1200" i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Quickstart</a:t>
            </a:r>
            <a:r>
              <a:rPr lang="en-CA" sz="1200" i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: Run R scripts - SQL machine learning. Microsoft Learn. Retrieved April 13, 2025, from https://learn.microsoft.com/en-us/sql/machine-learning/tutorials/quickstart-r-create-script?view=sql-server-ver16</a:t>
            </a:r>
            <a:endParaRPr lang="en-CA" sz="12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7546-A5BA-17EA-51F3-84FFEE47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867400" cy="1356360"/>
          </a:xfrm>
        </p:spPr>
        <p:txBody>
          <a:bodyPr>
            <a:normAutofit/>
          </a:bodyPr>
          <a:lstStyle/>
          <a:p>
            <a:r>
              <a:rPr lang="en-CA" b="1" dirty="0"/>
              <a:t>Data Flow Diagram</a:t>
            </a:r>
          </a:p>
        </p:txBody>
      </p:sp>
      <p:pic>
        <p:nvPicPr>
          <p:cNvPr id="7" name="Content Placeholder 6" descr="A diagram of data analysis">
            <a:extLst>
              <a:ext uri="{FF2B5EF4-FFF2-40B4-BE49-F238E27FC236}">
                <a16:creationId xmlns:a16="http://schemas.microsoft.com/office/drawing/2014/main" id="{C0DA8796-42AD-9873-F4E2-F8E6CCB9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9655"/>
            <a:ext cx="3153215" cy="22386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C8527-3643-B97A-EF78-AC0AF5692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0875" y="184330"/>
            <a:ext cx="4192060" cy="64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F6C-4F21-C513-2C66-28FA764D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Data Dictionary</a:t>
            </a:r>
          </a:p>
          <a:p>
            <a:endParaRPr lang="en-CA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6019573-F9DB-6554-7F47-326F79B05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70" y="1408465"/>
            <a:ext cx="8302196" cy="5201376"/>
          </a:xfrm>
        </p:spPr>
      </p:pic>
    </p:spTree>
    <p:extLst>
      <p:ext uri="{BB962C8B-B14F-4D97-AF65-F5344CB8AC3E}">
        <p14:creationId xmlns:p14="http://schemas.microsoft.com/office/powerpoint/2010/main" val="125633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F548-5253-F654-0B28-CB4D689E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CA" b="1" kern="1200" dirty="0">
                <a:effectLst/>
                <a:latin typeface="+mj-lt"/>
                <a:ea typeface="+mj-ea"/>
                <a:cs typeface="+mj-cs"/>
              </a:rPr>
              <a:t>DDL Code</a:t>
            </a:r>
            <a:endParaRPr lang="en-CA" kern="1200" dirty="0">
              <a:effectLst/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8D5BCDC-B488-9E93-C28F-5A4FC4619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39673"/>
              </p:ext>
            </p:extLst>
          </p:nvPr>
        </p:nvGraphicFramePr>
        <p:xfrm>
          <a:off x="1143000" y="1671484"/>
          <a:ext cx="6693061" cy="442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D4D464-5E8D-334E-38CA-72A5A3ACBC9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716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696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1882</Words>
  <Application>Microsoft Office PowerPoint</Application>
  <PresentationFormat>Widescreen</PresentationFormat>
  <Paragraphs>198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Arial</vt:lpstr>
      <vt:lpstr>Corbel</vt:lpstr>
      <vt:lpstr>Courier New</vt:lpstr>
      <vt:lpstr>Sagona Book</vt:lpstr>
      <vt:lpstr>Symbol</vt:lpstr>
      <vt:lpstr>Basis</vt:lpstr>
      <vt:lpstr>Applied Data Analytics  Analyzing the TRUMP effect on Amazon, Google, Meta, and Tesla stocks</vt:lpstr>
      <vt:lpstr> Project Overview </vt:lpstr>
      <vt:lpstr> Gantt Chart </vt:lpstr>
      <vt:lpstr>Tools</vt:lpstr>
      <vt:lpstr>Business Case Documentation</vt:lpstr>
      <vt:lpstr>Entity Relationship Diagram </vt:lpstr>
      <vt:lpstr>Data Flow Diagram</vt:lpstr>
      <vt:lpstr>Data Dictionary </vt:lpstr>
      <vt:lpstr>DDL Code </vt:lpstr>
      <vt:lpstr>Scripts used for the project</vt:lpstr>
      <vt:lpstr>API data structure</vt:lpstr>
      <vt:lpstr>Automation SOLUTION</vt:lpstr>
      <vt:lpstr>API Data ImporT</vt:lpstr>
      <vt:lpstr>1. API Data Import: overview</vt:lpstr>
      <vt:lpstr>2. API Data Import: script and job list</vt:lpstr>
      <vt:lpstr>3. API Data Import: Job setting</vt:lpstr>
      <vt:lpstr>4. API Data Import: Job steps</vt:lpstr>
      <vt:lpstr>5. API Data Import: Scheduler</vt:lpstr>
      <vt:lpstr>6. API Data Import: job history</vt:lpstr>
      <vt:lpstr>API Data ImporT</vt:lpstr>
      <vt:lpstr>1. API Data Import Last day before downloading (April 03)</vt:lpstr>
      <vt:lpstr>2. API Data Import: job list</vt:lpstr>
      <vt:lpstr>3. API Data Import: execution</vt:lpstr>
      <vt:lpstr>4. API Data Import: conclusion</vt:lpstr>
      <vt:lpstr>5. API Data Import: job history</vt:lpstr>
      <vt:lpstr>6. API Data Import Last day after downloading (April 04)</vt:lpstr>
      <vt:lpstr>7. Jobs outputs</vt:lpstr>
      <vt:lpstr>XGBoost Model  Training and Saving </vt:lpstr>
      <vt:lpstr>XGBoost model builder: overview</vt:lpstr>
      <vt:lpstr> XGBoost model builder : stock table </vt:lpstr>
      <vt:lpstr> XGBoost model builder 1. Getting the data </vt:lpstr>
      <vt:lpstr> XGBoost model builder  2. Preparing the data </vt:lpstr>
      <vt:lpstr> XGBoost model builder  3. Training the model </vt:lpstr>
      <vt:lpstr> XGBoost model builder  4. Making predictions and saving metrics to DB </vt:lpstr>
      <vt:lpstr> XGBoost model builder  5. Evaluating metrics </vt:lpstr>
      <vt:lpstr> XGBoost model builder  6. Saving model to disk </vt:lpstr>
      <vt:lpstr> XGBoost model builder  7. Saving data frames to csv </vt:lpstr>
      <vt:lpstr>REUSING XGBOOST Model  FOR New PredictionS</vt:lpstr>
      <vt:lpstr> Reusing XGBoost model: overview </vt:lpstr>
      <vt:lpstr> Reusing XGBoost model 1. Getting the data </vt:lpstr>
      <vt:lpstr> Reusing XGBoost model 2. Loading the model </vt:lpstr>
      <vt:lpstr> Reusing XGBoost model 3. Preparing the data </vt:lpstr>
      <vt:lpstr> Reusing XGBoost model 4. Making new predictions </vt:lpstr>
      <vt:lpstr> Reusing XGBoost model 5. Evaluating metrics </vt:lpstr>
      <vt:lpstr> Reusing XGBoost model 6. Saving metrics and  predictions to DB </vt:lpstr>
      <vt:lpstr> Reusing XGBoost model 7. Saving model to disk (conditional) </vt:lpstr>
      <vt:lpstr> Reusing the Model Code  8. Saving dataframes to csv </vt:lpstr>
      <vt:lpstr> Live Demo </vt:lpstr>
      <vt:lpstr>Power BI</vt:lpstr>
      <vt:lpstr> Statistics Overview </vt:lpstr>
      <vt:lpstr> Performance (events effect) </vt:lpstr>
      <vt:lpstr>Profitability</vt:lpstr>
      <vt:lpstr> Consumer Cyclical Comparison </vt:lpstr>
      <vt:lpstr>Communication Services Comparison</vt:lpstr>
      <vt:lpstr>Amazon &amp; Indexes Comparison S&amp;P500, Nasdaq, Dollar</vt:lpstr>
      <vt:lpstr>Amazon &amp; Indexes Correlation</vt:lpstr>
      <vt:lpstr>Moving Average &amp; Volatility</vt:lpstr>
      <vt:lpstr> Amazon Candlestick and Volume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Elaine da Silva</dc:creator>
  <cp:lastModifiedBy>Elaine da Silva</cp:lastModifiedBy>
  <cp:revision>1</cp:revision>
  <dcterms:created xsi:type="dcterms:W3CDTF">2025-04-06T17:02:09Z</dcterms:created>
  <dcterms:modified xsi:type="dcterms:W3CDTF">2025-04-16T13:28:15Z</dcterms:modified>
</cp:coreProperties>
</file>