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317" r:id="rId5"/>
    <p:sldId id="335" r:id="rId6"/>
    <p:sldId id="318" r:id="rId7"/>
    <p:sldId id="309" r:id="rId8"/>
    <p:sldId id="319" r:id="rId9"/>
    <p:sldId id="323" r:id="rId10"/>
    <p:sldId id="322" r:id="rId11"/>
    <p:sldId id="364" r:id="rId12"/>
    <p:sldId id="316" r:id="rId13"/>
    <p:sldId id="310" r:id="rId14"/>
    <p:sldId id="329" r:id="rId15"/>
    <p:sldId id="336" r:id="rId16"/>
    <p:sldId id="333" r:id="rId17"/>
    <p:sldId id="334" r:id="rId18"/>
    <p:sldId id="332" r:id="rId19"/>
    <p:sldId id="328" r:id="rId20"/>
    <p:sldId id="338" r:id="rId21"/>
    <p:sldId id="348" r:id="rId22"/>
    <p:sldId id="362" r:id="rId23"/>
    <p:sldId id="363" r:id="rId24"/>
    <p:sldId id="342" r:id="rId25"/>
    <p:sldId id="346" r:id="rId26"/>
    <p:sldId id="344" r:id="rId27"/>
    <p:sldId id="349" r:id="rId28"/>
    <p:sldId id="354" r:id="rId29"/>
    <p:sldId id="355" r:id="rId30"/>
    <p:sldId id="357" r:id="rId31"/>
    <p:sldId id="356" r:id="rId32"/>
    <p:sldId id="339" r:id="rId33"/>
    <p:sldId id="361" r:id="rId34"/>
    <p:sldId id="337" r:id="rId35"/>
    <p:sldId id="331" r:id="rId36"/>
    <p:sldId id="30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8AA0E-A182-4D21-9A7F-402C68C7EBB9}" v="265" dt="2025-04-10T12:31:40.013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8/10/relationships/authors" Target="authors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da Silva" userId="e9a87bde7f50edd9" providerId="LiveId" clId="{51D8AA0E-A182-4D21-9A7F-402C68C7EBB9}"/>
    <pc:docChg chg="undo custSel addSld delSld modSld sldOrd">
      <pc:chgData name="Elaine da Silva" userId="e9a87bde7f50edd9" providerId="LiveId" clId="{51D8AA0E-A182-4D21-9A7F-402C68C7EBB9}" dt="2025-04-10T12:31:40.013" v="4570" actId="20577"/>
      <pc:docMkLst>
        <pc:docMk/>
      </pc:docMkLst>
      <pc:sldChg chg="del">
        <pc:chgData name="Elaine da Silva" userId="e9a87bde7f50edd9" providerId="LiveId" clId="{51D8AA0E-A182-4D21-9A7F-402C68C7EBB9}" dt="2025-04-08T01:13:00.871" v="3957" actId="47"/>
        <pc:sldMkLst>
          <pc:docMk/>
          <pc:sldMk cId="95992585" sldId="257"/>
        </pc:sldMkLst>
      </pc:sldChg>
      <pc:sldChg chg="modSp mod ord">
        <pc:chgData name="Elaine da Silva" userId="e9a87bde7f50edd9" providerId="LiveId" clId="{51D8AA0E-A182-4D21-9A7F-402C68C7EBB9}" dt="2025-04-07T21:35:38.681" v="512" actId="6549"/>
        <pc:sldMkLst>
          <pc:docMk/>
          <pc:sldMk cId="1966913227" sldId="309"/>
        </pc:sldMkLst>
        <pc:graphicFrameChg chg="modGraphic">
          <ac:chgData name="Elaine da Silva" userId="e9a87bde7f50edd9" providerId="LiveId" clId="{51D8AA0E-A182-4D21-9A7F-402C68C7EBB9}" dt="2025-04-07T21:35:38.681" v="512" actId="6549"/>
          <ac:graphicFrameMkLst>
            <pc:docMk/>
            <pc:sldMk cId="1966913227" sldId="309"/>
            <ac:graphicFrameMk id="8" creationId="{DC793077-5CA0-4FA6-C031-3643E6E76D81}"/>
          </ac:graphicFrameMkLst>
        </pc:graphicFrameChg>
      </pc:sldChg>
      <pc:sldChg chg="modSp add mod">
        <pc:chgData name="Elaine da Silva" userId="e9a87bde7f50edd9" providerId="LiveId" clId="{51D8AA0E-A182-4D21-9A7F-402C68C7EBB9}" dt="2025-04-08T11:19:10.778" v="4183" actId="20577"/>
        <pc:sldMkLst>
          <pc:docMk/>
          <pc:sldMk cId="1880518476" sldId="310"/>
        </pc:sldMkLst>
        <pc:spChg chg="mod">
          <ac:chgData name="Elaine da Silva" userId="e9a87bde7f50edd9" providerId="LiveId" clId="{51D8AA0E-A182-4D21-9A7F-402C68C7EBB9}" dt="2025-04-08T11:19:10.778" v="4183" actId="20577"/>
          <ac:spMkLst>
            <pc:docMk/>
            <pc:sldMk cId="1880518476" sldId="310"/>
            <ac:spMk id="11" creationId="{949404F1-8E94-7D3D-71E2-A1A4B7CBCB4A}"/>
          </ac:spMkLst>
        </pc:spChg>
      </pc:sldChg>
      <pc:sldChg chg="addSp delSp modSp del mod">
        <pc:chgData name="Elaine da Silva" userId="e9a87bde7f50edd9" providerId="LiveId" clId="{51D8AA0E-A182-4D21-9A7F-402C68C7EBB9}" dt="2025-04-07T22:59:24.147" v="2991" actId="2696"/>
        <pc:sldMkLst>
          <pc:docMk/>
          <pc:sldMk cId="4230106960" sldId="310"/>
        </pc:sldMkLst>
      </pc:sldChg>
      <pc:sldChg chg="addSp modSp del mod ord modClrScheme chgLayout">
        <pc:chgData name="Elaine da Silva" userId="e9a87bde7f50edd9" providerId="LiveId" clId="{51D8AA0E-A182-4D21-9A7F-402C68C7EBB9}" dt="2025-04-08T01:24:24.482" v="4072" actId="47"/>
        <pc:sldMkLst>
          <pc:docMk/>
          <pc:sldMk cId="859909800" sldId="312"/>
        </pc:sldMkLst>
      </pc:sldChg>
      <pc:sldChg chg="modSp mod ord">
        <pc:chgData name="Elaine da Silva" userId="e9a87bde7f50edd9" providerId="LiveId" clId="{51D8AA0E-A182-4D21-9A7F-402C68C7EBB9}" dt="2025-04-07T22:48:52.520" v="2868" actId="20577"/>
        <pc:sldMkLst>
          <pc:docMk/>
          <pc:sldMk cId="537809529" sldId="316"/>
        </pc:sldMkLst>
        <pc:graphicFrameChg chg="mod modGraphic">
          <ac:chgData name="Elaine da Silva" userId="e9a87bde7f50edd9" providerId="LiveId" clId="{51D8AA0E-A182-4D21-9A7F-402C68C7EBB9}" dt="2025-04-07T22:48:52.520" v="2868" actId="20577"/>
          <ac:graphicFrameMkLst>
            <pc:docMk/>
            <pc:sldMk cId="537809529" sldId="316"/>
            <ac:graphicFrameMk id="6" creationId="{D3F53A55-1F2B-EB7F-3E43-C43170D77989}"/>
          </ac:graphicFrameMkLst>
        </pc:graphicFrameChg>
      </pc:sldChg>
      <pc:sldChg chg="modSp mod">
        <pc:chgData name="Elaine da Silva" userId="e9a87bde7f50edd9" providerId="LiveId" clId="{51D8AA0E-A182-4D21-9A7F-402C68C7EBB9}" dt="2025-04-08T01:20:17.631" v="4053" actId="20577"/>
        <pc:sldMkLst>
          <pc:docMk/>
          <pc:sldMk cId="1338167130" sldId="317"/>
        </pc:sldMkLst>
        <pc:spChg chg="mod">
          <ac:chgData name="Elaine da Silva" userId="e9a87bde7f50edd9" providerId="LiveId" clId="{51D8AA0E-A182-4D21-9A7F-402C68C7EBB9}" dt="2025-04-08T01:20:17.631" v="4053" actId="20577"/>
          <ac:spMkLst>
            <pc:docMk/>
            <pc:sldMk cId="1338167130" sldId="317"/>
            <ac:spMk id="3" creationId="{B45A4A65-E8B8-40CF-7ABD-97EA8FA97521}"/>
          </ac:spMkLst>
        </pc:spChg>
      </pc:sldChg>
      <pc:sldChg chg="modSp mod ord">
        <pc:chgData name="Elaine da Silva" userId="e9a87bde7f50edd9" providerId="LiveId" clId="{51D8AA0E-A182-4D21-9A7F-402C68C7EBB9}" dt="2025-04-07T22:48:16.395" v="2851"/>
        <pc:sldMkLst>
          <pc:docMk/>
          <pc:sldMk cId="4056212273" sldId="322"/>
        </pc:sldMkLst>
        <pc:graphicFrameChg chg="mod modGraphic">
          <ac:chgData name="Elaine da Silva" userId="e9a87bde7f50edd9" providerId="LiveId" clId="{51D8AA0E-A182-4D21-9A7F-402C68C7EBB9}" dt="2025-04-07T20:56:05.630" v="380" actId="20577"/>
          <ac:graphicFrameMkLst>
            <pc:docMk/>
            <pc:sldMk cId="4056212273" sldId="322"/>
            <ac:graphicFrameMk id="5" creationId="{99EA9E26-F8AF-A8DE-AE8D-226757383E8B}"/>
          </ac:graphicFrameMkLst>
        </pc:graphicFrameChg>
      </pc:sldChg>
      <pc:sldChg chg="modSp mod">
        <pc:chgData name="Elaine da Silva" userId="e9a87bde7f50edd9" providerId="LiveId" clId="{51D8AA0E-A182-4D21-9A7F-402C68C7EBB9}" dt="2025-04-07T22:54:09.559" v="2950" actId="6549"/>
        <pc:sldMkLst>
          <pc:docMk/>
          <pc:sldMk cId="806153462" sldId="323"/>
        </pc:sldMkLst>
        <pc:graphicFrameChg chg="mod modGraphic">
          <ac:chgData name="Elaine da Silva" userId="e9a87bde7f50edd9" providerId="LiveId" clId="{51D8AA0E-A182-4D21-9A7F-402C68C7EBB9}" dt="2025-04-07T22:54:09.559" v="2950" actId="6549"/>
          <ac:graphicFrameMkLst>
            <pc:docMk/>
            <pc:sldMk cId="806153462" sldId="323"/>
            <ac:graphicFrameMk id="2" creationId="{F96F1B68-2C49-5B72-77E5-AD03D181BD01}"/>
          </ac:graphicFrameMkLst>
        </pc:graphicFrameChg>
      </pc:sldChg>
      <pc:sldChg chg="del">
        <pc:chgData name="Elaine da Silva" userId="e9a87bde7f50edd9" providerId="LiveId" clId="{51D8AA0E-A182-4D21-9A7F-402C68C7EBB9}" dt="2025-04-07T21:31:17.845" v="460" actId="47"/>
        <pc:sldMkLst>
          <pc:docMk/>
          <pc:sldMk cId="578959686" sldId="324"/>
        </pc:sldMkLst>
      </pc:sldChg>
      <pc:sldChg chg="del">
        <pc:chgData name="Elaine da Silva" userId="e9a87bde7f50edd9" providerId="LiveId" clId="{51D8AA0E-A182-4D21-9A7F-402C68C7EBB9}" dt="2025-04-07T21:29:57.788" v="457" actId="47"/>
        <pc:sldMkLst>
          <pc:docMk/>
          <pc:sldMk cId="4041456089" sldId="325"/>
        </pc:sldMkLst>
      </pc:sldChg>
      <pc:sldChg chg="addSp delSp modSp del mod">
        <pc:chgData name="Elaine da Silva" userId="e9a87bde7f50edd9" providerId="LiveId" clId="{51D8AA0E-A182-4D21-9A7F-402C68C7EBB9}" dt="2025-04-07T20:57:43.360" v="404" actId="47"/>
        <pc:sldMkLst>
          <pc:docMk/>
          <pc:sldMk cId="331039376" sldId="326"/>
        </pc:sldMkLst>
      </pc:sldChg>
      <pc:sldChg chg="modSp del ord">
        <pc:chgData name="Elaine da Silva" userId="e9a87bde7f50edd9" providerId="LiveId" clId="{51D8AA0E-A182-4D21-9A7F-402C68C7EBB9}" dt="2025-04-08T12:36:23.114" v="4428" actId="47"/>
        <pc:sldMkLst>
          <pc:docMk/>
          <pc:sldMk cId="3536738014" sldId="327"/>
        </pc:sldMkLst>
      </pc:sldChg>
      <pc:sldChg chg="addSp delSp modSp new mod modMedia modClrScheme delAnim chgLayout">
        <pc:chgData name="Elaine da Silva" userId="e9a87bde7f50edd9" providerId="LiveId" clId="{51D8AA0E-A182-4D21-9A7F-402C68C7EBB9}" dt="2025-04-08T12:16:20.206" v="4321"/>
        <pc:sldMkLst>
          <pc:docMk/>
          <pc:sldMk cId="1717344145" sldId="328"/>
        </pc:sldMkLst>
        <pc:spChg chg="add mod ord">
          <ac:chgData name="Elaine da Silva" userId="e9a87bde7f50edd9" providerId="LiveId" clId="{51D8AA0E-A182-4D21-9A7F-402C68C7EBB9}" dt="2025-04-08T11:57:21.290" v="4303" actId="26606"/>
          <ac:spMkLst>
            <pc:docMk/>
            <pc:sldMk cId="1717344145" sldId="328"/>
            <ac:spMk id="4" creationId="{FA9CA2C3-3C50-12B0-D04E-26848F724B92}"/>
          </ac:spMkLst>
        </pc:spChg>
        <pc:spChg chg="add mod">
          <ac:chgData name="Elaine da Silva" userId="e9a87bde7f50edd9" providerId="LiveId" clId="{51D8AA0E-A182-4D21-9A7F-402C68C7EBB9}" dt="2025-04-08T11:57:21.290" v="4303" actId="26606"/>
          <ac:spMkLst>
            <pc:docMk/>
            <pc:sldMk cId="1717344145" sldId="328"/>
            <ac:spMk id="12" creationId="{917BD87C-AF5E-2894-17BB-FCD0A25A7531}"/>
          </ac:spMkLst>
        </pc:spChg>
        <pc:graphicFrameChg chg="add mod">
          <ac:chgData name="Elaine da Silva" userId="e9a87bde7f50edd9" providerId="LiveId" clId="{51D8AA0E-A182-4D21-9A7F-402C68C7EBB9}" dt="2025-04-08T12:16:20.206" v="4321"/>
          <ac:graphicFrameMkLst>
            <pc:docMk/>
            <pc:sldMk cId="1717344145" sldId="328"/>
            <ac:graphicFrameMk id="23" creationId="{3104A97E-0B15-BC4F-42CD-9B46305BBFB7}"/>
          </ac:graphicFrameMkLst>
        </pc:graphicFrameChg>
        <pc:picChg chg="add mod">
          <ac:chgData name="Elaine da Silva" userId="e9a87bde7f50edd9" providerId="LiveId" clId="{51D8AA0E-A182-4D21-9A7F-402C68C7EBB9}" dt="2025-04-08T11:58:21.814" v="4313" actId="14100"/>
          <ac:picMkLst>
            <pc:docMk/>
            <pc:sldMk cId="1717344145" sldId="328"/>
            <ac:picMk id="8" creationId="{6D37DC16-324F-7E45-040D-EEE504C97E81}"/>
          </ac:picMkLst>
        </pc:picChg>
      </pc:sldChg>
      <pc:sldChg chg="modSp add mod">
        <pc:chgData name="Elaine da Silva" userId="e9a87bde7f50edd9" providerId="LiveId" clId="{51D8AA0E-A182-4D21-9A7F-402C68C7EBB9}" dt="2025-04-08T11:19:16.059" v="4194" actId="20577"/>
        <pc:sldMkLst>
          <pc:docMk/>
          <pc:sldMk cId="446422178" sldId="329"/>
        </pc:sldMkLst>
        <pc:spChg chg="mod">
          <ac:chgData name="Elaine da Silva" userId="e9a87bde7f50edd9" providerId="LiveId" clId="{51D8AA0E-A182-4D21-9A7F-402C68C7EBB9}" dt="2025-04-08T11:19:16.059" v="4194" actId="20577"/>
          <ac:spMkLst>
            <pc:docMk/>
            <pc:sldMk cId="446422178" sldId="329"/>
            <ac:spMk id="11" creationId="{5D462B83-2008-6C0D-932D-7153EE3C110E}"/>
          </ac:spMkLst>
        </pc:spChg>
      </pc:sldChg>
      <pc:sldChg chg="new del">
        <pc:chgData name="Elaine da Silva" userId="e9a87bde7f50edd9" providerId="LiveId" clId="{51D8AA0E-A182-4D21-9A7F-402C68C7EBB9}" dt="2025-04-07T20:57:46.056" v="405" actId="47"/>
        <pc:sldMkLst>
          <pc:docMk/>
          <pc:sldMk cId="1360488214" sldId="329"/>
        </pc:sldMkLst>
      </pc:sldChg>
      <pc:sldChg chg="modSp add del mod">
        <pc:chgData name="Elaine da Silva" userId="e9a87bde7f50edd9" providerId="LiveId" clId="{51D8AA0E-A182-4D21-9A7F-402C68C7EBB9}" dt="2025-04-07T22:59:24.147" v="2991" actId="2696"/>
        <pc:sldMkLst>
          <pc:docMk/>
          <pc:sldMk cId="3486701133" sldId="329"/>
        </pc:sldMkLst>
      </pc:sldChg>
      <pc:sldChg chg="addSp modSp add del mod ord modClrScheme modShow chgLayout">
        <pc:chgData name="Elaine da Silva" userId="e9a87bde7f50edd9" providerId="LiveId" clId="{51D8AA0E-A182-4D21-9A7F-402C68C7EBB9}" dt="2025-04-08T23:02:53.424" v="4503" actId="47"/>
        <pc:sldMkLst>
          <pc:docMk/>
          <pc:sldMk cId="4046321491" sldId="330"/>
        </pc:sldMkLst>
      </pc:sldChg>
      <pc:sldChg chg="addSp delSp modSp new mod modClrScheme chgLayout">
        <pc:chgData name="Elaine da Silva" userId="e9a87bde7f50edd9" providerId="LiveId" clId="{51D8AA0E-A182-4D21-9A7F-402C68C7EBB9}" dt="2025-04-08T12:26:23.661" v="4375" actId="20577"/>
        <pc:sldMkLst>
          <pc:docMk/>
          <pc:sldMk cId="2966274748" sldId="331"/>
        </pc:sldMkLst>
        <pc:spChg chg="mod">
          <ac:chgData name="Elaine da Silva" userId="e9a87bde7f50edd9" providerId="LiveId" clId="{51D8AA0E-A182-4D21-9A7F-402C68C7EBB9}" dt="2025-04-07T22:03:01.113" v="1064" actId="26606"/>
          <ac:spMkLst>
            <pc:docMk/>
            <pc:sldMk cId="2966274748" sldId="331"/>
            <ac:spMk id="2" creationId="{CF860622-D23D-2055-C827-FB6A5DA8A3BA}"/>
          </ac:spMkLst>
        </pc:spChg>
        <pc:spChg chg="mod">
          <ac:chgData name="Elaine da Silva" userId="e9a87bde7f50edd9" providerId="LiveId" clId="{51D8AA0E-A182-4D21-9A7F-402C68C7EBB9}" dt="2025-04-07T22:03:01.113" v="1064" actId="26606"/>
          <ac:spMkLst>
            <pc:docMk/>
            <pc:sldMk cId="2966274748" sldId="331"/>
            <ac:spMk id="4" creationId="{80289455-233E-E905-66E2-39B85E827124}"/>
          </ac:spMkLst>
        </pc:spChg>
        <pc:graphicFrameChg chg="add mod">
          <ac:chgData name="Elaine da Silva" userId="e9a87bde7f50edd9" providerId="LiveId" clId="{51D8AA0E-A182-4D21-9A7F-402C68C7EBB9}" dt="2025-04-08T12:26:23.661" v="4375" actId="20577"/>
          <ac:graphicFrameMkLst>
            <pc:docMk/>
            <pc:sldMk cId="2966274748" sldId="331"/>
            <ac:graphicFrameMk id="6" creationId="{E31A98B1-75D4-59E4-27C6-FE8EDC8D4B04}"/>
          </ac:graphicFrameMkLst>
        </pc:graphicFrameChg>
        <pc:picChg chg="add mod">
          <ac:chgData name="Elaine da Silva" userId="e9a87bde7f50edd9" providerId="LiveId" clId="{51D8AA0E-A182-4D21-9A7F-402C68C7EBB9}" dt="2025-04-07T22:05:08.695" v="1070" actId="14826"/>
          <ac:picMkLst>
            <pc:docMk/>
            <pc:sldMk cId="2966274748" sldId="331"/>
            <ac:picMk id="8" creationId="{BC5AAB63-5BC1-3008-2403-50EE8128211F}"/>
          </ac:picMkLst>
        </pc:picChg>
      </pc:sldChg>
      <pc:sldChg chg="addSp delSp modSp add mod modClrScheme chgLayout">
        <pc:chgData name="Elaine da Silva" userId="e9a87bde7f50edd9" providerId="LiveId" clId="{51D8AA0E-A182-4D21-9A7F-402C68C7EBB9}" dt="2025-04-08T11:38:22.609" v="4256" actId="26606"/>
        <pc:sldMkLst>
          <pc:docMk/>
          <pc:sldMk cId="599825354" sldId="332"/>
        </pc:sldMkLst>
        <pc:spChg chg="mod">
          <ac:chgData name="Elaine da Silva" userId="e9a87bde7f50edd9" providerId="LiveId" clId="{51D8AA0E-A182-4D21-9A7F-402C68C7EBB9}" dt="2025-04-08T01:21:38.541" v="4059" actId="26606"/>
          <ac:spMkLst>
            <pc:docMk/>
            <pc:sldMk cId="599825354" sldId="332"/>
            <ac:spMk id="4" creationId="{3310A6A5-4E42-1991-45E9-A88344B61429}"/>
          </ac:spMkLst>
        </pc:spChg>
        <pc:spChg chg="add mod">
          <ac:chgData name="Elaine da Silva" userId="e9a87bde7f50edd9" providerId="LiveId" clId="{51D8AA0E-A182-4D21-9A7F-402C68C7EBB9}" dt="2025-04-08T11:38:22.609" v="4256" actId="26606"/>
          <ac:spMkLst>
            <pc:docMk/>
            <pc:sldMk cId="599825354" sldId="332"/>
            <ac:spMk id="15" creationId="{F0FFA4E4-891C-E004-29EF-C6858862ED1D}"/>
          </ac:spMkLst>
        </pc:spChg>
        <pc:graphicFrameChg chg="add mod modGraphic">
          <ac:chgData name="Elaine da Silva" userId="e9a87bde7f50edd9" providerId="LiveId" clId="{51D8AA0E-A182-4D21-9A7F-402C68C7EBB9}" dt="2025-04-08T11:38:22.609" v="4256" actId="26606"/>
          <ac:graphicFrameMkLst>
            <pc:docMk/>
            <pc:sldMk cId="599825354" sldId="332"/>
            <ac:graphicFrameMk id="16" creationId="{C72A1541-C9FC-F8A8-2021-1AB03C8F557C}"/>
          </ac:graphicFrameMkLst>
        </pc:graphicFrameChg>
      </pc:sldChg>
      <pc:sldChg chg="addSp delSp modSp new mod modClrScheme chgLayout">
        <pc:chgData name="Elaine da Silva" userId="e9a87bde7f50edd9" providerId="LiveId" clId="{51D8AA0E-A182-4D21-9A7F-402C68C7EBB9}" dt="2025-04-10T12:31:40.013" v="4570" actId="20577"/>
        <pc:sldMkLst>
          <pc:docMk/>
          <pc:sldMk cId="3959210854" sldId="333"/>
        </pc:sldMkLst>
        <pc:spChg chg="mod">
          <ac:chgData name="Elaine da Silva" userId="e9a87bde7f50edd9" providerId="LiveId" clId="{51D8AA0E-A182-4D21-9A7F-402C68C7EBB9}" dt="2025-04-08T01:25:26.613" v="4079" actId="26606"/>
          <ac:spMkLst>
            <pc:docMk/>
            <pc:sldMk cId="3959210854" sldId="333"/>
            <ac:spMk id="2" creationId="{B027747F-8E35-0A2D-6B22-6A13A08015DA}"/>
          </ac:spMkLst>
        </pc:spChg>
        <pc:spChg chg="mod">
          <ac:chgData name="Elaine da Silva" userId="e9a87bde7f50edd9" providerId="LiveId" clId="{51D8AA0E-A182-4D21-9A7F-402C68C7EBB9}" dt="2025-04-08T01:25:26.613" v="4079" actId="26606"/>
          <ac:spMkLst>
            <pc:docMk/>
            <pc:sldMk cId="3959210854" sldId="333"/>
            <ac:spMk id="4" creationId="{15068C70-071B-C0AE-CFB1-A139FE9425D7}"/>
          </ac:spMkLst>
        </pc:spChg>
        <pc:graphicFrameChg chg="add mod">
          <ac:chgData name="Elaine da Silva" userId="e9a87bde7f50edd9" providerId="LiveId" clId="{51D8AA0E-A182-4D21-9A7F-402C68C7EBB9}" dt="2025-04-10T12:31:40.013" v="4570" actId="20577"/>
          <ac:graphicFrameMkLst>
            <pc:docMk/>
            <pc:sldMk cId="3959210854" sldId="333"/>
            <ac:graphicFrameMk id="15" creationId="{7B143F65-4F6F-706D-CA94-D9A6D8252CB7}"/>
          </ac:graphicFrameMkLst>
        </pc:graphicFrameChg>
        <pc:picChg chg="add mod">
          <ac:chgData name="Elaine da Silva" userId="e9a87bde7f50edd9" providerId="LiveId" clId="{51D8AA0E-A182-4D21-9A7F-402C68C7EBB9}" dt="2025-04-08T11:21:39.056" v="4203" actId="14100"/>
          <ac:picMkLst>
            <pc:docMk/>
            <pc:sldMk cId="3959210854" sldId="333"/>
            <ac:picMk id="7" creationId="{E08C5EA7-CFFB-0A45-E7A3-EB5F7BB84F9D}"/>
          </ac:picMkLst>
        </pc:picChg>
      </pc:sldChg>
      <pc:sldChg chg="addSp delSp modSp add mod modClrScheme chgLayout">
        <pc:chgData name="Elaine da Silva" userId="e9a87bde7f50edd9" providerId="LiveId" clId="{51D8AA0E-A182-4D21-9A7F-402C68C7EBB9}" dt="2025-04-08T11:35:51.620" v="4252" actId="20577"/>
        <pc:sldMkLst>
          <pc:docMk/>
          <pc:sldMk cId="439138987" sldId="334"/>
        </pc:sldMkLst>
        <pc:spChg chg="mod">
          <ac:chgData name="Elaine da Silva" userId="e9a87bde7f50edd9" providerId="LiveId" clId="{51D8AA0E-A182-4D21-9A7F-402C68C7EBB9}" dt="2025-04-08T01:20:57.731" v="4056" actId="26606"/>
          <ac:spMkLst>
            <pc:docMk/>
            <pc:sldMk cId="439138987" sldId="334"/>
            <ac:spMk id="2" creationId="{C071F62A-BB88-D8E0-2A0B-58AFF2CE36C8}"/>
          </ac:spMkLst>
        </pc:spChg>
        <pc:spChg chg="mod">
          <ac:chgData name="Elaine da Silva" userId="e9a87bde7f50edd9" providerId="LiveId" clId="{51D8AA0E-A182-4D21-9A7F-402C68C7EBB9}" dt="2025-04-08T01:20:57.731" v="4056" actId="26606"/>
          <ac:spMkLst>
            <pc:docMk/>
            <pc:sldMk cId="439138987" sldId="334"/>
            <ac:spMk id="4" creationId="{46776D04-884B-F0F6-37B9-8AA1B211EB7C}"/>
          </ac:spMkLst>
        </pc:spChg>
        <pc:graphicFrameChg chg="add mod">
          <ac:chgData name="Elaine da Silva" userId="e9a87bde7f50edd9" providerId="LiveId" clId="{51D8AA0E-A182-4D21-9A7F-402C68C7EBB9}" dt="2025-04-08T11:35:51.620" v="4252" actId="20577"/>
          <ac:graphicFrameMkLst>
            <pc:docMk/>
            <pc:sldMk cId="439138987" sldId="334"/>
            <ac:graphicFrameMk id="8" creationId="{2EE73EA2-5A42-706E-56D1-52ACBF511071}"/>
          </ac:graphicFrameMkLst>
        </pc:graphicFrameChg>
      </pc:sldChg>
      <pc:sldChg chg="delSp modSp new mod modClrScheme chgLayout">
        <pc:chgData name="Elaine da Silva" userId="e9a87bde7f50edd9" providerId="LiveId" clId="{51D8AA0E-A182-4D21-9A7F-402C68C7EBB9}" dt="2025-04-07T22:58:05.514" v="2990" actId="26606"/>
        <pc:sldMkLst>
          <pc:docMk/>
          <pc:sldMk cId="1983325642" sldId="335"/>
        </pc:sldMkLst>
        <pc:spChg chg="mod">
          <ac:chgData name="Elaine da Silva" userId="e9a87bde7f50edd9" providerId="LiveId" clId="{51D8AA0E-A182-4D21-9A7F-402C68C7EBB9}" dt="2025-04-07T22:58:05.514" v="2990" actId="26606"/>
          <ac:spMkLst>
            <pc:docMk/>
            <pc:sldMk cId="1983325642" sldId="335"/>
            <ac:spMk id="2" creationId="{0F0E90AF-3AA1-E64D-8C12-7EAFABEA1341}"/>
          </ac:spMkLst>
        </pc:spChg>
        <pc:spChg chg="mod modVis">
          <ac:chgData name="Elaine da Silva" userId="e9a87bde7f50edd9" providerId="LiveId" clId="{51D8AA0E-A182-4D21-9A7F-402C68C7EBB9}" dt="2025-04-07T22:58:05.514" v="2990" actId="26606"/>
          <ac:spMkLst>
            <pc:docMk/>
            <pc:sldMk cId="1983325642" sldId="335"/>
            <ac:spMk id="4" creationId="{3C8C10FF-F2C1-4F1B-AA3F-6773B0FEA5D1}"/>
          </ac:spMkLst>
        </pc:spChg>
      </pc:sldChg>
      <pc:sldChg chg="addSp delSp modSp new mod modClrScheme chgLayout">
        <pc:chgData name="Elaine da Silva" userId="e9a87bde7f50edd9" providerId="LiveId" clId="{51D8AA0E-A182-4D21-9A7F-402C68C7EBB9}" dt="2025-04-07T23:12:04.703" v="3055" actId="20577"/>
        <pc:sldMkLst>
          <pc:docMk/>
          <pc:sldMk cId="2937369384" sldId="336"/>
        </pc:sldMkLst>
        <pc:spChg chg="mod ord">
          <ac:chgData name="Elaine da Silva" userId="e9a87bde7f50edd9" providerId="LiveId" clId="{51D8AA0E-A182-4D21-9A7F-402C68C7EBB9}" dt="2025-04-07T23:12:04.703" v="3055" actId="20577"/>
          <ac:spMkLst>
            <pc:docMk/>
            <pc:sldMk cId="2937369384" sldId="336"/>
            <ac:spMk id="2" creationId="{A1F6BEA3-C9BE-9239-EC5B-24BA3F02D360}"/>
          </ac:spMkLst>
        </pc:spChg>
        <pc:spChg chg="mod ord modVis">
          <ac:chgData name="Elaine da Silva" userId="e9a87bde7f50edd9" providerId="LiveId" clId="{51D8AA0E-A182-4D21-9A7F-402C68C7EBB9}" dt="2025-04-07T22:57:31.930" v="2988" actId="26606"/>
          <ac:spMkLst>
            <pc:docMk/>
            <pc:sldMk cId="2937369384" sldId="336"/>
            <ac:spMk id="4" creationId="{67E2573A-FFAD-B307-4674-DCFC84431064}"/>
          </ac:spMkLst>
        </pc:spChg>
      </pc:sldChg>
      <pc:sldChg chg="delSp modSp new mod modClrScheme chgLayout">
        <pc:chgData name="Elaine da Silva" userId="e9a87bde7f50edd9" providerId="LiveId" clId="{51D8AA0E-A182-4D21-9A7F-402C68C7EBB9}" dt="2025-04-07T23:00:43.122" v="3009" actId="26606"/>
        <pc:sldMkLst>
          <pc:docMk/>
          <pc:sldMk cId="4009808573" sldId="337"/>
        </pc:sldMkLst>
        <pc:spChg chg="mod">
          <ac:chgData name="Elaine da Silva" userId="e9a87bde7f50edd9" providerId="LiveId" clId="{51D8AA0E-A182-4D21-9A7F-402C68C7EBB9}" dt="2025-04-07T23:00:43.122" v="3009" actId="26606"/>
          <ac:spMkLst>
            <pc:docMk/>
            <pc:sldMk cId="4009808573" sldId="337"/>
            <ac:spMk id="2" creationId="{8695BD13-7435-C3CA-CA93-91169EAF5E8E}"/>
          </ac:spMkLst>
        </pc:spChg>
        <pc:spChg chg="mod modVis">
          <ac:chgData name="Elaine da Silva" userId="e9a87bde7f50edd9" providerId="LiveId" clId="{51D8AA0E-A182-4D21-9A7F-402C68C7EBB9}" dt="2025-04-07T23:00:43.122" v="3009" actId="26606"/>
          <ac:spMkLst>
            <pc:docMk/>
            <pc:sldMk cId="4009808573" sldId="337"/>
            <ac:spMk id="4" creationId="{55B12F6E-2776-18CB-5D60-185E2875A27D}"/>
          </ac:spMkLst>
        </pc:spChg>
      </pc:sldChg>
      <pc:sldChg chg="delSp modSp new mod modClrScheme chgLayout">
        <pc:chgData name="Elaine da Silva" userId="e9a87bde7f50edd9" providerId="LiveId" clId="{51D8AA0E-A182-4D21-9A7F-402C68C7EBB9}" dt="2025-04-07T23:01:38.263" v="3023" actId="26606"/>
        <pc:sldMkLst>
          <pc:docMk/>
          <pc:sldMk cId="4281384353" sldId="338"/>
        </pc:sldMkLst>
        <pc:spChg chg="mod">
          <ac:chgData name="Elaine da Silva" userId="e9a87bde7f50edd9" providerId="LiveId" clId="{51D8AA0E-A182-4D21-9A7F-402C68C7EBB9}" dt="2025-04-07T23:01:38.263" v="3023" actId="26606"/>
          <ac:spMkLst>
            <pc:docMk/>
            <pc:sldMk cId="4281384353" sldId="338"/>
            <ac:spMk id="2" creationId="{F2E88E89-CCEE-8313-1BFA-224A13A3141B}"/>
          </ac:spMkLst>
        </pc:spChg>
        <pc:spChg chg="mod modVis">
          <ac:chgData name="Elaine da Silva" userId="e9a87bde7f50edd9" providerId="LiveId" clId="{51D8AA0E-A182-4D21-9A7F-402C68C7EBB9}" dt="2025-04-07T23:01:38.263" v="3023" actId="26606"/>
          <ac:spMkLst>
            <pc:docMk/>
            <pc:sldMk cId="4281384353" sldId="338"/>
            <ac:spMk id="4" creationId="{1C88F2B1-19DB-0141-FB32-625DA3A9E9C3}"/>
          </ac:spMkLst>
        </pc:spChg>
      </pc:sldChg>
      <pc:sldChg chg="modSp add mod ord">
        <pc:chgData name="Elaine da Silva" userId="e9a87bde7f50edd9" providerId="LiveId" clId="{51D8AA0E-A182-4D21-9A7F-402C68C7EBB9}" dt="2025-04-08T01:15:26.488" v="3964"/>
        <pc:sldMkLst>
          <pc:docMk/>
          <pc:sldMk cId="1524821873" sldId="339"/>
        </pc:sldMkLst>
        <pc:spChg chg="mod">
          <ac:chgData name="Elaine da Silva" userId="e9a87bde7f50edd9" providerId="LiveId" clId="{51D8AA0E-A182-4D21-9A7F-402C68C7EBB9}" dt="2025-04-07T23:14:59.226" v="3067" actId="20577"/>
          <ac:spMkLst>
            <pc:docMk/>
            <pc:sldMk cId="1524821873" sldId="339"/>
            <ac:spMk id="10" creationId="{399ACAEB-455B-2C31-91CA-3DB5D8261EF6}"/>
          </ac:spMkLst>
        </pc:spChg>
        <pc:picChg chg="mod">
          <ac:chgData name="Elaine da Silva" userId="e9a87bde7f50edd9" providerId="LiveId" clId="{51D8AA0E-A182-4D21-9A7F-402C68C7EBB9}" dt="2025-04-07T23:14:19.823" v="3057" actId="14826"/>
          <ac:picMkLst>
            <pc:docMk/>
            <pc:sldMk cId="1524821873" sldId="339"/>
            <ac:picMk id="5" creationId="{C3C21B88-BD4F-3492-066D-645842C63C7A}"/>
          </ac:picMkLst>
        </pc:picChg>
      </pc:sldChg>
      <pc:sldChg chg="modSp add del mod modShow">
        <pc:chgData name="Elaine da Silva" userId="e9a87bde7f50edd9" providerId="LiveId" clId="{51D8AA0E-A182-4D21-9A7F-402C68C7EBB9}" dt="2025-04-08T23:02:54.187" v="4504" actId="47"/>
        <pc:sldMkLst>
          <pc:docMk/>
          <pc:sldMk cId="1807310071" sldId="340"/>
        </pc:sldMkLst>
      </pc:sldChg>
      <pc:sldChg chg="modSp add del mod modShow">
        <pc:chgData name="Elaine da Silva" userId="e9a87bde7f50edd9" providerId="LiveId" clId="{51D8AA0E-A182-4D21-9A7F-402C68C7EBB9}" dt="2025-04-08T23:02:56.144" v="4505" actId="47"/>
        <pc:sldMkLst>
          <pc:docMk/>
          <pc:sldMk cId="1293811951" sldId="341"/>
        </pc:sldMkLst>
      </pc:sldChg>
      <pc:sldChg chg="addSp delSp modSp new mod">
        <pc:chgData name="Elaine da Silva" userId="e9a87bde7f50edd9" providerId="LiveId" clId="{51D8AA0E-A182-4D21-9A7F-402C68C7EBB9}" dt="2025-04-08T01:18:46.051" v="4027" actId="20577"/>
        <pc:sldMkLst>
          <pc:docMk/>
          <pc:sldMk cId="2436015240" sldId="342"/>
        </pc:sldMkLst>
        <pc:spChg chg="mod">
          <ac:chgData name="Elaine da Silva" userId="e9a87bde7f50edd9" providerId="LiveId" clId="{51D8AA0E-A182-4D21-9A7F-402C68C7EBB9}" dt="2025-04-08T01:18:46.051" v="4027" actId="20577"/>
          <ac:spMkLst>
            <pc:docMk/>
            <pc:sldMk cId="2436015240" sldId="342"/>
            <ac:spMk id="2" creationId="{4EA8942D-E164-325F-5E45-F1E6DF85BD7E}"/>
          </ac:spMkLst>
        </pc:spChg>
        <pc:spChg chg="mod">
          <ac:chgData name="Elaine da Silva" userId="e9a87bde7f50edd9" providerId="LiveId" clId="{51D8AA0E-A182-4D21-9A7F-402C68C7EBB9}" dt="2025-04-08T00:56:26.085" v="3816" actId="26606"/>
          <ac:spMkLst>
            <pc:docMk/>
            <pc:sldMk cId="2436015240" sldId="342"/>
            <ac:spMk id="4" creationId="{90AAC991-37C8-97D2-22E6-F3F92FF2B45F}"/>
          </ac:spMkLst>
        </pc:spChg>
        <pc:graphicFrameChg chg="add">
          <ac:chgData name="Elaine da Silva" userId="e9a87bde7f50edd9" providerId="LiveId" clId="{51D8AA0E-A182-4D21-9A7F-402C68C7EBB9}" dt="2025-04-08T00:56:26.085" v="3816" actId="26606"/>
          <ac:graphicFrameMkLst>
            <pc:docMk/>
            <pc:sldMk cId="2436015240" sldId="342"/>
            <ac:graphicFrameMk id="8" creationId="{27C024CC-7FD1-7159-6424-69F5E9DBEC8C}"/>
          </ac:graphicFrameMkLst>
        </pc:graphicFrameChg>
      </pc:sldChg>
      <pc:sldChg chg="addSp delSp modSp add del mod modClrScheme chgLayout">
        <pc:chgData name="Elaine da Silva" userId="e9a87bde7f50edd9" providerId="LiveId" clId="{51D8AA0E-A182-4D21-9A7F-402C68C7EBB9}" dt="2025-04-07T23:59:50.470" v="3702" actId="47"/>
        <pc:sldMkLst>
          <pc:docMk/>
          <pc:sldMk cId="425074331" sldId="343"/>
        </pc:sldMkLst>
      </pc:sldChg>
      <pc:sldChg chg="addSp delSp modSp add mod modClrScheme chgLayout">
        <pc:chgData name="Elaine da Silva" userId="e9a87bde7f50edd9" providerId="LiveId" clId="{51D8AA0E-A182-4D21-9A7F-402C68C7EBB9}" dt="2025-04-08T01:18:52.115" v="4031" actId="20577"/>
        <pc:sldMkLst>
          <pc:docMk/>
          <pc:sldMk cId="1799409270" sldId="344"/>
        </pc:sldMkLst>
        <pc:spChg chg="mod">
          <ac:chgData name="Elaine da Silva" userId="e9a87bde7f50edd9" providerId="LiveId" clId="{51D8AA0E-A182-4D21-9A7F-402C68C7EBB9}" dt="2025-04-08T01:18:52.115" v="4031" actId="20577"/>
          <ac:spMkLst>
            <pc:docMk/>
            <pc:sldMk cId="1799409270" sldId="344"/>
            <ac:spMk id="2" creationId="{3145740B-5EA8-7C3A-E342-C1AEAD4EA59D}"/>
          </ac:spMkLst>
        </pc:spChg>
        <pc:spChg chg="mod">
          <ac:chgData name="Elaine da Silva" userId="e9a87bde7f50edd9" providerId="LiveId" clId="{51D8AA0E-A182-4D21-9A7F-402C68C7EBB9}" dt="2025-04-08T00:55:49.801" v="3807" actId="26606"/>
          <ac:spMkLst>
            <pc:docMk/>
            <pc:sldMk cId="1799409270" sldId="344"/>
            <ac:spMk id="4" creationId="{8829B33D-8A06-53B7-09ED-6DF11DE0D111}"/>
          </ac:spMkLst>
        </pc:spChg>
        <pc:graphicFrameChg chg="add mod modGraphic">
          <ac:chgData name="Elaine da Silva" userId="e9a87bde7f50edd9" providerId="LiveId" clId="{51D8AA0E-A182-4D21-9A7F-402C68C7EBB9}" dt="2025-04-08T00:56:34.318" v="3817" actId="26606"/>
          <ac:graphicFrameMkLst>
            <pc:docMk/>
            <pc:sldMk cId="1799409270" sldId="344"/>
            <ac:graphicFrameMk id="12" creationId="{3D7009E9-5D82-59B4-5042-98823AF795DC}"/>
          </ac:graphicFrameMkLst>
        </pc:graphicFrameChg>
      </pc:sldChg>
      <pc:sldChg chg="modSp add del mod">
        <pc:chgData name="Elaine da Silva" userId="e9a87bde7f50edd9" providerId="LiveId" clId="{51D8AA0E-A182-4D21-9A7F-402C68C7EBB9}" dt="2025-04-08T00:05:33.941" v="3751" actId="47"/>
        <pc:sldMkLst>
          <pc:docMk/>
          <pc:sldMk cId="3015872522" sldId="345"/>
        </pc:sldMkLst>
      </pc:sldChg>
      <pc:sldChg chg="add del">
        <pc:chgData name="Elaine da Silva" userId="e9a87bde7f50edd9" providerId="LiveId" clId="{51D8AA0E-A182-4D21-9A7F-402C68C7EBB9}" dt="2025-04-07T23:57:23.248" v="3676"/>
        <pc:sldMkLst>
          <pc:docMk/>
          <pc:sldMk cId="35301197" sldId="346"/>
        </pc:sldMkLst>
      </pc:sldChg>
      <pc:sldChg chg="add del">
        <pc:chgData name="Elaine da Silva" userId="e9a87bde7f50edd9" providerId="LiveId" clId="{51D8AA0E-A182-4D21-9A7F-402C68C7EBB9}" dt="2025-04-07T23:57:41.072" v="3678"/>
        <pc:sldMkLst>
          <pc:docMk/>
          <pc:sldMk cId="1649365664" sldId="346"/>
        </pc:sldMkLst>
      </pc:sldChg>
      <pc:sldChg chg="modSp add mod modClrScheme chgLayout">
        <pc:chgData name="Elaine da Silva" userId="e9a87bde7f50edd9" providerId="LiveId" clId="{51D8AA0E-A182-4D21-9A7F-402C68C7EBB9}" dt="2025-04-08T01:31:02.755" v="4139" actId="20577"/>
        <pc:sldMkLst>
          <pc:docMk/>
          <pc:sldMk cId="3120365177" sldId="346"/>
        </pc:sldMkLst>
        <pc:spChg chg="mod">
          <ac:chgData name="Elaine da Silva" userId="e9a87bde7f50edd9" providerId="LiveId" clId="{51D8AA0E-A182-4D21-9A7F-402C68C7EBB9}" dt="2025-04-07T23:59:09.027" v="3685"/>
          <ac:spMkLst>
            <pc:docMk/>
            <pc:sldMk cId="3120365177" sldId="346"/>
            <ac:spMk id="10" creationId="{8B020221-5132-619C-57EB-5712F3CEB3D7}"/>
          </ac:spMkLst>
        </pc:spChg>
        <pc:spChg chg="mod">
          <ac:chgData name="Elaine da Silva" userId="e9a87bde7f50edd9" providerId="LiveId" clId="{51D8AA0E-A182-4D21-9A7F-402C68C7EBB9}" dt="2025-04-08T01:31:02.755" v="4139" actId="20577"/>
          <ac:spMkLst>
            <pc:docMk/>
            <pc:sldMk cId="3120365177" sldId="346"/>
            <ac:spMk id="15" creationId="{78CBC014-D943-2FFB-9250-0A3E65AA6B83}"/>
          </ac:spMkLst>
        </pc:spChg>
        <pc:spChg chg="mod">
          <ac:chgData name="Elaine da Silva" userId="e9a87bde7f50edd9" providerId="LiveId" clId="{51D8AA0E-A182-4D21-9A7F-402C68C7EBB9}" dt="2025-04-07T23:58:47.270" v="3684" actId="26606"/>
          <ac:spMkLst>
            <pc:docMk/>
            <pc:sldMk cId="3120365177" sldId="346"/>
            <ac:spMk id="17" creationId="{A5F1FCF8-55F4-B28C-A5B0-95E38F0A731D}"/>
          </ac:spMkLst>
        </pc:spChg>
        <pc:picChg chg="mod">
          <ac:chgData name="Elaine da Silva" userId="e9a87bde7f50edd9" providerId="LiveId" clId="{51D8AA0E-A182-4D21-9A7F-402C68C7EBB9}" dt="2025-04-08T01:16:19.913" v="3977" actId="1076"/>
          <ac:picMkLst>
            <pc:docMk/>
            <pc:sldMk cId="3120365177" sldId="346"/>
            <ac:picMk id="5" creationId="{58582ECC-91D6-ED86-CC5B-87647B57F6EC}"/>
          </ac:picMkLst>
        </pc:picChg>
      </pc:sldChg>
      <pc:sldChg chg="modSp new del mod">
        <pc:chgData name="Elaine da Silva" userId="e9a87bde7f50edd9" providerId="LiveId" clId="{51D8AA0E-A182-4D21-9A7F-402C68C7EBB9}" dt="2025-04-08T00:58:43.625" v="3819" actId="47"/>
        <pc:sldMkLst>
          <pc:docMk/>
          <pc:sldMk cId="733493110" sldId="347"/>
        </pc:sldMkLst>
      </pc:sldChg>
      <pc:sldChg chg="addSp delSp modSp new mod modClrScheme chgLayout">
        <pc:chgData name="Elaine da Silva" userId="e9a87bde7f50edd9" providerId="LiveId" clId="{51D8AA0E-A182-4D21-9A7F-402C68C7EBB9}" dt="2025-04-08T12:38:14.354" v="4437" actId="26606"/>
        <pc:sldMkLst>
          <pc:docMk/>
          <pc:sldMk cId="1825097419" sldId="348"/>
        </pc:sldMkLst>
        <pc:spChg chg="mod">
          <ac:chgData name="Elaine da Silva" userId="e9a87bde7f50edd9" providerId="LiveId" clId="{51D8AA0E-A182-4D21-9A7F-402C68C7EBB9}" dt="2025-04-08T12:38:14.354" v="4437" actId="26606"/>
          <ac:spMkLst>
            <pc:docMk/>
            <pc:sldMk cId="1825097419" sldId="348"/>
            <ac:spMk id="2" creationId="{E0A04A8A-78E1-5883-7A2B-3C1ADE2D2F04}"/>
          </ac:spMkLst>
        </pc:spChg>
        <pc:spChg chg="add mod modVis">
          <ac:chgData name="Elaine da Silva" userId="e9a87bde7f50edd9" providerId="LiveId" clId="{51D8AA0E-A182-4D21-9A7F-402C68C7EBB9}" dt="2025-04-08T12:38:14.354" v="4437" actId="26606"/>
          <ac:spMkLst>
            <pc:docMk/>
            <pc:sldMk cId="1825097419" sldId="348"/>
            <ac:spMk id="10" creationId="{CD6FC132-8BCA-1629-0493-8EB744E72B37}"/>
          </ac:spMkLst>
        </pc:spChg>
        <pc:picChg chg="add mod">
          <ac:chgData name="Elaine da Silva" userId="e9a87bde7f50edd9" providerId="LiveId" clId="{51D8AA0E-A182-4D21-9A7F-402C68C7EBB9}" dt="2025-04-08T12:38:14.354" v="4437" actId="26606"/>
          <ac:picMkLst>
            <pc:docMk/>
            <pc:sldMk cId="1825097419" sldId="348"/>
            <ac:picMk id="5" creationId="{ABDC7CE6-4F4A-AE21-16A8-633054B5EB79}"/>
          </ac:picMkLst>
        </pc:picChg>
      </pc:sldChg>
      <pc:sldChg chg="modSp add mod modClrScheme chgLayout">
        <pc:chgData name="Elaine da Silva" userId="e9a87bde7f50edd9" providerId="LiveId" clId="{51D8AA0E-A182-4D21-9A7F-402C68C7EBB9}" dt="2025-04-08T01:07:07.106" v="3951" actId="14100"/>
        <pc:sldMkLst>
          <pc:docMk/>
          <pc:sldMk cId="1166135096" sldId="349"/>
        </pc:sldMkLst>
        <pc:spChg chg="mod">
          <ac:chgData name="Elaine da Silva" userId="e9a87bde7f50edd9" providerId="LiveId" clId="{51D8AA0E-A182-4D21-9A7F-402C68C7EBB9}" dt="2025-04-08T01:07:07.106" v="3951" actId="14100"/>
          <ac:spMkLst>
            <pc:docMk/>
            <pc:sldMk cId="1166135096" sldId="349"/>
            <ac:spMk id="10" creationId="{E4FF6972-1034-C587-1C8E-D994F096C7ED}"/>
          </ac:spMkLst>
        </pc:spChg>
        <pc:spChg chg="mod">
          <ac:chgData name="Elaine da Silva" userId="e9a87bde7f50edd9" providerId="LiveId" clId="{51D8AA0E-A182-4D21-9A7F-402C68C7EBB9}" dt="2025-04-08T01:03:31.995" v="3921" actId="20577"/>
          <ac:spMkLst>
            <pc:docMk/>
            <pc:sldMk cId="1166135096" sldId="349"/>
            <ac:spMk id="15" creationId="{3820795A-308C-6452-53E4-E2F38B4583C6}"/>
          </ac:spMkLst>
        </pc:spChg>
        <pc:spChg chg="mod">
          <ac:chgData name="Elaine da Silva" userId="e9a87bde7f50edd9" providerId="LiveId" clId="{51D8AA0E-A182-4D21-9A7F-402C68C7EBB9}" dt="2025-04-08T01:02:58.805" v="3898" actId="26606"/>
          <ac:spMkLst>
            <pc:docMk/>
            <pc:sldMk cId="1166135096" sldId="349"/>
            <ac:spMk id="17" creationId="{4BBC365D-667D-B21B-754B-2E42A43146C5}"/>
          </ac:spMkLst>
        </pc:spChg>
        <pc:picChg chg="mod">
          <ac:chgData name="Elaine da Silva" userId="e9a87bde7f50edd9" providerId="LiveId" clId="{51D8AA0E-A182-4D21-9A7F-402C68C7EBB9}" dt="2025-04-08T01:04:18.349" v="3935" actId="1076"/>
          <ac:picMkLst>
            <pc:docMk/>
            <pc:sldMk cId="1166135096" sldId="349"/>
            <ac:picMk id="5" creationId="{3700FD27-246D-6138-DBA1-2435EAAC6D63}"/>
          </ac:picMkLst>
        </pc:picChg>
      </pc:sldChg>
      <pc:sldChg chg="modSp add del mod">
        <pc:chgData name="Elaine da Silva" userId="e9a87bde7f50edd9" providerId="LiveId" clId="{51D8AA0E-A182-4D21-9A7F-402C68C7EBB9}" dt="2025-04-08T01:08:57.147" v="3953" actId="47"/>
        <pc:sldMkLst>
          <pc:docMk/>
          <pc:sldMk cId="2873504579" sldId="350"/>
        </pc:sldMkLst>
      </pc:sldChg>
      <pc:sldChg chg="modSp add del mod">
        <pc:chgData name="Elaine da Silva" userId="e9a87bde7f50edd9" providerId="LiveId" clId="{51D8AA0E-A182-4D21-9A7F-402C68C7EBB9}" dt="2025-04-08T01:08:59.553" v="3954" actId="47"/>
        <pc:sldMkLst>
          <pc:docMk/>
          <pc:sldMk cId="3105734331" sldId="351"/>
        </pc:sldMkLst>
      </pc:sldChg>
      <pc:sldChg chg="modSp add del mod">
        <pc:chgData name="Elaine da Silva" userId="e9a87bde7f50edd9" providerId="LiveId" clId="{51D8AA0E-A182-4D21-9A7F-402C68C7EBB9}" dt="2025-04-08T01:09:00.978" v="3955" actId="47"/>
        <pc:sldMkLst>
          <pc:docMk/>
          <pc:sldMk cId="4043442385" sldId="352"/>
        </pc:sldMkLst>
      </pc:sldChg>
      <pc:sldChg chg="modSp add del mod">
        <pc:chgData name="Elaine da Silva" userId="e9a87bde7f50edd9" providerId="LiveId" clId="{51D8AA0E-A182-4D21-9A7F-402C68C7EBB9}" dt="2025-04-08T01:09:02.927" v="3956" actId="47"/>
        <pc:sldMkLst>
          <pc:docMk/>
          <pc:sldMk cId="357484944" sldId="353"/>
        </pc:sldMkLst>
      </pc:sldChg>
      <pc:sldChg chg="modSp add mod">
        <pc:chgData name="Elaine da Silva" userId="e9a87bde7f50edd9" providerId="LiveId" clId="{51D8AA0E-A182-4D21-9A7F-402C68C7EBB9}" dt="2025-04-08T01:13:33.078" v="3958" actId="14826"/>
        <pc:sldMkLst>
          <pc:docMk/>
          <pc:sldMk cId="328219646" sldId="354"/>
        </pc:sldMkLst>
        <pc:spChg chg="mod">
          <ac:chgData name="Elaine da Silva" userId="e9a87bde7f50edd9" providerId="LiveId" clId="{51D8AA0E-A182-4D21-9A7F-402C68C7EBB9}" dt="2025-04-08T01:06:59.879" v="3950" actId="14100"/>
          <ac:spMkLst>
            <pc:docMk/>
            <pc:sldMk cId="328219646" sldId="354"/>
            <ac:spMk id="10" creationId="{2DE9AA13-8216-58C5-30B0-D02AC658A0C0}"/>
          </ac:spMkLst>
        </pc:spChg>
        <pc:picChg chg="mod">
          <ac:chgData name="Elaine da Silva" userId="e9a87bde7f50edd9" providerId="LiveId" clId="{51D8AA0E-A182-4D21-9A7F-402C68C7EBB9}" dt="2025-04-08T01:13:33.078" v="3958" actId="14826"/>
          <ac:picMkLst>
            <pc:docMk/>
            <pc:sldMk cId="328219646" sldId="354"/>
            <ac:picMk id="5" creationId="{C3F39559-D3B0-C7EA-6063-3B29B3101870}"/>
          </ac:picMkLst>
        </pc:picChg>
      </pc:sldChg>
      <pc:sldChg chg="modSp add mod">
        <pc:chgData name="Elaine da Silva" userId="e9a87bde7f50edd9" providerId="LiveId" clId="{51D8AA0E-A182-4D21-9A7F-402C68C7EBB9}" dt="2025-04-08T01:13:57.948" v="3959" actId="14826"/>
        <pc:sldMkLst>
          <pc:docMk/>
          <pc:sldMk cId="4129574614" sldId="355"/>
        </pc:sldMkLst>
        <pc:spChg chg="mod">
          <ac:chgData name="Elaine da Silva" userId="e9a87bde7f50edd9" providerId="LiveId" clId="{51D8AA0E-A182-4D21-9A7F-402C68C7EBB9}" dt="2025-04-08T01:08:00.492" v="3952" actId="14100"/>
          <ac:spMkLst>
            <pc:docMk/>
            <pc:sldMk cId="4129574614" sldId="355"/>
            <ac:spMk id="10" creationId="{5B88A996-AAC3-49D6-2BC0-CDE8FD6FFB7D}"/>
          </ac:spMkLst>
        </pc:spChg>
        <pc:picChg chg="mod">
          <ac:chgData name="Elaine da Silva" userId="e9a87bde7f50edd9" providerId="LiveId" clId="{51D8AA0E-A182-4D21-9A7F-402C68C7EBB9}" dt="2025-04-08T01:13:57.948" v="3959" actId="14826"/>
          <ac:picMkLst>
            <pc:docMk/>
            <pc:sldMk cId="4129574614" sldId="355"/>
            <ac:picMk id="5" creationId="{CD5B5E62-F713-28C1-C556-C6445E3A65D5}"/>
          </ac:picMkLst>
        </pc:picChg>
      </pc:sldChg>
      <pc:sldChg chg="modSp add mod ord">
        <pc:chgData name="Elaine da Silva" userId="e9a87bde7f50edd9" providerId="LiveId" clId="{51D8AA0E-A182-4D21-9A7F-402C68C7EBB9}" dt="2025-04-08T01:14:36.971" v="3961" actId="14826"/>
        <pc:sldMkLst>
          <pc:docMk/>
          <pc:sldMk cId="2438080584" sldId="356"/>
        </pc:sldMkLst>
        <pc:spChg chg="mod">
          <ac:chgData name="Elaine da Silva" userId="e9a87bde7f50edd9" providerId="LiveId" clId="{51D8AA0E-A182-4D21-9A7F-402C68C7EBB9}" dt="2025-04-08T01:06:45.427" v="3947"/>
          <ac:spMkLst>
            <pc:docMk/>
            <pc:sldMk cId="2438080584" sldId="356"/>
            <ac:spMk id="10" creationId="{549B4E46-D5A6-B098-DDCE-511A5FDBDA74}"/>
          </ac:spMkLst>
        </pc:spChg>
        <pc:picChg chg="mod">
          <ac:chgData name="Elaine da Silva" userId="e9a87bde7f50edd9" providerId="LiveId" clId="{51D8AA0E-A182-4D21-9A7F-402C68C7EBB9}" dt="2025-04-08T01:14:36.971" v="3961" actId="14826"/>
          <ac:picMkLst>
            <pc:docMk/>
            <pc:sldMk cId="2438080584" sldId="356"/>
            <ac:picMk id="5" creationId="{1DDAB9F4-6BC6-C5F1-79F0-97299D449CB2}"/>
          </ac:picMkLst>
        </pc:picChg>
      </pc:sldChg>
      <pc:sldChg chg="modSp add mod">
        <pc:chgData name="Elaine da Silva" userId="e9a87bde7f50edd9" providerId="LiveId" clId="{51D8AA0E-A182-4D21-9A7F-402C68C7EBB9}" dt="2025-04-08T01:14:22.114" v="3960" actId="14826"/>
        <pc:sldMkLst>
          <pc:docMk/>
          <pc:sldMk cId="2708625260" sldId="357"/>
        </pc:sldMkLst>
        <pc:spChg chg="mod">
          <ac:chgData name="Elaine da Silva" userId="e9a87bde7f50edd9" providerId="LiveId" clId="{51D8AA0E-A182-4D21-9A7F-402C68C7EBB9}" dt="2025-04-08T01:06:11.116" v="3946" actId="14100"/>
          <ac:spMkLst>
            <pc:docMk/>
            <pc:sldMk cId="2708625260" sldId="357"/>
            <ac:spMk id="10" creationId="{F92D23A2-F30E-4041-7E40-F371EC7D6D43}"/>
          </ac:spMkLst>
        </pc:spChg>
        <pc:picChg chg="mod">
          <ac:chgData name="Elaine da Silva" userId="e9a87bde7f50edd9" providerId="LiveId" clId="{51D8AA0E-A182-4D21-9A7F-402C68C7EBB9}" dt="2025-04-08T01:14:22.114" v="3960" actId="14826"/>
          <ac:picMkLst>
            <pc:docMk/>
            <pc:sldMk cId="2708625260" sldId="357"/>
            <ac:picMk id="5" creationId="{2C04110A-42A8-65EF-C04E-635E5EB0BC9D}"/>
          </ac:picMkLst>
        </pc:picChg>
      </pc:sldChg>
      <pc:sldChg chg="modSp add del mod modShow">
        <pc:chgData name="Elaine da Silva" userId="e9a87bde7f50edd9" providerId="LiveId" clId="{51D8AA0E-A182-4D21-9A7F-402C68C7EBB9}" dt="2025-04-08T23:02:57.072" v="4506" actId="47"/>
        <pc:sldMkLst>
          <pc:docMk/>
          <pc:sldMk cId="2091116156" sldId="358"/>
        </pc:sldMkLst>
      </pc:sldChg>
      <pc:sldChg chg="modSp add del mod modShow">
        <pc:chgData name="Elaine da Silva" userId="e9a87bde7f50edd9" providerId="LiveId" clId="{51D8AA0E-A182-4D21-9A7F-402C68C7EBB9}" dt="2025-04-08T23:02:58.621" v="4507" actId="47"/>
        <pc:sldMkLst>
          <pc:docMk/>
          <pc:sldMk cId="1484570971" sldId="359"/>
        </pc:sldMkLst>
      </pc:sldChg>
      <pc:sldChg chg="modSp add del mod modShow">
        <pc:chgData name="Elaine da Silva" userId="e9a87bde7f50edd9" providerId="LiveId" clId="{51D8AA0E-A182-4D21-9A7F-402C68C7EBB9}" dt="2025-04-08T23:02:59.638" v="4508" actId="47"/>
        <pc:sldMkLst>
          <pc:docMk/>
          <pc:sldMk cId="385057911" sldId="360"/>
        </pc:sldMkLst>
      </pc:sldChg>
      <pc:sldChg chg="addSp delSp modSp new mod modClrScheme chgLayout">
        <pc:chgData name="Elaine da Silva" userId="e9a87bde7f50edd9" providerId="LiveId" clId="{51D8AA0E-A182-4D21-9A7F-402C68C7EBB9}" dt="2025-04-08T12:22:18.044" v="4364" actId="26606"/>
        <pc:sldMkLst>
          <pc:docMk/>
          <pc:sldMk cId="448227921" sldId="361"/>
        </pc:sldMkLst>
        <pc:spChg chg="mod ord modVis">
          <ac:chgData name="Elaine da Silva" userId="e9a87bde7f50edd9" providerId="LiveId" clId="{51D8AA0E-A182-4D21-9A7F-402C68C7EBB9}" dt="2025-04-08T12:22:18.044" v="4364" actId="26606"/>
          <ac:spMkLst>
            <pc:docMk/>
            <pc:sldMk cId="448227921" sldId="361"/>
            <ac:spMk id="4" creationId="{24EE5B02-A1D7-2C2C-B0A8-6FEE3540F55E}"/>
          </ac:spMkLst>
        </pc:spChg>
        <pc:spChg chg="add mod ord">
          <ac:chgData name="Elaine da Silva" userId="e9a87bde7f50edd9" providerId="LiveId" clId="{51D8AA0E-A182-4D21-9A7F-402C68C7EBB9}" dt="2025-04-08T12:22:18.044" v="4364" actId="26606"/>
          <ac:spMkLst>
            <pc:docMk/>
            <pc:sldMk cId="448227921" sldId="361"/>
            <ac:spMk id="5" creationId="{C516F195-4DB4-A42D-180A-DC710C5EC600}"/>
          </ac:spMkLst>
        </pc:spChg>
        <pc:picChg chg="add mod">
          <ac:chgData name="Elaine da Silva" userId="e9a87bde7f50edd9" providerId="LiveId" clId="{51D8AA0E-A182-4D21-9A7F-402C68C7EBB9}" dt="2025-04-08T12:22:18.044" v="4364" actId="26606"/>
          <ac:picMkLst>
            <pc:docMk/>
            <pc:sldMk cId="448227921" sldId="361"/>
            <ac:picMk id="8" creationId="{3264757F-0387-DB40-E91B-A0B99E4A0A73}"/>
          </ac:picMkLst>
        </pc:picChg>
      </pc:sldChg>
      <pc:sldChg chg="addSp modSp new mod ord">
        <pc:chgData name="Elaine da Silva" userId="e9a87bde7f50edd9" providerId="LiveId" clId="{51D8AA0E-A182-4D21-9A7F-402C68C7EBB9}" dt="2025-04-08T12:35:00.950" v="4424"/>
        <pc:sldMkLst>
          <pc:docMk/>
          <pc:sldMk cId="4042103036" sldId="362"/>
        </pc:sldMkLst>
        <pc:spChg chg="mod">
          <ac:chgData name="Elaine da Silva" userId="e9a87bde7f50edd9" providerId="LiveId" clId="{51D8AA0E-A182-4D21-9A7F-402C68C7EBB9}" dt="2025-04-08T12:32:18.797" v="4402" actId="1076"/>
          <ac:spMkLst>
            <pc:docMk/>
            <pc:sldMk cId="4042103036" sldId="362"/>
            <ac:spMk id="2" creationId="{553505BD-B7FA-0F55-BBA5-74C4F74C3E59}"/>
          </ac:spMkLst>
        </pc:spChg>
        <pc:spChg chg="mod">
          <ac:chgData name="Elaine da Silva" userId="e9a87bde7f50edd9" providerId="LiveId" clId="{51D8AA0E-A182-4D21-9A7F-402C68C7EBB9}" dt="2025-04-08T12:33:00.530" v="4414" actId="14100"/>
          <ac:spMkLst>
            <pc:docMk/>
            <pc:sldMk cId="4042103036" sldId="362"/>
            <ac:spMk id="3" creationId="{95A7C374-AE6E-8AD2-D3ED-94B42591AF78}"/>
          </ac:spMkLst>
        </pc:spChg>
        <pc:picChg chg="add mod">
          <ac:chgData name="Elaine da Silva" userId="e9a87bde7f50edd9" providerId="LiveId" clId="{51D8AA0E-A182-4D21-9A7F-402C68C7EBB9}" dt="2025-04-08T12:33:11.160" v="4417" actId="1076"/>
          <ac:picMkLst>
            <pc:docMk/>
            <pc:sldMk cId="4042103036" sldId="362"/>
            <ac:picMk id="6" creationId="{C014F62E-B81A-AAD4-D18D-3E0E71079BBC}"/>
          </ac:picMkLst>
        </pc:picChg>
        <pc:picChg chg="add mod">
          <ac:chgData name="Elaine da Silva" userId="e9a87bde7f50edd9" providerId="LiveId" clId="{51D8AA0E-A182-4D21-9A7F-402C68C7EBB9}" dt="2025-04-08T12:33:08.358" v="4416" actId="1076"/>
          <ac:picMkLst>
            <pc:docMk/>
            <pc:sldMk cId="4042103036" sldId="362"/>
            <ac:picMk id="8" creationId="{6EC75A60-6B41-8F6F-D3F2-968A73E199D2}"/>
          </ac:picMkLst>
        </pc:picChg>
        <pc:picChg chg="add mod">
          <ac:chgData name="Elaine da Silva" userId="e9a87bde7f50edd9" providerId="LiveId" clId="{51D8AA0E-A182-4D21-9A7F-402C68C7EBB9}" dt="2025-04-08T12:33:05.971" v="4415" actId="1076"/>
          <ac:picMkLst>
            <pc:docMk/>
            <pc:sldMk cId="4042103036" sldId="362"/>
            <ac:picMk id="10" creationId="{C8543006-0957-7A47-0FC2-59D715F4EEA0}"/>
          </ac:picMkLst>
        </pc:picChg>
      </pc:sldChg>
      <pc:sldChg chg="modSp add mod ord">
        <pc:chgData name="Elaine da Silva" userId="e9a87bde7f50edd9" providerId="LiveId" clId="{51D8AA0E-A182-4D21-9A7F-402C68C7EBB9}" dt="2025-04-08T12:35:06.269" v="4426"/>
        <pc:sldMkLst>
          <pc:docMk/>
          <pc:sldMk cId="2686222682" sldId="363"/>
        </pc:sldMkLst>
        <pc:spChg chg="mod">
          <ac:chgData name="Elaine da Silva" userId="e9a87bde7f50edd9" providerId="LiveId" clId="{51D8AA0E-A182-4D21-9A7F-402C68C7EBB9}" dt="2025-04-08T12:34:21.720" v="4422"/>
          <ac:spMkLst>
            <pc:docMk/>
            <pc:sldMk cId="2686222682" sldId="363"/>
            <ac:spMk id="2" creationId="{0CEC6811-8171-8B32-D8E4-0F56005DB4CC}"/>
          </ac:spMkLst>
        </pc:spChg>
        <pc:picChg chg="mod">
          <ac:chgData name="Elaine da Silva" userId="e9a87bde7f50edd9" providerId="LiveId" clId="{51D8AA0E-A182-4D21-9A7F-402C68C7EBB9}" dt="2025-04-08T12:34:08.145" v="4421" actId="14826"/>
          <ac:picMkLst>
            <pc:docMk/>
            <pc:sldMk cId="2686222682" sldId="363"/>
            <ac:picMk id="6" creationId="{38944B1B-7E34-7E4B-9A0F-D7482E0D5476}"/>
          </ac:picMkLst>
        </pc:picChg>
        <pc:picChg chg="mod">
          <ac:chgData name="Elaine da Silva" userId="e9a87bde7f50edd9" providerId="LiveId" clId="{51D8AA0E-A182-4D21-9A7F-402C68C7EBB9}" dt="2025-04-08T12:33:54.791" v="4420" actId="14826"/>
          <ac:picMkLst>
            <pc:docMk/>
            <pc:sldMk cId="2686222682" sldId="363"/>
            <ac:picMk id="8" creationId="{D1B85D7A-B127-9936-C28C-2B57B8022E17}"/>
          </ac:picMkLst>
        </pc:picChg>
        <pc:picChg chg="mod">
          <ac:chgData name="Elaine da Silva" userId="e9a87bde7f50edd9" providerId="LiveId" clId="{51D8AA0E-A182-4D21-9A7F-402C68C7EBB9}" dt="2025-04-08T12:33:44.441" v="4419" actId="14826"/>
          <ac:picMkLst>
            <pc:docMk/>
            <pc:sldMk cId="2686222682" sldId="363"/>
            <ac:picMk id="10" creationId="{CD305B16-C3DE-0AFC-6658-1FE54258F3F8}"/>
          </ac:picMkLst>
        </pc:picChg>
      </pc:sldChg>
      <pc:sldChg chg="addSp delSp modSp new mod ord modClrScheme chgLayout">
        <pc:chgData name="Elaine da Silva" userId="e9a87bde7f50edd9" providerId="LiveId" clId="{51D8AA0E-A182-4D21-9A7F-402C68C7EBB9}" dt="2025-04-08T22:47:50.443" v="4502"/>
        <pc:sldMkLst>
          <pc:docMk/>
          <pc:sldMk cId="1440656162" sldId="364"/>
        </pc:sldMkLst>
        <pc:spChg chg="mod ord modVis">
          <ac:chgData name="Elaine da Silva" userId="e9a87bde7f50edd9" providerId="LiveId" clId="{51D8AA0E-A182-4D21-9A7F-402C68C7EBB9}" dt="2025-04-08T22:45:05.592" v="4499" actId="26606"/>
          <ac:spMkLst>
            <pc:docMk/>
            <pc:sldMk cId="1440656162" sldId="364"/>
            <ac:spMk id="5" creationId="{C3037221-318C-26D2-E541-387B0D100B99}"/>
          </ac:spMkLst>
        </pc:spChg>
        <pc:spChg chg="add mod ord">
          <ac:chgData name="Elaine da Silva" userId="e9a87bde7f50edd9" providerId="LiveId" clId="{51D8AA0E-A182-4D21-9A7F-402C68C7EBB9}" dt="2025-04-08T22:45:10.677" v="4500" actId="1076"/>
          <ac:spMkLst>
            <pc:docMk/>
            <pc:sldMk cId="1440656162" sldId="364"/>
            <ac:spMk id="8" creationId="{C7A1C437-C5DA-5948-53A9-60B95B291D6F}"/>
          </ac:spMkLst>
        </pc:spChg>
        <pc:picChg chg="add mod">
          <ac:chgData name="Elaine da Silva" userId="e9a87bde7f50edd9" providerId="LiveId" clId="{51D8AA0E-A182-4D21-9A7F-402C68C7EBB9}" dt="2025-04-08T22:45:05.592" v="4499" actId="26606"/>
          <ac:picMkLst>
            <pc:docMk/>
            <pc:sldMk cId="1440656162" sldId="364"/>
            <ac:picMk id="11" creationId="{8C2EC34A-69E8-E643-DCAF-7106F37E9AAC}"/>
          </ac:picMkLst>
        </pc:picChg>
      </pc:sldChg>
      <pc:sldMasterChg chg="delSldLayout">
        <pc:chgData name="Elaine da Silva" userId="e9a87bde7f50edd9" providerId="LiveId" clId="{51D8AA0E-A182-4D21-9A7F-402C68C7EBB9}" dt="2025-04-08T01:13:00.871" v="3957" actId="47"/>
        <pc:sldMasterMkLst>
          <pc:docMk/>
          <pc:sldMasterMk cId="1636003154" sldId="2147483648"/>
        </pc:sldMasterMkLst>
        <pc:sldLayoutChg chg="del">
          <pc:chgData name="Elaine da Silva" userId="e9a87bde7f50edd9" providerId="LiveId" clId="{51D8AA0E-A182-4D21-9A7F-402C68C7EBB9}" dt="2025-04-08T01:13:00.871" v="3957" actId="47"/>
          <pc:sldLayoutMkLst>
            <pc:docMk/>
            <pc:sldMasterMk cId="1636003154" sldId="2147483648"/>
            <pc:sldLayoutMk cId="3185367016" sldId="2147483683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5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B16DB2-0D97-4C17-ABF0-A4AFFCA77FE1}" type="doc">
      <dgm:prSet loTypeId="urn:microsoft.com/office/officeart/2005/8/layout/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088EB1E-12D9-46E6-8D35-CCCBA311D9B7}">
      <dgm:prSet/>
      <dgm:spPr/>
      <dgm:t>
        <a:bodyPr/>
        <a:lstStyle/>
        <a:p>
          <a:r>
            <a:rPr lang="en-CA" b="1" dirty="0"/>
            <a:t>Commitment to </a:t>
          </a:r>
        </a:p>
        <a:p>
          <a:r>
            <a:rPr lang="en-CA" b="1" dirty="0"/>
            <a:t>Accessibility &amp; Equity</a:t>
          </a:r>
          <a:endParaRPr lang="en-US" dirty="0"/>
        </a:p>
      </dgm:t>
    </dgm:pt>
    <dgm:pt modelId="{171B3B92-F9CC-436D-89A4-847D4D02E3F9}" type="parTrans" cxnId="{650DA061-9798-4A35-8ADD-9670959BFBC4}">
      <dgm:prSet/>
      <dgm:spPr/>
      <dgm:t>
        <a:bodyPr/>
        <a:lstStyle/>
        <a:p>
          <a:endParaRPr lang="en-US"/>
        </a:p>
      </dgm:t>
    </dgm:pt>
    <dgm:pt modelId="{C351BD6D-E682-4FBD-A5B6-8BA1925BF8CB}" type="sibTrans" cxnId="{650DA061-9798-4A35-8ADD-9670959BFBC4}">
      <dgm:prSet/>
      <dgm:spPr/>
      <dgm:t>
        <a:bodyPr/>
        <a:lstStyle/>
        <a:p>
          <a:endParaRPr lang="en-US"/>
        </a:p>
      </dgm:t>
    </dgm:pt>
    <dgm:pt modelId="{937490DA-D8E4-4BB3-8558-19F0257C853D}">
      <dgm:prSet custT="1"/>
      <dgm:spPr/>
      <dgm:t>
        <a:bodyPr/>
        <a:lstStyle/>
        <a:p>
          <a:r>
            <a:rPr lang="en-CA" sz="2000" dirty="0"/>
            <a:t>This project aligns with NSCC’s commitment to </a:t>
          </a:r>
          <a:r>
            <a:rPr lang="en-CA" sz="2000" b="1" i="0" dirty="0"/>
            <a:t>equity, inclusion, and accessibility</a:t>
          </a:r>
          <a:r>
            <a:rPr lang="en-CA" sz="2000" dirty="0"/>
            <a:t>, recognizing accessibility as a social justice issue. By evaluating the 55 commitments in the </a:t>
          </a:r>
          <a:r>
            <a:rPr lang="en-CA" sz="2000" b="1" dirty="0"/>
            <a:t>NSCC Accessibility Plan</a:t>
          </a:r>
          <a:r>
            <a:rPr lang="en-CA" sz="2000" dirty="0"/>
            <a:t>, the institution ensures compliance with the </a:t>
          </a:r>
          <a:r>
            <a:rPr lang="en-CA" sz="2000" b="1" dirty="0"/>
            <a:t>Nova Scotia Accessibility Act </a:t>
          </a:r>
          <a:r>
            <a:rPr lang="en-CA" sz="2000" dirty="0"/>
            <a:t>and the </a:t>
          </a:r>
          <a:r>
            <a:rPr lang="en-CA" sz="2000" b="1" dirty="0"/>
            <a:t>Post-Secondary Accessibility Framework</a:t>
          </a:r>
          <a:r>
            <a:rPr lang="en-CA" sz="2000" dirty="0"/>
            <a:t>.</a:t>
          </a:r>
          <a:endParaRPr lang="en-US" sz="2000" dirty="0"/>
        </a:p>
      </dgm:t>
    </dgm:pt>
    <dgm:pt modelId="{E6572FBF-8311-436A-B44C-BFA5E19567E5}" type="parTrans" cxnId="{A0BB7BF1-8FA3-4376-8CC6-1B6207FA8C81}">
      <dgm:prSet/>
      <dgm:spPr/>
      <dgm:t>
        <a:bodyPr/>
        <a:lstStyle/>
        <a:p>
          <a:endParaRPr lang="en-US"/>
        </a:p>
      </dgm:t>
    </dgm:pt>
    <dgm:pt modelId="{751927E4-79DD-4D7F-A639-5BCDCBB9928B}" type="sibTrans" cxnId="{A0BB7BF1-8FA3-4376-8CC6-1B6207FA8C81}">
      <dgm:prSet/>
      <dgm:spPr/>
      <dgm:t>
        <a:bodyPr/>
        <a:lstStyle/>
        <a:p>
          <a:endParaRPr lang="en-US"/>
        </a:p>
      </dgm:t>
    </dgm:pt>
    <dgm:pt modelId="{3923AECD-8597-4E7D-9649-B85420529A0C}" type="pres">
      <dgm:prSet presAssocID="{24B16DB2-0D97-4C17-ABF0-A4AFFCA77FE1}" presName="Name0" presStyleCnt="0">
        <dgm:presLayoutVars>
          <dgm:dir/>
          <dgm:animLvl val="lvl"/>
          <dgm:resizeHandles val="exact"/>
        </dgm:presLayoutVars>
      </dgm:prSet>
      <dgm:spPr/>
    </dgm:pt>
    <dgm:pt modelId="{18BE2D07-A275-406E-A1EE-26798DA49193}" type="pres">
      <dgm:prSet presAssocID="{937490DA-D8E4-4BB3-8558-19F0257C853D}" presName="boxAndChildren" presStyleCnt="0"/>
      <dgm:spPr/>
    </dgm:pt>
    <dgm:pt modelId="{9ED7E090-BE38-47DE-B0DE-85218CAB4722}" type="pres">
      <dgm:prSet presAssocID="{937490DA-D8E4-4BB3-8558-19F0257C853D}" presName="parentTextBox" presStyleLbl="node1" presStyleIdx="0" presStyleCnt="2"/>
      <dgm:spPr/>
    </dgm:pt>
    <dgm:pt modelId="{59F55E93-50FA-4A64-8F2D-F7B6677E293C}" type="pres">
      <dgm:prSet presAssocID="{C351BD6D-E682-4FBD-A5B6-8BA1925BF8CB}" presName="sp" presStyleCnt="0"/>
      <dgm:spPr/>
    </dgm:pt>
    <dgm:pt modelId="{8A84BD07-3936-4198-B7A0-1EB82826BCD5}" type="pres">
      <dgm:prSet presAssocID="{D088EB1E-12D9-46E6-8D35-CCCBA311D9B7}" presName="arrowAndChildren" presStyleCnt="0"/>
      <dgm:spPr/>
    </dgm:pt>
    <dgm:pt modelId="{E8738DD3-8735-49EB-BACF-E95CEE20EBF8}" type="pres">
      <dgm:prSet presAssocID="{D088EB1E-12D9-46E6-8D35-CCCBA311D9B7}" presName="parentTextArrow" presStyleLbl="node1" presStyleIdx="1" presStyleCnt="2"/>
      <dgm:spPr/>
    </dgm:pt>
  </dgm:ptLst>
  <dgm:cxnLst>
    <dgm:cxn modelId="{9B46EA32-B0D4-4714-9669-2A84980E9369}" type="presOf" srcId="{D088EB1E-12D9-46E6-8D35-CCCBA311D9B7}" destId="{E8738DD3-8735-49EB-BACF-E95CEE20EBF8}" srcOrd="0" destOrd="0" presId="urn:microsoft.com/office/officeart/2005/8/layout/process4"/>
    <dgm:cxn modelId="{650DA061-9798-4A35-8ADD-9670959BFBC4}" srcId="{24B16DB2-0D97-4C17-ABF0-A4AFFCA77FE1}" destId="{D088EB1E-12D9-46E6-8D35-CCCBA311D9B7}" srcOrd="0" destOrd="0" parTransId="{171B3B92-F9CC-436D-89A4-847D4D02E3F9}" sibTransId="{C351BD6D-E682-4FBD-A5B6-8BA1925BF8CB}"/>
    <dgm:cxn modelId="{F780E344-6364-4718-972C-6D541AB24E3C}" type="presOf" srcId="{937490DA-D8E4-4BB3-8558-19F0257C853D}" destId="{9ED7E090-BE38-47DE-B0DE-85218CAB4722}" srcOrd="0" destOrd="0" presId="urn:microsoft.com/office/officeart/2005/8/layout/process4"/>
    <dgm:cxn modelId="{F3D3AEE1-776E-4E08-9606-8E9E90564709}" type="presOf" srcId="{24B16DB2-0D97-4C17-ABF0-A4AFFCA77FE1}" destId="{3923AECD-8597-4E7D-9649-B85420529A0C}" srcOrd="0" destOrd="0" presId="urn:microsoft.com/office/officeart/2005/8/layout/process4"/>
    <dgm:cxn modelId="{A0BB7BF1-8FA3-4376-8CC6-1B6207FA8C81}" srcId="{24B16DB2-0D97-4C17-ABF0-A4AFFCA77FE1}" destId="{937490DA-D8E4-4BB3-8558-19F0257C853D}" srcOrd="1" destOrd="0" parTransId="{E6572FBF-8311-436A-B44C-BFA5E19567E5}" sibTransId="{751927E4-79DD-4D7F-A639-5BCDCBB9928B}"/>
    <dgm:cxn modelId="{39802DC4-9469-492F-AFAB-5ADF9227C945}" type="presParOf" srcId="{3923AECD-8597-4E7D-9649-B85420529A0C}" destId="{18BE2D07-A275-406E-A1EE-26798DA49193}" srcOrd="0" destOrd="0" presId="urn:microsoft.com/office/officeart/2005/8/layout/process4"/>
    <dgm:cxn modelId="{AAE37EDB-72FE-4238-98D2-06660A4C520D}" type="presParOf" srcId="{18BE2D07-A275-406E-A1EE-26798DA49193}" destId="{9ED7E090-BE38-47DE-B0DE-85218CAB4722}" srcOrd="0" destOrd="0" presId="urn:microsoft.com/office/officeart/2005/8/layout/process4"/>
    <dgm:cxn modelId="{A2819E8C-EF3D-43AE-B936-DC2ECE883BFB}" type="presParOf" srcId="{3923AECD-8597-4E7D-9649-B85420529A0C}" destId="{59F55E93-50FA-4A64-8F2D-F7B6677E293C}" srcOrd="1" destOrd="0" presId="urn:microsoft.com/office/officeart/2005/8/layout/process4"/>
    <dgm:cxn modelId="{4729EB5D-F547-474B-972C-DD0ABE73BCE5}" type="presParOf" srcId="{3923AECD-8597-4E7D-9649-B85420529A0C}" destId="{8A84BD07-3936-4198-B7A0-1EB82826BCD5}" srcOrd="2" destOrd="0" presId="urn:microsoft.com/office/officeart/2005/8/layout/process4"/>
    <dgm:cxn modelId="{F0BE4E76-D98D-4D42-84B0-F93F9D9B378D}" type="presParOf" srcId="{8A84BD07-3936-4198-B7A0-1EB82826BCD5}" destId="{E8738DD3-8735-49EB-BACF-E95CEE20EBF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FC37C-36D4-48D3-B497-0FF8B6B06350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4DEDAD-4551-4836-8DA9-DC0D3E61958D}">
      <dgm:prSet/>
      <dgm:spPr/>
      <dgm:t>
        <a:bodyPr/>
        <a:lstStyle/>
        <a:p>
          <a:r>
            <a:rPr lang="pt-BR" dirty="0" err="1"/>
            <a:t>Limited</a:t>
          </a:r>
          <a:r>
            <a:rPr lang="pt-BR" dirty="0"/>
            <a:t> data: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only</a:t>
          </a:r>
          <a:r>
            <a:rPr lang="pt-BR" dirty="0"/>
            <a:t> </a:t>
          </a:r>
          <a:r>
            <a:rPr lang="pt-BR" dirty="0" err="1"/>
            <a:t>source</a:t>
          </a:r>
          <a:r>
            <a:rPr lang="pt-BR" dirty="0"/>
            <a:t> </a:t>
          </a:r>
          <a:r>
            <a:rPr lang="pt-BR" dirty="0" err="1"/>
            <a:t>available</a:t>
          </a:r>
          <a:r>
            <a:rPr lang="pt-BR" dirty="0"/>
            <a:t> </a:t>
          </a:r>
          <a:r>
            <a:rPr lang="pt-BR" dirty="0" err="1"/>
            <a:t>was</a:t>
          </a:r>
          <a:r>
            <a:rPr lang="pt-BR" dirty="0"/>
            <a:t> a </a:t>
          </a:r>
          <a:r>
            <a:rPr lang="pt-BR" dirty="0" err="1"/>
            <a:t>spreadsheet</a:t>
          </a:r>
          <a:r>
            <a:rPr lang="pt-BR" dirty="0"/>
            <a:t> </a:t>
          </a:r>
          <a:r>
            <a:rPr lang="pt-BR" dirty="0" err="1"/>
            <a:t>listing</a:t>
          </a:r>
          <a:r>
            <a:rPr lang="pt-BR" dirty="0"/>
            <a:t> 55 </a:t>
          </a:r>
          <a:r>
            <a:rPr lang="pt-BR" dirty="0" err="1"/>
            <a:t>initiatives</a:t>
          </a:r>
          <a:r>
            <a:rPr lang="pt-BR" dirty="0"/>
            <a:t> </a:t>
          </a:r>
          <a:r>
            <a:rPr lang="pt-BR" dirty="0" err="1"/>
            <a:t>and</a:t>
          </a:r>
          <a:r>
            <a:rPr lang="pt-BR" dirty="0"/>
            <a:t> some </a:t>
          </a:r>
          <a:r>
            <a:rPr lang="pt-BR" dirty="0" err="1"/>
            <a:t>internal</a:t>
          </a:r>
          <a:r>
            <a:rPr lang="pt-BR" dirty="0"/>
            <a:t> </a:t>
          </a:r>
          <a:r>
            <a:rPr lang="pt-BR" dirty="0" err="1"/>
            <a:t>survey</a:t>
          </a:r>
          <a:r>
            <a:rPr lang="pt-BR" dirty="0"/>
            <a:t> </a:t>
          </a:r>
          <a:r>
            <a:rPr lang="pt-BR" dirty="0" err="1"/>
            <a:t>results</a:t>
          </a:r>
          <a:r>
            <a:rPr lang="pt-BR" dirty="0"/>
            <a:t>.</a:t>
          </a:r>
          <a:endParaRPr lang="en-US" dirty="0"/>
        </a:p>
      </dgm:t>
    </dgm:pt>
    <dgm:pt modelId="{8F7098A5-2727-4C7C-AF30-32446B5A1407}" type="parTrans" cxnId="{5D3FE204-AB1A-4A50-A3F3-081E7CBFCC01}">
      <dgm:prSet/>
      <dgm:spPr/>
      <dgm:t>
        <a:bodyPr/>
        <a:lstStyle/>
        <a:p>
          <a:endParaRPr lang="en-US"/>
        </a:p>
      </dgm:t>
    </dgm:pt>
    <dgm:pt modelId="{AC3A01E7-B851-4C5D-8505-35DC80C7B475}" type="sibTrans" cxnId="{5D3FE204-AB1A-4A50-A3F3-081E7CBFCC01}">
      <dgm:prSet/>
      <dgm:spPr/>
      <dgm:t>
        <a:bodyPr/>
        <a:lstStyle/>
        <a:p>
          <a:endParaRPr lang="en-US"/>
        </a:p>
      </dgm:t>
    </dgm:pt>
    <dgm:pt modelId="{32044CC0-D724-476C-A43B-F2F463A65032}">
      <dgm:prSet/>
      <dgm:spPr/>
      <dgm:t>
        <a:bodyPr/>
        <a:lstStyle/>
        <a:p>
          <a:r>
            <a:rPr lang="pt-BR" dirty="0" err="1"/>
            <a:t>Limited</a:t>
          </a:r>
          <a:r>
            <a:rPr lang="pt-BR" dirty="0"/>
            <a:t> deadline: </a:t>
          </a:r>
          <a:r>
            <a:rPr lang="pt-BR" dirty="0" err="1"/>
            <a:t>the</a:t>
          </a:r>
          <a:r>
            <a:rPr lang="pt-BR" dirty="0"/>
            <a:t> final </a:t>
          </a:r>
          <a:r>
            <a:rPr lang="pt-BR" dirty="0" err="1"/>
            <a:t>report</a:t>
          </a:r>
          <a:r>
            <a:rPr lang="pt-BR" dirty="0"/>
            <a:t> </a:t>
          </a:r>
          <a:r>
            <a:rPr lang="pt-BR" dirty="0" err="1"/>
            <a:t>should</a:t>
          </a:r>
          <a:r>
            <a:rPr lang="pt-BR" dirty="0"/>
            <a:t> </a:t>
          </a:r>
          <a:r>
            <a:rPr lang="pt-BR" dirty="0" err="1"/>
            <a:t>be</a:t>
          </a:r>
          <a:r>
            <a:rPr lang="pt-BR" dirty="0"/>
            <a:t> </a:t>
          </a:r>
          <a:r>
            <a:rPr lang="pt-BR" dirty="0" err="1"/>
            <a:t>delivered</a:t>
          </a:r>
          <a:r>
            <a:rPr lang="pt-BR" dirty="0"/>
            <a:t> in </a:t>
          </a:r>
          <a:r>
            <a:rPr lang="pt-BR" dirty="0" err="1"/>
            <a:t>three</a:t>
          </a:r>
          <a:r>
            <a:rPr lang="pt-BR" dirty="0"/>
            <a:t> </a:t>
          </a:r>
          <a:r>
            <a:rPr lang="pt-BR" dirty="0" err="1"/>
            <a:t>weeks</a:t>
          </a:r>
          <a:r>
            <a:rPr lang="pt-BR" dirty="0"/>
            <a:t>.</a:t>
          </a:r>
          <a:endParaRPr lang="en-US" dirty="0"/>
        </a:p>
      </dgm:t>
    </dgm:pt>
    <dgm:pt modelId="{043D9267-461F-441C-B2CF-3E61CF11F118}" type="parTrans" cxnId="{350F49D6-58AF-433A-98A4-5AF8B0533DBE}">
      <dgm:prSet/>
      <dgm:spPr/>
      <dgm:t>
        <a:bodyPr/>
        <a:lstStyle/>
        <a:p>
          <a:endParaRPr lang="en-US"/>
        </a:p>
      </dgm:t>
    </dgm:pt>
    <dgm:pt modelId="{971788FD-7F83-4159-99A0-9A905D896114}" type="sibTrans" cxnId="{350F49D6-58AF-433A-98A4-5AF8B0533DBE}">
      <dgm:prSet/>
      <dgm:spPr/>
      <dgm:t>
        <a:bodyPr/>
        <a:lstStyle/>
        <a:p>
          <a:endParaRPr lang="en-US"/>
        </a:p>
      </dgm:t>
    </dgm:pt>
    <dgm:pt modelId="{3123A00C-FCB7-4E19-9CCD-3C0A99621EB0}">
      <dgm:prSet/>
      <dgm:spPr/>
      <dgm:t>
        <a:bodyPr/>
        <a:lstStyle/>
        <a:p>
          <a:r>
            <a:rPr lang="pt-BR" dirty="0"/>
            <a:t>The </a:t>
          </a:r>
          <a:r>
            <a:rPr lang="pt-BR" dirty="0" err="1"/>
            <a:t>survey</a:t>
          </a:r>
          <a:r>
            <a:rPr lang="pt-BR" dirty="0"/>
            <a:t> data </a:t>
          </a:r>
          <a:r>
            <a:rPr lang="pt-BR" dirty="0" err="1"/>
            <a:t>was</a:t>
          </a:r>
          <a:r>
            <a:rPr lang="pt-BR" dirty="0"/>
            <a:t> </a:t>
          </a:r>
          <a:r>
            <a:rPr lang="pt-BR" dirty="0" err="1"/>
            <a:t>unstructured</a:t>
          </a:r>
          <a:r>
            <a:rPr lang="pt-BR" dirty="0"/>
            <a:t>, </a:t>
          </a:r>
          <a:r>
            <a:rPr lang="pt-BR" dirty="0" err="1"/>
            <a:t>expressed</a:t>
          </a:r>
          <a:r>
            <a:rPr lang="pt-BR" dirty="0"/>
            <a:t> in </a:t>
          </a:r>
          <a:r>
            <a:rPr lang="pt-BR" dirty="0" err="1"/>
            <a:t>free</a:t>
          </a:r>
          <a:r>
            <a:rPr lang="pt-BR" dirty="0"/>
            <a:t> </a:t>
          </a:r>
          <a:r>
            <a:rPr lang="pt-BR" dirty="0" err="1"/>
            <a:t>text</a:t>
          </a:r>
          <a:r>
            <a:rPr lang="pt-BR" dirty="0"/>
            <a:t>, making it </a:t>
          </a:r>
          <a:r>
            <a:rPr lang="pt-BR" dirty="0" err="1"/>
            <a:t>difficult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</a:t>
          </a:r>
          <a:r>
            <a:rPr lang="pt-BR" dirty="0" err="1"/>
            <a:t>extract</a:t>
          </a:r>
          <a:r>
            <a:rPr lang="pt-BR" dirty="0"/>
            <a:t> </a:t>
          </a:r>
          <a:r>
            <a:rPr lang="pt-BR" dirty="0" err="1"/>
            <a:t>reliable</a:t>
          </a:r>
          <a:r>
            <a:rPr lang="pt-BR" dirty="0"/>
            <a:t> insights in a short </a:t>
          </a:r>
          <a:r>
            <a:rPr lang="pt-BR" dirty="0" err="1"/>
            <a:t>period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time.</a:t>
          </a:r>
          <a:endParaRPr lang="en-US" dirty="0"/>
        </a:p>
      </dgm:t>
    </dgm:pt>
    <dgm:pt modelId="{0327C786-A6EA-49B9-B11B-63DCB6165497}" type="parTrans" cxnId="{01E588C1-E120-467B-8D6A-E672B041C215}">
      <dgm:prSet/>
      <dgm:spPr/>
      <dgm:t>
        <a:bodyPr/>
        <a:lstStyle/>
        <a:p>
          <a:endParaRPr lang="en-US"/>
        </a:p>
      </dgm:t>
    </dgm:pt>
    <dgm:pt modelId="{857E263D-E157-477A-B779-D7BF00A8FBD3}" type="sibTrans" cxnId="{01E588C1-E120-467B-8D6A-E672B041C215}">
      <dgm:prSet/>
      <dgm:spPr/>
      <dgm:t>
        <a:bodyPr/>
        <a:lstStyle/>
        <a:p>
          <a:endParaRPr lang="en-US"/>
        </a:p>
      </dgm:t>
    </dgm:pt>
    <dgm:pt modelId="{D7FA408F-FD0E-4044-8906-2DB2E1C55602}">
      <dgm:prSet/>
      <dgm:spPr/>
      <dgm:t>
        <a:bodyPr/>
        <a:lstStyle/>
        <a:p>
          <a:r>
            <a:rPr lang="pt-BR" dirty="0"/>
            <a:t>The </a:t>
          </a:r>
          <a:r>
            <a:rPr lang="pt-BR" dirty="0" err="1"/>
            <a:t>developers</a:t>
          </a:r>
          <a:r>
            <a:rPr lang="pt-BR" dirty="0"/>
            <a:t> </a:t>
          </a:r>
          <a:r>
            <a:rPr lang="pt-BR" dirty="0" err="1"/>
            <a:t>left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project</a:t>
          </a:r>
          <a:r>
            <a:rPr lang="pt-BR" dirty="0"/>
            <a:t> </a:t>
          </a:r>
          <a:r>
            <a:rPr lang="pt-BR" dirty="0" err="1"/>
            <a:t>early</a:t>
          </a:r>
          <a:r>
            <a:rPr lang="pt-BR" dirty="0"/>
            <a:t>, </a:t>
          </a:r>
          <a:r>
            <a:rPr lang="pt-BR" dirty="0" err="1"/>
            <a:t>discouraged</a:t>
          </a:r>
          <a:r>
            <a:rPr lang="pt-BR" dirty="0"/>
            <a:t> </a:t>
          </a:r>
          <a:r>
            <a:rPr lang="pt-BR" dirty="0" err="1"/>
            <a:t>by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lack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</a:t>
          </a:r>
          <a:r>
            <a:rPr lang="pt-BR" dirty="0" err="1"/>
            <a:t>clear</a:t>
          </a:r>
          <a:r>
            <a:rPr lang="pt-BR" dirty="0"/>
            <a:t> </a:t>
          </a:r>
          <a:r>
            <a:rPr lang="pt-BR"/>
            <a:t>results.</a:t>
          </a:r>
          <a:endParaRPr lang="en-US" dirty="0"/>
        </a:p>
      </dgm:t>
    </dgm:pt>
    <dgm:pt modelId="{55CD4059-116F-49CD-8CF4-3D9FF233E23A}" type="parTrans" cxnId="{957D8A8D-78C9-4E74-B40D-5C357C302425}">
      <dgm:prSet/>
      <dgm:spPr/>
      <dgm:t>
        <a:bodyPr/>
        <a:lstStyle/>
        <a:p>
          <a:endParaRPr lang="en-US"/>
        </a:p>
      </dgm:t>
    </dgm:pt>
    <dgm:pt modelId="{CD063B0F-D6DF-4846-BCC9-C143B2B0DC2C}" type="sibTrans" cxnId="{957D8A8D-78C9-4E74-B40D-5C357C302425}">
      <dgm:prSet/>
      <dgm:spPr/>
      <dgm:t>
        <a:bodyPr/>
        <a:lstStyle/>
        <a:p>
          <a:endParaRPr lang="en-US"/>
        </a:p>
      </dgm:t>
    </dgm:pt>
    <dgm:pt modelId="{C853653F-337F-4803-9A77-39D479D5A8EB}" type="pres">
      <dgm:prSet presAssocID="{A8BFC37C-36D4-48D3-B497-0FF8B6B06350}" presName="outerComposite" presStyleCnt="0">
        <dgm:presLayoutVars>
          <dgm:chMax val="5"/>
          <dgm:dir/>
          <dgm:resizeHandles val="exact"/>
        </dgm:presLayoutVars>
      </dgm:prSet>
      <dgm:spPr/>
    </dgm:pt>
    <dgm:pt modelId="{9C347810-4946-44DE-8069-144FE12B76C5}" type="pres">
      <dgm:prSet presAssocID="{A8BFC37C-36D4-48D3-B497-0FF8B6B06350}" presName="dummyMaxCanvas" presStyleCnt="0">
        <dgm:presLayoutVars/>
      </dgm:prSet>
      <dgm:spPr/>
    </dgm:pt>
    <dgm:pt modelId="{15909AB8-4762-4CD0-B804-9C05C7E0518D}" type="pres">
      <dgm:prSet presAssocID="{A8BFC37C-36D4-48D3-B497-0FF8B6B06350}" presName="FourNodes_1" presStyleLbl="node1" presStyleIdx="0" presStyleCnt="4">
        <dgm:presLayoutVars>
          <dgm:bulletEnabled val="1"/>
        </dgm:presLayoutVars>
      </dgm:prSet>
      <dgm:spPr/>
    </dgm:pt>
    <dgm:pt modelId="{CBFAB224-E2C2-4B2A-B3F1-F54DE792EE1C}" type="pres">
      <dgm:prSet presAssocID="{A8BFC37C-36D4-48D3-B497-0FF8B6B06350}" presName="FourNodes_2" presStyleLbl="node1" presStyleIdx="1" presStyleCnt="4">
        <dgm:presLayoutVars>
          <dgm:bulletEnabled val="1"/>
        </dgm:presLayoutVars>
      </dgm:prSet>
      <dgm:spPr/>
    </dgm:pt>
    <dgm:pt modelId="{E4D5465D-27BD-49FF-A6DC-8BCDC6AE4FD9}" type="pres">
      <dgm:prSet presAssocID="{A8BFC37C-36D4-48D3-B497-0FF8B6B06350}" presName="FourNodes_3" presStyleLbl="node1" presStyleIdx="2" presStyleCnt="4">
        <dgm:presLayoutVars>
          <dgm:bulletEnabled val="1"/>
        </dgm:presLayoutVars>
      </dgm:prSet>
      <dgm:spPr/>
    </dgm:pt>
    <dgm:pt modelId="{6B3EB540-CB08-498A-A1E4-C8F669B77AB6}" type="pres">
      <dgm:prSet presAssocID="{A8BFC37C-36D4-48D3-B497-0FF8B6B06350}" presName="FourNodes_4" presStyleLbl="node1" presStyleIdx="3" presStyleCnt="4">
        <dgm:presLayoutVars>
          <dgm:bulletEnabled val="1"/>
        </dgm:presLayoutVars>
      </dgm:prSet>
      <dgm:spPr/>
    </dgm:pt>
    <dgm:pt modelId="{A36C0CA1-1D8F-42B6-B37D-1E16487611A1}" type="pres">
      <dgm:prSet presAssocID="{A8BFC37C-36D4-48D3-B497-0FF8B6B06350}" presName="FourConn_1-2" presStyleLbl="fgAccFollowNode1" presStyleIdx="0" presStyleCnt="3">
        <dgm:presLayoutVars>
          <dgm:bulletEnabled val="1"/>
        </dgm:presLayoutVars>
      </dgm:prSet>
      <dgm:spPr/>
    </dgm:pt>
    <dgm:pt modelId="{809C6D43-CAC4-42C3-B581-F5FE4D4262D3}" type="pres">
      <dgm:prSet presAssocID="{A8BFC37C-36D4-48D3-B497-0FF8B6B06350}" presName="FourConn_2-3" presStyleLbl="fgAccFollowNode1" presStyleIdx="1" presStyleCnt="3">
        <dgm:presLayoutVars>
          <dgm:bulletEnabled val="1"/>
        </dgm:presLayoutVars>
      </dgm:prSet>
      <dgm:spPr/>
    </dgm:pt>
    <dgm:pt modelId="{78A337D5-7394-40A2-8FFE-9CD8DFAC57CE}" type="pres">
      <dgm:prSet presAssocID="{A8BFC37C-36D4-48D3-B497-0FF8B6B06350}" presName="FourConn_3-4" presStyleLbl="fgAccFollowNode1" presStyleIdx="2" presStyleCnt="3">
        <dgm:presLayoutVars>
          <dgm:bulletEnabled val="1"/>
        </dgm:presLayoutVars>
      </dgm:prSet>
      <dgm:spPr/>
    </dgm:pt>
    <dgm:pt modelId="{3F1B377F-00A7-4197-99F2-8B28FE3199AD}" type="pres">
      <dgm:prSet presAssocID="{A8BFC37C-36D4-48D3-B497-0FF8B6B06350}" presName="FourNodes_1_text" presStyleLbl="node1" presStyleIdx="3" presStyleCnt="4">
        <dgm:presLayoutVars>
          <dgm:bulletEnabled val="1"/>
        </dgm:presLayoutVars>
      </dgm:prSet>
      <dgm:spPr/>
    </dgm:pt>
    <dgm:pt modelId="{E1A185AC-EB36-43C0-A373-7058C36016B9}" type="pres">
      <dgm:prSet presAssocID="{A8BFC37C-36D4-48D3-B497-0FF8B6B06350}" presName="FourNodes_2_text" presStyleLbl="node1" presStyleIdx="3" presStyleCnt="4">
        <dgm:presLayoutVars>
          <dgm:bulletEnabled val="1"/>
        </dgm:presLayoutVars>
      </dgm:prSet>
      <dgm:spPr/>
    </dgm:pt>
    <dgm:pt modelId="{CAFE67E4-E6B1-40C5-BD82-8515F0683DC0}" type="pres">
      <dgm:prSet presAssocID="{A8BFC37C-36D4-48D3-B497-0FF8B6B06350}" presName="FourNodes_3_text" presStyleLbl="node1" presStyleIdx="3" presStyleCnt="4">
        <dgm:presLayoutVars>
          <dgm:bulletEnabled val="1"/>
        </dgm:presLayoutVars>
      </dgm:prSet>
      <dgm:spPr/>
    </dgm:pt>
    <dgm:pt modelId="{A02D5C1B-11D8-437F-8CEE-6278E58048B1}" type="pres">
      <dgm:prSet presAssocID="{A8BFC37C-36D4-48D3-B497-0FF8B6B0635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2DEF801-D78E-49E3-92D4-EB61E0F6CD62}" type="presOf" srcId="{AC3A01E7-B851-4C5D-8505-35DC80C7B475}" destId="{A36C0CA1-1D8F-42B6-B37D-1E16487611A1}" srcOrd="0" destOrd="0" presId="urn:microsoft.com/office/officeart/2005/8/layout/vProcess5"/>
    <dgm:cxn modelId="{D0CE8504-0470-4B5D-ADC4-036F6845B4C3}" type="presOf" srcId="{32044CC0-D724-476C-A43B-F2F463A65032}" destId="{E1A185AC-EB36-43C0-A373-7058C36016B9}" srcOrd="1" destOrd="0" presId="urn:microsoft.com/office/officeart/2005/8/layout/vProcess5"/>
    <dgm:cxn modelId="{5D3FE204-AB1A-4A50-A3F3-081E7CBFCC01}" srcId="{A8BFC37C-36D4-48D3-B497-0FF8B6B06350}" destId="{CB4DEDAD-4551-4836-8DA9-DC0D3E61958D}" srcOrd="0" destOrd="0" parTransId="{8F7098A5-2727-4C7C-AF30-32446B5A1407}" sibTransId="{AC3A01E7-B851-4C5D-8505-35DC80C7B475}"/>
    <dgm:cxn modelId="{F1ABDA61-DD45-493C-A330-61C70D669B97}" type="presOf" srcId="{D7FA408F-FD0E-4044-8906-2DB2E1C55602}" destId="{A02D5C1B-11D8-437F-8CEE-6278E58048B1}" srcOrd="1" destOrd="0" presId="urn:microsoft.com/office/officeart/2005/8/layout/vProcess5"/>
    <dgm:cxn modelId="{43D72B6F-BC9F-471B-8E19-F898ADEF4C1C}" type="presOf" srcId="{971788FD-7F83-4159-99A0-9A905D896114}" destId="{809C6D43-CAC4-42C3-B581-F5FE4D4262D3}" srcOrd="0" destOrd="0" presId="urn:microsoft.com/office/officeart/2005/8/layout/vProcess5"/>
    <dgm:cxn modelId="{F3AECA72-B31F-48A2-8607-AA05904E334A}" type="presOf" srcId="{3123A00C-FCB7-4E19-9CCD-3C0A99621EB0}" destId="{CAFE67E4-E6B1-40C5-BD82-8515F0683DC0}" srcOrd="1" destOrd="0" presId="urn:microsoft.com/office/officeart/2005/8/layout/vProcess5"/>
    <dgm:cxn modelId="{4A725083-D3CC-41E1-B1BD-304F4D5E0EB1}" type="presOf" srcId="{A8BFC37C-36D4-48D3-B497-0FF8B6B06350}" destId="{C853653F-337F-4803-9A77-39D479D5A8EB}" srcOrd="0" destOrd="0" presId="urn:microsoft.com/office/officeart/2005/8/layout/vProcess5"/>
    <dgm:cxn modelId="{957D8A8D-78C9-4E74-B40D-5C357C302425}" srcId="{A8BFC37C-36D4-48D3-B497-0FF8B6B06350}" destId="{D7FA408F-FD0E-4044-8906-2DB2E1C55602}" srcOrd="3" destOrd="0" parTransId="{55CD4059-116F-49CD-8CF4-3D9FF233E23A}" sibTransId="{CD063B0F-D6DF-4846-BCC9-C143B2B0DC2C}"/>
    <dgm:cxn modelId="{49EFCF9E-ACA2-4831-92CA-B3FA364DD4E6}" type="presOf" srcId="{D7FA408F-FD0E-4044-8906-2DB2E1C55602}" destId="{6B3EB540-CB08-498A-A1E4-C8F669B77AB6}" srcOrd="0" destOrd="0" presId="urn:microsoft.com/office/officeart/2005/8/layout/vProcess5"/>
    <dgm:cxn modelId="{B9775AA3-2823-484F-865C-EB5273D43ED4}" type="presOf" srcId="{857E263D-E157-477A-B779-D7BF00A8FBD3}" destId="{78A337D5-7394-40A2-8FFE-9CD8DFAC57CE}" srcOrd="0" destOrd="0" presId="urn:microsoft.com/office/officeart/2005/8/layout/vProcess5"/>
    <dgm:cxn modelId="{96A1A0AC-A1DE-4D84-8F2B-45C44F558E7A}" type="presOf" srcId="{CB4DEDAD-4551-4836-8DA9-DC0D3E61958D}" destId="{15909AB8-4762-4CD0-B804-9C05C7E0518D}" srcOrd="0" destOrd="0" presId="urn:microsoft.com/office/officeart/2005/8/layout/vProcess5"/>
    <dgm:cxn modelId="{19D404AE-6605-4FC0-84C1-87A223D652E9}" type="presOf" srcId="{CB4DEDAD-4551-4836-8DA9-DC0D3E61958D}" destId="{3F1B377F-00A7-4197-99F2-8B28FE3199AD}" srcOrd="1" destOrd="0" presId="urn:microsoft.com/office/officeart/2005/8/layout/vProcess5"/>
    <dgm:cxn modelId="{01E588C1-E120-467B-8D6A-E672B041C215}" srcId="{A8BFC37C-36D4-48D3-B497-0FF8B6B06350}" destId="{3123A00C-FCB7-4E19-9CCD-3C0A99621EB0}" srcOrd="2" destOrd="0" parTransId="{0327C786-A6EA-49B9-B11B-63DCB6165497}" sibTransId="{857E263D-E157-477A-B779-D7BF00A8FBD3}"/>
    <dgm:cxn modelId="{6BB1F5C2-6B1E-4AC6-A8F8-A57969C6C0AA}" type="presOf" srcId="{32044CC0-D724-476C-A43B-F2F463A65032}" destId="{CBFAB224-E2C2-4B2A-B3F1-F54DE792EE1C}" srcOrd="0" destOrd="0" presId="urn:microsoft.com/office/officeart/2005/8/layout/vProcess5"/>
    <dgm:cxn modelId="{350F49D6-58AF-433A-98A4-5AF8B0533DBE}" srcId="{A8BFC37C-36D4-48D3-B497-0FF8B6B06350}" destId="{32044CC0-D724-476C-A43B-F2F463A65032}" srcOrd="1" destOrd="0" parTransId="{043D9267-461F-441C-B2CF-3E61CF11F118}" sibTransId="{971788FD-7F83-4159-99A0-9A905D896114}"/>
    <dgm:cxn modelId="{2275B0D6-F428-498A-8CC1-219A4D6200C2}" type="presOf" srcId="{3123A00C-FCB7-4E19-9CCD-3C0A99621EB0}" destId="{E4D5465D-27BD-49FF-A6DC-8BCDC6AE4FD9}" srcOrd="0" destOrd="0" presId="urn:microsoft.com/office/officeart/2005/8/layout/vProcess5"/>
    <dgm:cxn modelId="{E4331A95-C999-4043-B66C-6824578CCE4E}" type="presParOf" srcId="{C853653F-337F-4803-9A77-39D479D5A8EB}" destId="{9C347810-4946-44DE-8069-144FE12B76C5}" srcOrd="0" destOrd="0" presId="urn:microsoft.com/office/officeart/2005/8/layout/vProcess5"/>
    <dgm:cxn modelId="{6DEE15B7-5E80-4EED-B029-0668FA2DF390}" type="presParOf" srcId="{C853653F-337F-4803-9A77-39D479D5A8EB}" destId="{15909AB8-4762-4CD0-B804-9C05C7E0518D}" srcOrd="1" destOrd="0" presId="urn:microsoft.com/office/officeart/2005/8/layout/vProcess5"/>
    <dgm:cxn modelId="{4B9D65E0-14FF-4131-91F1-F3A8D0B1C893}" type="presParOf" srcId="{C853653F-337F-4803-9A77-39D479D5A8EB}" destId="{CBFAB224-E2C2-4B2A-B3F1-F54DE792EE1C}" srcOrd="2" destOrd="0" presId="urn:microsoft.com/office/officeart/2005/8/layout/vProcess5"/>
    <dgm:cxn modelId="{903B849C-198F-42BD-B89E-F3F78BE5305C}" type="presParOf" srcId="{C853653F-337F-4803-9A77-39D479D5A8EB}" destId="{E4D5465D-27BD-49FF-A6DC-8BCDC6AE4FD9}" srcOrd="3" destOrd="0" presId="urn:microsoft.com/office/officeart/2005/8/layout/vProcess5"/>
    <dgm:cxn modelId="{462DDE23-126D-4CD4-995D-8A1374A2672D}" type="presParOf" srcId="{C853653F-337F-4803-9A77-39D479D5A8EB}" destId="{6B3EB540-CB08-498A-A1E4-C8F669B77AB6}" srcOrd="4" destOrd="0" presId="urn:microsoft.com/office/officeart/2005/8/layout/vProcess5"/>
    <dgm:cxn modelId="{D106E6CF-EC1C-497D-80E1-E5C90DC3F0F8}" type="presParOf" srcId="{C853653F-337F-4803-9A77-39D479D5A8EB}" destId="{A36C0CA1-1D8F-42B6-B37D-1E16487611A1}" srcOrd="5" destOrd="0" presId="urn:microsoft.com/office/officeart/2005/8/layout/vProcess5"/>
    <dgm:cxn modelId="{FD3E195B-90FB-4A0C-A61B-37D124623FCC}" type="presParOf" srcId="{C853653F-337F-4803-9A77-39D479D5A8EB}" destId="{809C6D43-CAC4-42C3-B581-F5FE4D4262D3}" srcOrd="6" destOrd="0" presId="urn:microsoft.com/office/officeart/2005/8/layout/vProcess5"/>
    <dgm:cxn modelId="{AA8DE615-7313-434D-BD36-E9052A7429D1}" type="presParOf" srcId="{C853653F-337F-4803-9A77-39D479D5A8EB}" destId="{78A337D5-7394-40A2-8FFE-9CD8DFAC57CE}" srcOrd="7" destOrd="0" presId="urn:microsoft.com/office/officeart/2005/8/layout/vProcess5"/>
    <dgm:cxn modelId="{064C6C10-B893-4DD3-A5E8-57E8548C9495}" type="presParOf" srcId="{C853653F-337F-4803-9A77-39D479D5A8EB}" destId="{3F1B377F-00A7-4197-99F2-8B28FE3199AD}" srcOrd="8" destOrd="0" presId="urn:microsoft.com/office/officeart/2005/8/layout/vProcess5"/>
    <dgm:cxn modelId="{ECD8B57B-B832-4C21-9C0A-1A41F31BEC5E}" type="presParOf" srcId="{C853653F-337F-4803-9A77-39D479D5A8EB}" destId="{E1A185AC-EB36-43C0-A373-7058C36016B9}" srcOrd="9" destOrd="0" presId="urn:microsoft.com/office/officeart/2005/8/layout/vProcess5"/>
    <dgm:cxn modelId="{7D9289E8-5B96-4E65-9573-99EC478ED328}" type="presParOf" srcId="{C853653F-337F-4803-9A77-39D479D5A8EB}" destId="{CAFE67E4-E6B1-40C5-BD82-8515F0683DC0}" srcOrd="10" destOrd="0" presId="urn:microsoft.com/office/officeart/2005/8/layout/vProcess5"/>
    <dgm:cxn modelId="{116EB7BD-2B84-421A-8F47-E4278F3BFC60}" type="presParOf" srcId="{C853653F-337F-4803-9A77-39D479D5A8EB}" destId="{A02D5C1B-11D8-437F-8CEE-6278E58048B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31DA6C-890F-446E-9EFE-4E1D2E6E40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28A153-B915-4F01-A748-6541040E06E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After initial discomfort, I adjusted my expectations and focused on what could be done well with the available data.</a:t>
          </a:r>
          <a:endParaRPr lang="en-US"/>
        </a:p>
      </dgm:t>
    </dgm:pt>
    <dgm:pt modelId="{6B7CBF13-7757-4A59-9875-B94BCE559631}" type="parTrans" cxnId="{B200CEEF-8E9F-4838-A88D-7FD71BE90650}">
      <dgm:prSet/>
      <dgm:spPr/>
      <dgm:t>
        <a:bodyPr/>
        <a:lstStyle/>
        <a:p>
          <a:endParaRPr lang="en-US"/>
        </a:p>
      </dgm:t>
    </dgm:pt>
    <dgm:pt modelId="{2E250600-69C6-4A27-971D-78EC54256627}" type="sibTrans" cxnId="{B200CEEF-8E9F-4838-A88D-7FD71BE90650}">
      <dgm:prSet/>
      <dgm:spPr/>
      <dgm:t>
        <a:bodyPr/>
        <a:lstStyle/>
        <a:p>
          <a:endParaRPr lang="en-US"/>
        </a:p>
      </dgm:t>
    </dgm:pt>
    <dgm:pt modelId="{6F7F85AD-C80F-4936-9D24-C517E9A673C3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I chose Tableau Public because it allows online publishing without needing a corporate account.</a:t>
          </a:r>
          <a:endParaRPr lang="en-US"/>
        </a:p>
      </dgm:t>
    </dgm:pt>
    <dgm:pt modelId="{BDC5F9D8-44FD-445E-952D-7F7519FD342B}" type="parTrans" cxnId="{A3DBCA82-ADCA-4CEB-B083-CC45C16F0BC6}">
      <dgm:prSet/>
      <dgm:spPr/>
      <dgm:t>
        <a:bodyPr/>
        <a:lstStyle/>
        <a:p>
          <a:endParaRPr lang="en-US"/>
        </a:p>
      </dgm:t>
    </dgm:pt>
    <dgm:pt modelId="{F6062B57-A0B5-4420-A84F-D51E6A7E44DF}" type="sibTrans" cxnId="{A3DBCA82-ADCA-4CEB-B083-CC45C16F0BC6}">
      <dgm:prSet/>
      <dgm:spPr/>
      <dgm:t>
        <a:bodyPr/>
        <a:lstStyle/>
        <a:p>
          <a:endParaRPr lang="en-US"/>
        </a:p>
      </dgm:t>
    </dgm:pt>
    <dgm:pt modelId="{8B04F017-E6CA-4A28-B638-DD4542FC5464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The </a:t>
          </a:r>
          <a:r>
            <a:rPr lang="pt-BR" dirty="0" err="1"/>
            <a:t>project</a:t>
          </a:r>
          <a:r>
            <a:rPr lang="pt-BR" dirty="0"/>
            <a:t> </a:t>
          </a:r>
          <a:r>
            <a:rPr lang="pt-BR" dirty="0" err="1"/>
            <a:t>was</a:t>
          </a:r>
          <a:r>
            <a:rPr lang="pt-BR" dirty="0"/>
            <a:t> </a:t>
          </a:r>
          <a:r>
            <a:rPr lang="pt-BR" dirty="0" err="1"/>
            <a:t>reframed</a:t>
          </a:r>
          <a:r>
            <a:rPr lang="pt-BR" dirty="0"/>
            <a:t> as </a:t>
          </a:r>
          <a:r>
            <a:rPr lang="pt-BR" dirty="0" err="1"/>
            <a:t>an</a:t>
          </a:r>
          <a:r>
            <a:rPr lang="pt-BR" dirty="0"/>
            <a:t> </a:t>
          </a:r>
          <a:r>
            <a:rPr lang="pt-BR" dirty="0" err="1"/>
            <a:t>analysis</a:t>
          </a:r>
          <a:r>
            <a:rPr lang="pt-BR" dirty="0"/>
            <a:t> </a:t>
          </a:r>
          <a:r>
            <a:rPr lang="pt-BR" dirty="0" err="1"/>
            <a:t>of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</a:t>
          </a:r>
          <a:r>
            <a:rPr lang="pt-BR" dirty="0" err="1"/>
            <a:t>accessibility</a:t>
          </a:r>
          <a:r>
            <a:rPr lang="pt-BR" dirty="0"/>
            <a:t> </a:t>
          </a:r>
          <a:r>
            <a:rPr lang="pt-BR" dirty="0" err="1"/>
            <a:t>plan</a:t>
          </a:r>
          <a:r>
            <a:rPr lang="pt-BR" dirty="0"/>
            <a:t> </a:t>
          </a:r>
          <a:r>
            <a:rPr lang="pt-BR" dirty="0" err="1"/>
            <a:t>based</a:t>
          </a:r>
          <a:r>
            <a:rPr lang="pt-BR" dirty="0"/>
            <a:t> </a:t>
          </a:r>
          <a:r>
            <a:rPr lang="pt-BR" dirty="0" err="1"/>
            <a:t>on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55 </a:t>
          </a:r>
          <a:r>
            <a:rPr lang="pt-BR" dirty="0" err="1"/>
            <a:t>commitments</a:t>
          </a:r>
          <a:r>
            <a:rPr lang="pt-BR" dirty="0"/>
            <a:t>.</a:t>
          </a:r>
          <a:endParaRPr lang="en-US" dirty="0"/>
        </a:p>
      </dgm:t>
    </dgm:pt>
    <dgm:pt modelId="{8DA38580-0EE9-4928-A4DD-9690614F9A4C}" type="parTrans" cxnId="{63F5EEDA-4FB3-474F-965A-2C954C2AC783}">
      <dgm:prSet/>
      <dgm:spPr/>
      <dgm:t>
        <a:bodyPr/>
        <a:lstStyle/>
        <a:p>
          <a:endParaRPr lang="en-US"/>
        </a:p>
      </dgm:t>
    </dgm:pt>
    <dgm:pt modelId="{A75BF9A5-E1ED-45B9-8BE3-0776087139CE}" type="sibTrans" cxnId="{63F5EEDA-4FB3-474F-965A-2C954C2AC783}">
      <dgm:prSet/>
      <dgm:spPr/>
      <dgm:t>
        <a:bodyPr/>
        <a:lstStyle/>
        <a:p>
          <a:endParaRPr lang="en-US"/>
        </a:p>
      </dgm:t>
    </dgm:pt>
    <dgm:pt modelId="{E5EE1C96-CBEF-4AAB-B963-47FFAD0C40D9}" type="pres">
      <dgm:prSet presAssocID="{1431DA6C-890F-446E-9EFE-4E1D2E6E4071}" presName="root" presStyleCnt="0">
        <dgm:presLayoutVars>
          <dgm:dir/>
          <dgm:resizeHandles val="exact"/>
        </dgm:presLayoutVars>
      </dgm:prSet>
      <dgm:spPr/>
    </dgm:pt>
    <dgm:pt modelId="{926AC5A4-CF84-445D-BCAC-A561065E673B}" type="pres">
      <dgm:prSet presAssocID="{9228A153-B915-4F01-A748-6541040E06ED}" presName="compNode" presStyleCnt="0"/>
      <dgm:spPr/>
    </dgm:pt>
    <dgm:pt modelId="{ED83E4E0-6627-46F5-A9F4-EC7798CC8F6B}" type="pres">
      <dgm:prSet presAssocID="{9228A153-B915-4F01-A748-6541040E06ED}" presName="bgRect" presStyleLbl="bgShp" presStyleIdx="0" presStyleCnt="3"/>
      <dgm:spPr/>
    </dgm:pt>
    <dgm:pt modelId="{8B51D0BD-696A-4093-A95B-292558F8CC26}" type="pres">
      <dgm:prSet presAssocID="{9228A153-B915-4F01-A748-6541040E06E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78C517A9-24A1-469E-8CD4-4579272C7EED}" type="pres">
      <dgm:prSet presAssocID="{9228A153-B915-4F01-A748-6541040E06ED}" presName="spaceRect" presStyleCnt="0"/>
      <dgm:spPr/>
    </dgm:pt>
    <dgm:pt modelId="{CCB899D8-EC20-48DB-BCF2-40535053E5E2}" type="pres">
      <dgm:prSet presAssocID="{9228A153-B915-4F01-A748-6541040E06ED}" presName="parTx" presStyleLbl="revTx" presStyleIdx="0" presStyleCnt="3">
        <dgm:presLayoutVars>
          <dgm:chMax val="0"/>
          <dgm:chPref val="0"/>
        </dgm:presLayoutVars>
      </dgm:prSet>
      <dgm:spPr/>
    </dgm:pt>
    <dgm:pt modelId="{876F85C2-76BF-4220-BDCC-E42A1AEF9AC0}" type="pres">
      <dgm:prSet presAssocID="{2E250600-69C6-4A27-971D-78EC54256627}" presName="sibTrans" presStyleCnt="0"/>
      <dgm:spPr/>
    </dgm:pt>
    <dgm:pt modelId="{0ABD5792-ED61-48A0-A5A4-66FEDEDE1D86}" type="pres">
      <dgm:prSet presAssocID="{6F7F85AD-C80F-4936-9D24-C517E9A673C3}" presName="compNode" presStyleCnt="0"/>
      <dgm:spPr/>
    </dgm:pt>
    <dgm:pt modelId="{CA777D69-6FFD-49C0-B561-27607DC27055}" type="pres">
      <dgm:prSet presAssocID="{6F7F85AD-C80F-4936-9D24-C517E9A673C3}" presName="bgRect" presStyleLbl="bgShp" presStyleIdx="1" presStyleCnt="3"/>
      <dgm:spPr/>
    </dgm:pt>
    <dgm:pt modelId="{E5CC1F24-5F13-4049-85D7-B6546EFF167B}" type="pres">
      <dgm:prSet presAssocID="{6F7F85AD-C80F-4936-9D24-C517E9A673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0EDAC604-2F13-4EED-ABAC-874EEA533A4B}" type="pres">
      <dgm:prSet presAssocID="{6F7F85AD-C80F-4936-9D24-C517E9A673C3}" presName="spaceRect" presStyleCnt="0"/>
      <dgm:spPr/>
    </dgm:pt>
    <dgm:pt modelId="{A4B83406-3FC7-4CB8-9C62-F3C21170D01C}" type="pres">
      <dgm:prSet presAssocID="{6F7F85AD-C80F-4936-9D24-C517E9A673C3}" presName="parTx" presStyleLbl="revTx" presStyleIdx="1" presStyleCnt="3">
        <dgm:presLayoutVars>
          <dgm:chMax val="0"/>
          <dgm:chPref val="0"/>
        </dgm:presLayoutVars>
      </dgm:prSet>
      <dgm:spPr/>
    </dgm:pt>
    <dgm:pt modelId="{BA1D7E6C-C5E2-40F8-ADED-C3D1FD9DE39B}" type="pres">
      <dgm:prSet presAssocID="{F6062B57-A0B5-4420-A84F-D51E6A7E44DF}" presName="sibTrans" presStyleCnt="0"/>
      <dgm:spPr/>
    </dgm:pt>
    <dgm:pt modelId="{57E0E525-9C29-4A9B-96EB-00A40E7A1006}" type="pres">
      <dgm:prSet presAssocID="{8B04F017-E6CA-4A28-B638-DD4542FC5464}" presName="compNode" presStyleCnt="0"/>
      <dgm:spPr/>
    </dgm:pt>
    <dgm:pt modelId="{CDDB1411-7BBC-4B2A-9BB0-6093F13971B5}" type="pres">
      <dgm:prSet presAssocID="{8B04F017-E6CA-4A28-B638-DD4542FC5464}" presName="bgRect" presStyleLbl="bgShp" presStyleIdx="2" presStyleCnt="3"/>
      <dgm:spPr/>
    </dgm:pt>
    <dgm:pt modelId="{0F1F262B-4FA8-43A1-BB68-FE18343DB84A}" type="pres">
      <dgm:prSet presAssocID="{8B04F017-E6CA-4A28-B638-DD4542FC54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D1C3AD2-0CCC-469E-849F-657A6BA286BF}" type="pres">
      <dgm:prSet presAssocID="{8B04F017-E6CA-4A28-B638-DD4542FC5464}" presName="spaceRect" presStyleCnt="0"/>
      <dgm:spPr/>
    </dgm:pt>
    <dgm:pt modelId="{E591D755-B5D8-42CA-A0A2-1FC2A57E610E}" type="pres">
      <dgm:prSet presAssocID="{8B04F017-E6CA-4A28-B638-DD4542FC546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8BE6436-2EE8-4D99-9C23-8374F3EC5B6D}" type="presOf" srcId="{9228A153-B915-4F01-A748-6541040E06ED}" destId="{CCB899D8-EC20-48DB-BCF2-40535053E5E2}" srcOrd="0" destOrd="0" presId="urn:microsoft.com/office/officeart/2018/2/layout/IconVerticalSolidList"/>
    <dgm:cxn modelId="{A3DBCA82-ADCA-4CEB-B083-CC45C16F0BC6}" srcId="{1431DA6C-890F-446E-9EFE-4E1D2E6E4071}" destId="{6F7F85AD-C80F-4936-9D24-C517E9A673C3}" srcOrd="1" destOrd="0" parTransId="{BDC5F9D8-44FD-445E-952D-7F7519FD342B}" sibTransId="{F6062B57-A0B5-4420-A84F-D51E6A7E44DF}"/>
    <dgm:cxn modelId="{23C1C7BE-A811-40F5-B1D8-1BD10E266DCD}" type="presOf" srcId="{8B04F017-E6CA-4A28-B638-DD4542FC5464}" destId="{E591D755-B5D8-42CA-A0A2-1FC2A57E610E}" srcOrd="0" destOrd="0" presId="urn:microsoft.com/office/officeart/2018/2/layout/IconVerticalSolidList"/>
    <dgm:cxn modelId="{63F5EEDA-4FB3-474F-965A-2C954C2AC783}" srcId="{1431DA6C-890F-446E-9EFE-4E1D2E6E4071}" destId="{8B04F017-E6CA-4A28-B638-DD4542FC5464}" srcOrd="2" destOrd="0" parTransId="{8DA38580-0EE9-4928-A4DD-9690614F9A4C}" sibTransId="{A75BF9A5-E1ED-45B9-8BE3-0776087139CE}"/>
    <dgm:cxn modelId="{046278EB-AEF3-45E5-975F-4DB6E8C39DB5}" type="presOf" srcId="{1431DA6C-890F-446E-9EFE-4E1D2E6E4071}" destId="{E5EE1C96-CBEF-4AAB-B963-47FFAD0C40D9}" srcOrd="0" destOrd="0" presId="urn:microsoft.com/office/officeart/2018/2/layout/IconVerticalSolidList"/>
    <dgm:cxn modelId="{0370CAED-1EF1-4A79-8B33-A127E7400D76}" type="presOf" srcId="{6F7F85AD-C80F-4936-9D24-C517E9A673C3}" destId="{A4B83406-3FC7-4CB8-9C62-F3C21170D01C}" srcOrd="0" destOrd="0" presId="urn:microsoft.com/office/officeart/2018/2/layout/IconVerticalSolidList"/>
    <dgm:cxn modelId="{B200CEEF-8E9F-4838-A88D-7FD71BE90650}" srcId="{1431DA6C-890F-446E-9EFE-4E1D2E6E4071}" destId="{9228A153-B915-4F01-A748-6541040E06ED}" srcOrd="0" destOrd="0" parTransId="{6B7CBF13-7757-4A59-9875-B94BCE559631}" sibTransId="{2E250600-69C6-4A27-971D-78EC54256627}"/>
    <dgm:cxn modelId="{DAA33DF3-1B59-4B73-830B-FDECBCA1288C}" type="presParOf" srcId="{E5EE1C96-CBEF-4AAB-B963-47FFAD0C40D9}" destId="{926AC5A4-CF84-445D-BCAC-A561065E673B}" srcOrd="0" destOrd="0" presId="urn:microsoft.com/office/officeart/2018/2/layout/IconVerticalSolidList"/>
    <dgm:cxn modelId="{08D06030-9B34-4F52-8239-E552EEA83D3C}" type="presParOf" srcId="{926AC5A4-CF84-445D-BCAC-A561065E673B}" destId="{ED83E4E0-6627-46F5-A9F4-EC7798CC8F6B}" srcOrd="0" destOrd="0" presId="urn:microsoft.com/office/officeart/2018/2/layout/IconVerticalSolidList"/>
    <dgm:cxn modelId="{FD379298-878B-4E72-BF0B-A4EE9F42EFF9}" type="presParOf" srcId="{926AC5A4-CF84-445D-BCAC-A561065E673B}" destId="{8B51D0BD-696A-4093-A95B-292558F8CC26}" srcOrd="1" destOrd="0" presId="urn:microsoft.com/office/officeart/2018/2/layout/IconVerticalSolidList"/>
    <dgm:cxn modelId="{4082A6D5-EEC4-4C47-8CAF-F5E9DF72D9D8}" type="presParOf" srcId="{926AC5A4-CF84-445D-BCAC-A561065E673B}" destId="{78C517A9-24A1-469E-8CD4-4579272C7EED}" srcOrd="2" destOrd="0" presId="urn:microsoft.com/office/officeart/2018/2/layout/IconVerticalSolidList"/>
    <dgm:cxn modelId="{72ABA838-84FD-48F7-B9E2-EE2FD29EF592}" type="presParOf" srcId="{926AC5A4-CF84-445D-BCAC-A561065E673B}" destId="{CCB899D8-EC20-48DB-BCF2-40535053E5E2}" srcOrd="3" destOrd="0" presId="urn:microsoft.com/office/officeart/2018/2/layout/IconVerticalSolidList"/>
    <dgm:cxn modelId="{C8FB6FB3-45FC-4941-9A1C-4E8391A8F47E}" type="presParOf" srcId="{E5EE1C96-CBEF-4AAB-B963-47FFAD0C40D9}" destId="{876F85C2-76BF-4220-BDCC-E42A1AEF9AC0}" srcOrd="1" destOrd="0" presId="urn:microsoft.com/office/officeart/2018/2/layout/IconVerticalSolidList"/>
    <dgm:cxn modelId="{2362C33E-B428-45D5-A1EB-35FCD25C2321}" type="presParOf" srcId="{E5EE1C96-CBEF-4AAB-B963-47FFAD0C40D9}" destId="{0ABD5792-ED61-48A0-A5A4-66FEDEDE1D86}" srcOrd="2" destOrd="0" presId="urn:microsoft.com/office/officeart/2018/2/layout/IconVerticalSolidList"/>
    <dgm:cxn modelId="{58BC0F51-3E36-4A58-B661-8275207B8BB9}" type="presParOf" srcId="{0ABD5792-ED61-48A0-A5A4-66FEDEDE1D86}" destId="{CA777D69-6FFD-49C0-B561-27607DC27055}" srcOrd="0" destOrd="0" presId="urn:microsoft.com/office/officeart/2018/2/layout/IconVerticalSolidList"/>
    <dgm:cxn modelId="{A038C77E-B7EE-443E-919E-E20F972C1685}" type="presParOf" srcId="{0ABD5792-ED61-48A0-A5A4-66FEDEDE1D86}" destId="{E5CC1F24-5F13-4049-85D7-B6546EFF167B}" srcOrd="1" destOrd="0" presId="urn:microsoft.com/office/officeart/2018/2/layout/IconVerticalSolidList"/>
    <dgm:cxn modelId="{523B72DD-2AC9-43EF-A903-3832DB938AB4}" type="presParOf" srcId="{0ABD5792-ED61-48A0-A5A4-66FEDEDE1D86}" destId="{0EDAC604-2F13-4EED-ABAC-874EEA533A4B}" srcOrd="2" destOrd="0" presId="urn:microsoft.com/office/officeart/2018/2/layout/IconVerticalSolidList"/>
    <dgm:cxn modelId="{F29FD54B-619E-41FF-B6F4-AC89D9230BD2}" type="presParOf" srcId="{0ABD5792-ED61-48A0-A5A4-66FEDEDE1D86}" destId="{A4B83406-3FC7-4CB8-9C62-F3C21170D01C}" srcOrd="3" destOrd="0" presId="urn:microsoft.com/office/officeart/2018/2/layout/IconVerticalSolidList"/>
    <dgm:cxn modelId="{0FC78C6B-A2F3-4D11-9F38-973DC4B2D5DE}" type="presParOf" srcId="{E5EE1C96-CBEF-4AAB-B963-47FFAD0C40D9}" destId="{BA1D7E6C-C5E2-40F8-ADED-C3D1FD9DE39B}" srcOrd="3" destOrd="0" presId="urn:microsoft.com/office/officeart/2018/2/layout/IconVerticalSolidList"/>
    <dgm:cxn modelId="{59B187CD-FAAB-401B-9435-96D443D3DF71}" type="presParOf" srcId="{E5EE1C96-CBEF-4AAB-B963-47FFAD0C40D9}" destId="{57E0E525-9C29-4A9B-96EB-00A40E7A1006}" srcOrd="4" destOrd="0" presId="urn:microsoft.com/office/officeart/2018/2/layout/IconVerticalSolidList"/>
    <dgm:cxn modelId="{F42F5131-17D0-4F1C-99B4-EECCAB876A71}" type="presParOf" srcId="{57E0E525-9C29-4A9B-96EB-00A40E7A1006}" destId="{CDDB1411-7BBC-4B2A-9BB0-6093F13971B5}" srcOrd="0" destOrd="0" presId="urn:microsoft.com/office/officeart/2018/2/layout/IconVerticalSolidList"/>
    <dgm:cxn modelId="{B3A1AEA9-C4F3-448F-850D-6F21EA9A5B15}" type="presParOf" srcId="{57E0E525-9C29-4A9B-96EB-00A40E7A1006}" destId="{0F1F262B-4FA8-43A1-BB68-FE18343DB84A}" srcOrd="1" destOrd="0" presId="urn:microsoft.com/office/officeart/2018/2/layout/IconVerticalSolidList"/>
    <dgm:cxn modelId="{5778D400-8C04-454F-983B-9EECA71B6449}" type="presParOf" srcId="{57E0E525-9C29-4A9B-96EB-00A40E7A1006}" destId="{9D1C3AD2-0CCC-469E-849F-657A6BA286BF}" srcOrd="2" destOrd="0" presId="urn:microsoft.com/office/officeart/2018/2/layout/IconVerticalSolidList"/>
    <dgm:cxn modelId="{65CC168A-3879-455C-9B70-E82542C7D433}" type="presParOf" srcId="{57E0E525-9C29-4A9B-96EB-00A40E7A1006}" destId="{E591D755-B5D8-42CA-A0A2-1FC2A57E61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8D8DE2-8D1E-4212-BFCB-B9411DA2AC7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B14FBA-B59C-4350-8AA9-4A08EFE95CBE}">
      <dgm:prSet/>
      <dgm:spPr/>
      <dgm:t>
        <a:bodyPr/>
        <a:lstStyle/>
        <a:p>
          <a:r>
            <a:rPr lang="en-CA"/>
            <a:t>I learned to use </a:t>
          </a:r>
          <a:r>
            <a:rPr lang="en-CA" b="1"/>
            <a:t>Tableau</a:t>
          </a:r>
          <a:r>
            <a:rPr lang="en-CA"/>
            <a:t> from scratch</a:t>
          </a:r>
          <a:r>
            <a:rPr lang="pt-BR"/>
            <a:t>.</a:t>
          </a:r>
          <a:endParaRPr lang="en-US"/>
        </a:p>
      </dgm:t>
    </dgm:pt>
    <dgm:pt modelId="{9D452D70-B6B4-494B-89D8-5D277841B9ED}" type="parTrans" cxnId="{05F6E353-37C2-4CCE-AA52-EF2E1F19E49C}">
      <dgm:prSet/>
      <dgm:spPr/>
      <dgm:t>
        <a:bodyPr/>
        <a:lstStyle/>
        <a:p>
          <a:endParaRPr lang="en-US"/>
        </a:p>
      </dgm:t>
    </dgm:pt>
    <dgm:pt modelId="{49BE2959-9F65-4CE5-A6FA-4F40C41E7C80}" type="sibTrans" cxnId="{05F6E353-37C2-4CCE-AA52-EF2E1F19E49C}">
      <dgm:prSet/>
      <dgm:spPr/>
      <dgm:t>
        <a:bodyPr/>
        <a:lstStyle/>
        <a:p>
          <a:endParaRPr lang="en-US"/>
        </a:p>
      </dgm:t>
    </dgm:pt>
    <dgm:pt modelId="{676B7744-ACDF-4824-BB31-A0141ED5BDE1}">
      <dgm:prSet/>
      <dgm:spPr/>
      <dgm:t>
        <a:bodyPr/>
        <a:lstStyle/>
        <a:p>
          <a:r>
            <a:rPr lang="en-CA"/>
            <a:t>I gained a better understanding of the pros and cons of </a:t>
          </a:r>
          <a:r>
            <a:rPr lang="en-CA" b="1"/>
            <a:t>Tableau vs. Power BI</a:t>
          </a:r>
          <a:r>
            <a:rPr lang="en-CA"/>
            <a:t>.</a:t>
          </a:r>
          <a:endParaRPr lang="en-US"/>
        </a:p>
      </dgm:t>
    </dgm:pt>
    <dgm:pt modelId="{C19329C1-9FD3-423D-B133-0076E0CCE2E9}" type="parTrans" cxnId="{4A1D3D95-CF98-4697-B50D-7C45F5269F32}">
      <dgm:prSet/>
      <dgm:spPr/>
      <dgm:t>
        <a:bodyPr/>
        <a:lstStyle/>
        <a:p>
          <a:endParaRPr lang="en-US"/>
        </a:p>
      </dgm:t>
    </dgm:pt>
    <dgm:pt modelId="{EAC7D3DD-7BB5-4C54-B39D-A0A74DD8BEC7}" type="sibTrans" cxnId="{4A1D3D95-CF98-4697-B50D-7C45F5269F32}">
      <dgm:prSet/>
      <dgm:spPr/>
      <dgm:t>
        <a:bodyPr/>
        <a:lstStyle/>
        <a:p>
          <a:endParaRPr lang="en-US"/>
        </a:p>
      </dgm:t>
    </dgm:pt>
    <dgm:pt modelId="{76BE0414-E0F4-4301-8AE2-61657E7AE69D}" type="pres">
      <dgm:prSet presAssocID="{E68D8DE2-8D1E-4212-BFCB-B9411DA2AC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0E394B-6BDE-4F4F-A7B7-EAEA91FBF48A}" type="pres">
      <dgm:prSet presAssocID="{2FB14FBA-B59C-4350-8AA9-4A08EFE95CBE}" presName="hierRoot1" presStyleCnt="0"/>
      <dgm:spPr/>
    </dgm:pt>
    <dgm:pt modelId="{21357B31-9238-4E08-A7F9-8652680980B8}" type="pres">
      <dgm:prSet presAssocID="{2FB14FBA-B59C-4350-8AA9-4A08EFE95CBE}" presName="composite" presStyleCnt="0"/>
      <dgm:spPr/>
    </dgm:pt>
    <dgm:pt modelId="{13B5AFC3-BB98-41B7-A945-58E4636078D1}" type="pres">
      <dgm:prSet presAssocID="{2FB14FBA-B59C-4350-8AA9-4A08EFE95CBE}" presName="background" presStyleLbl="node0" presStyleIdx="0" presStyleCnt="2"/>
      <dgm:spPr/>
    </dgm:pt>
    <dgm:pt modelId="{61887494-571C-45E8-8C79-A1B424545652}" type="pres">
      <dgm:prSet presAssocID="{2FB14FBA-B59C-4350-8AA9-4A08EFE95CBE}" presName="text" presStyleLbl="fgAcc0" presStyleIdx="0" presStyleCnt="2">
        <dgm:presLayoutVars>
          <dgm:chPref val="3"/>
        </dgm:presLayoutVars>
      </dgm:prSet>
      <dgm:spPr/>
    </dgm:pt>
    <dgm:pt modelId="{8C7FBFF2-E3C3-432C-8516-D7272B299BF0}" type="pres">
      <dgm:prSet presAssocID="{2FB14FBA-B59C-4350-8AA9-4A08EFE95CBE}" presName="hierChild2" presStyleCnt="0"/>
      <dgm:spPr/>
    </dgm:pt>
    <dgm:pt modelId="{ED0D1FCC-8AEB-47DC-90FB-6382D3D46667}" type="pres">
      <dgm:prSet presAssocID="{676B7744-ACDF-4824-BB31-A0141ED5BDE1}" presName="hierRoot1" presStyleCnt="0"/>
      <dgm:spPr/>
    </dgm:pt>
    <dgm:pt modelId="{6CABF71B-E8F0-416F-BC74-7427E5399551}" type="pres">
      <dgm:prSet presAssocID="{676B7744-ACDF-4824-BB31-A0141ED5BDE1}" presName="composite" presStyleCnt="0"/>
      <dgm:spPr/>
    </dgm:pt>
    <dgm:pt modelId="{FC6AFB02-3FB1-4A00-A783-697EE0BDACBD}" type="pres">
      <dgm:prSet presAssocID="{676B7744-ACDF-4824-BB31-A0141ED5BDE1}" presName="background" presStyleLbl="node0" presStyleIdx="1" presStyleCnt="2"/>
      <dgm:spPr/>
    </dgm:pt>
    <dgm:pt modelId="{A7B2821A-530D-413F-A787-493A33F51E3D}" type="pres">
      <dgm:prSet presAssocID="{676B7744-ACDF-4824-BB31-A0141ED5BDE1}" presName="text" presStyleLbl="fgAcc0" presStyleIdx="1" presStyleCnt="2">
        <dgm:presLayoutVars>
          <dgm:chPref val="3"/>
        </dgm:presLayoutVars>
      </dgm:prSet>
      <dgm:spPr/>
    </dgm:pt>
    <dgm:pt modelId="{F872E8A2-5F8D-408C-BEDD-B8D32D0C96DA}" type="pres">
      <dgm:prSet presAssocID="{676B7744-ACDF-4824-BB31-A0141ED5BDE1}" presName="hierChild2" presStyleCnt="0"/>
      <dgm:spPr/>
    </dgm:pt>
  </dgm:ptLst>
  <dgm:cxnLst>
    <dgm:cxn modelId="{A991580D-9394-4F35-B8B0-D1247A601AB6}" type="presOf" srcId="{2FB14FBA-B59C-4350-8AA9-4A08EFE95CBE}" destId="{61887494-571C-45E8-8C79-A1B424545652}" srcOrd="0" destOrd="0" presId="urn:microsoft.com/office/officeart/2005/8/layout/hierarchy1"/>
    <dgm:cxn modelId="{7CE3480E-DD6E-48DE-8A5F-C1B96A332521}" type="presOf" srcId="{676B7744-ACDF-4824-BB31-A0141ED5BDE1}" destId="{A7B2821A-530D-413F-A787-493A33F51E3D}" srcOrd="0" destOrd="0" presId="urn:microsoft.com/office/officeart/2005/8/layout/hierarchy1"/>
    <dgm:cxn modelId="{05F6E353-37C2-4CCE-AA52-EF2E1F19E49C}" srcId="{E68D8DE2-8D1E-4212-BFCB-B9411DA2AC75}" destId="{2FB14FBA-B59C-4350-8AA9-4A08EFE95CBE}" srcOrd="0" destOrd="0" parTransId="{9D452D70-B6B4-494B-89D8-5D277841B9ED}" sibTransId="{49BE2959-9F65-4CE5-A6FA-4F40C41E7C80}"/>
    <dgm:cxn modelId="{4A1D3D95-CF98-4697-B50D-7C45F5269F32}" srcId="{E68D8DE2-8D1E-4212-BFCB-B9411DA2AC75}" destId="{676B7744-ACDF-4824-BB31-A0141ED5BDE1}" srcOrd="1" destOrd="0" parTransId="{C19329C1-9FD3-423D-B133-0076E0CCE2E9}" sibTransId="{EAC7D3DD-7BB5-4C54-B39D-A0A74DD8BEC7}"/>
    <dgm:cxn modelId="{CADB9DCE-3674-48E7-A859-FA52357CA98A}" type="presOf" srcId="{E68D8DE2-8D1E-4212-BFCB-B9411DA2AC75}" destId="{76BE0414-E0F4-4301-8AE2-61657E7AE69D}" srcOrd="0" destOrd="0" presId="urn:microsoft.com/office/officeart/2005/8/layout/hierarchy1"/>
    <dgm:cxn modelId="{97638F3F-0CA4-4F36-9059-EBAF40A84FCB}" type="presParOf" srcId="{76BE0414-E0F4-4301-8AE2-61657E7AE69D}" destId="{950E394B-6BDE-4F4F-A7B7-EAEA91FBF48A}" srcOrd="0" destOrd="0" presId="urn:microsoft.com/office/officeart/2005/8/layout/hierarchy1"/>
    <dgm:cxn modelId="{E051FBCA-9F26-447B-B8A8-DC14AA5896E6}" type="presParOf" srcId="{950E394B-6BDE-4F4F-A7B7-EAEA91FBF48A}" destId="{21357B31-9238-4E08-A7F9-8652680980B8}" srcOrd="0" destOrd="0" presId="urn:microsoft.com/office/officeart/2005/8/layout/hierarchy1"/>
    <dgm:cxn modelId="{D9A4B9B4-44AD-451C-820D-6DF8D0694B10}" type="presParOf" srcId="{21357B31-9238-4E08-A7F9-8652680980B8}" destId="{13B5AFC3-BB98-41B7-A945-58E4636078D1}" srcOrd="0" destOrd="0" presId="urn:microsoft.com/office/officeart/2005/8/layout/hierarchy1"/>
    <dgm:cxn modelId="{265B9598-5066-4011-8827-03875A4813DA}" type="presParOf" srcId="{21357B31-9238-4E08-A7F9-8652680980B8}" destId="{61887494-571C-45E8-8C79-A1B424545652}" srcOrd="1" destOrd="0" presId="urn:microsoft.com/office/officeart/2005/8/layout/hierarchy1"/>
    <dgm:cxn modelId="{B675A2BD-20A1-4841-8285-C99B462F9547}" type="presParOf" srcId="{950E394B-6BDE-4F4F-A7B7-EAEA91FBF48A}" destId="{8C7FBFF2-E3C3-432C-8516-D7272B299BF0}" srcOrd="1" destOrd="0" presId="urn:microsoft.com/office/officeart/2005/8/layout/hierarchy1"/>
    <dgm:cxn modelId="{1AA3E8D3-5ACC-41C2-9A05-4B8EF1E85A0D}" type="presParOf" srcId="{76BE0414-E0F4-4301-8AE2-61657E7AE69D}" destId="{ED0D1FCC-8AEB-47DC-90FB-6382D3D46667}" srcOrd="1" destOrd="0" presId="urn:microsoft.com/office/officeart/2005/8/layout/hierarchy1"/>
    <dgm:cxn modelId="{42D17A95-9148-429E-8186-D71B5AD724C7}" type="presParOf" srcId="{ED0D1FCC-8AEB-47DC-90FB-6382D3D46667}" destId="{6CABF71B-E8F0-416F-BC74-7427E5399551}" srcOrd="0" destOrd="0" presId="urn:microsoft.com/office/officeart/2005/8/layout/hierarchy1"/>
    <dgm:cxn modelId="{1E50CE69-57E9-402E-9224-ABEB6BBF849E}" type="presParOf" srcId="{6CABF71B-E8F0-416F-BC74-7427E5399551}" destId="{FC6AFB02-3FB1-4A00-A783-697EE0BDACBD}" srcOrd="0" destOrd="0" presId="urn:microsoft.com/office/officeart/2005/8/layout/hierarchy1"/>
    <dgm:cxn modelId="{78E830A4-404B-4421-ABDC-64F193628DA4}" type="presParOf" srcId="{6CABF71B-E8F0-416F-BC74-7427E5399551}" destId="{A7B2821A-530D-413F-A787-493A33F51E3D}" srcOrd="1" destOrd="0" presId="urn:microsoft.com/office/officeart/2005/8/layout/hierarchy1"/>
    <dgm:cxn modelId="{EB20B932-2FC5-49E4-80D4-05656F3AA114}" type="presParOf" srcId="{ED0D1FCC-8AEB-47DC-90FB-6382D3D46667}" destId="{F872E8A2-5F8D-408C-BEDD-B8D32D0C96D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C31FCD-69F8-481D-A2FD-7240DB6C5FEC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65F0275-8291-4856-B901-B9D1C4EBE36D}">
      <dgm:prSet/>
      <dgm:spPr/>
      <dgm:t>
        <a:bodyPr/>
        <a:lstStyle/>
        <a:p>
          <a:r>
            <a:rPr lang="en-CA" dirty="0"/>
            <a:t>Understanding Accessibility in Nova Scotia and NSCC.</a:t>
          </a:r>
          <a:endParaRPr lang="en-US" dirty="0"/>
        </a:p>
      </dgm:t>
    </dgm:pt>
    <dgm:pt modelId="{46E441D1-97DE-4143-A38B-BE9D1C5DC8D9}" type="parTrans" cxnId="{035DAB48-6B40-47C4-B91F-210A4579F83F}">
      <dgm:prSet/>
      <dgm:spPr/>
      <dgm:t>
        <a:bodyPr/>
        <a:lstStyle/>
        <a:p>
          <a:endParaRPr lang="en-US"/>
        </a:p>
      </dgm:t>
    </dgm:pt>
    <dgm:pt modelId="{8158C904-35E4-4B15-802D-B22732BD811B}" type="sibTrans" cxnId="{035DAB48-6B40-47C4-B91F-210A4579F83F}">
      <dgm:prSet/>
      <dgm:spPr/>
      <dgm:t>
        <a:bodyPr/>
        <a:lstStyle/>
        <a:p>
          <a:endParaRPr lang="en-US"/>
        </a:p>
      </dgm:t>
    </dgm:pt>
    <dgm:pt modelId="{0F4A2988-E039-4450-B5A0-FF6789899B5A}">
      <dgm:prSet/>
      <dgm:spPr/>
      <dgm:t>
        <a:bodyPr/>
        <a:lstStyle/>
        <a:p>
          <a:r>
            <a:rPr lang="en-CA" dirty="0"/>
            <a:t>Aligning clear expectations from the beginning is essential to success.</a:t>
          </a:r>
          <a:endParaRPr lang="en-US" dirty="0"/>
        </a:p>
      </dgm:t>
    </dgm:pt>
    <dgm:pt modelId="{0B00A072-CE48-48BD-BA4C-6107543AF22A}" type="parTrans" cxnId="{8A0ED60B-EA97-4556-9B1E-4A34B8432D36}">
      <dgm:prSet/>
      <dgm:spPr/>
      <dgm:t>
        <a:bodyPr/>
        <a:lstStyle/>
        <a:p>
          <a:endParaRPr lang="en-US"/>
        </a:p>
      </dgm:t>
    </dgm:pt>
    <dgm:pt modelId="{41B1CAA7-F400-4C45-9CE1-FEA7EA14EB5A}" type="sibTrans" cxnId="{8A0ED60B-EA97-4556-9B1E-4A34B8432D36}">
      <dgm:prSet/>
      <dgm:spPr/>
      <dgm:t>
        <a:bodyPr/>
        <a:lstStyle/>
        <a:p>
          <a:endParaRPr lang="en-US"/>
        </a:p>
      </dgm:t>
    </dgm:pt>
    <dgm:pt modelId="{0B50C170-AB18-491B-BA10-C7373F9F25E8}">
      <dgm:prSet/>
      <dgm:spPr/>
      <dgm:t>
        <a:bodyPr/>
        <a:lstStyle/>
        <a:p>
          <a:r>
            <a:rPr lang="en-CA" dirty="0"/>
            <a:t>Defining a precise scope and setting measurable criteria before initiating data analysis.</a:t>
          </a:r>
          <a:endParaRPr lang="en-US" dirty="0"/>
        </a:p>
      </dgm:t>
    </dgm:pt>
    <dgm:pt modelId="{6C7FEF54-2C0E-4CDC-A474-791B127C7876}" type="parTrans" cxnId="{9B4CD52F-37A4-42FE-8321-FFFB2D96E8E9}">
      <dgm:prSet/>
      <dgm:spPr/>
      <dgm:t>
        <a:bodyPr/>
        <a:lstStyle/>
        <a:p>
          <a:endParaRPr lang="en-US"/>
        </a:p>
      </dgm:t>
    </dgm:pt>
    <dgm:pt modelId="{7348A9AB-501E-4757-AFBE-569234249890}" type="sibTrans" cxnId="{9B4CD52F-37A4-42FE-8321-FFFB2D96E8E9}">
      <dgm:prSet/>
      <dgm:spPr/>
      <dgm:t>
        <a:bodyPr/>
        <a:lstStyle/>
        <a:p>
          <a:endParaRPr lang="en-US"/>
        </a:p>
      </dgm:t>
    </dgm:pt>
    <dgm:pt modelId="{B1860850-22BA-4F6A-9CD9-06069F07F410}">
      <dgm:prSet/>
      <dgm:spPr/>
      <dgm:t>
        <a:bodyPr/>
        <a:lstStyle/>
        <a:p>
          <a:r>
            <a:rPr lang="en-CA" dirty="0"/>
            <a:t>Avoid making assumptions unless they can be supported by the available data.</a:t>
          </a:r>
          <a:endParaRPr lang="en-US" dirty="0"/>
        </a:p>
      </dgm:t>
    </dgm:pt>
    <dgm:pt modelId="{8224FE14-D993-4346-8CA8-FC8E6FAF5AF1}" type="parTrans" cxnId="{2DA668F7-DFA2-40DA-971C-11A4A843F030}">
      <dgm:prSet/>
      <dgm:spPr/>
      <dgm:t>
        <a:bodyPr/>
        <a:lstStyle/>
        <a:p>
          <a:endParaRPr lang="en-US"/>
        </a:p>
      </dgm:t>
    </dgm:pt>
    <dgm:pt modelId="{66E4DE93-5F08-448F-AD67-7BED1F1D8120}" type="sibTrans" cxnId="{2DA668F7-DFA2-40DA-971C-11A4A843F030}">
      <dgm:prSet/>
      <dgm:spPr/>
      <dgm:t>
        <a:bodyPr/>
        <a:lstStyle/>
        <a:p>
          <a:endParaRPr lang="en-US"/>
        </a:p>
      </dgm:t>
    </dgm:pt>
    <dgm:pt modelId="{D7EF602E-D36F-4324-A01F-5DBF15A21520}" type="pres">
      <dgm:prSet presAssocID="{F0C31FCD-69F8-481D-A2FD-7240DB6C5FEC}" presName="root" presStyleCnt="0">
        <dgm:presLayoutVars>
          <dgm:dir/>
          <dgm:resizeHandles val="exact"/>
        </dgm:presLayoutVars>
      </dgm:prSet>
      <dgm:spPr/>
    </dgm:pt>
    <dgm:pt modelId="{7FE851A9-DCA7-4FAC-A1BB-DD34F67DBB10}" type="pres">
      <dgm:prSet presAssocID="{F0C31FCD-69F8-481D-A2FD-7240DB6C5FEC}" presName="container" presStyleCnt="0">
        <dgm:presLayoutVars>
          <dgm:dir/>
          <dgm:resizeHandles val="exact"/>
        </dgm:presLayoutVars>
      </dgm:prSet>
      <dgm:spPr/>
    </dgm:pt>
    <dgm:pt modelId="{AD71E87A-85E8-4014-A6BB-38FAFDE9FC3F}" type="pres">
      <dgm:prSet presAssocID="{165F0275-8291-4856-B901-B9D1C4EBE36D}" presName="compNode" presStyleCnt="0"/>
      <dgm:spPr/>
    </dgm:pt>
    <dgm:pt modelId="{425EEA75-EBAA-4622-AA77-37ED353709D3}" type="pres">
      <dgm:prSet presAssocID="{165F0275-8291-4856-B901-B9D1C4EBE36D}" presName="iconBgRect" presStyleLbl="bgShp" presStyleIdx="0" presStyleCnt="4"/>
      <dgm:spPr/>
    </dgm:pt>
    <dgm:pt modelId="{CA55E44C-71D0-48F2-AD8B-58CC8AF87FD1}" type="pres">
      <dgm:prSet presAssocID="{165F0275-8291-4856-B901-B9D1C4EBE3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18061C75-330E-4C70-9E5D-8C42F403451C}" type="pres">
      <dgm:prSet presAssocID="{165F0275-8291-4856-B901-B9D1C4EBE36D}" presName="spaceRect" presStyleCnt="0"/>
      <dgm:spPr/>
    </dgm:pt>
    <dgm:pt modelId="{38AB945F-9B46-4F3B-A353-60AD48FC7D12}" type="pres">
      <dgm:prSet presAssocID="{165F0275-8291-4856-B901-B9D1C4EBE36D}" presName="textRect" presStyleLbl="revTx" presStyleIdx="0" presStyleCnt="4">
        <dgm:presLayoutVars>
          <dgm:chMax val="1"/>
          <dgm:chPref val="1"/>
        </dgm:presLayoutVars>
      </dgm:prSet>
      <dgm:spPr/>
    </dgm:pt>
    <dgm:pt modelId="{8418345B-F34D-4ABE-B011-EC837B7F1BCE}" type="pres">
      <dgm:prSet presAssocID="{8158C904-35E4-4B15-802D-B22732BD811B}" presName="sibTrans" presStyleLbl="sibTrans2D1" presStyleIdx="0" presStyleCnt="0"/>
      <dgm:spPr/>
    </dgm:pt>
    <dgm:pt modelId="{2DFC5362-6719-4B2C-8DF6-D75657A7BE7C}" type="pres">
      <dgm:prSet presAssocID="{0F4A2988-E039-4450-B5A0-FF6789899B5A}" presName="compNode" presStyleCnt="0"/>
      <dgm:spPr/>
    </dgm:pt>
    <dgm:pt modelId="{C35593D0-C411-4996-AFE1-427844F906FC}" type="pres">
      <dgm:prSet presAssocID="{0F4A2988-E039-4450-B5A0-FF6789899B5A}" presName="iconBgRect" presStyleLbl="bgShp" presStyleIdx="1" presStyleCnt="4"/>
      <dgm:spPr/>
    </dgm:pt>
    <dgm:pt modelId="{8EF23A12-6886-4C2F-B983-3C02806EED26}" type="pres">
      <dgm:prSet presAssocID="{0F4A2988-E039-4450-B5A0-FF6789899B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AFF84E0-7DAF-4CDF-97BC-C57A7B88BC0B}" type="pres">
      <dgm:prSet presAssocID="{0F4A2988-E039-4450-B5A0-FF6789899B5A}" presName="spaceRect" presStyleCnt="0"/>
      <dgm:spPr/>
    </dgm:pt>
    <dgm:pt modelId="{0479AF85-CF69-418F-811C-3FC00153265B}" type="pres">
      <dgm:prSet presAssocID="{0F4A2988-E039-4450-B5A0-FF6789899B5A}" presName="textRect" presStyleLbl="revTx" presStyleIdx="1" presStyleCnt="4">
        <dgm:presLayoutVars>
          <dgm:chMax val="1"/>
          <dgm:chPref val="1"/>
        </dgm:presLayoutVars>
      </dgm:prSet>
      <dgm:spPr/>
    </dgm:pt>
    <dgm:pt modelId="{0A0CE4EC-4DC8-4644-88DF-46B641DB41C0}" type="pres">
      <dgm:prSet presAssocID="{41B1CAA7-F400-4C45-9CE1-FEA7EA14EB5A}" presName="sibTrans" presStyleLbl="sibTrans2D1" presStyleIdx="0" presStyleCnt="0"/>
      <dgm:spPr/>
    </dgm:pt>
    <dgm:pt modelId="{8049B95F-5159-4F8F-A508-1B9EC83A4BE5}" type="pres">
      <dgm:prSet presAssocID="{0B50C170-AB18-491B-BA10-C7373F9F25E8}" presName="compNode" presStyleCnt="0"/>
      <dgm:spPr/>
    </dgm:pt>
    <dgm:pt modelId="{3567BF5C-4622-4AC4-B24E-CAF3B5CC71AA}" type="pres">
      <dgm:prSet presAssocID="{0B50C170-AB18-491B-BA10-C7373F9F25E8}" presName="iconBgRect" presStyleLbl="bgShp" presStyleIdx="2" presStyleCnt="4"/>
      <dgm:spPr/>
    </dgm:pt>
    <dgm:pt modelId="{5C41A984-58A3-43BC-AFF8-FD784B89D49B}" type="pres">
      <dgm:prSet presAssocID="{0B50C170-AB18-491B-BA10-C7373F9F25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43C738D-24BA-48A9-A371-37B7D4AE79C1}" type="pres">
      <dgm:prSet presAssocID="{0B50C170-AB18-491B-BA10-C7373F9F25E8}" presName="spaceRect" presStyleCnt="0"/>
      <dgm:spPr/>
    </dgm:pt>
    <dgm:pt modelId="{D3DD06D0-107A-485A-838F-3965961AFF84}" type="pres">
      <dgm:prSet presAssocID="{0B50C170-AB18-491B-BA10-C7373F9F25E8}" presName="textRect" presStyleLbl="revTx" presStyleIdx="2" presStyleCnt="4">
        <dgm:presLayoutVars>
          <dgm:chMax val="1"/>
          <dgm:chPref val="1"/>
        </dgm:presLayoutVars>
      </dgm:prSet>
      <dgm:spPr/>
    </dgm:pt>
    <dgm:pt modelId="{380F7CB2-C55E-4778-A3FC-B0D410BA0285}" type="pres">
      <dgm:prSet presAssocID="{7348A9AB-501E-4757-AFBE-569234249890}" presName="sibTrans" presStyleLbl="sibTrans2D1" presStyleIdx="0" presStyleCnt="0"/>
      <dgm:spPr/>
    </dgm:pt>
    <dgm:pt modelId="{60102B83-1472-4A6D-BE46-7855A61BA6BB}" type="pres">
      <dgm:prSet presAssocID="{B1860850-22BA-4F6A-9CD9-06069F07F410}" presName="compNode" presStyleCnt="0"/>
      <dgm:spPr/>
    </dgm:pt>
    <dgm:pt modelId="{CE737651-31C3-427E-9666-701C021A24D5}" type="pres">
      <dgm:prSet presAssocID="{B1860850-22BA-4F6A-9CD9-06069F07F410}" presName="iconBgRect" presStyleLbl="bgShp" presStyleIdx="3" presStyleCnt="4"/>
      <dgm:spPr/>
    </dgm:pt>
    <dgm:pt modelId="{2B4B35AB-D348-4F39-B401-BB88D0DD3037}" type="pres">
      <dgm:prSet presAssocID="{B1860850-22BA-4F6A-9CD9-06069F07F4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11A1FEF-FE9E-4627-8195-9F32E4A2E1E2}" type="pres">
      <dgm:prSet presAssocID="{B1860850-22BA-4F6A-9CD9-06069F07F410}" presName="spaceRect" presStyleCnt="0"/>
      <dgm:spPr/>
    </dgm:pt>
    <dgm:pt modelId="{21563657-AE2B-4118-B7F9-AF5984CA6A19}" type="pres">
      <dgm:prSet presAssocID="{B1860850-22BA-4F6A-9CD9-06069F07F4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A0ED60B-EA97-4556-9B1E-4A34B8432D36}" srcId="{F0C31FCD-69F8-481D-A2FD-7240DB6C5FEC}" destId="{0F4A2988-E039-4450-B5A0-FF6789899B5A}" srcOrd="1" destOrd="0" parTransId="{0B00A072-CE48-48BD-BA4C-6107543AF22A}" sibTransId="{41B1CAA7-F400-4C45-9CE1-FEA7EA14EB5A}"/>
    <dgm:cxn modelId="{9B4CD52F-37A4-42FE-8321-FFFB2D96E8E9}" srcId="{F0C31FCD-69F8-481D-A2FD-7240DB6C5FEC}" destId="{0B50C170-AB18-491B-BA10-C7373F9F25E8}" srcOrd="2" destOrd="0" parTransId="{6C7FEF54-2C0E-4CDC-A474-791B127C7876}" sibTransId="{7348A9AB-501E-4757-AFBE-569234249890}"/>
    <dgm:cxn modelId="{5468F23B-5B6B-40E7-989E-9FD7D7BC9270}" type="presOf" srcId="{0F4A2988-E039-4450-B5A0-FF6789899B5A}" destId="{0479AF85-CF69-418F-811C-3FC00153265B}" srcOrd="0" destOrd="0" presId="urn:microsoft.com/office/officeart/2018/2/layout/IconCircleList"/>
    <dgm:cxn modelId="{091BA65E-7196-424F-AC19-9BF65ADE5F70}" type="presOf" srcId="{41B1CAA7-F400-4C45-9CE1-FEA7EA14EB5A}" destId="{0A0CE4EC-4DC8-4644-88DF-46B641DB41C0}" srcOrd="0" destOrd="0" presId="urn:microsoft.com/office/officeart/2018/2/layout/IconCircleList"/>
    <dgm:cxn modelId="{EA496F41-250A-4303-B958-ED3EDAE7E432}" type="presOf" srcId="{B1860850-22BA-4F6A-9CD9-06069F07F410}" destId="{21563657-AE2B-4118-B7F9-AF5984CA6A19}" srcOrd="0" destOrd="0" presId="urn:microsoft.com/office/officeart/2018/2/layout/IconCircleList"/>
    <dgm:cxn modelId="{17300946-421E-4FB1-A971-96F7F7BE0D74}" type="presOf" srcId="{F0C31FCD-69F8-481D-A2FD-7240DB6C5FEC}" destId="{D7EF602E-D36F-4324-A01F-5DBF15A21520}" srcOrd="0" destOrd="0" presId="urn:microsoft.com/office/officeart/2018/2/layout/IconCircleList"/>
    <dgm:cxn modelId="{035DAB48-6B40-47C4-B91F-210A4579F83F}" srcId="{F0C31FCD-69F8-481D-A2FD-7240DB6C5FEC}" destId="{165F0275-8291-4856-B901-B9D1C4EBE36D}" srcOrd="0" destOrd="0" parTransId="{46E441D1-97DE-4143-A38B-BE9D1C5DC8D9}" sibTransId="{8158C904-35E4-4B15-802D-B22732BD811B}"/>
    <dgm:cxn modelId="{72CFC349-1C50-432E-A50F-0AEC20D9AF90}" type="presOf" srcId="{0B50C170-AB18-491B-BA10-C7373F9F25E8}" destId="{D3DD06D0-107A-485A-838F-3965961AFF84}" srcOrd="0" destOrd="0" presId="urn:microsoft.com/office/officeart/2018/2/layout/IconCircleList"/>
    <dgm:cxn modelId="{584C2C4E-171E-4116-AB1B-FBBD5C4AF3C7}" type="presOf" srcId="{8158C904-35E4-4B15-802D-B22732BD811B}" destId="{8418345B-F34D-4ABE-B011-EC837B7F1BCE}" srcOrd="0" destOrd="0" presId="urn:microsoft.com/office/officeart/2018/2/layout/IconCircleList"/>
    <dgm:cxn modelId="{EF6C6D78-EC6C-4B76-8A44-0585AF7580C7}" type="presOf" srcId="{7348A9AB-501E-4757-AFBE-569234249890}" destId="{380F7CB2-C55E-4778-A3FC-B0D410BA0285}" srcOrd="0" destOrd="0" presId="urn:microsoft.com/office/officeart/2018/2/layout/IconCircleList"/>
    <dgm:cxn modelId="{5B4696C9-9DA9-4D8D-9CCC-18587628C5C4}" type="presOf" srcId="{165F0275-8291-4856-B901-B9D1C4EBE36D}" destId="{38AB945F-9B46-4F3B-A353-60AD48FC7D12}" srcOrd="0" destOrd="0" presId="urn:microsoft.com/office/officeart/2018/2/layout/IconCircleList"/>
    <dgm:cxn modelId="{2DA668F7-DFA2-40DA-971C-11A4A843F030}" srcId="{F0C31FCD-69F8-481D-A2FD-7240DB6C5FEC}" destId="{B1860850-22BA-4F6A-9CD9-06069F07F410}" srcOrd="3" destOrd="0" parTransId="{8224FE14-D993-4346-8CA8-FC8E6FAF5AF1}" sibTransId="{66E4DE93-5F08-448F-AD67-7BED1F1D8120}"/>
    <dgm:cxn modelId="{03B6C64B-83D8-43D8-98D0-623289BC490B}" type="presParOf" srcId="{D7EF602E-D36F-4324-A01F-5DBF15A21520}" destId="{7FE851A9-DCA7-4FAC-A1BB-DD34F67DBB10}" srcOrd="0" destOrd="0" presId="urn:microsoft.com/office/officeart/2018/2/layout/IconCircleList"/>
    <dgm:cxn modelId="{3BEF1AC7-CB31-4880-B495-B210CDCB33DA}" type="presParOf" srcId="{7FE851A9-DCA7-4FAC-A1BB-DD34F67DBB10}" destId="{AD71E87A-85E8-4014-A6BB-38FAFDE9FC3F}" srcOrd="0" destOrd="0" presId="urn:microsoft.com/office/officeart/2018/2/layout/IconCircleList"/>
    <dgm:cxn modelId="{8F0D1D06-E222-4B93-8201-980079B7DD95}" type="presParOf" srcId="{AD71E87A-85E8-4014-A6BB-38FAFDE9FC3F}" destId="{425EEA75-EBAA-4622-AA77-37ED353709D3}" srcOrd="0" destOrd="0" presId="urn:microsoft.com/office/officeart/2018/2/layout/IconCircleList"/>
    <dgm:cxn modelId="{98CBD24C-F9F0-48AF-9B17-DDB7D99B588E}" type="presParOf" srcId="{AD71E87A-85E8-4014-A6BB-38FAFDE9FC3F}" destId="{CA55E44C-71D0-48F2-AD8B-58CC8AF87FD1}" srcOrd="1" destOrd="0" presId="urn:microsoft.com/office/officeart/2018/2/layout/IconCircleList"/>
    <dgm:cxn modelId="{6B453C64-FBFE-485F-BEF8-53BDF20E9303}" type="presParOf" srcId="{AD71E87A-85E8-4014-A6BB-38FAFDE9FC3F}" destId="{18061C75-330E-4C70-9E5D-8C42F403451C}" srcOrd="2" destOrd="0" presId="urn:microsoft.com/office/officeart/2018/2/layout/IconCircleList"/>
    <dgm:cxn modelId="{6294B984-25E1-4A72-9F9C-CA4E5831DB2D}" type="presParOf" srcId="{AD71E87A-85E8-4014-A6BB-38FAFDE9FC3F}" destId="{38AB945F-9B46-4F3B-A353-60AD48FC7D12}" srcOrd="3" destOrd="0" presId="urn:microsoft.com/office/officeart/2018/2/layout/IconCircleList"/>
    <dgm:cxn modelId="{24B5A6F9-18F1-4489-8FE7-D60AC168B9ED}" type="presParOf" srcId="{7FE851A9-DCA7-4FAC-A1BB-DD34F67DBB10}" destId="{8418345B-F34D-4ABE-B011-EC837B7F1BCE}" srcOrd="1" destOrd="0" presId="urn:microsoft.com/office/officeart/2018/2/layout/IconCircleList"/>
    <dgm:cxn modelId="{E7A87920-FABA-4E87-8A43-925AD1238CF7}" type="presParOf" srcId="{7FE851A9-DCA7-4FAC-A1BB-DD34F67DBB10}" destId="{2DFC5362-6719-4B2C-8DF6-D75657A7BE7C}" srcOrd="2" destOrd="0" presId="urn:microsoft.com/office/officeart/2018/2/layout/IconCircleList"/>
    <dgm:cxn modelId="{8D08B434-2538-45CF-94DE-D3040560B293}" type="presParOf" srcId="{2DFC5362-6719-4B2C-8DF6-D75657A7BE7C}" destId="{C35593D0-C411-4996-AFE1-427844F906FC}" srcOrd="0" destOrd="0" presId="urn:microsoft.com/office/officeart/2018/2/layout/IconCircleList"/>
    <dgm:cxn modelId="{CBC53FBA-3E4F-4A2F-9F9D-9ABF96A5B80F}" type="presParOf" srcId="{2DFC5362-6719-4B2C-8DF6-D75657A7BE7C}" destId="{8EF23A12-6886-4C2F-B983-3C02806EED26}" srcOrd="1" destOrd="0" presId="urn:microsoft.com/office/officeart/2018/2/layout/IconCircleList"/>
    <dgm:cxn modelId="{21C7D9AF-0312-42C0-9695-BBA260A56486}" type="presParOf" srcId="{2DFC5362-6719-4B2C-8DF6-D75657A7BE7C}" destId="{EAFF84E0-7DAF-4CDF-97BC-C57A7B88BC0B}" srcOrd="2" destOrd="0" presId="urn:microsoft.com/office/officeart/2018/2/layout/IconCircleList"/>
    <dgm:cxn modelId="{F25D9EC9-49AD-4A3F-B9B2-33FAE557F9F9}" type="presParOf" srcId="{2DFC5362-6719-4B2C-8DF6-D75657A7BE7C}" destId="{0479AF85-CF69-418F-811C-3FC00153265B}" srcOrd="3" destOrd="0" presId="urn:microsoft.com/office/officeart/2018/2/layout/IconCircleList"/>
    <dgm:cxn modelId="{63AB58B4-2E45-4FD9-B983-B74D9213F859}" type="presParOf" srcId="{7FE851A9-DCA7-4FAC-A1BB-DD34F67DBB10}" destId="{0A0CE4EC-4DC8-4644-88DF-46B641DB41C0}" srcOrd="3" destOrd="0" presId="urn:microsoft.com/office/officeart/2018/2/layout/IconCircleList"/>
    <dgm:cxn modelId="{BCFF94AA-2F45-4D6D-954D-C2687AFEA57D}" type="presParOf" srcId="{7FE851A9-DCA7-4FAC-A1BB-DD34F67DBB10}" destId="{8049B95F-5159-4F8F-A508-1B9EC83A4BE5}" srcOrd="4" destOrd="0" presId="urn:microsoft.com/office/officeart/2018/2/layout/IconCircleList"/>
    <dgm:cxn modelId="{2168CF5C-B6B4-4AC5-AB9E-0F62677CDDDE}" type="presParOf" srcId="{8049B95F-5159-4F8F-A508-1B9EC83A4BE5}" destId="{3567BF5C-4622-4AC4-B24E-CAF3B5CC71AA}" srcOrd="0" destOrd="0" presId="urn:microsoft.com/office/officeart/2018/2/layout/IconCircleList"/>
    <dgm:cxn modelId="{3FA91E74-2869-485D-BC59-B6FDADD5F751}" type="presParOf" srcId="{8049B95F-5159-4F8F-A508-1B9EC83A4BE5}" destId="{5C41A984-58A3-43BC-AFF8-FD784B89D49B}" srcOrd="1" destOrd="0" presId="urn:microsoft.com/office/officeart/2018/2/layout/IconCircleList"/>
    <dgm:cxn modelId="{74C5BAFC-0140-4965-9842-8ECC37A0EC68}" type="presParOf" srcId="{8049B95F-5159-4F8F-A508-1B9EC83A4BE5}" destId="{243C738D-24BA-48A9-A371-37B7D4AE79C1}" srcOrd="2" destOrd="0" presId="urn:microsoft.com/office/officeart/2018/2/layout/IconCircleList"/>
    <dgm:cxn modelId="{9DE378B4-D618-4DAC-8BC7-AC6CAAB7A231}" type="presParOf" srcId="{8049B95F-5159-4F8F-A508-1B9EC83A4BE5}" destId="{D3DD06D0-107A-485A-838F-3965961AFF84}" srcOrd="3" destOrd="0" presId="urn:microsoft.com/office/officeart/2018/2/layout/IconCircleList"/>
    <dgm:cxn modelId="{C6CCF021-AB23-4242-A861-ED4536F0CD62}" type="presParOf" srcId="{7FE851A9-DCA7-4FAC-A1BB-DD34F67DBB10}" destId="{380F7CB2-C55E-4778-A3FC-B0D410BA0285}" srcOrd="5" destOrd="0" presId="urn:microsoft.com/office/officeart/2018/2/layout/IconCircleList"/>
    <dgm:cxn modelId="{B7E817C7-3583-46F5-9194-F29FCC22A66B}" type="presParOf" srcId="{7FE851A9-DCA7-4FAC-A1BB-DD34F67DBB10}" destId="{60102B83-1472-4A6D-BE46-7855A61BA6BB}" srcOrd="6" destOrd="0" presId="urn:microsoft.com/office/officeart/2018/2/layout/IconCircleList"/>
    <dgm:cxn modelId="{DC8D4FEF-1F83-45A6-BCCA-19DCD9CB7962}" type="presParOf" srcId="{60102B83-1472-4A6D-BE46-7855A61BA6BB}" destId="{CE737651-31C3-427E-9666-701C021A24D5}" srcOrd="0" destOrd="0" presId="urn:microsoft.com/office/officeart/2018/2/layout/IconCircleList"/>
    <dgm:cxn modelId="{2A9EB3D9-518C-4199-B175-52583218BFA4}" type="presParOf" srcId="{60102B83-1472-4A6D-BE46-7855A61BA6BB}" destId="{2B4B35AB-D348-4F39-B401-BB88D0DD3037}" srcOrd="1" destOrd="0" presId="urn:microsoft.com/office/officeart/2018/2/layout/IconCircleList"/>
    <dgm:cxn modelId="{A0B4CB5E-5B04-40A7-A481-4922E97E0DAE}" type="presParOf" srcId="{60102B83-1472-4A6D-BE46-7855A61BA6BB}" destId="{811A1FEF-FE9E-4627-8195-9F32E4A2E1E2}" srcOrd="2" destOrd="0" presId="urn:microsoft.com/office/officeart/2018/2/layout/IconCircleList"/>
    <dgm:cxn modelId="{633125F4-D6F9-41CD-8A7D-B10FCCFA89C1}" type="presParOf" srcId="{60102B83-1472-4A6D-BE46-7855A61BA6BB}" destId="{21563657-AE2B-4118-B7F9-AF5984CA6A1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0BC84F-230E-44FE-9387-1554D4B187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A030FE0-4FB1-49B0-B1BC-D1DF07DABCB7}">
      <dgm:prSet/>
      <dgm:spPr/>
      <dgm:t>
        <a:bodyPr/>
        <a:lstStyle/>
        <a:p>
          <a:r>
            <a:rPr lang="pt-BR"/>
            <a:t>The report will be inserted into a larger one (word/pdf).</a:t>
          </a:r>
          <a:endParaRPr lang="en-US"/>
        </a:p>
      </dgm:t>
    </dgm:pt>
    <dgm:pt modelId="{25E4F299-C2B8-4111-A593-2E9C9045414A}" type="parTrans" cxnId="{25731796-1E11-4967-8321-41FBB6C46E23}">
      <dgm:prSet/>
      <dgm:spPr/>
      <dgm:t>
        <a:bodyPr/>
        <a:lstStyle/>
        <a:p>
          <a:endParaRPr lang="en-US"/>
        </a:p>
      </dgm:t>
    </dgm:pt>
    <dgm:pt modelId="{E9D02C26-D332-4729-8FB7-0FFC244D6499}" type="sibTrans" cxnId="{25731796-1E11-4967-8321-41FBB6C46E23}">
      <dgm:prSet/>
      <dgm:spPr/>
      <dgm:t>
        <a:bodyPr/>
        <a:lstStyle/>
        <a:p>
          <a:endParaRPr lang="en-US"/>
        </a:p>
      </dgm:t>
    </dgm:pt>
    <dgm:pt modelId="{57FD5A68-92ED-4174-9A4B-AF0CD1B224FA}">
      <dgm:prSet/>
      <dgm:spPr/>
      <dgm:t>
        <a:bodyPr/>
        <a:lstStyle/>
        <a:p>
          <a:r>
            <a:rPr lang="pt-BR"/>
            <a:t>It was expected to be one (maximum two) pages.</a:t>
          </a:r>
          <a:endParaRPr lang="en-US"/>
        </a:p>
      </dgm:t>
    </dgm:pt>
    <dgm:pt modelId="{5AF0AD9F-860C-4C95-89F6-98FBB3874A03}" type="parTrans" cxnId="{41326B6D-8F2A-41D0-8B67-6B3F0AB8DFE5}">
      <dgm:prSet/>
      <dgm:spPr/>
      <dgm:t>
        <a:bodyPr/>
        <a:lstStyle/>
        <a:p>
          <a:endParaRPr lang="en-US"/>
        </a:p>
      </dgm:t>
    </dgm:pt>
    <dgm:pt modelId="{D653F7AD-64D1-444E-9D37-5E1508E73B96}" type="sibTrans" cxnId="{41326B6D-8F2A-41D0-8B67-6B3F0AB8DFE5}">
      <dgm:prSet/>
      <dgm:spPr/>
      <dgm:t>
        <a:bodyPr/>
        <a:lstStyle/>
        <a:p>
          <a:endParaRPr lang="en-US"/>
        </a:p>
      </dgm:t>
    </dgm:pt>
    <dgm:pt modelId="{DD39121D-5E8A-4C0D-B185-32C8D440596A}" type="pres">
      <dgm:prSet presAssocID="{2D0BC84F-230E-44FE-9387-1554D4B187C6}" presName="root" presStyleCnt="0">
        <dgm:presLayoutVars>
          <dgm:dir/>
          <dgm:resizeHandles val="exact"/>
        </dgm:presLayoutVars>
      </dgm:prSet>
      <dgm:spPr/>
    </dgm:pt>
    <dgm:pt modelId="{920C2C11-7CC4-4C80-8D02-7F50CE9D1A98}" type="pres">
      <dgm:prSet presAssocID="{2A030FE0-4FB1-49B0-B1BC-D1DF07DABCB7}" presName="compNode" presStyleCnt="0"/>
      <dgm:spPr/>
    </dgm:pt>
    <dgm:pt modelId="{C680D460-71AA-423A-9BCC-8F85270D2E25}" type="pres">
      <dgm:prSet presAssocID="{2A030FE0-4FB1-49B0-B1BC-D1DF07DABCB7}" presName="bgRect" presStyleLbl="bgShp" presStyleIdx="0" presStyleCnt="2"/>
      <dgm:spPr/>
    </dgm:pt>
    <dgm:pt modelId="{5CC25CB4-83B4-4BDE-A644-6A2F888CD902}" type="pres">
      <dgm:prSet presAssocID="{2A030FE0-4FB1-49B0-B1BC-D1DF07DABC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59FC3E5A-F493-451D-82AD-B39528BD67A4}" type="pres">
      <dgm:prSet presAssocID="{2A030FE0-4FB1-49B0-B1BC-D1DF07DABCB7}" presName="spaceRect" presStyleCnt="0"/>
      <dgm:spPr/>
    </dgm:pt>
    <dgm:pt modelId="{605AFE71-021B-4656-846B-40FEFF17950E}" type="pres">
      <dgm:prSet presAssocID="{2A030FE0-4FB1-49B0-B1BC-D1DF07DABCB7}" presName="parTx" presStyleLbl="revTx" presStyleIdx="0" presStyleCnt="2">
        <dgm:presLayoutVars>
          <dgm:chMax val="0"/>
          <dgm:chPref val="0"/>
        </dgm:presLayoutVars>
      </dgm:prSet>
      <dgm:spPr/>
    </dgm:pt>
    <dgm:pt modelId="{BCEBA250-9F94-43FE-9525-9CF522057EAA}" type="pres">
      <dgm:prSet presAssocID="{E9D02C26-D332-4729-8FB7-0FFC244D6499}" presName="sibTrans" presStyleCnt="0"/>
      <dgm:spPr/>
    </dgm:pt>
    <dgm:pt modelId="{B95F40C0-0446-4232-B87B-2E31764E6A47}" type="pres">
      <dgm:prSet presAssocID="{57FD5A68-92ED-4174-9A4B-AF0CD1B224FA}" presName="compNode" presStyleCnt="0"/>
      <dgm:spPr/>
    </dgm:pt>
    <dgm:pt modelId="{5FCA0D4C-0B42-4B16-B949-F3D32231ED5A}" type="pres">
      <dgm:prSet presAssocID="{57FD5A68-92ED-4174-9A4B-AF0CD1B224FA}" presName="bgRect" presStyleLbl="bgShp" presStyleIdx="1" presStyleCnt="2"/>
      <dgm:spPr/>
    </dgm:pt>
    <dgm:pt modelId="{6A0CEAD8-2DF7-4B9A-AECC-AC2340A2525C}" type="pres">
      <dgm:prSet presAssocID="{57FD5A68-92ED-4174-9A4B-AF0CD1B224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193542E-8BC7-447F-A6C0-54EA764A5EDC}" type="pres">
      <dgm:prSet presAssocID="{57FD5A68-92ED-4174-9A4B-AF0CD1B224FA}" presName="spaceRect" presStyleCnt="0"/>
      <dgm:spPr/>
    </dgm:pt>
    <dgm:pt modelId="{1CAA8AE7-AB5B-4DFB-9165-92F27BD366F7}" type="pres">
      <dgm:prSet presAssocID="{57FD5A68-92ED-4174-9A4B-AF0CD1B224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15DE65C-242B-4545-B596-FB38136AA46E}" type="presOf" srcId="{57FD5A68-92ED-4174-9A4B-AF0CD1B224FA}" destId="{1CAA8AE7-AB5B-4DFB-9165-92F27BD366F7}" srcOrd="0" destOrd="0" presId="urn:microsoft.com/office/officeart/2018/2/layout/IconVerticalSolidList"/>
    <dgm:cxn modelId="{41326B6D-8F2A-41D0-8B67-6B3F0AB8DFE5}" srcId="{2D0BC84F-230E-44FE-9387-1554D4B187C6}" destId="{57FD5A68-92ED-4174-9A4B-AF0CD1B224FA}" srcOrd="1" destOrd="0" parTransId="{5AF0AD9F-860C-4C95-89F6-98FBB3874A03}" sibTransId="{D653F7AD-64D1-444E-9D37-5E1508E73B96}"/>
    <dgm:cxn modelId="{25731796-1E11-4967-8321-41FBB6C46E23}" srcId="{2D0BC84F-230E-44FE-9387-1554D4B187C6}" destId="{2A030FE0-4FB1-49B0-B1BC-D1DF07DABCB7}" srcOrd="0" destOrd="0" parTransId="{25E4F299-C2B8-4111-A593-2E9C9045414A}" sibTransId="{E9D02C26-D332-4729-8FB7-0FFC244D6499}"/>
    <dgm:cxn modelId="{C64B85C8-630A-4181-BC58-F69143454632}" type="presOf" srcId="{2D0BC84F-230E-44FE-9387-1554D4B187C6}" destId="{DD39121D-5E8A-4C0D-B185-32C8D440596A}" srcOrd="0" destOrd="0" presId="urn:microsoft.com/office/officeart/2018/2/layout/IconVerticalSolidList"/>
    <dgm:cxn modelId="{4043A8FE-480A-485E-ABCF-D114AC8ED654}" type="presOf" srcId="{2A030FE0-4FB1-49B0-B1BC-D1DF07DABCB7}" destId="{605AFE71-021B-4656-846B-40FEFF17950E}" srcOrd="0" destOrd="0" presId="urn:microsoft.com/office/officeart/2018/2/layout/IconVerticalSolidList"/>
    <dgm:cxn modelId="{C18D6601-D96C-4A18-A7B3-0C110290232F}" type="presParOf" srcId="{DD39121D-5E8A-4C0D-B185-32C8D440596A}" destId="{920C2C11-7CC4-4C80-8D02-7F50CE9D1A98}" srcOrd="0" destOrd="0" presId="urn:microsoft.com/office/officeart/2018/2/layout/IconVerticalSolidList"/>
    <dgm:cxn modelId="{CB0FAA05-4FDF-4CC4-9EAA-1CC9C7D69C77}" type="presParOf" srcId="{920C2C11-7CC4-4C80-8D02-7F50CE9D1A98}" destId="{C680D460-71AA-423A-9BCC-8F85270D2E25}" srcOrd="0" destOrd="0" presId="urn:microsoft.com/office/officeart/2018/2/layout/IconVerticalSolidList"/>
    <dgm:cxn modelId="{C9D81D90-201B-491F-8C30-7831E7848D84}" type="presParOf" srcId="{920C2C11-7CC4-4C80-8D02-7F50CE9D1A98}" destId="{5CC25CB4-83B4-4BDE-A644-6A2F888CD902}" srcOrd="1" destOrd="0" presId="urn:microsoft.com/office/officeart/2018/2/layout/IconVerticalSolidList"/>
    <dgm:cxn modelId="{F4C66F76-0904-4B9C-A512-FF5DBB18928B}" type="presParOf" srcId="{920C2C11-7CC4-4C80-8D02-7F50CE9D1A98}" destId="{59FC3E5A-F493-451D-82AD-B39528BD67A4}" srcOrd="2" destOrd="0" presId="urn:microsoft.com/office/officeart/2018/2/layout/IconVerticalSolidList"/>
    <dgm:cxn modelId="{0329C9A9-EB7B-49DF-AC6C-4A9E731BCAE7}" type="presParOf" srcId="{920C2C11-7CC4-4C80-8D02-7F50CE9D1A98}" destId="{605AFE71-021B-4656-846B-40FEFF17950E}" srcOrd="3" destOrd="0" presId="urn:microsoft.com/office/officeart/2018/2/layout/IconVerticalSolidList"/>
    <dgm:cxn modelId="{E6325056-2AF0-4ED4-AA3A-920E50F79BB3}" type="presParOf" srcId="{DD39121D-5E8A-4C0D-B185-32C8D440596A}" destId="{BCEBA250-9F94-43FE-9525-9CF522057EAA}" srcOrd="1" destOrd="0" presId="urn:microsoft.com/office/officeart/2018/2/layout/IconVerticalSolidList"/>
    <dgm:cxn modelId="{ABD8ED4C-B9E4-41C8-84D0-41C46AE5FB08}" type="presParOf" srcId="{DD39121D-5E8A-4C0D-B185-32C8D440596A}" destId="{B95F40C0-0446-4232-B87B-2E31764E6A47}" srcOrd="2" destOrd="0" presId="urn:microsoft.com/office/officeart/2018/2/layout/IconVerticalSolidList"/>
    <dgm:cxn modelId="{BE507516-01B2-423F-9AF4-C7C2DA4D638D}" type="presParOf" srcId="{B95F40C0-0446-4232-B87B-2E31764E6A47}" destId="{5FCA0D4C-0B42-4B16-B949-F3D32231ED5A}" srcOrd="0" destOrd="0" presId="urn:microsoft.com/office/officeart/2018/2/layout/IconVerticalSolidList"/>
    <dgm:cxn modelId="{63B889DF-8B94-415E-9725-571646E1C6BA}" type="presParOf" srcId="{B95F40C0-0446-4232-B87B-2E31764E6A47}" destId="{6A0CEAD8-2DF7-4B9A-AECC-AC2340A2525C}" srcOrd="1" destOrd="0" presId="urn:microsoft.com/office/officeart/2018/2/layout/IconVerticalSolidList"/>
    <dgm:cxn modelId="{8B1459BC-8E78-4C19-9B8C-BFA497A5BE77}" type="presParOf" srcId="{B95F40C0-0446-4232-B87B-2E31764E6A47}" destId="{1193542E-8BC7-447F-A6C0-54EA764A5EDC}" srcOrd="2" destOrd="0" presId="urn:microsoft.com/office/officeart/2018/2/layout/IconVerticalSolidList"/>
    <dgm:cxn modelId="{2B1FE856-E656-469D-8603-4F13EF9B68B2}" type="presParOf" srcId="{B95F40C0-0446-4232-B87B-2E31764E6A47}" destId="{1CAA8AE7-AB5B-4DFB-9165-92F27BD366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62FDB-CFE7-4D66-B9A5-5D1B760D7C2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99CD69B-88EB-49FF-83C4-8589D2A082EA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Report will be printed, so dark colors should be avoided.</a:t>
          </a:r>
          <a:endParaRPr lang="en-US"/>
        </a:p>
      </dgm:t>
    </dgm:pt>
    <dgm:pt modelId="{FD661889-B546-456E-89D5-E6F41160C590}" type="parTrans" cxnId="{50528AF9-8666-45CB-B649-26A7AFD17C77}">
      <dgm:prSet/>
      <dgm:spPr/>
      <dgm:t>
        <a:bodyPr/>
        <a:lstStyle/>
        <a:p>
          <a:endParaRPr lang="en-US"/>
        </a:p>
      </dgm:t>
    </dgm:pt>
    <dgm:pt modelId="{343DF27F-A042-42E8-88AD-5835DF38C2C7}" type="sibTrans" cxnId="{50528AF9-8666-45CB-B649-26A7AFD17C77}">
      <dgm:prSet/>
      <dgm:spPr/>
      <dgm:t>
        <a:bodyPr/>
        <a:lstStyle/>
        <a:p>
          <a:endParaRPr lang="en-US"/>
        </a:p>
      </dgm:t>
    </dgm:pt>
    <dgm:pt modelId="{FAEEE1F0-CA34-4539-B912-5C040866EBD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Portrait layout.</a:t>
          </a:r>
          <a:endParaRPr lang="en-US"/>
        </a:p>
      </dgm:t>
    </dgm:pt>
    <dgm:pt modelId="{FCBF7E37-7DCD-49F2-B0FD-B1F5E6A784CC}" type="parTrans" cxnId="{9FD331F3-2C4C-4F97-AE97-D14340E43990}">
      <dgm:prSet/>
      <dgm:spPr/>
      <dgm:t>
        <a:bodyPr/>
        <a:lstStyle/>
        <a:p>
          <a:endParaRPr lang="en-US"/>
        </a:p>
      </dgm:t>
    </dgm:pt>
    <dgm:pt modelId="{589718E9-2E8C-4250-9704-1343B1FE5426}" type="sibTrans" cxnId="{9FD331F3-2C4C-4F97-AE97-D14340E43990}">
      <dgm:prSet/>
      <dgm:spPr/>
      <dgm:t>
        <a:bodyPr/>
        <a:lstStyle/>
        <a:p>
          <a:endParaRPr lang="en-US"/>
        </a:p>
      </dgm:t>
    </dgm:pt>
    <dgm:pt modelId="{FDC8FB5F-AC70-4FA4-8D5E-A6300A7EC87C}" type="pres">
      <dgm:prSet presAssocID="{B1862FDB-CFE7-4D66-B9A5-5D1B760D7C29}" presName="root" presStyleCnt="0">
        <dgm:presLayoutVars>
          <dgm:dir/>
          <dgm:resizeHandles val="exact"/>
        </dgm:presLayoutVars>
      </dgm:prSet>
      <dgm:spPr/>
    </dgm:pt>
    <dgm:pt modelId="{2ADB43F6-FBBA-4B00-AD77-4EB3A4CFFD2B}" type="pres">
      <dgm:prSet presAssocID="{F99CD69B-88EB-49FF-83C4-8589D2A082EA}" presName="compNode" presStyleCnt="0"/>
      <dgm:spPr/>
    </dgm:pt>
    <dgm:pt modelId="{E81ED564-A6EA-4EE9-B8D5-7D2AE787E576}" type="pres">
      <dgm:prSet presAssocID="{F99CD69B-88EB-49FF-83C4-8589D2A082EA}" presName="bgRect" presStyleLbl="bgShp" presStyleIdx="0" presStyleCnt="2"/>
      <dgm:spPr/>
    </dgm:pt>
    <dgm:pt modelId="{7816E122-99C6-42BC-A9D3-08CEE67A1CBB}" type="pres">
      <dgm:prSet presAssocID="{F99CD69B-88EB-49FF-83C4-8589D2A082E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698252D4-E480-4B3D-853A-166069BD13FE}" type="pres">
      <dgm:prSet presAssocID="{F99CD69B-88EB-49FF-83C4-8589D2A082EA}" presName="spaceRect" presStyleCnt="0"/>
      <dgm:spPr/>
    </dgm:pt>
    <dgm:pt modelId="{56A1AE00-6C13-4204-8BC9-996AB7916644}" type="pres">
      <dgm:prSet presAssocID="{F99CD69B-88EB-49FF-83C4-8589D2A082EA}" presName="parTx" presStyleLbl="revTx" presStyleIdx="0" presStyleCnt="2">
        <dgm:presLayoutVars>
          <dgm:chMax val="0"/>
          <dgm:chPref val="0"/>
        </dgm:presLayoutVars>
      </dgm:prSet>
      <dgm:spPr/>
    </dgm:pt>
    <dgm:pt modelId="{471EA2A9-ABCA-4610-9E6F-0A5C5D42681A}" type="pres">
      <dgm:prSet presAssocID="{343DF27F-A042-42E8-88AD-5835DF38C2C7}" presName="sibTrans" presStyleCnt="0"/>
      <dgm:spPr/>
    </dgm:pt>
    <dgm:pt modelId="{2D6DEBE4-DD15-4722-802B-C55F4F529466}" type="pres">
      <dgm:prSet presAssocID="{FAEEE1F0-CA34-4539-B912-5C040866EBD8}" presName="compNode" presStyleCnt="0"/>
      <dgm:spPr/>
    </dgm:pt>
    <dgm:pt modelId="{D9C2FAE9-87CC-4F31-A4A4-178A4395EA16}" type="pres">
      <dgm:prSet presAssocID="{FAEEE1F0-CA34-4539-B912-5C040866EBD8}" presName="bgRect" presStyleLbl="bgShp" presStyleIdx="1" presStyleCnt="2"/>
      <dgm:spPr/>
    </dgm:pt>
    <dgm:pt modelId="{CAC864D2-8FC5-4979-974C-F38A4D9C695D}" type="pres">
      <dgm:prSet presAssocID="{FAEEE1F0-CA34-4539-B912-5C040866EB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FB4820C3-E063-4E0C-ABBB-D4533EEA1CFF}" type="pres">
      <dgm:prSet presAssocID="{FAEEE1F0-CA34-4539-B912-5C040866EBD8}" presName="spaceRect" presStyleCnt="0"/>
      <dgm:spPr/>
    </dgm:pt>
    <dgm:pt modelId="{DFC95AE7-B15B-4D3F-9279-7956DC26F1D2}" type="pres">
      <dgm:prSet presAssocID="{FAEEE1F0-CA34-4539-B912-5C040866EBD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AC00C65-E022-4CC1-AFB9-EE6C6E768F0F}" type="presOf" srcId="{B1862FDB-CFE7-4D66-B9A5-5D1B760D7C29}" destId="{FDC8FB5F-AC70-4FA4-8D5E-A6300A7EC87C}" srcOrd="0" destOrd="0" presId="urn:microsoft.com/office/officeart/2018/2/layout/IconVerticalSolidList"/>
    <dgm:cxn modelId="{6C206F4D-E51B-4137-B2F5-D9E167FE62DB}" type="presOf" srcId="{FAEEE1F0-CA34-4539-B912-5C040866EBD8}" destId="{DFC95AE7-B15B-4D3F-9279-7956DC26F1D2}" srcOrd="0" destOrd="0" presId="urn:microsoft.com/office/officeart/2018/2/layout/IconVerticalSolidList"/>
    <dgm:cxn modelId="{1FF8F8EC-0CCD-4719-B2D5-4FFC641D69C1}" type="presOf" srcId="{F99CD69B-88EB-49FF-83C4-8589D2A082EA}" destId="{56A1AE00-6C13-4204-8BC9-996AB7916644}" srcOrd="0" destOrd="0" presId="urn:microsoft.com/office/officeart/2018/2/layout/IconVerticalSolidList"/>
    <dgm:cxn modelId="{9FD331F3-2C4C-4F97-AE97-D14340E43990}" srcId="{B1862FDB-CFE7-4D66-B9A5-5D1B760D7C29}" destId="{FAEEE1F0-CA34-4539-B912-5C040866EBD8}" srcOrd="1" destOrd="0" parTransId="{FCBF7E37-7DCD-49F2-B0FD-B1F5E6A784CC}" sibTransId="{589718E9-2E8C-4250-9704-1343B1FE5426}"/>
    <dgm:cxn modelId="{50528AF9-8666-45CB-B649-26A7AFD17C77}" srcId="{B1862FDB-CFE7-4D66-B9A5-5D1B760D7C29}" destId="{F99CD69B-88EB-49FF-83C4-8589D2A082EA}" srcOrd="0" destOrd="0" parTransId="{FD661889-B546-456E-89D5-E6F41160C590}" sibTransId="{343DF27F-A042-42E8-88AD-5835DF38C2C7}"/>
    <dgm:cxn modelId="{0FE80905-6144-4E68-97EC-5246651D706C}" type="presParOf" srcId="{FDC8FB5F-AC70-4FA4-8D5E-A6300A7EC87C}" destId="{2ADB43F6-FBBA-4B00-AD77-4EB3A4CFFD2B}" srcOrd="0" destOrd="0" presId="urn:microsoft.com/office/officeart/2018/2/layout/IconVerticalSolidList"/>
    <dgm:cxn modelId="{05DFDC3A-49DF-46D6-A77F-595C0819179D}" type="presParOf" srcId="{2ADB43F6-FBBA-4B00-AD77-4EB3A4CFFD2B}" destId="{E81ED564-A6EA-4EE9-B8D5-7D2AE787E576}" srcOrd="0" destOrd="0" presId="urn:microsoft.com/office/officeart/2018/2/layout/IconVerticalSolidList"/>
    <dgm:cxn modelId="{038F6446-32B9-487D-8612-DE482E87F40D}" type="presParOf" srcId="{2ADB43F6-FBBA-4B00-AD77-4EB3A4CFFD2B}" destId="{7816E122-99C6-42BC-A9D3-08CEE67A1CBB}" srcOrd="1" destOrd="0" presId="urn:microsoft.com/office/officeart/2018/2/layout/IconVerticalSolidList"/>
    <dgm:cxn modelId="{C3FFB13B-1287-4703-A020-65D094E7F0E8}" type="presParOf" srcId="{2ADB43F6-FBBA-4B00-AD77-4EB3A4CFFD2B}" destId="{698252D4-E480-4B3D-853A-166069BD13FE}" srcOrd="2" destOrd="0" presId="urn:microsoft.com/office/officeart/2018/2/layout/IconVerticalSolidList"/>
    <dgm:cxn modelId="{18AC495B-99C6-4A95-96C7-4815D422BC04}" type="presParOf" srcId="{2ADB43F6-FBBA-4B00-AD77-4EB3A4CFFD2B}" destId="{56A1AE00-6C13-4204-8BC9-996AB7916644}" srcOrd="3" destOrd="0" presId="urn:microsoft.com/office/officeart/2018/2/layout/IconVerticalSolidList"/>
    <dgm:cxn modelId="{2086A6CC-CC73-4CC5-B074-3675AEBDE739}" type="presParOf" srcId="{FDC8FB5F-AC70-4FA4-8D5E-A6300A7EC87C}" destId="{471EA2A9-ABCA-4610-9E6F-0A5C5D42681A}" srcOrd="1" destOrd="0" presId="urn:microsoft.com/office/officeart/2018/2/layout/IconVerticalSolidList"/>
    <dgm:cxn modelId="{93300D47-44E8-4393-B810-B4F3AAF73E06}" type="presParOf" srcId="{FDC8FB5F-AC70-4FA4-8D5E-A6300A7EC87C}" destId="{2D6DEBE4-DD15-4722-802B-C55F4F529466}" srcOrd="2" destOrd="0" presId="urn:microsoft.com/office/officeart/2018/2/layout/IconVerticalSolidList"/>
    <dgm:cxn modelId="{0E84EA9B-1BD6-4931-B33E-655C4FE41A19}" type="presParOf" srcId="{2D6DEBE4-DD15-4722-802B-C55F4F529466}" destId="{D9C2FAE9-87CC-4F31-A4A4-178A4395EA16}" srcOrd="0" destOrd="0" presId="urn:microsoft.com/office/officeart/2018/2/layout/IconVerticalSolidList"/>
    <dgm:cxn modelId="{3B769341-E893-4850-8C91-7AA2DA92ACA2}" type="presParOf" srcId="{2D6DEBE4-DD15-4722-802B-C55F4F529466}" destId="{CAC864D2-8FC5-4979-974C-F38A4D9C695D}" srcOrd="1" destOrd="0" presId="urn:microsoft.com/office/officeart/2018/2/layout/IconVerticalSolidList"/>
    <dgm:cxn modelId="{86045573-4DF4-4FAF-8F68-9C9E7759E4D9}" type="presParOf" srcId="{2D6DEBE4-DD15-4722-802B-C55F4F529466}" destId="{FB4820C3-E063-4E0C-ABBB-D4533EEA1CFF}" srcOrd="2" destOrd="0" presId="urn:microsoft.com/office/officeart/2018/2/layout/IconVerticalSolidList"/>
    <dgm:cxn modelId="{8308DF89-2867-4A93-A43E-3DF4336D7C3A}" type="presParOf" srcId="{2D6DEBE4-DD15-4722-802B-C55F4F529466}" destId="{DFC95AE7-B15B-4D3F-9279-7956DC26F1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79A67BC-B44F-458D-AE0A-C558FC79164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70A168C-217D-4EF7-9AD7-6127163C98EB}">
      <dgm:prSet/>
      <dgm:spPr/>
      <dgm:t>
        <a:bodyPr/>
        <a:lstStyle/>
        <a:p>
          <a:r>
            <a:rPr lang="pt-BR" dirty="0" err="1"/>
            <a:t>Develop</a:t>
          </a:r>
          <a:r>
            <a:rPr lang="pt-BR" dirty="0"/>
            <a:t> </a:t>
          </a:r>
          <a:r>
            <a:rPr lang="pt-BR" dirty="0" err="1"/>
            <a:t>the</a:t>
          </a:r>
          <a:r>
            <a:rPr lang="pt-BR" dirty="0"/>
            <a:t> 2025-2028 </a:t>
          </a:r>
          <a:r>
            <a:rPr lang="pt-BR" dirty="0" err="1"/>
            <a:t>plan</a:t>
          </a:r>
          <a:r>
            <a:rPr lang="pt-BR" dirty="0"/>
            <a:t> </a:t>
          </a:r>
          <a:r>
            <a:rPr lang="pt-BR" dirty="0" err="1"/>
            <a:t>using</a:t>
          </a:r>
          <a:r>
            <a:rPr lang="pt-BR" dirty="0"/>
            <a:t> more </a:t>
          </a:r>
          <a:r>
            <a:rPr lang="pt-BR" dirty="0" err="1"/>
            <a:t>specialized</a:t>
          </a:r>
          <a:r>
            <a:rPr lang="pt-BR" dirty="0"/>
            <a:t> tools for </a:t>
          </a:r>
          <a:r>
            <a:rPr lang="pt-BR" dirty="0" err="1"/>
            <a:t>project</a:t>
          </a:r>
          <a:r>
            <a:rPr lang="pt-BR" dirty="0"/>
            <a:t> management, </a:t>
          </a:r>
          <a:r>
            <a:rPr lang="pt-BR" dirty="0" err="1"/>
            <a:t>such</a:t>
          </a:r>
          <a:r>
            <a:rPr lang="pt-BR" dirty="0"/>
            <a:t> as MS </a:t>
          </a:r>
          <a:r>
            <a:rPr lang="pt-BR" dirty="0" err="1"/>
            <a:t>Planner</a:t>
          </a:r>
          <a:r>
            <a:rPr lang="pt-BR" dirty="0"/>
            <a:t> </a:t>
          </a:r>
          <a:r>
            <a:rPr lang="pt-BR" dirty="0" err="1"/>
            <a:t>or</a:t>
          </a:r>
          <a:r>
            <a:rPr lang="pt-BR" dirty="0"/>
            <a:t> MS </a:t>
          </a:r>
          <a:r>
            <a:rPr lang="pt-BR" dirty="0" err="1"/>
            <a:t>Lists</a:t>
          </a:r>
          <a:r>
            <a:rPr lang="pt-BR" dirty="0"/>
            <a:t>.</a:t>
          </a:r>
          <a:endParaRPr lang="en-US" dirty="0"/>
        </a:p>
      </dgm:t>
    </dgm:pt>
    <dgm:pt modelId="{A34AA6DB-8B37-402E-B278-1D17B155FE8F}" type="parTrans" cxnId="{143F4ACF-06C3-45E7-80ED-96E1CF5449EA}">
      <dgm:prSet/>
      <dgm:spPr/>
      <dgm:t>
        <a:bodyPr/>
        <a:lstStyle/>
        <a:p>
          <a:endParaRPr lang="en-US"/>
        </a:p>
      </dgm:t>
    </dgm:pt>
    <dgm:pt modelId="{BAF41D94-838B-406F-B6D1-0A49D9E2A760}" type="sibTrans" cxnId="{143F4ACF-06C3-45E7-80ED-96E1CF5449EA}">
      <dgm:prSet/>
      <dgm:spPr/>
      <dgm:t>
        <a:bodyPr/>
        <a:lstStyle/>
        <a:p>
          <a:endParaRPr lang="en-US"/>
        </a:p>
      </dgm:t>
    </dgm:pt>
    <dgm:pt modelId="{C16FC108-E13B-4141-A753-52C771891CC0}">
      <dgm:prSet/>
      <dgm:spPr/>
      <dgm:t>
        <a:bodyPr/>
        <a:lstStyle/>
        <a:p>
          <a:r>
            <a:rPr lang="pt-BR" dirty="0"/>
            <a:t>Use </a:t>
          </a:r>
          <a:r>
            <a:rPr lang="pt-BR" dirty="0" err="1"/>
            <a:t>this</a:t>
          </a:r>
          <a:r>
            <a:rPr lang="pt-BR" dirty="0"/>
            <a:t> </a:t>
          </a:r>
          <a:r>
            <a:rPr lang="pt-BR" dirty="0" err="1"/>
            <a:t>structure</a:t>
          </a:r>
          <a:r>
            <a:rPr lang="pt-BR" dirty="0"/>
            <a:t> as a live </a:t>
          </a:r>
          <a:r>
            <a:rPr lang="pt-BR" dirty="0" err="1"/>
            <a:t>database</a:t>
          </a:r>
          <a:r>
            <a:rPr lang="pt-BR" dirty="0"/>
            <a:t> </a:t>
          </a:r>
          <a:r>
            <a:rPr lang="pt-BR" dirty="0" err="1"/>
            <a:t>to</a:t>
          </a:r>
          <a:r>
            <a:rPr lang="pt-BR" dirty="0"/>
            <a:t> </a:t>
          </a:r>
          <a:r>
            <a:rPr lang="pt-BR" dirty="0" err="1"/>
            <a:t>create</a:t>
          </a:r>
          <a:r>
            <a:rPr lang="pt-BR" dirty="0"/>
            <a:t> dashboards in Power BI.</a:t>
          </a:r>
          <a:endParaRPr lang="en-US" dirty="0"/>
        </a:p>
      </dgm:t>
    </dgm:pt>
    <dgm:pt modelId="{E73374CC-58B6-4F27-B772-0FA451438BA5}" type="parTrans" cxnId="{F476F809-2624-4048-856B-D81B95532998}">
      <dgm:prSet/>
      <dgm:spPr/>
      <dgm:t>
        <a:bodyPr/>
        <a:lstStyle/>
        <a:p>
          <a:endParaRPr lang="en-US"/>
        </a:p>
      </dgm:t>
    </dgm:pt>
    <dgm:pt modelId="{B9316EED-0335-4974-BAA2-860933A4E952}" type="sibTrans" cxnId="{F476F809-2624-4048-856B-D81B95532998}">
      <dgm:prSet/>
      <dgm:spPr/>
      <dgm:t>
        <a:bodyPr/>
        <a:lstStyle/>
        <a:p>
          <a:endParaRPr lang="en-US"/>
        </a:p>
      </dgm:t>
    </dgm:pt>
    <dgm:pt modelId="{8644EAD8-05E8-4C0D-A69B-E6B67DFDC6E5}" type="pres">
      <dgm:prSet presAssocID="{D79A67BC-B44F-458D-AE0A-C558FC79164D}" presName="root" presStyleCnt="0">
        <dgm:presLayoutVars>
          <dgm:dir/>
          <dgm:resizeHandles val="exact"/>
        </dgm:presLayoutVars>
      </dgm:prSet>
      <dgm:spPr/>
    </dgm:pt>
    <dgm:pt modelId="{DD80624A-DE55-4DFA-B3DF-9E80D327AE5B}" type="pres">
      <dgm:prSet presAssocID="{770A168C-217D-4EF7-9AD7-6127163C98EB}" presName="compNode" presStyleCnt="0"/>
      <dgm:spPr/>
    </dgm:pt>
    <dgm:pt modelId="{CF3BB9AA-09A7-4925-8166-3A2EFBF363CE}" type="pres">
      <dgm:prSet presAssocID="{770A168C-217D-4EF7-9AD7-6127163C98EB}" presName="bgRect" presStyleLbl="bgShp" presStyleIdx="0" presStyleCnt="2"/>
      <dgm:spPr/>
    </dgm:pt>
    <dgm:pt modelId="{CA2C4868-A4F1-4E63-AA42-F1B0700AAA7E}" type="pres">
      <dgm:prSet presAssocID="{770A168C-217D-4EF7-9AD7-6127163C98E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64B14564-C4E3-4E67-802A-0986C4D7A344}" type="pres">
      <dgm:prSet presAssocID="{770A168C-217D-4EF7-9AD7-6127163C98EB}" presName="spaceRect" presStyleCnt="0"/>
      <dgm:spPr/>
    </dgm:pt>
    <dgm:pt modelId="{88435824-4830-41EC-9BF3-253463FF2739}" type="pres">
      <dgm:prSet presAssocID="{770A168C-217D-4EF7-9AD7-6127163C98EB}" presName="parTx" presStyleLbl="revTx" presStyleIdx="0" presStyleCnt="2">
        <dgm:presLayoutVars>
          <dgm:chMax val="0"/>
          <dgm:chPref val="0"/>
        </dgm:presLayoutVars>
      </dgm:prSet>
      <dgm:spPr/>
    </dgm:pt>
    <dgm:pt modelId="{162FB059-645D-4351-9D3C-E3BA447E1166}" type="pres">
      <dgm:prSet presAssocID="{BAF41D94-838B-406F-B6D1-0A49D9E2A760}" presName="sibTrans" presStyleCnt="0"/>
      <dgm:spPr/>
    </dgm:pt>
    <dgm:pt modelId="{705CEA4F-69CE-4161-9EDE-25E9DBEEBA2F}" type="pres">
      <dgm:prSet presAssocID="{C16FC108-E13B-4141-A753-52C771891CC0}" presName="compNode" presStyleCnt="0"/>
      <dgm:spPr/>
    </dgm:pt>
    <dgm:pt modelId="{37A10D39-3159-43BA-B8A8-2DBCB9297442}" type="pres">
      <dgm:prSet presAssocID="{C16FC108-E13B-4141-A753-52C771891CC0}" presName="bgRect" presStyleLbl="bgShp" presStyleIdx="1" presStyleCnt="2"/>
      <dgm:spPr/>
    </dgm:pt>
    <dgm:pt modelId="{D350C5D5-FACE-486C-85C4-90DF65AFC77E}" type="pres">
      <dgm:prSet presAssocID="{C16FC108-E13B-4141-A753-52C771891CC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EF0503C-AA05-4D65-8108-E68542915D36}" type="pres">
      <dgm:prSet presAssocID="{C16FC108-E13B-4141-A753-52C771891CC0}" presName="spaceRect" presStyleCnt="0"/>
      <dgm:spPr/>
    </dgm:pt>
    <dgm:pt modelId="{87BFF029-8105-4D73-BABD-DF4B48075064}" type="pres">
      <dgm:prSet presAssocID="{C16FC108-E13B-4141-A753-52C771891CC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673C400-7A8F-4C6E-B3AE-CFAA210B35B1}" type="presOf" srcId="{C16FC108-E13B-4141-A753-52C771891CC0}" destId="{87BFF029-8105-4D73-BABD-DF4B48075064}" srcOrd="0" destOrd="0" presId="urn:microsoft.com/office/officeart/2018/2/layout/IconVerticalSolidList"/>
    <dgm:cxn modelId="{F476F809-2624-4048-856B-D81B95532998}" srcId="{D79A67BC-B44F-458D-AE0A-C558FC79164D}" destId="{C16FC108-E13B-4141-A753-52C771891CC0}" srcOrd="1" destOrd="0" parTransId="{E73374CC-58B6-4F27-B772-0FA451438BA5}" sibTransId="{B9316EED-0335-4974-BAA2-860933A4E952}"/>
    <dgm:cxn modelId="{DA5C680D-256C-46FD-8C1E-89044BA45426}" type="presOf" srcId="{D79A67BC-B44F-458D-AE0A-C558FC79164D}" destId="{8644EAD8-05E8-4C0D-A69B-E6B67DFDC6E5}" srcOrd="0" destOrd="0" presId="urn:microsoft.com/office/officeart/2018/2/layout/IconVerticalSolidList"/>
    <dgm:cxn modelId="{2E4F292E-2BB8-4572-87E4-45D43D2CD5FB}" type="presOf" srcId="{770A168C-217D-4EF7-9AD7-6127163C98EB}" destId="{88435824-4830-41EC-9BF3-253463FF2739}" srcOrd="0" destOrd="0" presId="urn:microsoft.com/office/officeart/2018/2/layout/IconVerticalSolidList"/>
    <dgm:cxn modelId="{143F4ACF-06C3-45E7-80ED-96E1CF5449EA}" srcId="{D79A67BC-B44F-458D-AE0A-C558FC79164D}" destId="{770A168C-217D-4EF7-9AD7-6127163C98EB}" srcOrd="0" destOrd="0" parTransId="{A34AA6DB-8B37-402E-B278-1D17B155FE8F}" sibTransId="{BAF41D94-838B-406F-B6D1-0A49D9E2A760}"/>
    <dgm:cxn modelId="{D0A160CA-9F79-4992-9349-E46FEC64B6B2}" type="presParOf" srcId="{8644EAD8-05E8-4C0D-A69B-E6B67DFDC6E5}" destId="{DD80624A-DE55-4DFA-B3DF-9E80D327AE5B}" srcOrd="0" destOrd="0" presId="urn:microsoft.com/office/officeart/2018/2/layout/IconVerticalSolidList"/>
    <dgm:cxn modelId="{A703AF89-A1B6-4E1E-A9D4-B1EC62B53638}" type="presParOf" srcId="{DD80624A-DE55-4DFA-B3DF-9E80D327AE5B}" destId="{CF3BB9AA-09A7-4925-8166-3A2EFBF363CE}" srcOrd="0" destOrd="0" presId="urn:microsoft.com/office/officeart/2018/2/layout/IconVerticalSolidList"/>
    <dgm:cxn modelId="{91E1D5A6-E5F0-4731-BADC-77ECB81A92B2}" type="presParOf" srcId="{DD80624A-DE55-4DFA-B3DF-9E80D327AE5B}" destId="{CA2C4868-A4F1-4E63-AA42-F1B0700AAA7E}" srcOrd="1" destOrd="0" presId="urn:microsoft.com/office/officeart/2018/2/layout/IconVerticalSolidList"/>
    <dgm:cxn modelId="{3E764015-3BA5-4F40-8802-AAD56EA5A5CF}" type="presParOf" srcId="{DD80624A-DE55-4DFA-B3DF-9E80D327AE5B}" destId="{64B14564-C4E3-4E67-802A-0986C4D7A344}" srcOrd="2" destOrd="0" presId="urn:microsoft.com/office/officeart/2018/2/layout/IconVerticalSolidList"/>
    <dgm:cxn modelId="{F29B1913-ACC0-4587-A08B-2260F6E657B9}" type="presParOf" srcId="{DD80624A-DE55-4DFA-B3DF-9E80D327AE5B}" destId="{88435824-4830-41EC-9BF3-253463FF2739}" srcOrd="3" destOrd="0" presId="urn:microsoft.com/office/officeart/2018/2/layout/IconVerticalSolidList"/>
    <dgm:cxn modelId="{75F48DE7-A296-4ADE-89DF-84A7D6F66CE5}" type="presParOf" srcId="{8644EAD8-05E8-4C0D-A69B-E6B67DFDC6E5}" destId="{162FB059-645D-4351-9D3C-E3BA447E1166}" srcOrd="1" destOrd="0" presId="urn:microsoft.com/office/officeart/2018/2/layout/IconVerticalSolidList"/>
    <dgm:cxn modelId="{564A2B91-2CEA-4500-8166-32624F8D6B50}" type="presParOf" srcId="{8644EAD8-05E8-4C0D-A69B-E6B67DFDC6E5}" destId="{705CEA4F-69CE-4161-9EDE-25E9DBEEBA2F}" srcOrd="2" destOrd="0" presId="urn:microsoft.com/office/officeart/2018/2/layout/IconVerticalSolidList"/>
    <dgm:cxn modelId="{808726C3-18CB-4833-8C7B-275D0692057E}" type="presParOf" srcId="{705CEA4F-69CE-4161-9EDE-25E9DBEEBA2F}" destId="{37A10D39-3159-43BA-B8A8-2DBCB9297442}" srcOrd="0" destOrd="0" presId="urn:microsoft.com/office/officeart/2018/2/layout/IconVerticalSolidList"/>
    <dgm:cxn modelId="{53B861F0-7A09-4461-8B9F-23A257C5729F}" type="presParOf" srcId="{705CEA4F-69CE-4161-9EDE-25E9DBEEBA2F}" destId="{D350C5D5-FACE-486C-85C4-90DF65AFC77E}" srcOrd="1" destOrd="0" presId="urn:microsoft.com/office/officeart/2018/2/layout/IconVerticalSolidList"/>
    <dgm:cxn modelId="{9F6405BC-2706-4C9C-BF1A-9C2BBD1C59E9}" type="presParOf" srcId="{705CEA4F-69CE-4161-9EDE-25E9DBEEBA2F}" destId="{4EF0503C-AA05-4D65-8108-E68542915D36}" srcOrd="2" destOrd="0" presId="urn:microsoft.com/office/officeart/2018/2/layout/IconVerticalSolidList"/>
    <dgm:cxn modelId="{1B4C6363-7AF7-49B8-88F1-ABA43EE3EEB3}" type="presParOf" srcId="{705CEA4F-69CE-4161-9EDE-25E9DBEEBA2F}" destId="{87BFF029-8105-4D73-BABD-DF4B480750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7E090-BE38-47DE-B0DE-85218CAB4722}">
      <dsp:nvSpPr>
        <dsp:cNvPr id="0" name=""/>
        <dsp:cNvSpPr/>
      </dsp:nvSpPr>
      <dsp:spPr>
        <a:xfrm>
          <a:off x="0" y="2494538"/>
          <a:ext cx="6949440" cy="16366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This project aligns with NSCC’s commitment to </a:t>
          </a:r>
          <a:r>
            <a:rPr lang="en-CA" sz="2000" b="1" i="0" kern="1200" dirty="0"/>
            <a:t>equity, inclusion, and accessibility</a:t>
          </a:r>
          <a:r>
            <a:rPr lang="en-CA" sz="2000" kern="1200" dirty="0"/>
            <a:t>, recognizing accessibility as a social justice issue. By evaluating the 55 commitments in the </a:t>
          </a:r>
          <a:r>
            <a:rPr lang="en-CA" sz="2000" b="1" kern="1200" dirty="0"/>
            <a:t>NSCC Accessibility Plan</a:t>
          </a:r>
          <a:r>
            <a:rPr lang="en-CA" sz="2000" kern="1200" dirty="0"/>
            <a:t>, the institution ensures compliance with the </a:t>
          </a:r>
          <a:r>
            <a:rPr lang="en-CA" sz="2000" b="1" kern="1200" dirty="0"/>
            <a:t>Nova Scotia Accessibility Act </a:t>
          </a:r>
          <a:r>
            <a:rPr lang="en-CA" sz="2000" kern="1200" dirty="0"/>
            <a:t>and the </a:t>
          </a:r>
          <a:r>
            <a:rPr lang="en-CA" sz="2000" b="1" kern="1200" dirty="0"/>
            <a:t>Post-Secondary Accessibility Framework</a:t>
          </a:r>
          <a:r>
            <a:rPr lang="en-CA" sz="2000" kern="1200" dirty="0"/>
            <a:t>.</a:t>
          </a:r>
          <a:endParaRPr lang="en-US" sz="2000" kern="1200" dirty="0"/>
        </a:p>
      </dsp:txBody>
      <dsp:txXfrm>
        <a:off x="0" y="2494538"/>
        <a:ext cx="6949440" cy="1636687"/>
      </dsp:txXfrm>
    </dsp:sp>
    <dsp:sp modelId="{E8738DD3-8735-49EB-BACF-E95CEE20EBF8}">
      <dsp:nvSpPr>
        <dsp:cNvPr id="0" name=""/>
        <dsp:cNvSpPr/>
      </dsp:nvSpPr>
      <dsp:spPr>
        <a:xfrm rot="10800000">
          <a:off x="0" y="1863"/>
          <a:ext cx="6949440" cy="2517224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 dirty="0"/>
            <a:t>Commitment to 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200" b="1" kern="1200" dirty="0"/>
            <a:t>Accessibility &amp; Equity</a:t>
          </a:r>
          <a:endParaRPr lang="en-US" sz="3200" kern="1200" dirty="0"/>
        </a:p>
      </dsp:txBody>
      <dsp:txXfrm rot="10800000">
        <a:off x="0" y="1863"/>
        <a:ext cx="6949440" cy="16356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09AB8-4762-4CD0-B804-9C05C7E0518D}">
      <dsp:nvSpPr>
        <dsp:cNvPr id="0" name=""/>
        <dsp:cNvSpPr/>
      </dsp:nvSpPr>
      <dsp:spPr>
        <a:xfrm>
          <a:off x="0" y="0"/>
          <a:ext cx="5383987" cy="8449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Limited</a:t>
          </a:r>
          <a:r>
            <a:rPr lang="pt-BR" sz="1500" kern="1200" dirty="0"/>
            <a:t> data: </a:t>
          </a:r>
          <a:r>
            <a:rPr lang="pt-BR" sz="1500" kern="1200" dirty="0" err="1"/>
            <a:t>the</a:t>
          </a:r>
          <a:r>
            <a:rPr lang="pt-BR" sz="1500" kern="1200" dirty="0"/>
            <a:t> </a:t>
          </a:r>
          <a:r>
            <a:rPr lang="pt-BR" sz="1500" kern="1200" dirty="0" err="1"/>
            <a:t>only</a:t>
          </a:r>
          <a:r>
            <a:rPr lang="pt-BR" sz="1500" kern="1200" dirty="0"/>
            <a:t> </a:t>
          </a:r>
          <a:r>
            <a:rPr lang="pt-BR" sz="1500" kern="1200" dirty="0" err="1"/>
            <a:t>source</a:t>
          </a:r>
          <a:r>
            <a:rPr lang="pt-BR" sz="1500" kern="1200" dirty="0"/>
            <a:t> </a:t>
          </a:r>
          <a:r>
            <a:rPr lang="pt-BR" sz="1500" kern="1200" dirty="0" err="1"/>
            <a:t>available</a:t>
          </a:r>
          <a:r>
            <a:rPr lang="pt-BR" sz="1500" kern="1200" dirty="0"/>
            <a:t> </a:t>
          </a:r>
          <a:r>
            <a:rPr lang="pt-BR" sz="1500" kern="1200" dirty="0" err="1"/>
            <a:t>was</a:t>
          </a:r>
          <a:r>
            <a:rPr lang="pt-BR" sz="1500" kern="1200" dirty="0"/>
            <a:t> a </a:t>
          </a:r>
          <a:r>
            <a:rPr lang="pt-BR" sz="1500" kern="1200" dirty="0" err="1"/>
            <a:t>spreadsheet</a:t>
          </a:r>
          <a:r>
            <a:rPr lang="pt-BR" sz="1500" kern="1200" dirty="0"/>
            <a:t> </a:t>
          </a:r>
          <a:r>
            <a:rPr lang="pt-BR" sz="1500" kern="1200" dirty="0" err="1"/>
            <a:t>listing</a:t>
          </a:r>
          <a:r>
            <a:rPr lang="pt-BR" sz="1500" kern="1200" dirty="0"/>
            <a:t> 55 </a:t>
          </a:r>
          <a:r>
            <a:rPr lang="pt-BR" sz="1500" kern="1200" dirty="0" err="1"/>
            <a:t>initiatives</a:t>
          </a:r>
          <a:r>
            <a:rPr lang="pt-BR" sz="1500" kern="1200" dirty="0"/>
            <a:t> </a:t>
          </a:r>
          <a:r>
            <a:rPr lang="pt-BR" sz="1500" kern="1200" dirty="0" err="1"/>
            <a:t>and</a:t>
          </a:r>
          <a:r>
            <a:rPr lang="pt-BR" sz="1500" kern="1200" dirty="0"/>
            <a:t> some </a:t>
          </a:r>
          <a:r>
            <a:rPr lang="pt-BR" sz="1500" kern="1200" dirty="0" err="1"/>
            <a:t>internal</a:t>
          </a:r>
          <a:r>
            <a:rPr lang="pt-BR" sz="1500" kern="1200" dirty="0"/>
            <a:t> </a:t>
          </a:r>
          <a:r>
            <a:rPr lang="pt-BR" sz="1500" kern="1200" dirty="0" err="1"/>
            <a:t>survey</a:t>
          </a:r>
          <a:r>
            <a:rPr lang="pt-BR" sz="1500" kern="1200" dirty="0"/>
            <a:t> </a:t>
          </a:r>
          <a:r>
            <a:rPr lang="pt-BR" sz="1500" kern="1200" dirty="0" err="1"/>
            <a:t>results</a:t>
          </a:r>
          <a:r>
            <a:rPr lang="pt-BR" sz="1500" kern="1200" dirty="0"/>
            <a:t>.</a:t>
          </a:r>
          <a:endParaRPr lang="en-US" sz="1500" kern="1200" dirty="0"/>
        </a:p>
      </dsp:txBody>
      <dsp:txXfrm>
        <a:off x="24746" y="24746"/>
        <a:ext cx="4400874" cy="795413"/>
      </dsp:txXfrm>
    </dsp:sp>
    <dsp:sp modelId="{CBFAB224-E2C2-4B2A-B3F1-F54DE792EE1C}">
      <dsp:nvSpPr>
        <dsp:cNvPr id="0" name=""/>
        <dsp:cNvSpPr/>
      </dsp:nvSpPr>
      <dsp:spPr>
        <a:xfrm>
          <a:off x="450908" y="998524"/>
          <a:ext cx="5383987" cy="8449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Limited</a:t>
          </a:r>
          <a:r>
            <a:rPr lang="pt-BR" sz="1500" kern="1200" dirty="0"/>
            <a:t> deadline: </a:t>
          </a:r>
          <a:r>
            <a:rPr lang="pt-BR" sz="1500" kern="1200" dirty="0" err="1"/>
            <a:t>the</a:t>
          </a:r>
          <a:r>
            <a:rPr lang="pt-BR" sz="1500" kern="1200" dirty="0"/>
            <a:t> final </a:t>
          </a:r>
          <a:r>
            <a:rPr lang="pt-BR" sz="1500" kern="1200" dirty="0" err="1"/>
            <a:t>report</a:t>
          </a:r>
          <a:r>
            <a:rPr lang="pt-BR" sz="1500" kern="1200" dirty="0"/>
            <a:t> </a:t>
          </a:r>
          <a:r>
            <a:rPr lang="pt-BR" sz="1500" kern="1200" dirty="0" err="1"/>
            <a:t>should</a:t>
          </a:r>
          <a:r>
            <a:rPr lang="pt-BR" sz="1500" kern="1200" dirty="0"/>
            <a:t> </a:t>
          </a:r>
          <a:r>
            <a:rPr lang="pt-BR" sz="1500" kern="1200" dirty="0" err="1"/>
            <a:t>be</a:t>
          </a:r>
          <a:r>
            <a:rPr lang="pt-BR" sz="1500" kern="1200" dirty="0"/>
            <a:t> </a:t>
          </a:r>
          <a:r>
            <a:rPr lang="pt-BR" sz="1500" kern="1200" dirty="0" err="1"/>
            <a:t>delivered</a:t>
          </a:r>
          <a:r>
            <a:rPr lang="pt-BR" sz="1500" kern="1200" dirty="0"/>
            <a:t> in </a:t>
          </a:r>
          <a:r>
            <a:rPr lang="pt-BR" sz="1500" kern="1200" dirty="0" err="1"/>
            <a:t>three</a:t>
          </a:r>
          <a:r>
            <a:rPr lang="pt-BR" sz="1500" kern="1200" dirty="0"/>
            <a:t> </a:t>
          </a:r>
          <a:r>
            <a:rPr lang="pt-BR" sz="1500" kern="1200" dirty="0" err="1"/>
            <a:t>weeks</a:t>
          </a:r>
          <a:r>
            <a:rPr lang="pt-BR" sz="1500" kern="1200" dirty="0"/>
            <a:t>.</a:t>
          </a:r>
          <a:endParaRPr lang="en-US" sz="1500" kern="1200" dirty="0"/>
        </a:p>
      </dsp:txBody>
      <dsp:txXfrm>
        <a:off x="475654" y="1023270"/>
        <a:ext cx="4334397" cy="795413"/>
      </dsp:txXfrm>
    </dsp:sp>
    <dsp:sp modelId="{E4D5465D-27BD-49FF-A6DC-8BCDC6AE4FD9}">
      <dsp:nvSpPr>
        <dsp:cNvPr id="0" name=""/>
        <dsp:cNvSpPr/>
      </dsp:nvSpPr>
      <dsp:spPr>
        <a:xfrm>
          <a:off x="895087" y="1997049"/>
          <a:ext cx="5383987" cy="8449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The </a:t>
          </a:r>
          <a:r>
            <a:rPr lang="pt-BR" sz="1500" kern="1200" dirty="0" err="1"/>
            <a:t>survey</a:t>
          </a:r>
          <a:r>
            <a:rPr lang="pt-BR" sz="1500" kern="1200" dirty="0"/>
            <a:t> data </a:t>
          </a:r>
          <a:r>
            <a:rPr lang="pt-BR" sz="1500" kern="1200" dirty="0" err="1"/>
            <a:t>was</a:t>
          </a:r>
          <a:r>
            <a:rPr lang="pt-BR" sz="1500" kern="1200" dirty="0"/>
            <a:t> </a:t>
          </a:r>
          <a:r>
            <a:rPr lang="pt-BR" sz="1500" kern="1200" dirty="0" err="1"/>
            <a:t>unstructured</a:t>
          </a:r>
          <a:r>
            <a:rPr lang="pt-BR" sz="1500" kern="1200" dirty="0"/>
            <a:t>, </a:t>
          </a:r>
          <a:r>
            <a:rPr lang="pt-BR" sz="1500" kern="1200" dirty="0" err="1"/>
            <a:t>expressed</a:t>
          </a:r>
          <a:r>
            <a:rPr lang="pt-BR" sz="1500" kern="1200" dirty="0"/>
            <a:t> in </a:t>
          </a:r>
          <a:r>
            <a:rPr lang="pt-BR" sz="1500" kern="1200" dirty="0" err="1"/>
            <a:t>free</a:t>
          </a:r>
          <a:r>
            <a:rPr lang="pt-BR" sz="1500" kern="1200" dirty="0"/>
            <a:t> </a:t>
          </a:r>
          <a:r>
            <a:rPr lang="pt-BR" sz="1500" kern="1200" dirty="0" err="1"/>
            <a:t>text</a:t>
          </a:r>
          <a:r>
            <a:rPr lang="pt-BR" sz="1500" kern="1200" dirty="0"/>
            <a:t>, making it </a:t>
          </a:r>
          <a:r>
            <a:rPr lang="pt-BR" sz="1500" kern="1200" dirty="0" err="1"/>
            <a:t>difficult</a:t>
          </a:r>
          <a:r>
            <a:rPr lang="pt-BR" sz="1500" kern="1200" dirty="0"/>
            <a:t> </a:t>
          </a:r>
          <a:r>
            <a:rPr lang="pt-BR" sz="1500" kern="1200" dirty="0" err="1"/>
            <a:t>to</a:t>
          </a:r>
          <a:r>
            <a:rPr lang="pt-BR" sz="1500" kern="1200" dirty="0"/>
            <a:t> </a:t>
          </a:r>
          <a:r>
            <a:rPr lang="pt-BR" sz="1500" kern="1200" dirty="0" err="1"/>
            <a:t>extract</a:t>
          </a:r>
          <a:r>
            <a:rPr lang="pt-BR" sz="1500" kern="1200" dirty="0"/>
            <a:t> </a:t>
          </a:r>
          <a:r>
            <a:rPr lang="pt-BR" sz="1500" kern="1200" dirty="0" err="1"/>
            <a:t>reliable</a:t>
          </a:r>
          <a:r>
            <a:rPr lang="pt-BR" sz="1500" kern="1200" dirty="0"/>
            <a:t> insights in a short </a:t>
          </a:r>
          <a:r>
            <a:rPr lang="pt-BR" sz="1500" kern="1200" dirty="0" err="1"/>
            <a:t>period</a:t>
          </a:r>
          <a:r>
            <a:rPr lang="pt-BR" sz="1500" kern="1200" dirty="0"/>
            <a:t> </a:t>
          </a:r>
          <a:r>
            <a:rPr lang="pt-BR" sz="1500" kern="1200" dirty="0" err="1"/>
            <a:t>of</a:t>
          </a:r>
          <a:r>
            <a:rPr lang="pt-BR" sz="1500" kern="1200" dirty="0"/>
            <a:t> time.</a:t>
          </a:r>
          <a:endParaRPr lang="en-US" sz="1500" kern="1200" dirty="0"/>
        </a:p>
      </dsp:txBody>
      <dsp:txXfrm>
        <a:off x="919833" y="2021795"/>
        <a:ext cx="4341127" cy="795413"/>
      </dsp:txXfrm>
    </dsp:sp>
    <dsp:sp modelId="{6B3EB540-CB08-498A-A1E4-C8F669B77AB6}">
      <dsp:nvSpPr>
        <dsp:cNvPr id="0" name=""/>
        <dsp:cNvSpPr/>
      </dsp:nvSpPr>
      <dsp:spPr>
        <a:xfrm>
          <a:off x="1345996" y="2995574"/>
          <a:ext cx="5383987" cy="8449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The </a:t>
          </a:r>
          <a:r>
            <a:rPr lang="pt-BR" sz="1500" kern="1200" dirty="0" err="1"/>
            <a:t>developers</a:t>
          </a:r>
          <a:r>
            <a:rPr lang="pt-BR" sz="1500" kern="1200" dirty="0"/>
            <a:t> </a:t>
          </a:r>
          <a:r>
            <a:rPr lang="pt-BR" sz="1500" kern="1200" dirty="0" err="1"/>
            <a:t>left</a:t>
          </a:r>
          <a:r>
            <a:rPr lang="pt-BR" sz="1500" kern="1200" dirty="0"/>
            <a:t> </a:t>
          </a:r>
          <a:r>
            <a:rPr lang="pt-BR" sz="1500" kern="1200" dirty="0" err="1"/>
            <a:t>the</a:t>
          </a:r>
          <a:r>
            <a:rPr lang="pt-BR" sz="1500" kern="1200" dirty="0"/>
            <a:t> </a:t>
          </a:r>
          <a:r>
            <a:rPr lang="pt-BR" sz="1500" kern="1200" dirty="0" err="1"/>
            <a:t>project</a:t>
          </a:r>
          <a:r>
            <a:rPr lang="pt-BR" sz="1500" kern="1200" dirty="0"/>
            <a:t> </a:t>
          </a:r>
          <a:r>
            <a:rPr lang="pt-BR" sz="1500" kern="1200" dirty="0" err="1"/>
            <a:t>early</a:t>
          </a:r>
          <a:r>
            <a:rPr lang="pt-BR" sz="1500" kern="1200" dirty="0"/>
            <a:t>, </a:t>
          </a:r>
          <a:r>
            <a:rPr lang="pt-BR" sz="1500" kern="1200" dirty="0" err="1"/>
            <a:t>discouraged</a:t>
          </a:r>
          <a:r>
            <a:rPr lang="pt-BR" sz="1500" kern="1200" dirty="0"/>
            <a:t> </a:t>
          </a:r>
          <a:r>
            <a:rPr lang="pt-BR" sz="1500" kern="1200" dirty="0" err="1"/>
            <a:t>by</a:t>
          </a:r>
          <a:r>
            <a:rPr lang="pt-BR" sz="1500" kern="1200" dirty="0"/>
            <a:t> </a:t>
          </a:r>
          <a:r>
            <a:rPr lang="pt-BR" sz="1500" kern="1200" dirty="0" err="1"/>
            <a:t>the</a:t>
          </a:r>
          <a:r>
            <a:rPr lang="pt-BR" sz="1500" kern="1200" dirty="0"/>
            <a:t> </a:t>
          </a:r>
          <a:r>
            <a:rPr lang="pt-BR" sz="1500" kern="1200" dirty="0" err="1"/>
            <a:t>lack</a:t>
          </a:r>
          <a:r>
            <a:rPr lang="pt-BR" sz="1500" kern="1200" dirty="0"/>
            <a:t> </a:t>
          </a:r>
          <a:r>
            <a:rPr lang="pt-BR" sz="1500" kern="1200" dirty="0" err="1"/>
            <a:t>of</a:t>
          </a:r>
          <a:r>
            <a:rPr lang="pt-BR" sz="1500" kern="1200" dirty="0"/>
            <a:t> </a:t>
          </a:r>
          <a:r>
            <a:rPr lang="pt-BR" sz="1500" kern="1200" dirty="0" err="1"/>
            <a:t>clear</a:t>
          </a:r>
          <a:r>
            <a:rPr lang="pt-BR" sz="1500" kern="1200" dirty="0"/>
            <a:t> </a:t>
          </a:r>
          <a:r>
            <a:rPr lang="pt-BR" sz="1500" kern="1200"/>
            <a:t>results.</a:t>
          </a:r>
          <a:endParaRPr lang="en-US" sz="1500" kern="1200" dirty="0"/>
        </a:p>
      </dsp:txBody>
      <dsp:txXfrm>
        <a:off x="1370742" y="3020320"/>
        <a:ext cx="4334397" cy="795413"/>
      </dsp:txXfrm>
    </dsp:sp>
    <dsp:sp modelId="{A36C0CA1-1D8F-42B6-B37D-1E16487611A1}">
      <dsp:nvSpPr>
        <dsp:cNvPr id="0" name=""/>
        <dsp:cNvSpPr/>
      </dsp:nvSpPr>
      <dsp:spPr>
        <a:xfrm>
          <a:off x="4834798" y="647120"/>
          <a:ext cx="549188" cy="5491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4958365" y="647120"/>
        <a:ext cx="302054" cy="413264"/>
      </dsp:txXfrm>
    </dsp:sp>
    <dsp:sp modelId="{809C6D43-CAC4-42C3-B581-F5FE4D4262D3}">
      <dsp:nvSpPr>
        <dsp:cNvPr id="0" name=""/>
        <dsp:cNvSpPr/>
      </dsp:nvSpPr>
      <dsp:spPr>
        <a:xfrm>
          <a:off x="5285707" y="1645645"/>
          <a:ext cx="549188" cy="5491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409274" y="1645645"/>
        <a:ext cx="302054" cy="413264"/>
      </dsp:txXfrm>
    </dsp:sp>
    <dsp:sp modelId="{78A337D5-7394-40A2-8FFE-9CD8DFAC57CE}">
      <dsp:nvSpPr>
        <dsp:cNvPr id="0" name=""/>
        <dsp:cNvSpPr/>
      </dsp:nvSpPr>
      <dsp:spPr>
        <a:xfrm>
          <a:off x="5729886" y="2644170"/>
          <a:ext cx="549188" cy="5491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5853453" y="2644170"/>
        <a:ext cx="302054" cy="413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83E4E0-6627-46F5-A9F4-EC7798CC8F6B}">
      <dsp:nvSpPr>
        <dsp:cNvPr id="0" name=""/>
        <dsp:cNvSpPr/>
      </dsp:nvSpPr>
      <dsp:spPr>
        <a:xfrm>
          <a:off x="0" y="411"/>
          <a:ext cx="10360025" cy="96380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51D0BD-696A-4093-A95B-292558F8CC26}">
      <dsp:nvSpPr>
        <dsp:cNvPr id="0" name=""/>
        <dsp:cNvSpPr/>
      </dsp:nvSpPr>
      <dsp:spPr>
        <a:xfrm>
          <a:off x="291550" y="217267"/>
          <a:ext cx="530091" cy="5300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899D8-EC20-48DB-BCF2-40535053E5E2}">
      <dsp:nvSpPr>
        <dsp:cNvPr id="0" name=""/>
        <dsp:cNvSpPr/>
      </dsp:nvSpPr>
      <dsp:spPr>
        <a:xfrm>
          <a:off x="1113193" y="411"/>
          <a:ext cx="9246831" cy="96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03" tIns="102003" rIns="102003" bIns="1020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After initial discomfort, I adjusted my expectations and focused on what could be done well with the available data.</a:t>
          </a:r>
          <a:endParaRPr lang="en-US" sz="2200" kern="1200"/>
        </a:p>
      </dsp:txBody>
      <dsp:txXfrm>
        <a:off x="1113193" y="411"/>
        <a:ext cx="9246831" cy="963803"/>
      </dsp:txXfrm>
    </dsp:sp>
    <dsp:sp modelId="{CA777D69-6FFD-49C0-B561-27607DC27055}">
      <dsp:nvSpPr>
        <dsp:cNvPr id="0" name=""/>
        <dsp:cNvSpPr/>
      </dsp:nvSpPr>
      <dsp:spPr>
        <a:xfrm>
          <a:off x="0" y="1205166"/>
          <a:ext cx="10360025" cy="96380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C1F24-5F13-4049-85D7-B6546EFF167B}">
      <dsp:nvSpPr>
        <dsp:cNvPr id="0" name=""/>
        <dsp:cNvSpPr/>
      </dsp:nvSpPr>
      <dsp:spPr>
        <a:xfrm>
          <a:off x="291550" y="1422022"/>
          <a:ext cx="530091" cy="5300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83406-3FC7-4CB8-9C62-F3C21170D01C}">
      <dsp:nvSpPr>
        <dsp:cNvPr id="0" name=""/>
        <dsp:cNvSpPr/>
      </dsp:nvSpPr>
      <dsp:spPr>
        <a:xfrm>
          <a:off x="1113193" y="1205166"/>
          <a:ext cx="9246831" cy="96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03" tIns="102003" rIns="102003" bIns="1020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I chose Tableau Public because it allows online publishing without needing a corporate account.</a:t>
          </a:r>
          <a:endParaRPr lang="en-US" sz="2200" kern="1200"/>
        </a:p>
      </dsp:txBody>
      <dsp:txXfrm>
        <a:off x="1113193" y="1205166"/>
        <a:ext cx="9246831" cy="963803"/>
      </dsp:txXfrm>
    </dsp:sp>
    <dsp:sp modelId="{CDDB1411-7BBC-4B2A-9BB0-6093F13971B5}">
      <dsp:nvSpPr>
        <dsp:cNvPr id="0" name=""/>
        <dsp:cNvSpPr/>
      </dsp:nvSpPr>
      <dsp:spPr>
        <a:xfrm>
          <a:off x="0" y="2409920"/>
          <a:ext cx="10360025" cy="96380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F262B-4FA8-43A1-BB68-FE18343DB84A}">
      <dsp:nvSpPr>
        <dsp:cNvPr id="0" name=""/>
        <dsp:cNvSpPr/>
      </dsp:nvSpPr>
      <dsp:spPr>
        <a:xfrm>
          <a:off x="291550" y="2626776"/>
          <a:ext cx="530091" cy="5300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1D755-B5D8-42CA-A0A2-1FC2A57E610E}">
      <dsp:nvSpPr>
        <dsp:cNvPr id="0" name=""/>
        <dsp:cNvSpPr/>
      </dsp:nvSpPr>
      <dsp:spPr>
        <a:xfrm>
          <a:off x="1113193" y="2409920"/>
          <a:ext cx="9246831" cy="963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003" tIns="102003" rIns="102003" bIns="10200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The </a:t>
          </a:r>
          <a:r>
            <a:rPr lang="pt-BR" sz="2200" kern="1200" dirty="0" err="1"/>
            <a:t>project</a:t>
          </a:r>
          <a:r>
            <a:rPr lang="pt-BR" sz="2200" kern="1200" dirty="0"/>
            <a:t> </a:t>
          </a:r>
          <a:r>
            <a:rPr lang="pt-BR" sz="2200" kern="1200" dirty="0" err="1"/>
            <a:t>was</a:t>
          </a:r>
          <a:r>
            <a:rPr lang="pt-BR" sz="2200" kern="1200" dirty="0"/>
            <a:t> </a:t>
          </a:r>
          <a:r>
            <a:rPr lang="pt-BR" sz="2200" kern="1200" dirty="0" err="1"/>
            <a:t>reframed</a:t>
          </a:r>
          <a:r>
            <a:rPr lang="pt-BR" sz="2200" kern="1200" dirty="0"/>
            <a:t> as </a:t>
          </a:r>
          <a:r>
            <a:rPr lang="pt-BR" sz="2200" kern="1200" dirty="0" err="1"/>
            <a:t>an</a:t>
          </a:r>
          <a:r>
            <a:rPr lang="pt-BR" sz="2200" kern="1200" dirty="0"/>
            <a:t> </a:t>
          </a:r>
          <a:r>
            <a:rPr lang="pt-BR" sz="2200" kern="1200" dirty="0" err="1"/>
            <a:t>analysis</a:t>
          </a:r>
          <a:r>
            <a:rPr lang="pt-BR" sz="2200" kern="1200" dirty="0"/>
            <a:t> </a:t>
          </a:r>
          <a:r>
            <a:rPr lang="pt-BR" sz="2200" kern="1200" dirty="0" err="1"/>
            <a:t>of</a:t>
          </a:r>
          <a:r>
            <a:rPr lang="pt-BR" sz="2200" kern="1200" dirty="0"/>
            <a:t> </a:t>
          </a:r>
          <a:r>
            <a:rPr lang="pt-BR" sz="2200" kern="1200" dirty="0" err="1"/>
            <a:t>the</a:t>
          </a:r>
          <a:r>
            <a:rPr lang="pt-BR" sz="2200" kern="1200" dirty="0"/>
            <a:t> </a:t>
          </a:r>
          <a:r>
            <a:rPr lang="pt-BR" sz="2200" kern="1200" dirty="0" err="1"/>
            <a:t>accessibility</a:t>
          </a:r>
          <a:r>
            <a:rPr lang="pt-BR" sz="2200" kern="1200" dirty="0"/>
            <a:t> </a:t>
          </a:r>
          <a:r>
            <a:rPr lang="pt-BR" sz="2200" kern="1200" dirty="0" err="1"/>
            <a:t>plan</a:t>
          </a:r>
          <a:r>
            <a:rPr lang="pt-BR" sz="2200" kern="1200" dirty="0"/>
            <a:t> </a:t>
          </a:r>
          <a:r>
            <a:rPr lang="pt-BR" sz="2200" kern="1200" dirty="0" err="1"/>
            <a:t>based</a:t>
          </a:r>
          <a:r>
            <a:rPr lang="pt-BR" sz="2200" kern="1200" dirty="0"/>
            <a:t> </a:t>
          </a:r>
          <a:r>
            <a:rPr lang="pt-BR" sz="2200" kern="1200" dirty="0" err="1"/>
            <a:t>on</a:t>
          </a:r>
          <a:r>
            <a:rPr lang="pt-BR" sz="2200" kern="1200" dirty="0"/>
            <a:t> </a:t>
          </a:r>
          <a:r>
            <a:rPr lang="pt-BR" sz="2200" kern="1200" dirty="0" err="1"/>
            <a:t>the</a:t>
          </a:r>
          <a:r>
            <a:rPr lang="pt-BR" sz="2200" kern="1200" dirty="0"/>
            <a:t> 55 </a:t>
          </a:r>
          <a:r>
            <a:rPr lang="pt-BR" sz="2200" kern="1200" dirty="0" err="1"/>
            <a:t>commitments</a:t>
          </a:r>
          <a:r>
            <a:rPr lang="pt-BR" sz="2200" kern="1200" dirty="0"/>
            <a:t>.</a:t>
          </a:r>
          <a:endParaRPr lang="en-US" sz="2200" kern="1200" dirty="0"/>
        </a:p>
      </dsp:txBody>
      <dsp:txXfrm>
        <a:off x="1113193" y="2409920"/>
        <a:ext cx="9246831" cy="963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B5AFC3-BB98-41B7-A945-58E4636078D1}">
      <dsp:nvSpPr>
        <dsp:cNvPr id="0" name=""/>
        <dsp:cNvSpPr/>
      </dsp:nvSpPr>
      <dsp:spPr>
        <a:xfrm>
          <a:off x="1264" y="43432"/>
          <a:ext cx="4438926" cy="2818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887494-571C-45E8-8C79-A1B424545652}">
      <dsp:nvSpPr>
        <dsp:cNvPr id="0" name=""/>
        <dsp:cNvSpPr/>
      </dsp:nvSpPr>
      <dsp:spPr>
        <a:xfrm>
          <a:off x="494478" y="511985"/>
          <a:ext cx="4438926" cy="2818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I learned to use </a:t>
          </a:r>
          <a:r>
            <a:rPr lang="en-CA" sz="3800" b="1" kern="1200"/>
            <a:t>Tableau</a:t>
          </a:r>
          <a:r>
            <a:rPr lang="en-CA" sz="3800" kern="1200"/>
            <a:t> from scratch</a:t>
          </a:r>
          <a:r>
            <a:rPr lang="pt-BR" sz="3800" kern="1200"/>
            <a:t>.</a:t>
          </a:r>
          <a:endParaRPr lang="en-US" sz="3800" kern="1200"/>
        </a:p>
      </dsp:txBody>
      <dsp:txXfrm>
        <a:off x="577035" y="594542"/>
        <a:ext cx="4273812" cy="2653604"/>
      </dsp:txXfrm>
    </dsp:sp>
    <dsp:sp modelId="{FC6AFB02-3FB1-4A00-A783-697EE0BDACBD}">
      <dsp:nvSpPr>
        <dsp:cNvPr id="0" name=""/>
        <dsp:cNvSpPr/>
      </dsp:nvSpPr>
      <dsp:spPr>
        <a:xfrm>
          <a:off x="5426619" y="43432"/>
          <a:ext cx="4438926" cy="281871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B2821A-530D-413F-A787-493A33F51E3D}">
      <dsp:nvSpPr>
        <dsp:cNvPr id="0" name=""/>
        <dsp:cNvSpPr/>
      </dsp:nvSpPr>
      <dsp:spPr>
        <a:xfrm>
          <a:off x="5919833" y="511985"/>
          <a:ext cx="4438926" cy="2818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800" kern="1200"/>
            <a:t>I gained a better understanding of the pros and cons of </a:t>
          </a:r>
          <a:r>
            <a:rPr lang="en-CA" sz="3800" b="1" kern="1200"/>
            <a:t>Tableau vs. Power BI</a:t>
          </a:r>
          <a:r>
            <a:rPr lang="en-CA" sz="3800" kern="1200"/>
            <a:t>.</a:t>
          </a:r>
          <a:endParaRPr lang="en-US" sz="3800" kern="1200"/>
        </a:p>
      </dsp:txBody>
      <dsp:txXfrm>
        <a:off x="6002390" y="594542"/>
        <a:ext cx="4273812" cy="26536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EA75-EBAA-4622-AA77-37ED353709D3}">
      <dsp:nvSpPr>
        <dsp:cNvPr id="0" name=""/>
        <dsp:cNvSpPr/>
      </dsp:nvSpPr>
      <dsp:spPr>
        <a:xfrm>
          <a:off x="82587" y="695646"/>
          <a:ext cx="898153" cy="89815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5E44C-71D0-48F2-AD8B-58CC8AF87FD1}">
      <dsp:nvSpPr>
        <dsp:cNvPr id="0" name=""/>
        <dsp:cNvSpPr/>
      </dsp:nvSpPr>
      <dsp:spPr>
        <a:xfrm>
          <a:off x="271199" y="884258"/>
          <a:ext cx="520928" cy="5209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B945F-9B46-4F3B-A353-60AD48FC7D12}">
      <dsp:nvSpPr>
        <dsp:cNvPr id="0" name=""/>
        <dsp:cNvSpPr/>
      </dsp:nvSpPr>
      <dsp:spPr>
        <a:xfrm>
          <a:off x="1173202" y="695646"/>
          <a:ext cx="2117075" cy="89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Understanding Accessibility in Nova Scotia and NSCC.</a:t>
          </a:r>
          <a:endParaRPr lang="en-US" sz="1500" kern="1200" dirty="0"/>
        </a:p>
      </dsp:txBody>
      <dsp:txXfrm>
        <a:off x="1173202" y="695646"/>
        <a:ext cx="2117075" cy="898153"/>
      </dsp:txXfrm>
    </dsp:sp>
    <dsp:sp modelId="{C35593D0-C411-4996-AFE1-427844F906FC}">
      <dsp:nvSpPr>
        <dsp:cNvPr id="0" name=""/>
        <dsp:cNvSpPr/>
      </dsp:nvSpPr>
      <dsp:spPr>
        <a:xfrm>
          <a:off x="3659162" y="695646"/>
          <a:ext cx="898153" cy="89815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23A12-6886-4C2F-B983-3C02806EED26}">
      <dsp:nvSpPr>
        <dsp:cNvPr id="0" name=""/>
        <dsp:cNvSpPr/>
      </dsp:nvSpPr>
      <dsp:spPr>
        <a:xfrm>
          <a:off x="3847774" y="884258"/>
          <a:ext cx="520928" cy="5209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9AF85-CF69-418F-811C-3FC00153265B}">
      <dsp:nvSpPr>
        <dsp:cNvPr id="0" name=""/>
        <dsp:cNvSpPr/>
      </dsp:nvSpPr>
      <dsp:spPr>
        <a:xfrm>
          <a:off x="4749776" y="695646"/>
          <a:ext cx="2117075" cy="89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Aligning clear expectations from the beginning is essential to success.</a:t>
          </a:r>
          <a:endParaRPr lang="en-US" sz="1500" kern="1200" dirty="0"/>
        </a:p>
      </dsp:txBody>
      <dsp:txXfrm>
        <a:off x="4749776" y="695646"/>
        <a:ext cx="2117075" cy="898153"/>
      </dsp:txXfrm>
    </dsp:sp>
    <dsp:sp modelId="{3567BF5C-4622-4AC4-B24E-CAF3B5CC71AA}">
      <dsp:nvSpPr>
        <dsp:cNvPr id="0" name=""/>
        <dsp:cNvSpPr/>
      </dsp:nvSpPr>
      <dsp:spPr>
        <a:xfrm>
          <a:off x="82587" y="2246680"/>
          <a:ext cx="898153" cy="89815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41A984-58A3-43BC-AFF8-FD784B89D49B}">
      <dsp:nvSpPr>
        <dsp:cNvPr id="0" name=""/>
        <dsp:cNvSpPr/>
      </dsp:nvSpPr>
      <dsp:spPr>
        <a:xfrm>
          <a:off x="271199" y="2435292"/>
          <a:ext cx="520928" cy="5209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DD06D0-107A-485A-838F-3965961AFF84}">
      <dsp:nvSpPr>
        <dsp:cNvPr id="0" name=""/>
        <dsp:cNvSpPr/>
      </dsp:nvSpPr>
      <dsp:spPr>
        <a:xfrm>
          <a:off x="1173202" y="2246680"/>
          <a:ext cx="2117075" cy="89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Defining a precise scope and setting measurable criteria before initiating data analysis.</a:t>
          </a:r>
          <a:endParaRPr lang="en-US" sz="1500" kern="1200" dirty="0"/>
        </a:p>
      </dsp:txBody>
      <dsp:txXfrm>
        <a:off x="1173202" y="2246680"/>
        <a:ext cx="2117075" cy="898153"/>
      </dsp:txXfrm>
    </dsp:sp>
    <dsp:sp modelId="{CE737651-31C3-427E-9666-701C021A24D5}">
      <dsp:nvSpPr>
        <dsp:cNvPr id="0" name=""/>
        <dsp:cNvSpPr/>
      </dsp:nvSpPr>
      <dsp:spPr>
        <a:xfrm>
          <a:off x="3659162" y="2246680"/>
          <a:ext cx="898153" cy="898153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B35AB-D348-4F39-B401-BB88D0DD3037}">
      <dsp:nvSpPr>
        <dsp:cNvPr id="0" name=""/>
        <dsp:cNvSpPr/>
      </dsp:nvSpPr>
      <dsp:spPr>
        <a:xfrm>
          <a:off x="3847774" y="2435292"/>
          <a:ext cx="520928" cy="5209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63657-AE2B-4118-B7F9-AF5984CA6A19}">
      <dsp:nvSpPr>
        <dsp:cNvPr id="0" name=""/>
        <dsp:cNvSpPr/>
      </dsp:nvSpPr>
      <dsp:spPr>
        <a:xfrm>
          <a:off x="4749776" y="2246680"/>
          <a:ext cx="2117075" cy="8981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Avoid making assumptions unless they can be supported by the available data.</a:t>
          </a:r>
          <a:endParaRPr lang="en-US" sz="1500" kern="1200" dirty="0"/>
        </a:p>
      </dsp:txBody>
      <dsp:txXfrm>
        <a:off x="4749776" y="2246680"/>
        <a:ext cx="2117075" cy="8981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80D460-71AA-423A-9BCC-8F85270D2E25}">
      <dsp:nvSpPr>
        <dsp:cNvPr id="0" name=""/>
        <dsp:cNvSpPr/>
      </dsp:nvSpPr>
      <dsp:spPr>
        <a:xfrm>
          <a:off x="0" y="548297"/>
          <a:ext cx="10360025" cy="10122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C25CB4-83B4-4BDE-A644-6A2F888CD902}">
      <dsp:nvSpPr>
        <dsp:cNvPr id="0" name=""/>
        <dsp:cNvSpPr/>
      </dsp:nvSpPr>
      <dsp:spPr>
        <a:xfrm>
          <a:off x="306202" y="776051"/>
          <a:ext cx="556732" cy="556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AFE71-021B-4656-846B-40FEFF17950E}">
      <dsp:nvSpPr>
        <dsp:cNvPr id="0" name=""/>
        <dsp:cNvSpPr/>
      </dsp:nvSpPr>
      <dsp:spPr>
        <a:xfrm>
          <a:off x="1169138" y="548297"/>
          <a:ext cx="9190886" cy="101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29" tIns="107129" rIns="107129" bIns="1071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The report will be inserted into a larger one (word/pdf).</a:t>
          </a:r>
          <a:endParaRPr lang="en-US" sz="2500" kern="1200"/>
        </a:p>
      </dsp:txBody>
      <dsp:txXfrm>
        <a:off x="1169138" y="548297"/>
        <a:ext cx="9190886" cy="1012240"/>
      </dsp:txXfrm>
    </dsp:sp>
    <dsp:sp modelId="{5FCA0D4C-0B42-4B16-B949-F3D32231ED5A}">
      <dsp:nvSpPr>
        <dsp:cNvPr id="0" name=""/>
        <dsp:cNvSpPr/>
      </dsp:nvSpPr>
      <dsp:spPr>
        <a:xfrm>
          <a:off x="0" y="1813598"/>
          <a:ext cx="10360025" cy="10122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0CEAD8-2DF7-4B9A-AECC-AC2340A2525C}">
      <dsp:nvSpPr>
        <dsp:cNvPr id="0" name=""/>
        <dsp:cNvSpPr/>
      </dsp:nvSpPr>
      <dsp:spPr>
        <a:xfrm>
          <a:off x="306202" y="2041352"/>
          <a:ext cx="556732" cy="556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AA8AE7-AB5B-4DFB-9165-92F27BD366F7}">
      <dsp:nvSpPr>
        <dsp:cNvPr id="0" name=""/>
        <dsp:cNvSpPr/>
      </dsp:nvSpPr>
      <dsp:spPr>
        <a:xfrm>
          <a:off x="1169138" y="1813598"/>
          <a:ext cx="9190886" cy="101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29" tIns="107129" rIns="107129" bIns="1071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It was expected to be one (maximum two) pages.</a:t>
          </a:r>
          <a:endParaRPr lang="en-US" sz="2500" kern="1200"/>
        </a:p>
      </dsp:txBody>
      <dsp:txXfrm>
        <a:off x="1169138" y="1813598"/>
        <a:ext cx="9190886" cy="101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1ED564-A6EA-4EE9-B8D5-7D2AE787E576}">
      <dsp:nvSpPr>
        <dsp:cNvPr id="0" name=""/>
        <dsp:cNvSpPr/>
      </dsp:nvSpPr>
      <dsp:spPr>
        <a:xfrm>
          <a:off x="0" y="548297"/>
          <a:ext cx="10360025" cy="10122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6E122-99C6-42BC-A9D3-08CEE67A1CBB}">
      <dsp:nvSpPr>
        <dsp:cNvPr id="0" name=""/>
        <dsp:cNvSpPr/>
      </dsp:nvSpPr>
      <dsp:spPr>
        <a:xfrm>
          <a:off x="306202" y="776051"/>
          <a:ext cx="556732" cy="556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1AE00-6C13-4204-8BC9-996AB7916644}">
      <dsp:nvSpPr>
        <dsp:cNvPr id="0" name=""/>
        <dsp:cNvSpPr/>
      </dsp:nvSpPr>
      <dsp:spPr>
        <a:xfrm>
          <a:off x="1169138" y="548297"/>
          <a:ext cx="9190886" cy="101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29" tIns="107129" rIns="107129" bIns="1071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Report will be printed, so dark colors should be avoided.</a:t>
          </a:r>
          <a:endParaRPr lang="en-US" sz="2500" kern="1200"/>
        </a:p>
      </dsp:txBody>
      <dsp:txXfrm>
        <a:off x="1169138" y="548297"/>
        <a:ext cx="9190886" cy="1012240"/>
      </dsp:txXfrm>
    </dsp:sp>
    <dsp:sp modelId="{D9C2FAE9-87CC-4F31-A4A4-178A4395EA16}">
      <dsp:nvSpPr>
        <dsp:cNvPr id="0" name=""/>
        <dsp:cNvSpPr/>
      </dsp:nvSpPr>
      <dsp:spPr>
        <a:xfrm>
          <a:off x="0" y="1813598"/>
          <a:ext cx="10360025" cy="101224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864D2-8FC5-4979-974C-F38A4D9C695D}">
      <dsp:nvSpPr>
        <dsp:cNvPr id="0" name=""/>
        <dsp:cNvSpPr/>
      </dsp:nvSpPr>
      <dsp:spPr>
        <a:xfrm>
          <a:off x="306202" y="2041352"/>
          <a:ext cx="556732" cy="556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C95AE7-B15B-4D3F-9279-7956DC26F1D2}">
      <dsp:nvSpPr>
        <dsp:cNvPr id="0" name=""/>
        <dsp:cNvSpPr/>
      </dsp:nvSpPr>
      <dsp:spPr>
        <a:xfrm>
          <a:off x="1169138" y="1813598"/>
          <a:ext cx="9190886" cy="101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29" tIns="107129" rIns="107129" bIns="10712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Portrait layout.</a:t>
          </a:r>
          <a:endParaRPr lang="en-US" sz="2500" kern="1200"/>
        </a:p>
      </dsp:txBody>
      <dsp:txXfrm>
        <a:off x="1169138" y="1813598"/>
        <a:ext cx="9190886" cy="101224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BB9AA-09A7-4925-8166-3A2EFBF363CE}">
      <dsp:nvSpPr>
        <dsp:cNvPr id="0" name=""/>
        <dsp:cNvSpPr/>
      </dsp:nvSpPr>
      <dsp:spPr>
        <a:xfrm>
          <a:off x="0" y="634479"/>
          <a:ext cx="6537960" cy="1171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C4868-A4F1-4E63-AA42-F1B0700AAA7E}">
      <dsp:nvSpPr>
        <dsp:cNvPr id="0" name=""/>
        <dsp:cNvSpPr/>
      </dsp:nvSpPr>
      <dsp:spPr>
        <a:xfrm>
          <a:off x="354332" y="898032"/>
          <a:ext cx="644240" cy="644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35824-4830-41EC-9BF3-253463FF2739}">
      <dsp:nvSpPr>
        <dsp:cNvPr id="0" name=""/>
        <dsp:cNvSpPr/>
      </dsp:nvSpPr>
      <dsp:spPr>
        <a:xfrm>
          <a:off x="1352905" y="634479"/>
          <a:ext cx="5185054" cy="117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67" tIns="123967" rIns="123967" bIns="12396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/>
            <a:t>Develop</a:t>
          </a:r>
          <a:r>
            <a:rPr lang="pt-BR" sz="2000" kern="1200" dirty="0"/>
            <a:t> </a:t>
          </a:r>
          <a:r>
            <a:rPr lang="pt-BR" sz="2000" kern="1200" dirty="0" err="1"/>
            <a:t>the</a:t>
          </a:r>
          <a:r>
            <a:rPr lang="pt-BR" sz="2000" kern="1200" dirty="0"/>
            <a:t> 2025-2028 </a:t>
          </a:r>
          <a:r>
            <a:rPr lang="pt-BR" sz="2000" kern="1200" dirty="0" err="1"/>
            <a:t>plan</a:t>
          </a:r>
          <a:r>
            <a:rPr lang="pt-BR" sz="2000" kern="1200" dirty="0"/>
            <a:t> </a:t>
          </a:r>
          <a:r>
            <a:rPr lang="pt-BR" sz="2000" kern="1200" dirty="0" err="1"/>
            <a:t>using</a:t>
          </a:r>
          <a:r>
            <a:rPr lang="pt-BR" sz="2000" kern="1200" dirty="0"/>
            <a:t> more </a:t>
          </a:r>
          <a:r>
            <a:rPr lang="pt-BR" sz="2000" kern="1200" dirty="0" err="1"/>
            <a:t>specialized</a:t>
          </a:r>
          <a:r>
            <a:rPr lang="pt-BR" sz="2000" kern="1200" dirty="0"/>
            <a:t> tools for </a:t>
          </a:r>
          <a:r>
            <a:rPr lang="pt-BR" sz="2000" kern="1200" dirty="0" err="1"/>
            <a:t>project</a:t>
          </a:r>
          <a:r>
            <a:rPr lang="pt-BR" sz="2000" kern="1200" dirty="0"/>
            <a:t> management, </a:t>
          </a:r>
          <a:r>
            <a:rPr lang="pt-BR" sz="2000" kern="1200" dirty="0" err="1"/>
            <a:t>such</a:t>
          </a:r>
          <a:r>
            <a:rPr lang="pt-BR" sz="2000" kern="1200" dirty="0"/>
            <a:t> as MS </a:t>
          </a:r>
          <a:r>
            <a:rPr lang="pt-BR" sz="2000" kern="1200" dirty="0" err="1"/>
            <a:t>Planner</a:t>
          </a:r>
          <a:r>
            <a:rPr lang="pt-BR" sz="2000" kern="1200" dirty="0"/>
            <a:t> </a:t>
          </a:r>
          <a:r>
            <a:rPr lang="pt-BR" sz="2000" kern="1200" dirty="0" err="1"/>
            <a:t>or</a:t>
          </a:r>
          <a:r>
            <a:rPr lang="pt-BR" sz="2000" kern="1200" dirty="0"/>
            <a:t> MS </a:t>
          </a:r>
          <a:r>
            <a:rPr lang="pt-BR" sz="2000" kern="1200" dirty="0" err="1"/>
            <a:t>Lists</a:t>
          </a:r>
          <a:r>
            <a:rPr lang="pt-BR" sz="2000" kern="1200" dirty="0"/>
            <a:t>.</a:t>
          </a:r>
          <a:endParaRPr lang="en-US" sz="2000" kern="1200" dirty="0"/>
        </a:p>
      </dsp:txBody>
      <dsp:txXfrm>
        <a:off x="1352905" y="634479"/>
        <a:ext cx="5185054" cy="1171346"/>
      </dsp:txXfrm>
    </dsp:sp>
    <dsp:sp modelId="{37A10D39-3159-43BA-B8A8-2DBCB9297442}">
      <dsp:nvSpPr>
        <dsp:cNvPr id="0" name=""/>
        <dsp:cNvSpPr/>
      </dsp:nvSpPr>
      <dsp:spPr>
        <a:xfrm>
          <a:off x="0" y="2098662"/>
          <a:ext cx="6537960" cy="117134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0C5D5-FACE-486C-85C4-90DF65AFC77E}">
      <dsp:nvSpPr>
        <dsp:cNvPr id="0" name=""/>
        <dsp:cNvSpPr/>
      </dsp:nvSpPr>
      <dsp:spPr>
        <a:xfrm>
          <a:off x="354332" y="2362215"/>
          <a:ext cx="644240" cy="644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BFF029-8105-4D73-BABD-DF4B48075064}">
      <dsp:nvSpPr>
        <dsp:cNvPr id="0" name=""/>
        <dsp:cNvSpPr/>
      </dsp:nvSpPr>
      <dsp:spPr>
        <a:xfrm>
          <a:off x="1352905" y="2098662"/>
          <a:ext cx="5185054" cy="11713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967" tIns="123967" rIns="123967" bIns="12396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Use </a:t>
          </a:r>
          <a:r>
            <a:rPr lang="pt-BR" sz="2000" kern="1200" dirty="0" err="1"/>
            <a:t>this</a:t>
          </a:r>
          <a:r>
            <a:rPr lang="pt-BR" sz="2000" kern="1200" dirty="0"/>
            <a:t> </a:t>
          </a:r>
          <a:r>
            <a:rPr lang="pt-BR" sz="2000" kern="1200" dirty="0" err="1"/>
            <a:t>structure</a:t>
          </a:r>
          <a:r>
            <a:rPr lang="pt-BR" sz="2000" kern="1200" dirty="0"/>
            <a:t> as a live </a:t>
          </a:r>
          <a:r>
            <a:rPr lang="pt-BR" sz="2000" kern="1200" dirty="0" err="1"/>
            <a:t>database</a:t>
          </a:r>
          <a:r>
            <a:rPr lang="pt-BR" sz="2000" kern="1200" dirty="0"/>
            <a:t> </a:t>
          </a:r>
          <a:r>
            <a:rPr lang="pt-BR" sz="2000" kern="1200" dirty="0" err="1"/>
            <a:t>to</a:t>
          </a:r>
          <a:r>
            <a:rPr lang="pt-BR" sz="2000" kern="1200" dirty="0"/>
            <a:t> </a:t>
          </a:r>
          <a:r>
            <a:rPr lang="pt-BR" sz="2000" kern="1200" dirty="0" err="1"/>
            <a:t>create</a:t>
          </a:r>
          <a:r>
            <a:rPr lang="pt-BR" sz="2000" kern="1200" dirty="0"/>
            <a:t> dashboards in Power BI.</a:t>
          </a:r>
          <a:endParaRPr lang="en-US" sz="2000" kern="1200" dirty="0"/>
        </a:p>
      </dsp:txBody>
      <dsp:txXfrm>
        <a:off x="1352905" y="2098662"/>
        <a:ext cx="5185054" cy="1171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/>
              <a:t>By  ALI SWENSON (jan 20, 2025)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4/10/2025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CA" noProof="0"/>
              <a:t>By  ALI SWENSON (jan 20, 2025)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308D2-2880-96CF-D82E-B1F8891D35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CB213-72DD-713B-4DA8-57ADB5246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39DAE9-FF3C-0D4A-0CE0-4E2173A0A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30DA1C-520E-A6B4-B2B1-0336DB9D5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02F8-8F40-09E2-DC4D-1A149E4FCD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511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FAF50-E0DF-3D34-E156-686AD116E7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7F5E7-566E-1245-448A-6C917901A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1A69A9-1D56-C499-2D5F-D636B63FE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CE5D5F-C2C7-EE60-C9C9-8EC792863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73A3-EC88-193A-4C69-579D423ECE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3816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85D29-214D-1D58-6439-B13411D11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B79FD1-D3CE-7EEA-B2B9-41F8B99D7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5D7AC-A12E-C926-4BEE-905337D1A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F3DD-7496-87F3-7E54-F6B0F0AC0A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671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40FCE-5BAC-37AE-83C9-871FD12734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669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10D03-8C46-7BC6-5343-72B22FB42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53F2-1B76-3443-70B2-056590340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8E05EE-7A9A-35CB-5893-7C76C2BD6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9D2AA-F675-3B55-A27B-A57739708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132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E4608-0B8B-FD46-3793-A52429F315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CA" noProof="0"/>
              <a:t>By  ALI SWENSON (jan 20, 2025)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public.tableau.com/app/profile/elaine.candido.da.silva/viz/NSCCAccessibilityPlanOriginal/NSCCPlanPortrait?publish=yes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public.tableau.com/app/profile/elaine.candido.da.silva/viz/NSCCAccessibilityPlanSummer/NSCCPlanPortrait?publish=yes" TargetMode="Externa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public.tableau.com/app/profile/elaine.candido.da.silva/viz/NSCCAccessibilityPlanLightningLight/NSCCPlanPortrait" TargetMode="Externa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public.tableau.com/app/profile/elaine.candido.da.silva/viz/NSCCAccessibilityPlanLightningDefault/NSCCPlanPortrait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https://public.tableau.com/app/profile/elaine.candido.da.silva/viz/NSCCAccessibilityPlanwithoutcolor/NSCCPlanwithoutcolor?publish=yes" TargetMode="Externa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NSCC Accessibility Plan Evaluation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					</a:t>
            </a:r>
            <a:r>
              <a:rPr lang="en-US" sz="4000" dirty="0"/>
              <a:t>Elaine da Silva (DA)</a:t>
            </a:r>
            <a:br>
              <a:rPr lang="en-US" sz="4000" dirty="0"/>
            </a:br>
            <a:r>
              <a:rPr lang="en-US" sz="4000" dirty="0"/>
              <a:t>								</a:t>
            </a:r>
            <a:r>
              <a:rPr lang="en-US" sz="3200" dirty="0"/>
              <a:t>April 2025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 err="1"/>
              <a:t>Datasources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7A5757B-196F-30BC-CC6E-D235288CCB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126" b="126"/>
          <a:stretch/>
        </p:blipFill>
        <p:spPr>
          <a:xfrm>
            <a:off x="1081549" y="2039111"/>
            <a:ext cx="6729984" cy="3840480"/>
          </a:xfrm>
          <a:noFill/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lvl="1"/>
            <a:r>
              <a:rPr lang="en-US" sz="2400" b="1" dirty="0"/>
              <a:t>Spreadsheet with the 55 commitments (raw data)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E00F3-9B53-5CA2-9CA6-F990945E3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D462B83-2008-6C0D-932D-7153EE3C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 err="1"/>
              <a:t>Datasources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C61B3F-D31C-7006-0AEB-067D46697CE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rcRect t="2288" b="2288"/>
          <a:stretch/>
        </p:blipFill>
        <p:spPr>
          <a:xfrm>
            <a:off x="1081549" y="2039111"/>
            <a:ext cx="6729984" cy="3840480"/>
          </a:xfrm>
          <a:noFill/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9A944E8-B73C-30C9-F7FB-3F55C713308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  <a:noFill/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lvl="1"/>
            <a:r>
              <a:rPr lang="en-US" sz="2400" b="1" dirty="0"/>
              <a:t>Spreadsheet with the 55 commitments (cleaned)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C7F7B9-CBAE-222D-FEB1-FE194DAD6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2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6BEA3-C9BE-9239-EC5B-24BA3F02D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>
            <a:normAutofit/>
          </a:bodyPr>
          <a:lstStyle/>
          <a:p>
            <a:r>
              <a:rPr lang="pt-BR" dirty="0" err="1"/>
              <a:t>Events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Lessons</a:t>
            </a:r>
            <a:r>
              <a:rPr lang="pt-BR" dirty="0"/>
              <a:t> </a:t>
            </a:r>
            <a:r>
              <a:rPr lang="pt-BR" dirty="0" err="1"/>
              <a:t>Learned</a:t>
            </a:r>
            <a:endParaRPr lang="en-CA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67E2573A-FFAD-B307-4674-DCFC844310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6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7747F-8E35-0A2D-6B22-6A13A080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pt-BR" dirty="0" err="1"/>
              <a:t>Challenges</a:t>
            </a:r>
            <a:r>
              <a:rPr lang="pt-BR" dirty="0"/>
              <a:t> </a:t>
            </a:r>
            <a:r>
              <a:rPr lang="pt-BR" dirty="0" err="1"/>
              <a:t>Faced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8C5EA7-CFFB-0A45-E7A3-EB5F7BB84F9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/>
          <a:stretch/>
        </p:blipFill>
        <p:spPr>
          <a:xfrm>
            <a:off x="8133370" y="2948158"/>
            <a:ext cx="2762250" cy="16573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68C70-071B-C0AE-CFB1-A139FE942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15" name="Table Placeholder 2">
            <a:extLst>
              <a:ext uri="{FF2B5EF4-FFF2-40B4-BE49-F238E27FC236}">
                <a16:creationId xmlns:a16="http://schemas.microsoft.com/office/drawing/2014/main" id="{7B143F65-4F6F-706D-CA94-D9A6D8252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101139"/>
              </p:ext>
            </p:extLst>
          </p:nvPr>
        </p:nvGraphicFramePr>
        <p:xfrm>
          <a:off x="914399" y="2039111"/>
          <a:ext cx="6729984" cy="384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921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57E32-D16A-C381-5297-E594D4F05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1F62A-BB88-D8E0-2A0B-58AFF2CE3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pt-BR" dirty="0" err="1"/>
              <a:t>Overcoming</a:t>
            </a:r>
            <a:r>
              <a:rPr lang="pt-BR" dirty="0"/>
              <a:t> </a:t>
            </a:r>
            <a:r>
              <a:rPr lang="pt-BR" dirty="0" err="1"/>
              <a:t>Obstacles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76D04-884B-F0F6-37B9-8AA1B211E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2EE73EA2-5A42-706E-56D1-52ACBF511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786918"/>
              </p:ext>
            </p:extLst>
          </p:nvPr>
        </p:nvGraphicFramePr>
        <p:xfrm>
          <a:off x="914400" y="2039111"/>
          <a:ext cx="10360025" cy="337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138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85C0A-300E-2273-6E08-4232B54F2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10A6A5-4E42-1991-45E9-A88344B61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pt-BR" dirty="0" err="1"/>
              <a:t>Lessons</a:t>
            </a:r>
            <a:r>
              <a:rPr lang="pt-BR" dirty="0"/>
              <a:t> </a:t>
            </a:r>
            <a:r>
              <a:rPr lang="pt-BR" dirty="0" err="1"/>
              <a:t>Learned</a:t>
            </a:r>
            <a:r>
              <a:rPr lang="pt-BR" dirty="0"/>
              <a:t>: hard skills</a:t>
            </a:r>
            <a:endParaRPr lang="en-CA"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F0FFA4E4-891C-E004-29EF-C6858862E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C72A1541-C9FC-F8A8-2021-1AB03C8F557C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378178788"/>
              </p:ext>
            </p:extLst>
          </p:nvPr>
        </p:nvGraphicFramePr>
        <p:xfrm>
          <a:off x="914400" y="2039111"/>
          <a:ext cx="10360025" cy="337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82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9CA2C3-3C50-12B0-D04E-26848F72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pt-BR" dirty="0" err="1"/>
              <a:t>Lessons</a:t>
            </a:r>
            <a:r>
              <a:rPr lang="pt-BR" dirty="0"/>
              <a:t> </a:t>
            </a:r>
            <a:r>
              <a:rPr lang="pt-BR" dirty="0" err="1"/>
              <a:t>Learned</a:t>
            </a:r>
            <a:r>
              <a:rPr lang="pt-BR" dirty="0"/>
              <a:t>: soft skills</a:t>
            </a:r>
            <a:endParaRPr lang="en-CA" dirty="0"/>
          </a:p>
        </p:txBody>
      </p:sp>
      <p:pic>
        <p:nvPicPr>
          <p:cNvPr id="8" name="Content Placeholder 7" descr="A diagram of a disability">
            <a:extLst>
              <a:ext uri="{FF2B5EF4-FFF2-40B4-BE49-F238E27FC236}">
                <a16:creationId xmlns:a16="http://schemas.microsoft.com/office/drawing/2014/main" id="{6D37DC16-324F-7E45-040D-EEE504C97E81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250950" y="2887662"/>
            <a:ext cx="2143125" cy="2143125"/>
          </a:xfrm>
        </p:spPr>
      </p:pic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917BD87C-AF5E-2894-17BB-FCD0A25A7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3104A97E-0B15-BC4F-42CD-9B46305BBFB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0374456"/>
              </p:ext>
            </p:extLst>
          </p:nvPr>
        </p:nvGraphicFramePr>
        <p:xfrm>
          <a:off x="4097800" y="2039111"/>
          <a:ext cx="6949440" cy="384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17344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8E89-CCEE-8313-1BFA-224A13A31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>
            <a:normAutofit/>
          </a:bodyPr>
          <a:lstStyle/>
          <a:p>
            <a:r>
              <a:rPr lang="pt-BR" dirty="0" err="1"/>
              <a:t>Deliverables</a:t>
            </a:r>
            <a:endParaRPr lang="en-CA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1C88F2B1-19DB-0141-FB32-625DA3A9E9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B03D32D-F1BC-4E9C-97E1-36CFF5B22341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84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4A8A-78E1-5883-7A2B-3C1ADE2D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pt-BR" dirty="0"/>
              <a:t>Project Charter</a:t>
            </a:r>
            <a:endParaRPr lang="en-CA" dirty="0"/>
          </a:p>
        </p:txBody>
      </p:sp>
      <p:pic>
        <p:nvPicPr>
          <p:cNvPr id="5" name="Content Placeholder 4" descr="A white background with blue text">
            <a:extLst>
              <a:ext uri="{FF2B5EF4-FFF2-40B4-BE49-F238E27FC236}">
                <a16:creationId xmlns:a16="http://schemas.microsoft.com/office/drawing/2014/main" id="{ABDC7CE6-4F4A-AE21-16A8-633054B5EB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6232" r="34498" b="-1"/>
          <a:stretch/>
        </p:blipFill>
        <p:spPr>
          <a:xfrm>
            <a:off x="7401941" y="10"/>
            <a:ext cx="4790059" cy="6587057"/>
          </a:xfrm>
          <a:noFill/>
        </p:spPr>
      </p:pic>
      <p:sp>
        <p:nvSpPr>
          <p:cNvPr id="10" name="Slide Number Placeholder 3" hidden="1">
            <a:extLst>
              <a:ext uri="{FF2B5EF4-FFF2-40B4-BE49-F238E27FC236}">
                <a16:creationId xmlns:a16="http://schemas.microsoft.com/office/drawing/2014/main" id="{CD6FC132-8BCA-1629-0493-8EB744E72B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97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05BD-B7FA-0F55-BBA5-74C4F74C3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5305"/>
            <a:ext cx="5181600" cy="914400"/>
          </a:xfrm>
        </p:spPr>
        <p:txBody>
          <a:bodyPr/>
          <a:lstStyle/>
          <a:p>
            <a:r>
              <a:rPr lang="en-US" dirty="0"/>
              <a:t>Draft version in Power BI</a:t>
            </a:r>
            <a:endParaRPr lang="en-CA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95A7C374-AE6E-8AD2-D3ED-94B42591AF7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1706363"/>
            <a:ext cx="10360025" cy="3706884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DA72D-2F20-9FD1-9E98-36D5DDEF8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C014F62E-B81A-AAD4-D18D-3E0E71079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94" y="4183969"/>
            <a:ext cx="3528552" cy="2065308"/>
          </a:xfrm>
          <a:prstGeom prst="rect">
            <a:avLst/>
          </a:prstGeom>
        </p:spPr>
      </p:pic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6EC75A60-6B41-8F6F-D3F2-968A73E19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129" y="1706363"/>
            <a:ext cx="3555226" cy="2034824"/>
          </a:xfrm>
          <a:prstGeom prst="rect">
            <a:avLst/>
          </a:prstGeom>
        </p:spPr>
      </p:pic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C8543006-0957-7A47-0FC2-59D715F4E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691" y="1706363"/>
            <a:ext cx="3566658" cy="21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03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90AF-3AA1-E64D-8C12-7EAFABEA1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>
            <a:normAutofit/>
          </a:bodyPr>
          <a:lstStyle/>
          <a:p>
            <a:r>
              <a:rPr lang="pt-BR" dirty="0"/>
              <a:t>The Project</a:t>
            </a:r>
            <a:endParaRPr lang="en-CA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3C8C10FF-F2C1-4F1B-AA3F-6773B0FEA5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B03D32D-F1BC-4E9C-97E1-36CFF5B2234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2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13E36-9596-6497-B46A-E0BB26CC4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C6811-8171-8B32-D8E4-0F56005D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485305"/>
            <a:ext cx="5181600" cy="914400"/>
          </a:xfrm>
        </p:spPr>
        <p:txBody>
          <a:bodyPr/>
          <a:lstStyle/>
          <a:p>
            <a:r>
              <a:rPr lang="en-US" dirty="0"/>
              <a:t>Draft version in Tableau</a:t>
            </a:r>
            <a:endParaRPr lang="en-CA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4430145-B70A-D589-BE7C-EC1838C5DD0A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1706363"/>
            <a:ext cx="10360025" cy="3706884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DE203-C4D9-578E-4C8C-9293ED743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944B1B-7E34-7E4B-9A0F-D7482E0D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435781" y="4183969"/>
            <a:ext cx="3474577" cy="20653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B85D7A-B127-9936-C28C-2B57B8022E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189036" y="1706363"/>
            <a:ext cx="3455412" cy="20348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305B16-C3DE-0AFC-6658-1FE54258F3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1175" y="1706363"/>
            <a:ext cx="3277690" cy="21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22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942D-E164-325F-5E45-F1E6DF85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pt-BR" dirty="0" err="1"/>
              <a:t>Adjustments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AC991-37C8-97D2-22E6-F3F92FF2B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27C024CC-7FD1-7159-6424-69F5E9DBEC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9590972"/>
              </p:ext>
            </p:extLst>
          </p:nvPr>
        </p:nvGraphicFramePr>
        <p:xfrm>
          <a:off x="914400" y="2039111"/>
          <a:ext cx="10360025" cy="337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015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9F238-8E0C-C50F-B1A7-6C573D3AF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B020221-5132-619C-57EB-5712F3CEB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Version 2 (one page)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8CBC014-D943-2FFB-9250-0A3E65AA6B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Landscape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Accessible color palette (blind color)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Tableau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8582ECC-91D6-ED86-CC5B-87647B57F6E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rcRect l="4645" r="2388" b="-1"/>
          <a:stretch/>
        </p:blipFill>
        <p:spPr>
          <a:xfrm>
            <a:off x="5816969" y="819910"/>
            <a:ext cx="5668060" cy="4806081"/>
          </a:xfrm>
          <a:noFill/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A5F1FCF8-55F4-B28C-A5B0-95E38F0A7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65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07DF2-9D6E-7CCC-2C1C-725C7E519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740B-5EA8-7C3A-E342-C1AEAD4EA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pt-BR" dirty="0" err="1"/>
              <a:t>Adjustments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9B33D-8A06-53B7-09ED-6DF11DE0D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graphicFrame>
        <p:nvGraphicFramePr>
          <p:cNvPr id="12" name="Table Placeholder 2">
            <a:extLst>
              <a:ext uri="{FF2B5EF4-FFF2-40B4-BE49-F238E27FC236}">
                <a16:creationId xmlns:a16="http://schemas.microsoft.com/office/drawing/2014/main" id="{3D7009E9-5D82-59B4-5042-98823AF795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873544"/>
              </p:ext>
            </p:extLst>
          </p:nvPr>
        </p:nvGraphicFramePr>
        <p:xfrm>
          <a:off x="914400" y="2039111"/>
          <a:ext cx="10360025" cy="337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9409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5EB97-FC18-41B9-D1CD-DC28E489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FF6972-1034-C587-1C8E-D994F096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4802779" cy="914400"/>
          </a:xfrm>
        </p:spPr>
        <p:txBody>
          <a:bodyPr anchor="b">
            <a:normAutofit/>
          </a:bodyPr>
          <a:lstStyle/>
          <a:p>
            <a:r>
              <a:rPr lang="en-US" dirty="0"/>
              <a:t>Option 1 (original)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820795A-308C-6452-53E4-E2F38B458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Option 1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3700FD27-246D-6138-DBA1-2435EAAC6D6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/>
        </p:blipFill>
        <p:spPr>
          <a:xfrm>
            <a:off x="6474822" y="574104"/>
            <a:ext cx="4043927" cy="5234718"/>
          </a:xfrm>
          <a:noFill/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BBC365D-667D-B21B-754B-2E42A4314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35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83A9B-0F77-8E2E-395C-0F70F3412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DE9AA13-8216-58C5-30B0-D02AC658A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181600" cy="914400"/>
          </a:xfrm>
        </p:spPr>
        <p:txBody>
          <a:bodyPr anchor="b">
            <a:normAutofit/>
          </a:bodyPr>
          <a:lstStyle/>
          <a:p>
            <a:r>
              <a:rPr lang="en-US" dirty="0"/>
              <a:t>Option 2 (summer)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FAEA115-D65F-B7D7-96D1-FE9C3A69F4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Option 2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3F39559-D3B0-C7EA-6063-3B29B310187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6474822" y="574104"/>
            <a:ext cx="4043927" cy="5234718"/>
          </a:xfrm>
          <a:noFill/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E9588FB1-2009-36A2-4BDF-763123493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9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35E4D-935A-3746-0E56-3C2FFCBE2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B88A996-AAC3-49D6-2BC0-CDE8FD6F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250426" cy="914400"/>
          </a:xfrm>
        </p:spPr>
        <p:txBody>
          <a:bodyPr anchor="b">
            <a:normAutofit/>
          </a:bodyPr>
          <a:lstStyle/>
          <a:p>
            <a:r>
              <a:rPr lang="en-US" dirty="0"/>
              <a:t>Option 3 (lightning light)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B524D8-6827-5D94-57F1-686E220FC95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Option 3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D5B5E62-F713-28C1-C556-C6445E3A65D5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6474822" y="574104"/>
            <a:ext cx="4043927" cy="5234718"/>
          </a:xfrm>
          <a:noFill/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14571B10-12D0-4784-555D-0B3867286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4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30F6A-3687-CCC4-B592-B9D3E398D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92D23A2-F30E-4041-7E40-F371EC7D6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56042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Option 4 (lightning default)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6E10230-58A7-68D6-C13A-D0D22CFD46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Option 4 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C04110A-42A8-65EF-C04E-635E5EB0BC9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6474822" y="574104"/>
            <a:ext cx="4043927" cy="5234718"/>
          </a:xfrm>
          <a:noFill/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36E175F0-C2D8-51CD-1ACD-3B781F2D5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25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7A79-00EB-33B2-E0A6-821431D77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49B4E46-D5A6-B098-DDCE-511A5FDB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Option 5 (no color)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35B7BC1-146E-D7D4-2BB0-04E29AD6FF6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Option 5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DDAB9F4-6BC6-C5F1-79F0-97299D449CB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6474822" y="574104"/>
            <a:ext cx="4043927" cy="5234718"/>
          </a:xfrm>
          <a:noFill/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1FF6C120-2078-E282-BA94-E587C29D6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80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6F8BA-C462-A0D3-E26D-C2C68FC8F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9ACAEB-455B-2C31-91CA-3DB5D8261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Word Cloud options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2F0652C-AE67-42E9-BF24-491A310A86B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5742" y="2039111"/>
            <a:ext cx="2895009" cy="38404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in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Based on the “celebrations” text file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C3C21B88-BD4F-3492-066D-645842C63C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2360" r="2360"/>
          <a:stretch/>
        </p:blipFill>
        <p:spPr>
          <a:xfrm>
            <a:off x="4097800" y="2039111"/>
            <a:ext cx="6949440" cy="3840480"/>
          </a:xfrm>
          <a:noFill/>
        </p:spPr>
      </p:pic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4D777910-2DE2-0A10-F78B-C167FBA4D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2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6C4F-593D-5FEC-53C3-93A32AA6A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9F01A759-119D-7760-75CF-546EDF47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Rationale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4F5CC2-FB77-8F68-C701-C70FAC33D342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/>
        </p:blipFill>
        <p:spPr>
          <a:xfrm>
            <a:off x="601165" y="3135437"/>
            <a:ext cx="2457450" cy="18669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2E2ED2-C841-52A4-A52E-79EF7703E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21" name="Content Placeholder 7">
            <a:extLst>
              <a:ext uri="{FF2B5EF4-FFF2-40B4-BE49-F238E27FC236}">
                <a16:creationId xmlns:a16="http://schemas.microsoft.com/office/drawing/2014/main" id="{F61CEC13-D030-44C6-EA24-3927A184EDF8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98272485"/>
              </p:ext>
            </p:extLst>
          </p:nvPr>
        </p:nvGraphicFramePr>
        <p:xfrm>
          <a:off x="4097800" y="2039110"/>
          <a:ext cx="6949440" cy="4133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1756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16F195-4DB4-A42D-180A-DC710C5EC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641848" cy="5029200"/>
          </a:xfrm>
        </p:spPr>
        <p:txBody>
          <a:bodyPr anchor="ctr">
            <a:normAutofit/>
          </a:bodyPr>
          <a:lstStyle/>
          <a:p>
            <a:r>
              <a:rPr lang="pt-BR" dirty="0"/>
              <a:t>Python </a:t>
            </a:r>
            <a:r>
              <a:rPr lang="pt-BR" dirty="0" err="1"/>
              <a:t>code</a:t>
            </a:r>
            <a:endParaRPr lang="en-CA" dirty="0"/>
          </a:p>
        </p:txBody>
      </p:sp>
      <p:pic>
        <p:nvPicPr>
          <p:cNvPr id="8" name="Content Placeholder 7" descr="A screenshot of a computer program">
            <a:extLst>
              <a:ext uri="{FF2B5EF4-FFF2-40B4-BE49-F238E27FC236}">
                <a16:creationId xmlns:a16="http://schemas.microsoft.com/office/drawing/2014/main" id="{3264757F-0387-DB40-E91B-A0B99E4A0A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48856" y="1034008"/>
            <a:ext cx="3867912" cy="4789984"/>
          </a:xfr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24EE5B02-A1D7-2C2C-B0A8-6FEE3540F55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7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BD13-7435-C3CA-CA93-91169EAF5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>
            <a:normAutofit/>
          </a:bodyPr>
          <a:lstStyle/>
          <a:p>
            <a:r>
              <a:rPr lang="pt-BR" dirty="0" err="1"/>
              <a:t>What’s</a:t>
            </a:r>
            <a:r>
              <a:rPr lang="pt-BR" dirty="0"/>
              <a:t> </a:t>
            </a:r>
            <a:r>
              <a:rPr lang="pt-BR" dirty="0" err="1"/>
              <a:t>next</a:t>
            </a:r>
            <a:r>
              <a:rPr lang="pt-BR" dirty="0"/>
              <a:t>?</a:t>
            </a:r>
            <a:endParaRPr lang="en-CA" dirty="0"/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55B12F6E-2776-18CB-5D60-185E2875A27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B03D32D-F1BC-4E9C-97E1-36CFF5B22341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8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60622-D23D-2055-C827-FB6A5DA8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pt-BR" dirty="0"/>
              <a:t>Next Steps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C5AAB63-5BC1-3008-2403-50EE812821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/>
          <a:stretch/>
        </p:blipFill>
        <p:spPr>
          <a:xfrm>
            <a:off x="1363662" y="3067050"/>
            <a:ext cx="2466975" cy="18478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89455-233E-E905-66E2-39B85E827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31A98B1-75D4-59E4-27C6-FE8EDC8D4B04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352519742"/>
              </p:ext>
            </p:extLst>
          </p:nvPr>
        </p:nvGraphicFramePr>
        <p:xfrm>
          <a:off x="4743451" y="2039112"/>
          <a:ext cx="6537960" cy="390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66274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>
            <a:normAutofit/>
          </a:bodyPr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S</a:t>
            </a:r>
            <a:r>
              <a:rPr lang="en-US"/>
              <a:t>cope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C793077-5CA0-4FA6-C031-3643E6E76D8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54357220"/>
              </p:ext>
            </p:extLst>
          </p:nvPr>
        </p:nvGraphicFramePr>
        <p:xfrm>
          <a:off x="1237451" y="2039111"/>
          <a:ext cx="9713925" cy="2644787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4860789">
                  <a:extLst>
                    <a:ext uri="{9D8B030D-6E8A-4147-A177-3AD203B41FA5}">
                      <a16:colId xmlns:a16="http://schemas.microsoft.com/office/drawing/2014/main" val="3876593301"/>
                    </a:ext>
                  </a:extLst>
                </a:gridCol>
                <a:gridCol w="4853136">
                  <a:extLst>
                    <a:ext uri="{9D8B030D-6E8A-4147-A177-3AD203B41FA5}">
                      <a16:colId xmlns:a16="http://schemas.microsoft.com/office/drawing/2014/main" val="2195123489"/>
                    </a:ext>
                  </a:extLst>
                </a:gridCol>
              </a:tblGrid>
              <a:tr h="45673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1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In Scope </a:t>
                      </a:r>
                      <a:endParaRPr lang="en-CA" sz="16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24342" marT="124342" marB="1243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1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Out of Scope </a:t>
                      </a:r>
                      <a:endParaRPr lang="en-CA" sz="1600" b="1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24342" marT="124342" marB="12434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04553"/>
                  </a:ext>
                </a:extLst>
              </a:tr>
              <a:tr h="7293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Data Collection &amp; Validation</a:t>
                      </a:r>
                      <a:r>
                        <a:rPr lang="en-CA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: gathering data from department leads on accessibility initiatives (excel spreadsheet). </a:t>
                      </a:r>
                      <a:endParaRPr lang="en-CA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07764" marT="107764" marB="1077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Creating new data sources: The project will use existing reports and stakeholder input but will not generate new data collection systems. </a:t>
                      </a:r>
                      <a:endParaRPr lang="en-CA" sz="1300" b="0" i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07764" marT="107764" marB="1077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34061"/>
                  </a:ext>
                </a:extLst>
              </a:tr>
              <a:tr h="7293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Data Analysis &amp; Reporting</a:t>
                      </a:r>
                      <a:r>
                        <a:rPr lang="en-CA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: Analyzing qualitative and quantitative findings to identify which data is available (excel spreadsheet). </a:t>
                      </a:r>
                      <a:endParaRPr lang="en-CA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07764" marT="107764" marB="1077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Implementing new measures: The project will provide the accessibility performance, but actual changes will be planned and executed separately. </a:t>
                      </a:r>
                      <a:endParaRPr lang="en-CA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07764" marT="107764" marB="1077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425105"/>
                  </a:ext>
                </a:extLst>
              </a:tr>
              <a:tr h="729350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Final Report Submission</a:t>
                      </a:r>
                      <a:r>
                        <a:rPr lang="en-CA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: Delivering a structured performance report based on the spreadsheet data. </a:t>
                      </a:r>
                      <a:endParaRPr lang="en-CA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07764" marT="107764" marB="1077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onstantia" panose="02030602050306030303" pitchFamily="18" charset="0"/>
                        </a:rPr>
                        <a:t>Decision-making on future accessibility plans: The project will provide the report, but approval and execution of changes will be handled by NSCC leadership. </a:t>
                      </a:r>
                      <a:endParaRPr lang="en-CA" sz="13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207237" marR="107764" marT="107764" marB="10776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96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60049-9A1E-4342-E87F-AD1B14CA2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08BC8144-07D5-5B8D-57F1-716A5008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Goals</a:t>
            </a:r>
          </a:p>
        </p:txBody>
      </p:sp>
      <p:pic>
        <p:nvPicPr>
          <p:cNvPr id="7" name="Content Placeholder 6" descr="A group of hands holding a sign">
            <a:extLst>
              <a:ext uri="{FF2B5EF4-FFF2-40B4-BE49-F238E27FC236}">
                <a16:creationId xmlns:a16="http://schemas.microsoft.com/office/drawing/2014/main" id="{1E3625B1-F64E-7F04-70D4-6486DEC2BE53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914399" y="3170772"/>
            <a:ext cx="2816352" cy="1577157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BABC4-ABD4-AF84-7B6B-1F34EB0BA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A0C3BE8B-3D2D-4B99-C95E-3183A818584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58541832"/>
              </p:ext>
            </p:extLst>
          </p:nvPr>
        </p:nvGraphicFramePr>
        <p:xfrm>
          <a:off x="4097800" y="2518578"/>
          <a:ext cx="6949441" cy="2982320"/>
        </p:xfrm>
        <a:graphic>
          <a:graphicData uri="http://schemas.openxmlformats.org/drawingml/2006/table">
            <a:tbl>
              <a:tblPr firstRow="1" bandRow="1">
                <a:solidFill>
                  <a:srgbClr val="F7F7F7"/>
                </a:solidFill>
                <a:tableStyleId>{2D5ABB26-0587-4C30-8999-92F81FD0307C}</a:tableStyleId>
              </a:tblPr>
              <a:tblGrid>
                <a:gridCol w="1859942">
                  <a:extLst>
                    <a:ext uri="{9D8B030D-6E8A-4147-A177-3AD203B41FA5}">
                      <a16:colId xmlns:a16="http://schemas.microsoft.com/office/drawing/2014/main" val="1701455628"/>
                    </a:ext>
                  </a:extLst>
                </a:gridCol>
                <a:gridCol w="2498448">
                  <a:extLst>
                    <a:ext uri="{9D8B030D-6E8A-4147-A177-3AD203B41FA5}">
                      <a16:colId xmlns:a16="http://schemas.microsoft.com/office/drawing/2014/main" val="2712442925"/>
                    </a:ext>
                  </a:extLst>
                </a:gridCol>
                <a:gridCol w="2591051">
                  <a:extLst>
                    <a:ext uri="{9D8B030D-6E8A-4147-A177-3AD203B41FA5}">
                      <a16:colId xmlns:a16="http://schemas.microsoft.com/office/drawing/2014/main" val="3937046975"/>
                    </a:ext>
                  </a:extLst>
                </a:gridCol>
              </a:tblGrid>
              <a:tr h="391513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000" b="1" i="0" cap="all" spc="6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Goals </a:t>
                      </a:r>
                      <a:endParaRPr lang="en-CA" sz="1000" b="1" i="0" cap="all" spc="6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816" marR="112816" marT="112816" marB="11281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000" b="1" i="0" cap="all" spc="6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Expectations </a:t>
                      </a:r>
                      <a:endParaRPr lang="en-CA" sz="1000" b="1" i="0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816" marR="112816" marT="112816" marB="11281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000" b="1" i="0" cap="all" spc="6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Real outcomes</a:t>
                      </a:r>
                      <a:endParaRPr lang="en-CA" sz="1000" b="1" i="0" cap="all" spc="6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2816" marR="112816" marT="112816" marB="11281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107735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 the Accessibility Plan Performance</a:t>
                      </a:r>
                    </a:p>
                  </a:txBody>
                  <a:tcPr marL="85842" marR="64627" marT="66033" marB="752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CA" sz="1300" b="0" i="0" kern="1200" cap="none" spc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Measure the status of the 55 commitments in the NSCC Accessibility Plan (2022-2025)</a:t>
                      </a:r>
                    </a:p>
                  </a:txBody>
                  <a:tcPr marL="85842" marR="64627" marT="66033" marB="752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CA" sz="1300" b="0" i="0" cap="none" spc="0">
                        <a:solidFill>
                          <a:schemeClr val="tx1"/>
                        </a:solidFill>
                        <a:effectLst/>
                        <a:latin typeface="Constantia" panose="02030602050306030303" pitchFamily="18" charset="0"/>
                      </a:endParaRPr>
                    </a:p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Improved Accessibility Planning</a:t>
                      </a:r>
                    </a:p>
                  </a:txBody>
                  <a:tcPr marL="85842" marR="64627" marT="66033" marB="752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630854"/>
                  </a:ext>
                </a:extLst>
              </a:tr>
              <a:tr h="85438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Storytelling &amp; Insights</a:t>
                      </a:r>
                    </a:p>
                  </a:txBody>
                  <a:tcPr marL="85842" marR="64627" marT="66033" marB="752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 narrative derived from the MS Forms submissions  and the Survey results from the accessibility feedback process.</a:t>
                      </a:r>
                    </a:p>
                  </a:txBody>
                  <a:tcPr marL="85842" marR="64627" marT="66033" marB="752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cap="none" spc="0" dirty="0">
                          <a:solidFill>
                            <a:schemeClr val="tx1"/>
                          </a:solidFill>
                          <a:effectLst/>
                        </a:rPr>
                        <a:t>No structured or reliable data to tell a story.</a:t>
                      </a:r>
                    </a:p>
                  </a:txBody>
                  <a:tcPr marL="85842" marR="64627" marT="66033" marB="752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0029507"/>
                  </a:ext>
                </a:extLst>
              </a:tr>
              <a:tr h="85438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Promote Institutional Transparency. </a:t>
                      </a:r>
                    </a:p>
                  </a:txBody>
                  <a:tcPr marL="85842" marR="64627" marT="66033" marB="7521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Communicate findings to stakeholders to ensure accountability.</a:t>
                      </a:r>
                    </a:p>
                  </a:txBody>
                  <a:tcPr marL="85842" marR="64627" marT="66033" marB="752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3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on accessibility progress</a:t>
                      </a:r>
                    </a:p>
                  </a:txBody>
                  <a:tcPr marL="85842" marR="64627" marT="66033" marB="7521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29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99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BA7FB-9DD4-18CD-13C4-A9E412E08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44E9E24A-57B8-3D60-0B04-4341821B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dirty="0"/>
              <a:t>Deliverables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32AE7E-BC40-7675-F505-6AF7CB69E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96F1B68-2C49-5B72-77E5-AD03D181BD01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072254245"/>
              </p:ext>
            </p:extLst>
          </p:nvPr>
        </p:nvGraphicFramePr>
        <p:xfrm>
          <a:off x="970575" y="2039111"/>
          <a:ext cx="10247676" cy="332048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{2D5ABB26-0587-4C30-8999-92F81FD0307C}</a:tableStyleId>
              </a:tblPr>
              <a:tblGrid>
                <a:gridCol w="1516986">
                  <a:extLst>
                    <a:ext uri="{9D8B030D-6E8A-4147-A177-3AD203B41FA5}">
                      <a16:colId xmlns:a16="http://schemas.microsoft.com/office/drawing/2014/main" val="3811233864"/>
                    </a:ext>
                  </a:extLst>
                </a:gridCol>
                <a:gridCol w="4454013">
                  <a:extLst>
                    <a:ext uri="{9D8B030D-6E8A-4147-A177-3AD203B41FA5}">
                      <a16:colId xmlns:a16="http://schemas.microsoft.com/office/drawing/2014/main" val="1121155558"/>
                    </a:ext>
                  </a:extLst>
                </a:gridCol>
                <a:gridCol w="2261420">
                  <a:extLst>
                    <a:ext uri="{9D8B030D-6E8A-4147-A177-3AD203B41FA5}">
                      <a16:colId xmlns:a16="http://schemas.microsoft.com/office/drawing/2014/main" val="1408803275"/>
                    </a:ext>
                  </a:extLst>
                </a:gridCol>
                <a:gridCol w="2015257">
                  <a:extLst>
                    <a:ext uri="{9D8B030D-6E8A-4147-A177-3AD203B41FA5}">
                      <a16:colId xmlns:a16="http://schemas.microsoft.com/office/drawing/2014/main" val="2223379424"/>
                    </a:ext>
                  </a:extLst>
                </a:gridCol>
              </a:tblGrid>
              <a:tr h="611667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700" b="0" i="0" cap="none" spc="0" dirty="0">
                          <a:solidFill>
                            <a:schemeClr val="bg1"/>
                          </a:solidFill>
                          <a:effectLst/>
                          <a:latin typeface="Constantia" panose="02030602050306030303" pitchFamily="18" charset="0"/>
                        </a:rPr>
                        <a:t>Deliverable </a:t>
                      </a:r>
                      <a:endParaRPr lang="en-CA" sz="1700" b="0" i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0059" marR="110059" marT="110059" marB="5502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700" b="0" i="0" kern="1200" cap="none" spc="0" dirty="0" err="1">
                          <a:solidFill>
                            <a:schemeClr val="bg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Description</a:t>
                      </a:r>
                      <a:endParaRPr lang="en-CA" sz="1700" b="0" i="0" kern="1200" cap="none" spc="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+mn-ea"/>
                        <a:cs typeface="+mn-cs"/>
                      </a:endParaRPr>
                    </a:p>
                  </a:txBody>
                  <a:tcPr marL="110059" marR="110059" marT="110059" marB="5502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700" b="0" i="0" cap="none" spc="0" dirty="0">
                          <a:solidFill>
                            <a:schemeClr val="bg1"/>
                          </a:solidFill>
                          <a:effectLst/>
                          <a:latin typeface="Constantia" panose="02030602050306030303" pitchFamily="18" charset="0"/>
                        </a:rPr>
                        <a:t>Planned</a:t>
                      </a:r>
                      <a:endParaRPr lang="en-CA" sz="1700" b="0" i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0059" marR="110059" marT="110059" marB="5502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700" b="0" i="0" kern="1200" cap="none" spc="0" dirty="0" err="1">
                          <a:solidFill>
                            <a:schemeClr val="bg1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Realized</a:t>
                      </a:r>
                      <a:endParaRPr lang="en-CA" sz="1700" b="0" i="0" kern="1200" cap="none" spc="0" dirty="0">
                        <a:solidFill>
                          <a:schemeClr val="bg1"/>
                        </a:solidFill>
                        <a:effectLst/>
                        <a:latin typeface="Constantia" panose="02030602050306030303" pitchFamily="18" charset="0"/>
                        <a:ea typeface="+mn-ea"/>
                        <a:cs typeface="+mn-cs"/>
                      </a:endParaRPr>
                    </a:p>
                  </a:txBody>
                  <a:tcPr marL="110059" marR="110059" marT="110059" marB="5502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751974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Project Charter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Formal document outlining the project’s goals, scope, stakeholders, and execution plan.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Feb 7, 2025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Feb 7, 2025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920468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400" b="0" i="0" cap="none" spc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Data Gather, Compilation and Analysis </a:t>
                      </a:r>
                      <a:endParaRPr lang="en-CA" sz="14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Gather reports from department leads and validate data accuracy. Compiled and validated data on the 55 key commitments (spreadsheet).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Feb 14, 2025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Feb 14, 2025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918592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Draft Report </a:t>
                      </a:r>
                      <a:endParaRPr lang="en-US" sz="14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 outlining findings. It includes just the data from the spreadsheet.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Feb 21, 2025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Feb 21, 2025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429315"/>
                  </a:ext>
                </a:extLst>
              </a:tr>
              <a:tr h="637117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Final Report  </a:t>
                      </a:r>
                      <a:endParaRPr lang="en-US" sz="1400" b="0" i="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400" b="0" i="0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Approved and finalized version of the accessibility evaluation report.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Feb 28, 2025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b="0" i="0" cap="none" spc="0" dirty="0">
                          <a:solidFill>
                            <a:schemeClr val="tx1"/>
                          </a:solidFill>
                          <a:effectLst/>
                          <a:latin typeface="Constantia" panose="02030602050306030303" pitchFamily="18" charset="0"/>
                        </a:rPr>
                        <a:t>Feb 28, 2025 </a:t>
                      </a:r>
                      <a:endParaRPr lang="en-US" sz="1400" b="0" i="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10059" marR="110059" marT="110059" marB="5502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611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5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D618-BCF3-6B23-8333-95DFB7DD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pt-BR" dirty="0"/>
              <a:t>Schedule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8A257-7602-E2F1-BB42-DDDEC8ABA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99EA9E26-F8AF-A8DE-AE8D-226757383E8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11068329"/>
              </p:ext>
            </p:extLst>
          </p:nvPr>
        </p:nvGraphicFramePr>
        <p:xfrm>
          <a:off x="914400" y="2017582"/>
          <a:ext cx="10360026" cy="2727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5022">
                  <a:extLst>
                    <a:ext uri="{9D8B030D-6E8A-4147-A177-3AD203B41FA5}">
                      <a16:colId xmlns:a16="http://schemas.microsoft.com/office/drawing/2014/main" val="2071922807"/>
                    </a:ext>
                  </a:extLst>
                </a:gridCol>
                <a:gridCol w="5582147">
                  <a:extLst>
                    <a:ext uri="{9D8B030D-6E8A-4147-A177-3AD203B41FA5}">
                      <a16:colId xmlns:a16="http://schemas.microsoft.com/office/drawing/2014/main" val="3992423158"/>
                    </a:ext>
                  </a:extLst>
                </a:gridCol>
                <a:gridCol w="3432857">
                  <a:extLst>
                    <a:ext uri="{9D8B030D-6E8A-4147-A177-3AD203B41FA5}">
                      <a16:colId xmlns:a16="http://schemas.microsoft.com/office/drawing/2014/main" val="1857010716"/>
                    </a:ext>
                  </a:extLst>
                </a:gridCol>
              </a:tblGrid>
              <a:tr h="3896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1" i="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No</a:t>
                      </a:r>
                      <a:r>
                        <a:rPr lang="en-CA" sz="1800" b="1" i="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. </a:t>
                      </a:r>
                      <a:endParaRPr lang="en-CA" sz="2900" b="1" i="0" dirty="0">
                        <a:effectLst/>
                      </a:endParaRPr>
                    </a:p>
                  </a:txBody>
                  <a:tcPr marL="147808" marR="147808" marT="73904" marB="73904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1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Milestone </a:t>
                      </a:r>
                      <a:endParaRPr lang="en-CA" sz="2900" b="1" i="0">
                        <a:effectLst/>
                      </a:endParaRPr>
                    </a:p>
                  </a:txBody>
                  <a:tcPr marL="147808" marR="147808" marT="73904" marB="73904" anchor="ctr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27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1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Completion Date </a:t>
                      </a:r>
                      <a:endParaRPr lang="en-CA" sz="2900" b="1" i="0">
                        <a:effectLst/>
                      </a:endParaRPr>
                    </a:p>
                  </a:txBody>
                  <a:tcPr marL="147808" marR="147808" marT="73904" marB="73904" anchor="ctr"/>
                </a:tc>
                <a:extLst>
                  <a:ext uri="{0D108BD9-81ED-4DB2-BD59-A6C34878D82A}">
                    <a16:rowId xmlns:a16="http://schemas.microsoft.com/office/drawing/2014/main" val="3296401724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0" i="0" dirty="0"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CA" sz="2900" b="0" i="0" dirty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Project Kickoff </a:t>
                      </a:r>
                      <a:endParaRPr lang="en-US" sz="2900" b="0" i="0" dirty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Jan 31, 2025 </a:t>
                      </a:r>
                      <a:endParaRPr lang="en-US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extLst>
                  <a:ext uri="{0D108BD9-81ED-4DB2-BD59-A6C34878D82A}">
                    <a16:rowId xmlns:a16="http://schemas.microsoft.com/office/drawing/2014/main" val="1707018279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0" i="0">
                          <a:effectLst/>
                          <a:latin typeface="Arial" panose="020B0604020202020204" pitchFamily="34" charset="0"/>
                        </a:rPr>
                        <a:t>2 </a:t>
                      </a:r>
                      <a:endParaRPr lang="en-CA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Project Charter </a:t>
                      </a:r>
                      <a:endParaRPr lang="en-US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Feb 7, 2025 </a:t>
                      </a:r>
                      <a:endParaRPr lang="en-US" sz="2900" b="0" i="0" dirty="0">
                        <a:effectLst/>
                      </a:endParaRPr>
                    </a:p>
                  </a:txBody>
                  <a:tcPr marL="147808" marR="147808" marT="73904" marB="73904"/>
                </a:tc>
                <a:extLst>
                  <a:ext uri="{0D108BD9-81ED-4DB2-BD59-A6C34878D82A}">
                    <a16:rowId xmlns:a16="http://schemas.microsoft.com/office/drawing/2014/main" val="3837945930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0" i="0">
                          <a:effectLst/>
                          <a:latin typeface="Arial" panose="020B0604020202020204" pitchFamily="34" charset="0"/>
                        </a:rPr>
                        <a:t>3 </a:t>
                      </a:r>
                      <a:endParaRPr lang="en-CA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Data Gather, Compilation and Analysis </a:t>
                      </a:r>
                      <a:endParaRPr lang="en-CA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Feb 14, 2025 </a:t>
                      </a:r>
                      <a:endParaRPr lang="en-US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extLst>
                  <a:ext uri="{0D108BD9-81ED-4DB2-BD59-A6C34878D82A}">
                    <a16:rowId xmlns:a16="http://schemas.microsoft.com/office/drawing/2014/main" val="1757514166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0" i="0">
                          <a:effectLst/>
                          <a:latin typeface="Arial" panose="020B0604020202020204" pitchFamily="34" charset="0"/>
                        </a:rPr>
                        <a:t>4 </a:t>
                      </a:r>
                      <a:endParaRPr lang="en-CA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Draft Report </a:t>
                      </a:r>
                      <a:endParaRPr lang="en-US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Feb 21, 2025 </a:t>
                      </a:r>
                      <a:endParaRPr lang="en-US" sz="2900" b="0" i="0">
                        <a:effectLst/>
                      </a:endParaRPr>
                    </a:p>
                  </a:txBody>
                  <a:tcPr marL="147808" marR="147808" marT="73904" marB="73904"/>
                </a:tc>
                <a:extLst>
                  <a:ext uri="{0D108BD9-81ED-4DB2-BD59-A6C34878D82A}">
                    <a16:rowId xmlns:a16="http://schemas.microsoft.com/office/drawing/2014/main" val="2141476279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12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CA" sz="1600" b="0" i="0" dirty="0">
                          <a:effectLst/>
                          <a:latin typeface="Arial" panose="020B0604020202020204" pitchFamily="34" charset="0"/>
                        </a:rPr>
                        <a:t>5 </a:t>
                      </a:r>
                      <a:endParaRPr lang="en-CA" sz="2900" b="0" i="0" dirty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Final Report  </a:t>
                      </a:r>
                      <a:endParaRPr lang="en-US" sz="2900" b="0" i="0" dirty="0">
                        <a:effectLst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</a:rPr>
                        <a:t>Feb 28, 2025 </a:t>
                      </a:r>
                    </a:p>
                  </a:txBody>
                  <a:tcPr marL="147808" marR="147808" marT="73904" marB="73904"/>
                </a:tc>
                <a:extLst>
                  <a:ext uri="{0D108BD9-81ED-4DB2-BD59-A6C34878D82A}">
                    <a16:rowId xmlns:a16="http://schemas.microsoft.com/office/drawing/2014/main" val="3661952164"/>
                  </a:ext>
                </a:extLst>
              </a:tr>
              <a:tr h="389610"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1125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pt-BR" sz="16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CA" sz="1600" b="0" i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kern="120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Report adjustments (layout, color palette, filters, </a:t>
                      </a:r>
                      <a:r>
                        <a:rPr lang="en-US" sz="1800" b="0" i="0" kern="1200" dirty="0" err="1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800" b="0" i="0" kern="120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147808" marR="147808" marT="73904" marB="73904"/>
                </a:tc>
                <a:tc>
                  <a:txBody>
                    <a:bodyPr/>
                    <a:lstStyle/>
                    <a:p>
                      <a:pPr marL="0" algn="ctr" defTabSz="914400" rtl="0" eaLnBrk="1" fontAlgn="base" latinLnBrk="0" hangingPunct="1">
                        <a:lnSpc>
                          <a:spcPts val="135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b="0" i="0" kern="1200" dirty="0">
                          <a:solidFill>
                            <a:srgbClr val="595959"/>
                          </a:solidFill>
                          <a:effectLst/>
                          <a:latin typeface="Constantia" panose="02030602050306030303" pitchFamily="18" charset="0"/>
                          <a:ea typeface="+mn-ea"/>
                          <a:cs typeface="+mn-cs"/>
                        </a:rPr>
                        <a:t>Apr 08, 2025</a:t>
                      </a:r>
                    </a:p>
                  </a:txBody>
                  <a:tcPr marL="147808" marR="147808" marT="73904" marB="73904"/>
                </a:tc>
                <a:extLst>
                  <a:ext uri="{0D108BD9-81ED-4DB2-BD59-A6C34878D82A}">
                    <a16:rowId xmlns:a16="http://schemas.microsoft.com/office/drawing/2014/main" val="163336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21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A1C437-C5DA-5948-53A9-60B95B29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98" y="2585884"/>
            <a:ext cx="3991897" cy="914400"/>
          </a:xfrm>
        </p:spPr>
        <p:txBody>
          <a:bodyPr/>
          <a:lstStyle/>
          <a:p>
            <a:r>
              <a:rPr lang="pt-BR" dirty="0" err="1"/>
              <a:t>Toggl</a:t>
            </a:r>
            <a:r>
              <a:rPr lang="pt-BR" dirty="0"/>
              <a:t> Report</a:t>
            </a:r>
            <a:endParaRPr lang="en-CA" dirty="0"/>
          </a:p>
        </p:txBody>
      </p:sp>
      <p:pic>
        <p:nvPicPr>
          <p:cNvPr id="11" name="Content Placeholder 10" descr="A screenshot of a graph">
            <a:extLst>
              <a:ext uri="{FF2B5EF4-FFF2-40B4-BE49-F238E27FC236}">
                <a16:creationId xmlns:a16="http://schemas.microsoft.com/office/drawing/2014/main" id="{8C2EC34A-69E8-E643-DCAF-7106F37E9AA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486349" y="914400"/>
            <a:ext cx="5281397" cy="525472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37221-318C-26D2-E541-387B0D100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5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>
            <a:normAutofit/>
          </a:bodyPr>
          <a:lstStyle/>
          <a:p>
            <a:r>
              <a:rPr lang="en-US"/>
              <a:t>Tools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F5DDE0-3823-38E5-92F2-AB0AF0FFBBF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7623125" y="1759428"/>
            <a:ext cx="4589511" cy="2994655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1715125966"/>
              </p:ext>
            </p:extLst>
          </p:nvPr>
        </p:nvGraphicFramePr>
        <p:xfrm>
          <a:off x="914400" y="1828801"/>
          <a:ext cx="4942338" cy="3551339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45098"/>
                  </a:srgbClr>
                </a:solidFill>
                <a:tableStyleId>{C4B1156A-380E-4F78-BDF5-A606A8083BF9}</a:tableStyleId>
              </a:tblPr>
              <a:tblGrid>
                <a:gridCol w="2446024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496314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</a:tblGrid>
              <a:tr h="572920"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solidFill>
                            <a:schemeClr val="bg1"/>
                          </a:solidFill>
                        </a:rPr>
                        <a:t>Planned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cap="none" spc="0" dirty="0">
                          <a:solidFill>
                            <a:schemeClr val="bg1"/>
                          </a:solidFill>
                        </a:rPr>
                        <a:t>Realized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514482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Visio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Not used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564096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Excel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Excel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587845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Surveys results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Not used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584737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Power BI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Tableau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621128"/>
                  </a:ext>
                </a:extLst>
              </a:tr>
              <a:tr h="680321"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cap="none" spc="0" dirty="0">
                          <a:solidFill>
                            <a:schemeClr val="tx1"/>
                          </a:solidFill>
                        </a:rPr>
                        <a:t>Python</a:t>
                      </a:r>
                    </a:p>
                  </a:txBody>
                  <a:tcPr marL="154593" marR="154593" marT="154593" marB="7729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rgbClr val="BFBFBF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858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{E34C6C88-5005-4664-A8BA-F620701A74EC}tf11964407_win32</Template>
  <TotalTime>2022</TotalTime>
  <Words>983</Words>
  <Application>Microsoft Office PowerPoint</Application>
  <PresentationFormat>Widescreen</PresentationFormat>
  <Paragraphs>204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Constantia</vt:lpstr>
      <vt:lpstr>Courier New</vt:lpstr>
      <vt:lpstr>Gill Sans Nova Light</vt:lpstr>
      <vt:lpstr>Sagona Book</vt:lpstr>
      <vt:lpstr>Custom</vt:lpstr>
      <vt:lpstr>NSCC Accessibility Plan Evaluation         Elaine da Silva (DA)         April 2025</vt:lpstr>
      <vt:lpstr>The Project</vt:lpstr>
      <vt:lpstr>Rationale</vt:lpstr>
      <vt:lpstr>Scope</vt:lpstr>
      <vt:lpstr>Goals</vt:lpstr>
      <vt:lpstr>Deliverables</vt:lpstr>
      <vt:lpstr>Schedule</vt:lpstr>
      <vt:lpstr>Toggl Report</vt:lpstr>
      <vt:lpstr>Tools</vt:lpstr>
      <vt:lpstr>Datasources</vt:lpstr>
      <vt:lpstr>Datasources</vt:lpstr>
      <vt:lpstr>Events and Lessons Learned</vt:lpstr>
      <vt:lpstr>Challenges Faced</vt:lpstr>
      <vt:lpstr>Overcoming Obstacles</vt:lpstr>
      <vt:lpstr>Lessons Learned: hard skills</vt:lpstr>
      <vt:lpstr>Lessons Learned: soft skills</vt:lpstr>
      <vt:lpstr>Deliverables</vt:lpstr>
      <vt:lpstr>Project Charter</vt:lpstr>
      <vt:lpstr>Draft version in Power BI</vt:lpstr>
      <vt:lpstr>Draft version in Tableau</vt:lpstr>
      <vt:lpstr>Adjustments</vt:lpstr>
      <vt:lpstr>Version 2 (one page)</vt:lpstr>
      <vt:lpstr>Adjustments</vt:lpstr>
      <vt:lpstr>Option 1 (original)</vt:lpstr>
      <vt:lpstr>Option 2 (summer)</vt:lpstr>
      <vt:lpstr>Option 3 (lightning light)</vt:lpstr>
      <vt:lpstr>Option 4 (lightning default)</vt:lpstr>
      <vt:lpstr>Option 5 (no color)</vt:lpstr>
      <vt:lpstr>Word Cloud options</vt:lpstr>
      <vt:lpstr>Python code</vt:lpstr>
      <vt:lpstr>What’s next?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Elaine da Silva</dc:creator>
  <cp:lastModifiedBy>Elaine da Silva</cp:lastModifiedBy>
  <cp:revision>3</cp:revision>
  <dcterms:created xsi:type="dcterms:W3CDTF">2025-01-27T17:12:45Z</dcterms:created>
  <dcterms:modified xsi:type="dcterms:W3CDTF">2025-04-10T12:31:42Z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