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7" r:id="rId5"/>
    <p:sldId id="318" r:id="rId6"/>
    <p:sldId id="325" r:id="rId7"/>
    <p:sldId id="319" r:id="rId8"/>
    <p:sldId id="309" r:id="rId9"/>
    <p:sldId id="323" r:id="rId10"/>
    <p:sldId id="324" r:id="rId11"/>
    <p:sldId id="310" r:id="rId12"/>
    <p:sldId id="316" r:id="rId13"/>
    <p:sldId id="312" r:id="rId14"/>
    <p:sldId id="322" r:id="rId15"/>
    <p:sldId id="326" r:id="rId16"/>
    <p:sldId id="327" r:id="rId17"/>
    <p:sldId id="257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40BF3-7C84-4919-B68F-A7002192DC53}" v="3" dt="2025-04-07T20:23:39.251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100" d="100"/>
          <a:sy n="100" d="100"/>
        </p:scale>
        <p:origin x="-432" y="-87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a Silva" userId="e9a87bde7f50edd9" providerId="LiveId" clId="{EF840BF3-7C84-4919-B68F-A7002192DC53}"/>
    <pc:docChg chg="custSel addSld modSld">
      <pc:chgData name="Elaine da Silva" userId="e9a87bde7f50edd9" providerId="LiveId" clId="{EF840BF3-7C84-4919-B68F-A7002192DC53}" dt="2025-04-07T20:36:12.721" v="195" actId="20577"/>
      <pc:docMkLst>
        <pc:docMk/>
      </pc:docMkLst>
      <pc:sldChg chg="add">
        <pc:chgData name="Elaine da Silva" userId="e9a87bde7f50edd9" providerId="LiveId" clId="{EF840BF3-7C84-4919-B68F-A7002192DC53}" dt="2025-04-07T20:20:26.012" v="2"/>
        <pc:sldMkLst>
          <pc:docMk/>
          <pc:sldMk cId="95992585" sldId="257"/>
        </pc:sldMkLst>
      </pc:sldChg>
      <pc:sldChg chg="modSp mod">
        <pc:chgData name="Elaine da Silva" userId="e9a87bde7f50edd9" providerId="LiveId" clId="{EF840BF3-7C84-4919-B68F-A7002192DC53}" dt="2025-04-07T20:36:12.721" v="195" actId="20577"/>
        <pc:sldMkLst>
          <pc:docMk/>
          <pc:sldMk cId="1966913227" sldId="309"/>
        </pc:sldMkLst>
        <pc:graphicFrameChg chg="modGraphic">
          <ac:chgData name="Elaine da Silva" userId="e9a87bde7f50edd9" providerId="LiveId" clId="{EF840BF3-7C84-4919-B68F-A7002192DC53}" dt="2025-04-07T20:36:12.721" v="195" actId="20577"/>
          <ac:graphicFrameMkLst>
            <pc:docMk/>
            <pc:sldMk cId="1966913227" sldId="309"/>
            <ac:graphicFrameMk id="8" creationId="{DC793077-5CA0-4FA6-C031-3643E6E76D81}"/>
          </ac:graphicFrameMkLst>
        </pc:graphicFrameChg>
      </pc:sldChg>
      <pc:sldChg chg="modSp mod">
        <pc:chgData name="Elaine da Silva" userId="e9a87bde7f50edd9" providerId="LiveId" clId="{EF840BF3-7C84-4919-B68F-A7002192DC53}" dt="2025-04-07T20:27:34.471" v="12" actId="20577"/>
        <pc:sldMkLst>
          <pc:docMk/>
          <pc:sldMk cId="1338167130" sldId="317"/>
        </pc:sldMkLst>
        <pc:spChg chg="mod">
          <ac:chgData name="Elaine da Silva" userId="e9a87bde7f50edd9" providerId="LiveId" clId="{EF840BF3-7C84-4919-B68F-A7002192DC53}" dt="2025-04-07T20:27:34.471" v="12" actId="20577"/>
          <ac:spMkLst>
            <pc:docMk/>
            <pc:sldMk cId="1338167130" sldId="317"/>
            <ac:spMk id="3" creationId="{B45A4A65-E8B8-40CF-7ABD-97EA8FA97521}"/>
          </ac:spMkLst>
        </pc:spChg>
      </pc:sldChg>
      <pc:sldChg chg="modSp mod">
        <pc:chgData name="Elaine da Silva" userId="e9a87bde7f50edd9" providerId="LiveId" clId="{EF840BF3-7C84-4919-B68F-A7002192DC53}" dt="2025-04-07T20:35:03.867" v="193" actId="6549"/>
        <pc:sldMkLst>
          <pc:docMk/>
          <pc:sldMk cId="3097997675" sldId="319"/>
        </pc:sldMkLst>
        <pc:graphicFrameChg chg="modGraphic">
          <ac:chgData name="Elaine da Silva" userId="e9a87bde7f50edd9" providerId="LiveId" clId="{EF840BF3-7C84-4919-B68F-A7002192DC53}" dt="2025-04-07T20:35:03.867" v="193" actId="6549"/>
          <ac:graphicFrameMkLst>
            <pc:docMk/>
            <pc:sldMk cId="3097997675" sldId="319"/>
            <ac:graphicFrameMk id="5" creationId="{A0C3BE8B-3D2D-4B99-C95E-3183A8185849}"/>
          </ac:graphicFrameMkLst>
        </pc:graphicFrameChg>
      </pc:sldChg>
      <pc:sldChg chg="new">
        <pc:chgData name="Elaine da Silva" userId="e9a87bde7f50edd9" providerId="LiveId" clId="{EF840BF3-7C84-4919-B68F-A7002192DC53}" dt="2025-04-07T20:19:31.316" v="0" actId="680"/>
        <pc:sldMkLst>
          <pc:docMk/>
          <pc:sldMk cId="331039376" sldId="326"/>
        </pc:sldMkLst>
      </pc:sldChg>
      <pc:sldChg chg="addSp delSp modSp new mod modClrScheme chgLayout">
        <pc:chgData name="Elaine da Silva" userId="e9a87bde7f50edd9" providerId="LiveId" clId="{EF840BF3-7C84-4919-B68F-A7002192DC53}" dt="2025-04-07T20:22:18.941" v="6" actId="26606"/>
        <pc:sldMkLst>
          <pc:docMk/>
          <pc:sldMk cId="3536738014" sldId="327"/>
        </pc:sldMkLst>
        <pc:spChg chg="del">
          <ac:chgData name="Elaine da Silva" userId="e9a87bde7f50edd9" providerId="LiveId" clId="{EF840BF3-7C84-4919-B68F-A7002192DC53}" dt="2025-04-07T20:22:18.941" v="6" actId="26606"/>
          <ac:spMkLst>
            <pc:docMk/>
            <pc:sldMk cId="3536738014" sldId="327"/>
            <ac:spMk id="2" creationId="{2545DE65-8420-4252-70C0-D308898A44C0}"/>
          </ac:spMkLst>
        </pc:spChg>
        <pc:spChg chg="del">
          <ac:chgData name="Elaine da Silva" userId="e9a87bde7f50edd9" providerId="LiveId" clId="{EF840BF3-7C84-4919-B68F-A7002192DC53}" dt="2025-04-07T20:22:01.550" v="3" actId="931"/>
          <ac:spMkLst>
            <pc:docMk/>
            <pc:sldMk cId="3536738014" sldId="327"/>
            <ac:spMk id="3" creationId="{5340132F-A95E-6B73-9C34-354C06B5A661}"/>
          </ac:spMkLst>
        </pc:spChg>
        <pc:spChg chg="add mod">
          <ac:chgData name="Elaine da Silva" userId="e9a87bde7f50edd9" providerId="LiveId" clId="{EF840BF3-7C84-4919-B68F-A7002192DC53}" dt="2025-04-07T20:22:18.941" v="6" actId="26606"/>
          <ac:spMkLst>
            <pc:docMk/>
            <pc:sldMk cId="3536738014" sldId="327"/>
            <ac:spMk id="10" creationId="{B084F8D0-3CCB-3E0B-07EA-D1A7945A5F40}"/>
          </ac:spMkLst>
        </pc:spChg>
        <pc:picChg chg="add mod">
          <ac:chgData name="Elaine da Silva" userId="e9a87bde7f50edd9" providerId="LiveId" clId="{EF840BF3-7C84-4919-B68F-A7002192DC53}" dt="2025-04-07T20:22:18.941" v="6" actId="26606"/>
          <ac:picMkLst>
            <pc:docMk/>
            <pc:sldMk cId="3536738014" sldId="327"/>
            <ac:picMk id="5" creationId="{91C74B23-F33B-3D05-7D3C-0C2951114963}"/>
          </ac:picMkLst>
        </pc:picChg>
      </pc:sldChg>
    </pc:docChg>
  </pc:docChgLst>
  <pc:docChgLst>
    <pc:chgData name="Elaine da Silva" userId="e9a87bde7f50edd9" providerId="LiveId" clId="{958F4003-5019-4BA7-AAA9-36B458FD00A2}"/>
    <pc:docChg chg="undo redo custSel addSld delSld modSld">
      <pc:chgData name="Elaine da Silva" userId="e9a87bde7f50edd9" providerId="LiveId" clId="{958F4003-5019-4BA7-AAA9-36B458FD00A2}" dt="2025-02-18T14:58:32.330" v="1714" actId="120"/>
      <pc:docMkLst>
        <pc:docMk/>
      </pc:docMkLst>
      <pc:sldChg chg="addSp delSp modSp del mod modMedia modClrScheme delAnim chgLayout">
        <pc:chgData name="Elaine da Silva" userId="e9a87bde7f50edd9" providerId="LiveId" clId="{958F4003-5019-4BA7-AAA9-36B458FD00A2}" dt="2025-02-09T17:47:52.466" v="1167" actId="47"/>
        <pc:sldMkLst>
          <pc:docMk/>
          <pc:sldMk cId="2222324472" sldId="308"/>
        </pc:sldMkLst>
      </pc:sldChg>
      <pc:sldChg chg="addSp delSp modSp mod modClrScheme chgLayout">
        <pc:chgData name="Elaine da Silva" userId="e9a87bde7f50edd9" providerId="LiveId" clId="{958F4003-5019-4BA7-AAA9-36B458FD00A2}" dt="2025-02-18T14:58:20.307" v="1713" actId="2165"/>
        <pc:sldMkLst>
          <pc:docMk/>
          <pc:sldMk cId="1966913227" sldId="309"/>
        </pc:sldMkLst>
        <pc:spChg chg="mod">
          <ac:chgData name="Elaine da Silva" userId="e9a87bde7f50edd9" providerId="LiveId" clId="{958F4003-5019-4BA7-AAA9-36B458FD00A2}" dt="2025-02-09T15:52:29.974" v="943" actId="26606"/>
          <ac:spMkLst>
            <pc:docMk/>
            <pc:sldMk cId="1966913227" sldId="309"/>
            <ac:spMk id="3" creationId="{50CD348E-9357-0442-4555-AF6B4AFE34B6}"/>
          </ac:spMkLst>
        </pc:spChg>
        <pc:spChg chg="mod">
          <ac:chgData name="Elaine da Silva" userId="e9a87bde7f50edd9" providerId="LiveId" clId="{958F4003-5019-4BA7-AAA9-36B458FD00A2}" dt="2025-02-09T15:52:29.974" v="943" actId="26606"/>
          <ac:spMkLst>
            <pc:docMk/>
            <pc:sldMk cId="1966913227" sldId="309"/>
            <ac:spMk id="19" creationId="{A7BE12AD-D808-BDE0-3EB8-5BC50B1D8474}"/>
          </ac:spMkLst>
        </pc:spChg>
        <pc:graphicFrameChg chg="add mod ord modGraphic">
          <ac:chgData name="Elaine da Silva" userId="e9a87bde7f50edd9" providerId="LiveId" clId="{958F4003-5019-4BA7-AAA9-36B458FD00A2}" dt="2025-02-18T14:58:20.307" v="1713" actId="2165"/>
          <ac:graphicFrameMkLst>
            <pc:docMk/>
            <pc:sldMk cId="1966913227" sldId="309"/>
            <ac:graphicFrameMk id="8" creationId="{DC793077-5CA0-4FA6-C031-3643E6E76D81}"/>
          </ac:graphicFrameMkLst>
        </pc:graphicFrameChg>
      </pc:sldChg>
      <pc:sldChg chg="addSp delSp modSp mod setBg modClrScheme chgLayout">
        <pc:chgData name="Elaine da Silva" userId="e9a87bde7f50edd9" providerId="LiveId" clId="{958F4003-5019-4BA7-AAA9-36B458FD00A2}" dt="2025-02-09T20:22:43.297" v="1628" actId="20577"/>
        <pc:sldMkLst>
          <pc:docMk/>
          <pc:sldMk cId="4230106960" sldId="310"/>
        </pc:sldMkLst>
        <pc:spChg chg="mod">
          <ac:chgData name="Elaine da Silva" userId="e9a87bde7f50edd9" providerId="LiveId" clId="{958F4003-5019-4BA7-AAA9-36B458FD00A2}" dt="2025-02-09T20:22:13.847" v="1622" actId="26606"/>
          <ac:spMkLst>
            <pc:docMk/>
            <pc:sldMk cId="4230106960" sldId="310"/>
            <ac:spMk id="2" creationId="{F35BAC3D-60A1-816B-5C79-2E8B6D9806E9}"/>
          </ac:spMkLst>
        </pc:spChg>
        <pc:spChg chg="mod">
          <ac:chgData name="Elaine da Silva" userId="e9a87bde7f50edd9" providerId="LiveId" clId="{958F4003-5019-4BA7-AAA9-36B458FD00A2}" dt="2025-02-09T20:22:43.297" v="1628" actId="20577"/>
          <ac:spMkLst>
            <pc:docMk/>
            <pc:sldMk cId="4230106960" sldId="310"/>
            <ac:spMk id="11" creationId="{949404F1-8E94-7D3D-71E2-A1A4B7CBCB4A}"/>
          </ac:spMkLst>
        </pc:spChg>
        <pc:spChg chg="mod ord">
          <ac:chgData name="Elaine da Silva" userId="e9a87bde7f50edd9" providerId="LiveId" clId="{958F4003-5019-4BA7-AAA9-36B458FD00A2}" dt="2025-02-09T20:22:25.857" v="1626" actId="20577"/>
          <ac:spMkLst>
            <pc:docMk/>
            <pc:sldMk cId="4230106960" sldId="310"/>
            <ac:spMk id="14" creationId="{F4A3718F-D67C-255A-4B64-BA379609FCD0}"/>
          </ac:spMkLst>
        </pc:spChg>
        <pc:picChg chg="add mod">
          <ac:chgData name="Elaine da Silva" userId="e9a87bde7f50edd9" providerId="LiveId" clId="{958F4003-5019-4BA7-AAA9-36B458FD00A2}" dt="2025-02-09T20:22:13.847" v="1622" actId="26606"/>
          <ac:picMkLst>
            <pc:docMk/>
            <pc:sldMk cId="4230106960" sldId="310"/>
            <ac:picMk id="4" creationId="{A7A5757B-196F-30BC-CC6E-D235288CCB6C}"/>
          </ac:picMkLst>
        </pc:picChg>
      </pc:sldChg>
      <pc:sldChg chg="modSp mod modClrScheme chgLayout">
        <pc:chgData name="Elaine da Silva" userId="e9a87bde7f50edd9" providerId="LiveId" clId="{958F4003-5019-4BA7-AAA9-36B458FD00A2}" dt="2025-02-09T15:55:05.277" v="956" actId="6549"/>
        <pc:sldMkLst>
          <pc:docMk/>
          <pc:sldMk cId="859909800" sldId="312"/>
        </pc:sldMkLst>
        <pc:spChg chg="mod">
          <ac:chgData name="Elaine da Silva" userId="e9a87bde7f50edd9" providerId="LiveId" clId="{958F4003-5019-4BA7-AAA9-36B458FD00A2}" dt="2025-02-09T15:55:05.277" v="956" actId="6549"/>
          <ac:spMkLst>
            <pc:docMk/>
            <pc:sldMk cId="859909800" sldId="312"/>
            <ac:spMk id="3" creationId="{DE597F60-88E2-C430-D52B-6604405AD55C}"/>
          </ac:spMkLst>
        </pc:spChg>
        <pc:spChg chg="mod">
          <ac:chgData name="Elaine da Silva" userId="e9a87bde7f50edd9" providerId="LiveId" clId="{958F4003-5019-4BA7-AAA9-36B458FD00A2}" dt="2025-02-09T15:54:46.129" v="955" actId="26606"/>
          <ac:spMkLst>
            <pc:docMk/>
            <pc:sldMk cId="859909800" sldId="312"/>
            <ac:spMk id="5" creationId="{E95044F7-BD97-2FDE-4E33-A565BCF0EFEC}"/>
          </ac:spMkLst>
        </pc:spChg>
        <pc:spChg chg="mod">
          <ac:chgData name="Elaine da Silva" userId="e9a87bde7f50edd9" providerId="LiveId" clId="{958F4003-5019-4BA7-AAA9-36B458FD00A2}" dt="2025-02-09T15:54:46.129" v="955" actId="26606"/>
          <ac:spMkLst>
            <pc:docMk/>
            <pc:sldMk cId="859909800" sldId="312"/>
            <ac:spMk id="20" creationId="{B841A3B2-84B8-603D-AD1A-0C43AE5B9C3B}"/>
          </ac:spMkLst>
        </pc:spChg>
        <pc:picChg chg="mod">
          <ac:chgData name="Elaine da Silva" userId="e9a87bde7f50edd9" providerId="LiveId" clId="{958F4003-5019-4BA7-AAA9-36B458FD00A2}" dt="2025-02-09T15:54:46.129" v="955" actId="26606"/>
          <ac:picMkLst>
            <pc:docMk/>
            <pc:sldMk cId="859909800" sldId="312"/>
            <ac:picMk id="15" creationId="{48869757-F643-C013-26AA-3DDE95080099}"/>
          </ac:picMkLst>
        </pc:picChg>
      </pc:sldChg>
      <pc:sldChg chg="modSp mod modClrScheme chgLayout">
        <pc:chgData name="Elaine da Silva" userId="e9a87bde7f50edd9" providerId="LiveId" clId="{958F4003-5019-4BA7-AAA9-36B458FD00A2}" dt="2025-02-09T20:32:47.423" v="1703" actId="14826"/>
        <pc:sldMkLst>
          <pc:docMk/>
          <pc:sldMk cId="537809529" sldId="316"/>
        </pc:sldMkLst>
        <pc:spChg chg="mod">
          <ac:chgData name="Elaine da Silva" userId="e9a87bde7f50edd9" providerId="LiveId" clId="{958F4003-5019-4BA7-AAA9-36B458FD00A2}" dt="2025-02-09T20:32:16.376" v="1702" actId="26606"/>
          <ac:spMkLst>
            <pc:docMk/>
            <pc:sldMk cId="537809529" sldId="316"/>
            <ac:spMk id="5" creationId="{7F576313-F1C8-57CB-82F6-54BC07D3B9F4}"/>
          </ac:spMkLst>
        </pc:spChg>
        <pc:spChg chg="mod">
          <ac:chgData name="Elaine da Silva" userId="e9a87bde7f50edd9" providerId="LiveId" clId="{958F4003-5019-4BA7-AAA9-36B458FD00A2}" dt="2025-02-09T20:32:16.376" v="1702" actId="26606"/>
          <ac:spMkLst>
            <pc:docMk/>
            <pc:sldMk cId="537809529" sldId="316"/>
            <ac:spMk id="17" creationId="{96E3FD31-D19A-BFEB-821F-C00103830DC9}"/>
          </ac:spMkLst>
        </pc:spChg>
        <pc:graphicFrameChg chg="mod modGraphic">
          <ac:chgData name="Elaine da Silva" userId="e9a87bde7f50edd9" providerId="LiveId" clId="{958F4003-5019-4BA7-AAA9-36B458FD00A2}" dt="2025-02-09T20:32:16.376" v="1702" actId="26606"/>
          <ac:graphicFrameMkLst>
            <pc:docMk/>
            <pc:sldMk cId="537809529" sldId="316"/>
            <ac:graphicFrameMk id="6" creationId="{D3F53A55-1F2B-EB7F-3E43-C43170D77989}"/>
          </ac:graphicFrameMkLst>
        </pc:graphicFrameChg>
        <pc:picChg chg="mod">
          <ac:chgData name="Elaine da Silva" userId="e9a87bde7f50edd9" providerId="LiveId" clId="{958F4003-5019-4BA7-AAA9-36B458FD00A2}" dt="2025-02-09T20:32:47.423" v="1703" actId="14826"/>
          <ac:picMkLst>
            <pc:docMk/>
            <pc:sldMk cId="537809529" sldId="316"/>
            <ac:picMk id="8" creationId="{A1F5DDE0-3823-38E5-92F2-AB0AF0FFBBFE}"/>
          </ac:picMkLst>
        </pc:picChg>
      </pc:sldChg>
      <pc:sldChg chg="modSp mod">
        <pc:chgData name="Elaine da Silva" userId="e9a87bde7f50edd9" providerId="LiveId" clId="{958F4003-5019-4BA7-AAA9-36B458FD00A2}" dt="2025-02-09T17:47:41.760" v="1166"/>
        <pc:sldMkLst>
          <pc:docMk/>
          <pc:sldMk cId="1338167130" sldId="317"/>
        </pc:sldMkLst>
        <pc:spChg chg="mod">
          <ac:chgData name="Elaine da Silva" userId="e9a87bde7f50edd9" providerId="LiveId" clId="{958F4003-5019-4BA7-AAA9-36B458FD00A2}" dt="2025-02-09T17:47:41.760" v="1166"/>
          <ac:spMkLst>
            <pc:docMk/>
            <pc:sldMk cId="1338167130" sldId="317"/>
            <ac:spMk id="3" creationId="{B45A4A65-E8B8-40CF-7ABD-97EA8FA97521}"/>
          </ac:spMkLst>
        </pc:spChg>
      </pc:sldChg>
      <pc:sldChg chg="addSp delSp modSp mod modClrScheme chgLayout">
        <pc:chgData name="Elaine da Silva" userId="e9a87bde7f50edd9" providerId="LiveId" clId="{958F4003-5019-4BA7-AAA9-36B458FD00A2}" dt="2025-02-09T19:30:39.401" v="1271" actId="114"/>
        <pc:sldMkLst>
          <pc:docMk/>
          <pc:sldMk cId="4131756073" sldId="318"/>
        </pc:sldMkLst>
        <pc:spChg chg="mod modVis">
          <ac:chgData name="Elaine da Silva" userId="e9a87bde7f50edd9" providerId="LiveId" clId="{958F4003-5019-4BA7-AAA9-36B458FD00A2}" dt="2025-02-09T15:35:13.344" v="894" actId="26606"/>
          <ac:spMkLst>
            <pc:docMk/>
            <pc:sldMk cId="4131756073" sldId="318"/>
            <ac:spMk id="3" creationId="{052E2ED2-C841-52A4-A52E-79EF7703E5F6}"/>
          </ac:spMkLst>
        </pc:spChg>
        <pc:spChg chg="mod">
          <ac:chgData name="Elaine da Silva" userId="e9a87bde7f50edd9" providerId="LiveId" clId="{958F4003-5019-4BA7-AAA9-36B458FD00A2}" dt="2025-02-09T15:35:13.344" v="894" actId="26606"/>
          <ac:spMkLst>
            <pc:docMk/>
            <pc:sldMk cId="4131756073" sldId="318"/>
            <ac:spMk id="19" creationId="{9F01A759-119D-7760-75CF-546EDF473E87}"/>
          </ac:spMkLst>
        </pc:spChg>
        <pc:graphicFrameChg chg="add mod">
          <ac:chgData name="Elaine da Silva" userId="e9a87bde7f50edd9" providerId="LiveId" clId="{958F4003-5019-4BA7-AAA9-36B458FD00A2}" dt="2025-02-09T19:30:39.401" v="1271" actId="114"/>
          <ac:graphicFrameMkLst>
            <pc:docMk/>
            <pc:sldMk cId="4131756073" sldId="318"/>
            <ac:graphicFrameMk id="21" creationId="{F61CEC13-D030-44C6-EA24-3927A184EDF8}"/>
          </ac:graphicFrameMkLst>
        </pc:graphicFrameChg>
        <pc:picChg chg="add mod">
          <ac:chgData name="Elaine da Silva" userId="e9a87bde7f50edd9" providerId="LiveId" clId="{958F4003-5019-4BA7-AAA9-36B458FD00A2}" dt="2025-02-09T15:48:35.231" v="925"/>
          <ac:picMkLst>
            <pc:docMk/>
            <pc:sldMk cId="4131756073" sldId="318"/>
            <ac:picMk id="7" creationId="{A34F5CC2-FB77-8F68-C701-C70FAC33D342}"/>
          </ac:picMkLst>
        </pc:picChg>
      </pc:sldChg>
      <pc:sldChg chg="addSp delSp modSp mod modClrScheme chgLayout">
        <pc:chgData name="Elaine da Silva" userId="e9a87bde7f50edd9" providerId="LiveId" clId="{958F4003-5019-4BA7-AAA9-36B458FD00A2}" dt="2025-02-09T20:05:45.978" v="1491" actId="26606"/>
        <pc:sldMkLst>
          <pc:docMk/>
          <pc:sldMk cId="3097997675" sldId="319"/>
        </pc:sldMkLst>
        <pc:spChg chg="mod">
          <ac:chgData name="Elaine da Silva" userId="e9a87bde7f50edd9" providerId="LiveId" clId="{958F4003-5019-4BA7-AAA9-36B458FD00A2}" dt="2025-02-09T20:05:45.978" v="1491" actId="26606"/>
          <ac:spMkLst>
            <pc:docMk/>
            <pc:sldMk cId="3097997675" sldId="319"/>
            <ac:spMk id="3" creationId="{03DBABC4-ABD4-AF84-7B6B-1F34EB0BA3C8}"/>
          </ac:spMkLst>
        </pc:spChg>
        <pc:spChg chg="mod">
          <ac:chgData name="Elaine da Silva" userId="e9a87bde7f50edd9" providerId="LiveId" clId="{958F4003-5019-4BA7-AAA9-36B458FD00A2}" dt="2025-02-09T20:05:45.978" v="1491" actId="26606"/>
          <ac:spMkLst>
            <pc:docMk/>
            <pc:sldMk cId="3097997675" sldId="319"/>
            <ac:spMk id="19" creationId="{08BC8144-07D5-5B8D-57F1-716A5008B105}"/>
          </ac:spMkLst>
        </pc:spChg>
        <pc:graphicFrameChg chg="add mod ord modGraphic">
          <ac:chgData name="Elaine da Silva" userId="e9a87bde7f50edd9" providerId="LiveId" clId="{958F4003-5019-4BA7-AAA9-36B458FD00A2}" dt="2025-02-09T20:05:45.978" v="1491" actId="26606"/>
          <ac:graphicFrameMkLst>
            <pc:docMk/>
            <pc:sldMk cId="3097997675" sldId="319"/>
            <ac:graphicFrameMk id="5" creationId="{A0C3BE8B-3D2D-4B99-C95E-3183A8185849}"/>
          </ac:graphicFrameMkLst>
        </pc:graphicFrameChg>
        <pc:picChg chg="add mod">
          <ac:chgData name="Elaine da Silva" userId="e9a87bde7f50edd9" providerId="LiveId" clId="{958F4003-5019-4BA7-AAA9-36B458FD00A2}" dt="2025-02-09T20:05:45.978" v="1491" actId="26606"/>
          <ac:picMkLst>
            <pc:docMk/>
            <pc:sldMk cId="3097997675" sldId="319"/>
            <ac:picMk id="7" creationId="{1E3625B1-F64E-7F04-70D4-6486DEC2BE53}"/>
          </ac:picMkLst>
        </pc:picChg>
      </pc:sldChg>
      <pc:sldChg chg="addSp delSp modSp del mod modClrScheme chgLayout">
        <pc:chgData name="Elaine da Silva" userId="e9a87bde7f50edd9" providerId="LiveId" clId="{958F4003-5019-4BA7-AAA9-36B458FD00A2}" dt="2025-02-09T20:10:50.665" v="1492" actId="47"/>
        <pc:sldMkLst>
          <pc:docMk/>
          <pc:sldMk cId="603268187" sldId="320"/>
        </pc:sldMkLst>
      </pc:sldChg>
      <pc:sldChg chg="new del">
        <pc:chgData name="Elaine da Silva" userId="e9a87bde7f50edd9" providerId="LiveId" clId="{958F4003-5019-4BA7-AAA9-36B458FD00A2}" dt="2025-02-09T15:12:58.500" v="648" actId="47"/>
        <pc:sldMkLst>
          <pc:docMk/>
          <pc:sldMk cId="3260033352" sldId="321"/>
        </pc:sldMkLst>
      </pc:sldChg>
      <pc:sldChg chg="addSp delSp modSp new mod modClrScheme chgLayout">
        <pc:chgData name="Elaine da Silva" userId="e9a87bde7f50edd9" providerId="LiveId" clId="{958F4003-5019-4BA7-AAA9-36B458FD00A2}" dt="2025-02-09T17:24:02.776" v="1060" actId="2165"/>
        <pc:sldMkLst>
          <pc:docMk/>
          <pc:sldMk cId="4056212273" sldId="322"/>
        </pc:sldMkLst>
        <pc:spChg chg="mod">
          <ac:chgData name="Elaine da Silva" userId="e9a87bde7f50edd9" providerId="LiveId" clId="{958F4003-5019-4BA7-AAA9-36B458FD00A2}" dt="2025-02-09T17:23:42.907" v="1057" actId="26606"/>
          <ac:spMkLst>
            <pc:docMk/>
            <pc:sldMk cId="4056212273" sldId="322"/>
            <ac:spMk id="2" creationId="{64DCD618-BCF3-6B23-8333-95DFB7DDF313}"/>
          </ac:spMkLst>
        </pc:spChg>
        <pc:spChg chg="mod">
          <ac:chgData name="Elaine da Silva" userId="e9a87bde7f50edd9" providerId="LiveId" clId="{958F4003-5019-4BA7-AAA9-36B458FD00A2}" dt="2025-02-09T17:23:42.907" v="1057" actId="26606"/>
          <ac:spMkLst>
            <pc:docMk/>
            <pc:sldMk cId="4056212273" sldId="322"/>
            <ac:spMk id="4" creationId="{02B8A257-7602-E2F1-BB42-DDDEC8ABAA71}"/>
          </ac:spMkLst>
        </pc:spChg>
        <pc:graphicFrameChg chg="add mod ord modGraphic">
          <ac:chgData name="Elaine da Silva" userId="e9a87bde7f50edd9" providerId="LiveId" clId="{958F4003-5019-4BA7-AAA9-36B458FD00A2}" dt="2025-02-09T17:24:02.776" v="1060" actId="2165"/>
          <ac:graphicFrameMkLst>
            <pc:docMk/>
            <pc:sldMk cId="4056212273" sldId="322"/>
            <ac:graphicFrameMk id="5" creationId="{99EA9E26-F8AF-A8DE-AE8D-226757383E8B}"/>
          </ac:graphicFrameMkLst>
        </pc:graphicFrameChg>
      </pc:sldChg>
      <pc:sldChg chg="addSp delSp modSp add mod modClrScheme chgLayout">
        <pc:chgData name="Elaine da Silva" userId="e9a87bde7f50edd9" providerId="LiveId" clId="{958F4003-5019-4BA7-AAA9-36B458FD00A2}" dt="2025-02-18T14:58:32.330" v="1714" actId="120"/>
        <pc:sldMkLst>
          <pc:docMk/>
          <pc:sldMk cId="806153462" sldId="323"/>
        </pc:sldMkLst>
        <pc:spChg chg="mod">
          <ac:chgData name="Elaine da Silva" userId="e9a87bde7f50edd9" providerId="LiveId" clId="{958F4003-5019-4BA7-AAA9-36B458FD00A2}" dt="2025-02-09T17:06:31.287" v="1011" actId="26606"/>
          <ac:spMkLst>
            <pc:docMk/>
            <pc:sldMk cId="806153462" sldId="323"/>
            <ac:spMk id="3" creationId="{6732AE7E-BC40-7675-F505-6AF7CB69EACB}"/>
          </ac:spMkLst>
        </pc:spChg>
        <pc:spChg chg="mod">
          <ac:chgData name="Elaine da Silva" userId="e9a87bde7f50edd9" providerId="LiveId" clId="{958F4003-5019-4BA7-AAA9-36B458FD00A2}" dt="2025-02-09T17:06:31.287" v="1011" actId="26606"/>
          <ac:spMkLst>
            <pc:docMk/>
            <pc:sldMk cId="806153462" sldId="323"/>
            <ac:spMk id="19" creationId="{44E9E24A-57B8-3D60-0B04-4341821B2D88}"/>
          </ac:spMkLst>
        </pc:spChg>
        <pc:graphicFrameChg chg="add del mod ord modGraphic">
          <ac:chgData name="Elaine da Silva" userId="e9a87bde7f50edd9" providerId="LiveId" clId="{958F4003-5019-4BA7-AAA9-36B458FD00A2}" dt="2025-02-18T14:58:32.330" v="1714" actId="120"/>
          <ac:graphicFrameMkLst>
            <pc:docMk/>
            <pc:sldMk cId="806153462" sldId="323"/>
            <ac:graphicFrameMk id="2" creationId="{F96F1B68-2C49-5B72-77E5-AD03D181BD01}"/>
          </ac:graphicFrameMkLst>
        </pc:graphicFrameChg>
      </pc:sldChg>
      <pc:sldChg chg="addSp delSp modSp add mod modClrScheme chgLayout">
        <pc:chgData name="Elaine da Silva" userId="e9a87bde7f50edd9" providerId="LiveId" clId="{958F4003-5019-4BA7-AAA9-36B458FD00A2}" dt="2025-02-09T17:27:49.131" v="1075" actId="113"/>
        <pc:sldMkLst>
          <pc:docMk/>
          <pc:sldMk cId="578959686" sldId="324"/>
        </pc:sldMkLst>
        <pc:spChg chg="mod ord">
          <ac:chgData name="Elaine da Silva" userId="e9a87bde7f50edd9" providerId="LiveId" clId="{958F4003-5019-4BA7-AAA9-36B458FD00A2}" dt="2025-02-09T15:16:35.182" v="683" actId="26606"/>
          <ac:spMkLst>
            <pc:docMk/>
            <pc:sldMk cId="578959686" sldId="324"/>
            <ac:spMk id="3" creationId="{A6694C09-861A-C9FF-9C24-5750A9A43535}"/>
          </ac:spMkLst>
        </pc:spChg>
        <pc:spChg chg="mod">
          <ac:chgData name="Elaine da Silva" userId="e9a87bde7f50edd9" providerId="LiveId" clId="{958F4003-5019-4BA7-AAA9-36B458FD00A2}" dt="2025-02-09T15:16:35.173" v="682" actId="26606"/>
          <ac:spMkLst>
            <pc:docMk/>
            <pc:sldMk cId="578959686" sldId="324"/>
            <ac:spMk id="19" creationId="{E21ED7D0-220C-EBCB-7630-9DAC371BCE41}"/>
          </ac:spMkLst>
        </pc:spChg>
        <pc:graphicFrameChg chg="add mod ord modGraphic">
          <ac:chgData name="Elaine da Silva" userId="e9a87bde7f50edd9" providerId="LiveId" clId="{958F4003-5019-4BA7-AAA9-36B458FD00A2}" dt="2025-02-09T17:27:49.131" v="1075" actId="113"/>
          <ac:graphicFrameMkLst>
            <pc:docMk/>
            <pc:sldMk cId="578959686" sldId="324"/>
            <ac:graphicFrameMk id="11" creationId="{F8F1B338-7349-A7ED-87A3-FAC0799FDFEB}"/>
          </ac:graphicFrameMkLst>
        </pc:graphicFrameChg>
        <pc:picChg chg="add mod">
          <ac:chgData name="Elaine da Silva" userId="e9a87bde7f50edd9" providerId="LiveId" clId="{958F4003-5019-4BA7-AAA9-36B458FD00A2}" dt="2025-02-09T15:16:35.182" v="683" actId="26606"/>
          <ac:picMkLst>
            <pc:docMk/>
            <pc:sldMk cId="578959686" sldId="324"/>
            <ac:picMk id="8" creationId="{631B0F7C-3961-9F36-50C3-4422A91C280D}"/>
          </ac:picMkLst>
        </pc:picChg>
      </pc:sldChg>
      <pc:sldChg chg="addSp delSp modSp new mod modClrScheme chgLayout">
        <pc:chgData name="Elaine da Silva" userId="e9a87bde7f50edd9" providerId="LiveId" clId="{958F4003-5019-4BA7-AAA9-36B458FD00A2}" dt="2025-02-18T14:56:32.119" v="1710" actId="20577"/>
        <pc:sldMkLst>
          <pc:docMk/>
          <pc:sldMk cId="4041456089" sldId="325"/>
        </pc:sldMkLst>
        <pc:spChg chg="mod ord">
          <ac:chgData name="Elaine da Silva" userId="e9a87bde7f50edd9" providerId="LiveId" clId="{958F4003-5019-4BA7-AAA9-36B458FD00A2}" dt="2025-02-09T17:50:01.325" v="1182" actId="26606"/>
          <ac:spMkLst>
            <pc:docMk/>
            <pc:sldMk cId="4041456089" sldId="325"/>
            <ac:spMk id="5" creationId="{73D39C71-3E81-CFE9-7E27-3AB540F1CD5F}"/>
          </ac:spMkLst>
        </pc:spChg>
        <pc:spChg chg="add mod ord">
          <ac:chgData name="Elaine da Silva" userId="e9a87bde7f50edd9" providerId="LiveId" clId="{958F4003-5019-4BA7-AAA9-36B458FD00A2}" dt="2025-02-09T17:50:01.325" v="1182" actId="26606"/>
          <ac:spMkLst>
            <pc:docMk/>
            <pc:sldMk cId="4041456089" sldId="325"/>
            <ac:spMk id="6" creationId="{280B1BDF-6652-14F2-70C7-5E8597420FC3}"/>
          </ac:spMkLst>
        </pc:spChg>
        <pc:spChg chg="add del mod ord">
          <ac:chgData name="Elaine da Silva" userId="e9a87bde7f50edd9" providerId="LiveId" clId="{958F4003-5019-4BA7-AAA9-36B458FD00A2}" dt="2025-02-18T14:56:32.119" v="1710" actId="20577"/>
          <ac:spMkLst>
            <pc:docMk/>
            <pc:sldMk cId="4041456089" sldId="325"/>
            <ac:spMk id="7" creationId="{36BA6683-0CDA-D48C-AFA2-F1412AE8E54A}"/>
          </ac:spMkLst>
        </pc:spChg>
        <pc:spChg chg="add mod ord">
          <ac:chgData name="Elaine da Silva" userId="e9a87bde7f50edd9" providerId="LiveId" clId="{958F4003-5019-4BA7-AAA9-36B458FD00A2}" dt="2025-02-18T14:56:02.243" v="1707" actId="20577"/>
          <ac:spMkLst>
            <pc:docMk/>
            <pc:sldMk cId="4041456089" sldId="325"/>
            <ac:spMk id="8" creationId="{4C7780EE-F75A-4AA3-F378-6D5CF95ABD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16DB2-0D97-4C17-ABF0-A4AFFCA77FE1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88EB1E-12D9-46E6-8D35-CCCBA311D9B7}">
      <dgm:prSet/>
      <dgm:spPr/>
      <dgm:t>
        <a:bodyPr/>
        <a:lstStyle/>
        <a:p>
          <a:r>
            <a:rPr lang="en-CA" b="1" dirty="0"/>
            <a:t>Commitment to </a:t>
          </a:r>
        </a:p>
        <a:p>
          <a:r>
            <a:rPr lang="en-CA" b="1" dirty="0"/>
            <a:t>Accessibility &amp; Equity</a:t>
          </a:r>
          <a:endParaRPr lang="en-US" dirty="0"/>
        </a:p>
      </dgm:t>
    </dgm:pt>
    <dgm:pt modelId="{171B3B92-F9CC-436D-89A4-847D4D02E3F9}" type="parTrans" cxnId="{650DA061-9798-4A35-8ADD-9670959BFBC4}">
      <dgm:prSet/>
      <dgm:spPr/>
      <dgm:t>
        <a:bodyPr/>
        <a:lstStyle/>
        <a:p>
          <a:endParaRPr lang="en-US"/>
        </a:p>
      </dgm:t>
    </dgm:pt>
    <dgm:pt modelId="{C351BD6D-E682-4FBD-A5B6-8BA1925BF8CB}" type="sibTrans" cxnId="{650DA061-9798-4A35-8ADD-9670959BFBC4}">
      <dgm:prSet/>
      <dgm:spPr/>
      <dgm:t>
        <a:bodyPr/>
        <a:lstStyle/>
        <a:p>
          <a:endParaRPr lang="en-US"/>
        </a:p>
      </dgm:t>
    </dgm:pt>
    <dgm:pt modelId="{937490DA-D8E4-4BB3-8558-19F0257C853D}">
      <dgm:prSet custT="1"/>
      <dgm:spPr/>
      <dgm:t>
        <a:bodyPr/>
        <a:lstStyle/>
        <a:p>
          <a:r>
            <a:rPr lang="en-CA" sz="2000" dirty="0"/>
            <a:t>This project aligns with NSCC’s commitment to </a:t>
          </a:r>
          <a:r>
            <a:rPr lang="en-CA" sz="2000" b="1" i="0" dirty="0"/>
            <a:t>equity, inclusion, and accessibility</a:t>
          </a:r>
          <a:r>
            <a:rPr lang="en-CA" sz="2000" dirty="0"/>
            <a:t>, recognizing accessibility as a social justice issue. By evaluating the 55 commitments in the </a:t>
          </a:r>
          <a:r>
            <a:rPr lang="en-CA" sz="2000" b="1" dirty="0"/>
            <a:t>NSCC Accessibility Plan</a:t>
          </a:r>
          <a:r>
            <a:rPr lang="en-CA" sz="2000" dirty="0"/>
            <a:t>, the institution ensures compliance with the </a:t>
          </a:r>
          <a:r>
            <a:rPr lang="en-CA" sz="2000" b="1" dirty="0"/>
            <a:t>Nova Scotia Accessibility Act </a:t>
          </a:r>
          <a:r>
            <a:rPr lang="en-CA" sz="2000" dirty="0"/>
            <a:t>and the </a:t>
          </a:r>
          <a:r>
            <a:rPr lang="en-CA" sz="2000" b="1" dirty="0"/>
            <a:t>Post-Secondary Accessibility Framework</a:t>
          </a:r>
          <a:r>
            <a:rPr lang="en-CA" sz="2000" dirty="0"/>
            <a:t>.</a:t>
          </a:r>
          <a:endParaRPr lang="en-US" sz="2000" dirty="0"/>
        </a:p>
      </dgm:t>
    </dgm:pt>
    <dgm:pt modelId="{E6572FBF-8311-436A-B44C-BFA5E19567E5}" type="parTrans" cxnId="{A0BB7BF1-8FA3-4376-8CC6-1B6207FA8C81}">
      <dgm:prSet/>
      <dgm:spPr/>
      <dgm:t>
        <a:bodyPr/>
        <a:lstStyle/>
        <a:p>
          <a:endParaRPr lang="en-US"/>
        </a:p>
      </dgm:t>
    </dgm:pt>
    <dgm:pt modelId="{751927E4-79DD-4D7F-A639-5BCDCBB9928B}" type="sibTrans" cxnId="{A0BB7BF1-8FA3-4376-8CC6-1B6207FA8C81}">
      <dgm:prSet/>
      <dgm:spPr/>
      <dgm:t>
        <a:bodyPr/>
        <a:lstStyle/>
        <a:p>
          <a:endParaRPr lang="en-US"/>
        </a:p>
      </dgm:t>
    </dgm:pt>
    <dgm:pt modelId="{3923AECD-8597-4E7D-9649-B85420529A0C}" type="pres">
      <dgm:prSet presAssocID="{24B16DB2-0D97-4C17-ABF0-A4AFFCA77FE1}" presName="Name0" presStyleCnt="0">
        <dgm:presLayoutVars>
          <dgm:dir/>
          <dgm:animLvl val="lvl"/>
          <dgm:resizeHandles val="exact"/>
        </dgm:presLayoutVars>
      </dgm:prSet>
      <dgm:spPr/>
    </dgm:pt>
    <dgm:pt modelId="{18BE2D07-A275-406E-A1EE-26798DA49193}" type="pres">
      <dgm:prSet presAssocID="{937490DA-D8E4-4BB3-8558-19F0257C853D}" presName="boxAndChildren" presStyleCnt="0"/>
      <dgm:spPr/>
    </dgm:pt>
    <dgm:pt modelId="{9ED7E090-BE38-47DE-B0DE-85218CAB4722}" type="pres">
      <dgm:prSet presAssocID="{937490DA-D8E4-4BB3-8558-19F0257C853D}" presName="parentTextBox" presStyleLbl="node1" presStyleIdx="0" presStyleCnt="2"/>
      <dgm:spPr/>
    </dgm:pt>
    <dgm:pt modelId="{59F55E93-50FA-4A64-8F2D-F7B6677E293C}" type="pres">
      <dgm:prSet presAssocID="{C351BD6D-E682-4FBD-A5B6-8BA1925BF8CB}" presName="sp" presStyleCnt="0"/>
      <dgm:spPr/>
    </dgm:pt>
    <dgm:pt modelId="{8A84BD07-3936-4198-B7A0-1EB82826BCD5}" type="pres">
      <dgm:prSet presAssocID="{D088EB1E-12D9-46E6-8D35-CCCBA311D9B7}" presName="arrowAndChildren" presStyleCnt="0"/>
      <dgm:spPr/>
    </dgm:pt>
    <dgm:pt modelId="{E8738DD3-8735-49EB-BACF-E95CEE20EBF8}" type="pres">
      <dgm:prSet presAssocID="{D088EB1E-12D9-46E6-8D35-CCCBA311D9B7}" presName="parentTextArrow" presStyleLbl="node1" presStyleIdx="1" presStyleCnt="2"/>
      <dgm:spPr/>
    </dgm:pt>
  </dgm:ptLst>
  <dgm:cxnLst>
    <dgm:cxn modelId="{9B46EA32-B0D4-4714-9669-2A84980E9369}" type="presOf" srcId="{D088EB1E-12D9-46E6-8D35-CCCBA311D9B7}" destId="{E8738DD3-8735-49EB-BACF-E95CEE20EBF8}" srcOrd="0" destOrd="0" presId="urn:microsoft.com/office/officeart/2005/8/layout/process4"/>
    <dgm:cxn modelId="{650DA061-9798-4A35-8ADD-9670959BFBC4}" srcId="{24B16DB2-0D97-4C17-ABF0-A4AFFCA77FE1}" destId="{D088EB1E-12D9-46E6-8D35-CCCBA311D9B7}" srcOrd="0" destOrd="0" parTransId="{171B3B92-F9CC-436D-89A4-847D4D02E3F9}" sibTransId="{C351BD6D-E682-4FBD-A5B6-8BA1925BF8CB}"/>
    <dgm:cxn modelId="{F780E344-6364-4718-972C-6D541AB24E3C}" type="presOf" srcId="{937490DA-D8E4-4BB3-8558-19F0257C853D}" destId="{9ED7E090-BE38-47DE-B0DE-85218CAB4722}" srcOrd="0" destOrd="0" presId="urn:microsoft.com/office/officeart/2005/8/layout/process4"/>
    <dgm:cxn modelId="{F3D3AEE1-776E-4E08-9606-8E9E90564709}" type="presOf" srcId="{24B16DB2-0D97-4C17-ABF0-A4AFFCA77FE1}" destId="{3923AECD-8597-4E7D-9649-B85420529A0C}" srcOrd="0" destOrd="0" presId="urn:microsoft.com/office/officeart/2005/8/layout/process4"/>
    <dgm:cxn modelId="{A0BB7BF1-8FA3-4376-8CC6-1B6207FA8C81}" srcId="{24B16DB2-0D97-4C17-ABF0-A4AFFCA77FE1}" destId="{937490DA-D8E4-4BB3-8558-19F0257C853D}" srcOrd="1" destOrd="0" parTransId="{E6572FBF-8311-436A-B44C-BFA5E19567E5}" sibTransId="{751927E4-79DD-4D7F-A639-5BCDCBB9928B}"/>
    <dgm:cxn modelId="{39802DC4-9469-492F-AFAB-5ADF9227C945}" type="presParOf" srcId="{3923AECD-8597-4E7D-9649-B85420529A0C}" destId="{18BE2D07-A275-406E-A1EE-26798DA49193}" srcOrd="0" destOrd="0" presId="urn:microsoft.com/office/officeart/2005/8/layout/process4"/>
    <dgm:cxn modelId="{AAE37EDB-72FE-4238-98D2-06660A4C520D}" type="presParOf" srcId="{18BE2D07-A275-406E-A1EE-26798DA49193}" destId="{9ED7E090-BE38-47DE-B0DE-85218CAB4722}" srcOrd="0" destOrd="0" presId="urn:microsoft.com/office/officeart/2005/8/layout/process4"/>
    <dgm:cxn modelId="{A2819E8C-EF3D-43AE-B936-DC2ECE883BFB}" type="presParOf" srcId="{3923AECD-8597-4E7D-9649-B85420529A0C}" destId="{59F55E93-50FA-4A64-8F2D-F7B6677E293C}" srcOrd="1" destOrd="0" presId="urn:microsoft.com/office/officeart/2005/8/layout/process4"/>
    <dgm:cxn modelId="{4729EB5D-F547-474B-972C-DD0ABE73BCE5}" type="presParOf" srcId="{3923AECD-8597-4E7D-9649-B85420529A0C}" destId="{8A84BD07-3936-4198-B7A0-1EB82826BCD5}" srcOrd="2" destOrd="0" presId="urn:microsoft.com/office/officeart/2005/8/layout/process4"/>
    <dgm:cxn modelId="{F0BE4E76-D98D-4D42-84B0-F93F9D9B378D}" type="presParOf" srcId="{8A84BD07-3936-4198-B7A0-1EB82826BCD5}" destId="{E8738DD3-8735-49EB-BACF-E95CEE20EB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7E090-BE38-47DE-B0DE-85218CAB4722}">
      <dsp:nvSpPr>
        <dsp:cNvPr id="0" name=""/>
        <dsp:cNvSpPr/>
      </dsp:nvSpPr>
      <dsp:spPr>
        <a:xfrm>
          <a:off x="0" y="2494538"/>
          <a:ext cx="6949440" cy="1636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This project aligns with NSCC’s commitment to </a:t>
          </a:r>
          <a:r>
            <a:rPr lang="en-CA" sz="2000" b="1" i="0" kern="1200" dirty="0"/>
            <a:t>equity, inclusion, and accessibility</a:t>
          </a:r>
          <a:r>
            <a:rPr lang="en-CA" sz="2000" kern="1200" dirty="0"/>
            <a:t>, recognizing accessibility as a social justice issue. By evaluating the 55 commitments in the </a:t>
          </a:r>
          <a:r>
            <a:rPr lang="en-CA" sz="2000" b="1" kern="1200" dirty="0"/>
            <a:t>NSCC Accessibility Plan</a:t>
          </a:r>
          <a:r>
            <a:rPr lang="en-CA" sz="2000" kern="1200" dirty="0"/>
            <a:t>, the institution ensures compliance with the </a:t>
          </a:r>
          <a:r>
            <a:rPr lang="en-CA" sz="2000" b="1" kern="1200" dirty="0"/>
            <a:t>Nova Scotia Accessibility Act </a:t>
          </a:r>
          <a:r>
            <a:rPr lang="en-CA" sz="2000" kern="1200" dirty="0"/>
            <a:t>and the </a:t>
          </a:r>
          <a:r>
            <a:rPr lang="en-CA" sz="2000" b="1" kern="1200" dirty="0"/>
            <a:t>Post-Secondary Accessibility Framework</a:t>
          </a:r>
          <a:r>
            <a:rPr lang="en-CA" sz="2000" kern="1200" dirty="0"/>
            <a:t>.</a:t>
          </a:r>
          <a:endParaRPr lang="en-US" sz="2000" kern="1200" dirty="0"/>
        </a:p>
      </dsp:txBody>
      <dsp:txXfrm>
        <a:off x="0" y="2494538"/>
        <a:ext cx="6949440" cy="1636687"/>
      </dsp:txXfrm>
    </dsp:sp>
    <dsp:sp modelId="{E8738DD3-8735-49EB-BACF-E95CEE20EBF8}">
      <dsp:nvSpPr>
        <dsp:cNvPr id="0" name=""/>
        <dsp:cNvSpPr/>
      </dsp:nvSpPr>
      <dsp:spPr>
        <a:xfrm rot="10800000">
          <a:off x="0" y="1863"/>
          <a:ext cx="6949440" cy="251722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Commitment to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Accessibility &amp; Equity</a:t>
          </a:r>
          <a:endParaRPr lang="en-US" sz="3200" kern="1200" dirty="0"/>
        </a:p>
      </dsp:txBody>
      <dsp:txXfrm rot="10800000">
        <a:off x="0" y="1863"/>
        <a:ext cx="6949440" cy="1635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By  ALI SWENSON (jan 20, 2025)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noProof="0"/>
              <a:t>By  ALI SWENSON (jan 20, 2025)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08D2-2880-96CF-D82E-B1F8891D35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B213-72DD-713B-4DA8-57ADB524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9DAE9-FF3C-0D4A-0CE0-4E2173A0A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0DA1C-520E-A6B4-B2B1-0336DB9D5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02F8-8F40-09E2-DC4D-1A149E4FCD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51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7F5E7-566E-1245-448A-6C917901A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A69A9-1D56-C499-2D5F-D636B63FE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E5D5F-C2C7-EE60-C9C9-8EC792863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73A3-EC88-193A-4C69-579D423EC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1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F50-E0DF-3D34-E156-686AD116E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5D29-214D-1D58-6439-B13411D11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79FD1-D3CE-7EEA-B2B9-41F8B99D7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5D7AC-A12E-C926-4BEE-905337D1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F3DD-7496-87F3-7E54-F6B0F0AC0A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671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1165-42C2-4CAD-5309-8B5456500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9E0C6-EB03-1BE6-3430-466D2F27A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D62FE-4629-7ACF-AD0C-AB10F1359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7A3A-574D-489F-B2E9-4873B7CC6F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4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0FCE-5BAC-37AE-83C9-871FD12734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5A49-C7A8-3E74-2338-C2D8B0C35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4608-0B8B-FD46-3793-A52429F31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  <p:sldLayoutId id="214748368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ublic.tableau.com/app/profile/elaine.candido.da.silva/viz/NSCCAccessibilityPlanSummer/NSCCPlanPortrait?publish=ye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NSCC Accessibility Plan Evaluation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</a:t>
            </a:r>
            <a:r>
              <a:rPr lang="en-US" sz="4000" dirty="0"/>
              <a:t>Elaine da Silva (DA)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KPI</a:t>
            </a:r>
            <a:r>
              <a:rPr lang="en-US"/>
              <a:t>: </a:t>
            </a:r>
            <a:r>
              <a:rPr lang="en-CA"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Accessibility Plan Adherence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5024247" cy="3877055"/>
          </a:xfrm>
        </p:spPr>
        <p:txBody>
          <a:bodyPr>
            <a:normAutofit/>
          </a:bodyPr>
          <a:lstStyle/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CA" dirty="0">
                <a:solidFill>
                  <a:srgbClr val="595959"/>
                </a:solidFill>
                <a:latin typeface="Constantia" panose="02030602050306030303" pitchFamily="18" charset="0"/>
              </a:rPr>
              <a:t>H</a:t>
            </a:r>
            <a:r>
              <a:rPr lang="en-CA" b="0" i="0" dirty="0">
                <a:solidFill>
                  <a:srgbClr val="595959"/>
                </a:solidFill>
                <a:effectLst/>
                <a:latin typeface="Constantia" panose="02030602050306030303" pitchFamily="18" charset="0"/>
              </a:rPr>
              <a:t>ow well the NSCC Accessibility Plan is being implemented based on the 55 commitments and the 8 priority areas.</a:t>
            </a:r>
            <a:endParaRPr lang="en-CA" dirty="0">
              <a:solidFill>
                <a:srgbClr val="595959"/>
              </a:solidFill>
              <a:effectLst/>
              <a:latin typeface="Constantia" panose="02030602050306030303" pitchFamily="18" charset="0"/>
              <a:ea typeface="Constantia" panose="02030602050306030303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CA" b="1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Formula: </a:t>
            </a:r>
            <a:r>
              <a:rPr lang="en-CA" dirty="0">
                <a:solidFill>
                  <a:srgbClr val="595959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Example, 47/55*100 </a:t>
            </a:r>
            <a:r>
              <a:rPr lang="en-CA" dirty="0">
                <a:solidFill>
                  <a:srgbClr val="595959"/>
                </a:solidFill>
                <a:latin typeface="Constantia" panose="02030602050306030303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CA" dirty="0">
                <a:solidFill>
                  <a:srgbClr val="595959"/>
                </a:solidFill>
                <a:latin typeface="Constantia" panose="02030602050306030303" pitchFamily="18" charset="0"/>
                <a:cs typeface="Times New Roman" panose="02020603050405020304" pitchFamily="18" charset="0"/>
              </a:rPr>
              <a:t> 85.45%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CA" b="1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Goal:  </a:t>
            </a:r>
            <a:r>
              <a:rPr lang="en-CA" dirty="0">
                <a:solidFill>
                  <a:srgbClr val="595959"/>
                </a:solidFill>
                <a:effectLst/>
                <a:latin typeface="Constantia" panose="02030602050306030303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85% or higher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 t="7646" b="7646"/>
          <a:stretch/>
        </p:blipFill>
        <p:spPr>
          <a:xfrm>
            <a:off x="6357747" y="2039112"/>
            <a:ext cx="4576953" cy="3877055"/>
          </a:xfrm>
          <a:noFill/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B841A3B2-84B8-603D-AD1A-0C43AE5B9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D618-BCF3-6B23-8333-95DFB7DD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/>
              <a:t>Schedule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A257-7602-E2F1-BB42-DDDEC8ABA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99EA9E26-F8AF-A8DE-AE8D-226757383E8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22968889"/>
              </p:ext>
            </p:extLst>
          </p:nvPr>
        </p:nvGraphicFramePr>
        <p:xfrm>
          <a:off x="914400" y="2189032"/>
          <a:ext cx="10360026" cy="233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022">
                  <a:extLst>
                    <a:ext uri="{9D8B030D-6E8A-4147-A177-3AD203B41FA5}">
                      <a16:colId xmlns:a16="http://schemas.microsoft.com/office/drawing/2014/main" val="2071922807"/>
                    </a:ext>
                  </a:extLst>
                </a:gridCol>
                <a:gridCol w="5582147">
                  <a:extLst>
                    <a:ext uri="{9D8B030D-6E8A-4147-A177-3AD203B41FA5}">
                      <a16:colId xmlns:a16="http://schemas.microsoft.com/office/drawing/2014/main" val="3992423158"/>
                    </a:ext>
                  </a:extLst>
                </a:gridCol>
                <a:gridCol w="3432857">
                  <a:extLst>
                    <a:ext uri="{9D8B030D-6E8A-4147-A177-3AD203B41FA5}">
                      <a16:colId xmlns:a16="http://schemas.microsoft.com/office/drawing/2014/main" val="1857010716"/>
                    </a:ext>
                  </a:extLst>
                </a:gridCol>
              </a:tblGrid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No</a:t>
                      </a:r>
                      <a:r>
                        <a:rPr lang="en-CA" sz="1800" b="1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. </a:t>
                      </a:r>
                      <a:endParaRPr lang="en-CA" sz="2900" b="1" i="0" dirty="0">
                        <a:effectLst/>
                      </a:endParaRPr>
                    </a:p>
                  </a:txBody>
                  <a:tcPr marL="147808" marR="147808" marT="73904" marB="73904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Milestone </a:t>
                      </a:r>
                      <a:endParaRPr lang="en-CA" sz="2900" b="1" i="0">
                        <a:effectLst/>
                      </a:endParaRPr>
                    </a:p>
                  </a:txBody>
                  <a:tcPr marL="147808" marR="147808" marT="73904" marB="73904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Completion Date </a:t>
                      </a:r>
                      <a:endParaRPr lang="en-CA" sz="2900" b="1" i="0">
                        <a:effectLst/>
                      </a:endParaRPr>
                    </a:p>
                  </a:txBody>
                  <a:tcPr marL="147808" marR="147808" marT="73904" marB="73904" anchor="ctr"/>
                </a:tc>
                <a:extLst>
                  <a:ext uri="{0D108BD9-81ED-4DB2-BD59-A6C34878D82A}">
                    <a16:rowId xmlns:a16="http://schemas.microsoft.com/office/drawing/2014/main" val="3296401724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Project Kickoff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Jan 31,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1707018279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2 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Project Charter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7,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3837945930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Data Gather, Compilation and Analysis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14,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1757514166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4 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Draft Report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21,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2141476279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 dirty="0"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en-CA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Final Report 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28, 2025 </a:t>
                      </a:r>
                      <a:endParaRPr lang="en-US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366195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1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DA7F-0270-3376-A1E8-E840F0DC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77F535A-24D7-33D1-AF7C-483A72F6D9D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71D6A-C3A2-824A-9CD1-816CD11BE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84F8D0-3CCB-3E0B-07EA-D1A7945A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>
                <a:hlinkClick r:id="rId2"/>
              </a:rPr>
              <a:t>Tableau Dashboard</a:t>
            </a:r>
            <a:endParaRPr lang="en-US" dirty="0"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C74B23-F33B-3D05-7D3C-0C29511149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848856" y="925497"/>
            <a:ext cx="3867912" cy="5007005"/>
          </a:xfrm>
          <a:noFill/>
        </p:spPr>
      </p:pic>
    </p:spTree>
    <p:extLst>
      <p:ext uri="{BB962C8B-B14F-4D97-AF65-F5344CB8AC3E}">
        <p14:creationId xmlns:p14="http://schemas.microsoft.com/office/powerpoint/2010/main" val="353673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SCC Plan (Portrait)">
            <a:extLst>
              <a:ext uri="{FF2B5EF4-FFF2-40B4-BE49-F238E27FC236}">
                <a16:creationId xmlns:a16="http://schemas.microsoft.com/office/drawing/2014/main" id="{EE01F4D2-6499-45E8-A727-24A92090E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027" y="0"/>
            <a:ext cx="5297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6C4F-593D-5FEC-53C3-93A32AA6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01A759-119D-7760-75CF-546EDF47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Rationale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F5CC2-FB77-8F68-C701-C70FAC33D34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/>
        </p:blipFill>
        <p:spPr>
          <a:xfrm>
            <a:off x="601165" y="3135437"/>
            <a:ext cx="2457450" cy="18669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E2ED2-C841-52A4-A52E-79EF7703E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F61CEC13-D030-44C6-EA24-3927A184EDF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98272485"/>
              </p:ext>
            </p:extLst>
          </p:nvPr>
        </p:nvGraphicFramePr>
        <p:xfrm>
          <a:off x="4097800" y="2039110"/>
          <a:ext cx="6949440" cy="413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17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0B1BDF-6652-14F2-70C7-5E859742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4465"/>
            <a:ext cx="10360152" cy="1504335"/>
          </a:xfrm>
        </p:spPr>
        <p:txBody>
          <a:bodyPr/>
          <a:lstStyle/>
          <a:p>
            <a:pPr algn="ctr"/>
            <a:r>
              <a:rPr lang="en-CA"/>
              <a:t>Nova Scotia Accessibility Act </a:t>
            </a:r>
            <a:br>
              <a:rPr lang="en-CA"/>
            </a:br>
            <a:r>
              <a:rPr lang="en-CA"/>
              <a:t>versus </a:t>
            </a:r>
            <a:br>
              <a:rPr lang="en-CA"/>
            </a:br>
            <a:r>
              <a:rPr lang="en-CA"/>
              <a:t>Post-Secondary Accessibility Framework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6BA6683-0CDA-D48C-AFA2-F1412AE8E5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CA" b="1" dirty="0"/>
              <a:t>Nova Scotia Accessibility 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Provincial legislation mandating a barrier-free Nova Scotia by 2030.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It applies to all sectors, including education, employment, transportation and the built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It requires all post-secondary institutions to remove barriers.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7780EE-F75A-4AA3-F378-6D5CF95ABD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Post-Secondary Accessibility Framework</a:t>
            </a:r>
            <a:r>
              <a:rPr lang="en-CA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 guide specifically for post-secondary institutions in Nova Scotia to help them comply with the Accessibility Act.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It focuses on equal access to education, policies and infrastructure in colleges and universities.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It helps institutions implement accessibility improvements in accordance with the mandates of the NS Act.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39C71-3E81-CFE9-7E27-3AB540F1C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5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60049-9A1E-4342-E87F-AD1B14CA2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8BC8144-07D5-5B8D-57F1-716A5008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Goals</a:t>
            </a:r>
          </a:p>
        </p:txBody>
      </p:sp>
      <p:pic>
        <p:nvPicPr>
          <p:cNvPr id="7" name="Content Placeholder 6" descr="A group of hands holding a sign">
            <a:extLst>
              <a:ext uri="{FF2B5EF4-FFF2-40B4-BE49-F238E27FC236}">
                <a16:creationId xmlns:a16="http://schemas.microsoft.com/office/drawing/2014/main" id="{1E3625B1-F64E-7F04-70D4-6486DEC2BE5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914399" y="3170772"/>
            <a:ext cx="2816352" cy="1577157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BABC4-ABD4-AF84-7B6B-1F34EB0B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A0C3BE8B-3D2D-4B99-C95E-3183A818584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58541832"/>
              </p:ext>
            </p:extLst>
          </p:nvPr>
        </p:nvGraphicFramePr>
        <p:xfrm>
          <a:off x="4097800" y="2518578"/>
          <a:ext cx="6949441" cy="2982320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{2D5ABB26-0587-4C30-8999-92F81FD0307C}</a:tableStyleId>
              </a:tblPr>
              <a:tblGrid>
                <a:gridCol w="1859942">
                  <a:extLst>
                    <a:ext uri="{9D8B030D-6E8A-4147-A177-3AD203B41FA5}">
                      <a16:colId xmlns:a16="http://schemas.microsoft.com/office/drawing/2014/main" val="1701455628"/>
                    </a:ext>
                  </a:extLst>
                </a:gridCol>
                <a:gridCol w="2498448">
                  <a:extLst>
                    <a:ext uri="{9D8B030D-6E8A-4147-A177-3AD203B41FA5}">
                      <a16:colId xmlns:a16="http://schemas.microsoft.com/office/drawing/2014/main" val="2712442925"/>
                    </a:ext>
                  </a:extLst>
                </a:gridCol>
                <a:gridCol w="2591051">
                  <a:extLst>
                    <a:ext uri="{9D8B030D-6E8A-4147-A177-3AD203B41FA5}">
                      <a16:colId xmlns:a16="http://schemas.microsoft.com/office/drawing/2014/main" val="3937046975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000" b="1" i="0" cap="all" spc="6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Goals </a:t>
                      </a:r>
                      <a:endParaRPr lang="en-CA" sz="1000" b="1" i="0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816" marR="112816" marT="112816" marB="1128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000" b="1" i="0" cap="all" spc="6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Expectations </a:t>
                      </a:r>
                      <a:endParaRPr lang="en-CA" sz="10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816" marR="112816" marT="112816" marB="1128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000" b="1" i="0" cap="all" spc="6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Real outcomes</a:t>
                      </a:r>
                      <a:endParaRPr lang="en-CA" sz="10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816" marR="112816" marT="112816" marB="1128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07735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the Accessibility Plan Performance</a:t>
                      </a:r>
                    </a:p>
                  </a:txBody>
                  <a:tcPr marL="85842" marR="64627" marT="66033" marB="752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CA" sz="13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 the status of the 55 commitments in the NSCC Accessibility Plan (2022-2025)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CA" sz="1300" b="0" i="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Accessibility Planning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30854"/>
                  </a:ext>
                </a:extLst>
              </a:tr>
              <a:tr h="85438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Storytelling &amp; Insights</a:t>
                      </a:r>
                    </a:p>
                  </a:txBody>
                  <a:tcPr marL="85842" marR="64627" marT="66033" marB="752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narrative derived from the MS Forms submissions  and the Survey results from the accessibility feedback process.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cap="none" spc="0" dirty="0">
                          <a:solidFill>
                            <a:schemeClr val="tx1"/>
                          </a:solidFill>
                          <a:effectLst/>
                        </a:rPr>
                        <a:t>No structured or reliable data to tell a story.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29507"/>
                  </a:ext>
                </a:extLst>
              </a:tr>
              <a:tr h="85438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Promote Institutional Transparency. </a:t>
                      </a:r>
                    </a:p>
                  </a:txBody>
                  <a:tcPr marL="85842" marR="64627" marT="66033" marB="752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Communicate findings to stakeholders to ensure accountability.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on accessibility progress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9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S</a:t>
            </a:r>
            <a:r>
              <a:rPr lang="en-US"/>
              <a:t>cope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793077-5CA0-4FA6-C031-3643E6E76D8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53175034"/>
              </p:ext>
            </p:extLst>
          </p:nvPr>
        </p:nvGraphicFramePr>
        <p:xfrm>
          <a:off x="1237451" y="2039111"/>
          <a:ext cx="9713925" cy="2644787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4860789">
                  <a:extLst>
                    <a:ext uri="{9D8B030D-6E8A-4147-A177-3AD203B41FA5}">
                      <a16:colId xmlns:a16="http://schemas.microsoft.com/office/drawing/2014/main" val="3876593301"/>
                    </a:ext>
                  </a:extLst>
                </a:gridCol>
                <a:gridCol w="4853136">
                  <a:extLst>
                    <a:ext uri="{9D8B030D-6E8A-4147-A177-3AD203B41FA5}">
                      <a16:colId xmlns:a16="http://schemas.microsoft.com/office/drawing/2014/main" val="2195123489"/>
                    </a:ext>
                  </a:extLst>
                </a:gridCol>
              </a:tblGrid>
              <a:tr h="45673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In Scope </a:t>
                      </a:r>
                      <a:endParaRPr lang="en-CA" sz="16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24342" marT="124342" marB="1243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Out of Scope </a:t>
                      </a:r>
                      <a:endParaRPr lang="en-CA" sz="16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24342" marT="124342" marB="1243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04553"/>
                  </a:ext>
                </a:extLst>
              </a:tr>
              <a:tr h="7293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Data Collection &amp; Validation: gathering reports from department leads on accessibility initiatives and verifying their accuracy. </a:t>
                      </a:r>
                      <a:endParaRPr lang="en-CA" sz="13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Creating new data sources: The project will use existing reports and stakeholder input but will not generate new data collection systems. </a:t>
                      </a:r>
                      <a:endParaRPr lang="en-CA" sz="13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4061"/>
                  </a:ext>
                </a:extLst>
              </a:tr>
              <a:tr h="7293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Data Analysis &amp; Reporting: Analyzing qualitative and quantitative findings to identify gaps, success, and areas for improvement. </a:t>
                      </a:r>
                      <a:endParaRPr lang="en-CA" sz="13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Implementing new accessibility measures: The project will provide recommendations, but actual changes will be planned and executed separately.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425105"/>
                  </a:ext>
                </a:extLst>
              </a:tr>
              <a:tr h="7293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Final Report Submission: Delivering a structured performance report with findings, recommendations, and a roadmap for future accessibility improvements. </a:t>
                      </a:r>
                      <a:endParaRPr lang="en-CA" sz="13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Decision-making on future accessibility plans: The project will provide insights and recommendations, but approval and execution of changes will be handled by NSCC leadership.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BA7FB-9DD4-18CD-13C4-A9E412E0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E9E24A-57B8-3D60-0B04-4341821B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2AE7E-BC40-7675-F505-6AF7CB69E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96F1B68-2C49-5B72-77E5-AD03D181BD0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79836607"/>
              </p:ext>
            </p:extLst>
          </p:nvPr>
        </p:nvGraphicFramePr>
        <p:xfrm>
          <a:off x="970575" y="2039111"/>
          <a:ext cx="10247676" cy="337413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{2D5ABB26-0587-4C30-8999-92F81FD0307C}</a:tableStyleId>
              </a:tblPr>
              <a:tblGrid>
                <a:gridCol w="2752229">
                  <a:extLst>
                    <a:ext uri="{9D8B030D-6E8A-4147-A177-3AD203B41FA5}">
                      <a16:colId xmlns:a16="http://schemas.microsoft.com/office/drawing/2014/main" val="3811233864"/>
                    </a:ext>
                  </a:extLst>
                </a:gridCol>
                <a:gridCol w="6036789">
                  <a:extLst>
                    <a:ext uri="{9D8B030D-6E8A-4147-A177-3AD203B41FA5}">
                      <a16:colId xmlns:a16="http://schemas.microsoft.com/office/drawing/2014/main" val="1121155558"/>
                    </a:ext>
                  </a:extLst>
                </a:gridCol>
                <a:gridCol w="1458658">
                  <a:extLst>
                    <a:ext uri="{9D8B030D-6E8A-4147-A177-3AD203B41FA5}">
                      <a16:colId xmlns:a16="http://schemas.microsoft.com/office/drawing/2014/main" val="1408803275"/>
                    </a:ext>
                  </a:extLst>
                </a:gridCol>
              </a:tblGrid>
              <a:tr h="61166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700" b="0" i="0" cap="none" spc="0" dirty="0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</a:rPr>
                        <a:t>Deliverable </a:t>
                      </a:r>
                      <a:endParaRPr lang="en-CA" sz="17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700" b="0" i="0" kern="1200" cap="none" spc="0" dirty="0" err="1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Description</a:t>
                      </a:r>
                      <a:endParaRPr lang="en-CA" sz="1700" b="0" i="0" kern="1200" cap="none" spc="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700" b="0" i="0" cap="none" spc="0" dirty="0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</a:rPr>
                        <a:t>Deadline</a:t>
                      </a:r>
                      <a:endParaRPr lang="en-CA" sz="17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51974"/>
                  </a:ext>
                </a:extLst>
              </a:tr>
              <a:tr h="85112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Project Charter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the project charter using the template provided. Formal document outlining the project’s goals, scope, stakeholders, and execution plan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7,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20468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Data Gather, Compilation and Analysis </a:t>
                      </a:r>
                      <a:endParaRPr lang="en-CA" sz="14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Gather reports from department leads and validate data accuracy. Compiled and validated data on the 55 key commitments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14,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8592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Draft Report </a:t>
                      </a:r>
                      <a:endParaRPr lang="en-US" sz="14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Structured document outlining findings, trends, and recommendations. It includes the data from the spreadsheet and the surveys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21,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9315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Final Report  </a:t>
                      </a:r>
                      <a:endParaRPr lang="en-US" sz="14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and finalized version of the accessibility evaluation report and storytelling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28,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1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11A5B-3041-684C-EC9B-881CE9E8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21ED7D0-220C-EBCB-7630-9DAC371B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Team Structure</a:t>
            </a:r>
          </a:p>
        </p:txBody>
      </p:sp>
      <p:pic>
        <p:nvPicPr>
          <p:cNvPr id="8" name="Content Placeholder 7" descr="A diagram of people with text&#10;&#10;AI-generated content may be incorrect.">
            <a:extLst>
              <a:ext uri="{FF2B5EF4-FFF2-40B4-BE49-F238E27FC236}">
                <a16:creationId xmlns:a16="http://schemas.microsoft.com/office/drawing/2014/main" id="{631B0F7C-3961-9F36-50C3-4422A91C28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399" y="2470152"/>
            <a:ext cx="3364992" cy="3042408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4C09-861A-C9FF-9C24-5750A9A43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8F1B338-7349-A7ED-87A3-FAC0799FDFE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18977208"/>
              </p:ext>
            </p:extLst>
          </p:nvPr>
        </p:nvGraphicFramePr>
        <p:xfrm>
          <a:off x="5017698" y="2039112"/>
          <a:ext cx="5989467" cy="3990504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1225786">
                  <a:extLst>
                    <a:ext uri="{9D8B030D-6E8A-4147-A177-3AD203B41FA5}">
                      <a16:colId xmlns:a16="http://schemas.microsoft.com/office/drawing/2014/main" val="936137595"/>
                    </a:ext>
                  </a:extLst>
                </a:gridCol>
                <a:gridCol w="3591701">
                  <a:extLst>
                    <a:ext uri="{9D8B030D-6E8A-4147-A177-3AD203B41FA5}">
                      <a16:colId xmlns:a16="http://schemas.microsoft.com/office/drawing/2014/main" val="895643944"/>
                    </a:ext>
                  </a:extLst>
                </a:gridCol>
                <a:gridCol w="1171980">
                  <a:extLst>
                    <a:ext uri="{9D8B030D-6E8A-4147-A177-3AD203B41FA5}">
                      <a16:colId xmlns:a16="http://schemas.microsoft.com/office/drawing/2014/main" val="1086908360"/>
                    </a:ext>
                  </a:extLst>
                </a:gridCol>
              </a:tblGrid>
              <a:tr h="29819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1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Project Role </a:t>
                      </a:r>
                      <a:endParaRPr lang="en-CA" sz="13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1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Responsibilities </a:t>
                      </a:r>
                      <a:endParaRPr lang="en-CA" sz="13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1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Assigned to </a:t>
                      </a:r>
                      <a:endParaRPr lang="en-CA" sz="13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207850"/>
                  </a:ext>
                </a:extLst>
              </a:tr>
              <a:tr h="78298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Project Sponsor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CA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Ensures compliance with the Nova Scotia Accessibility Act, oversees resource allocation, and aligns accessibility initiatives with NSCC’s equity and inclusion strategies. </a:t>
                      </a:r>
                      <a:endParaRPr lang="en-CA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HREI - </a:t>
                      </a:r>
                      <a:r>
                        <a:rPr lang="en-CA" sz="1200" b="0" i="0" kern="120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Human Rights, Equity, and Inclusion</a:t>
                      </a:r>
                      <a:r>
                        <a:rPr lang="en-US" sz="1200" b="0" i="0" kern="120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798823"/>
                  </a:ext>
                </a:extLst>
              </a:tr>
              <a:tr h="94078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Key Stakeholder</a:t>
                      </a: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CA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Provides strategic oversight, ensure alignment with NSCC’s accessibility and equity goals, and grant final approval on major deliverables and changes. </a:t>
                      </a:r>
                      <a:endParaRPr lang="en-CA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Jamus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111540"/>
                  </a:ext>
                </a:extLst>
              </a:tr>
              <a:tr h="11005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Project Manager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CA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Oversees project progress, manages stakeholders, and ensures goals are met. Also, facilitates communication between teams, support the development team, and ensure deliverables align with the project timeline and objectives. </a:t>
                      </a:r>
                      <a:endParaRPr lang="en-CA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Beth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37263"/>
                  </a:ext>
                </a:extLst>
              </a:tr>
              <a:tr h="78202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200" b="1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Development Team</a:t>
                      </a:r>
                      <a:r>
                        <a:rPr lang="en-US" sz="12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US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CA" sz="12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Performs technical work, including processing, analyzing, and organizing data from spreadsheets and surveys to generate insights to support decision-making. </a:t>
                      </a:r>
                      <a:endParaRPr lang="en-CA" sz="12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02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</a:pPr>
                      <a:r>
                        <a:rPr lang="en-US" sz="12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Dylan, Elaine </a:t>
                      </a:r>
                      <a:endParaRPr lang="en-US" sz="12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1649" marR="81649" marT="57155" marB="5715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06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95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 err="1"/>
              <a:t>Datasources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A5757B-196F-30BC-CC6E-D235288CCB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6618" b="3868"/>
          <a:stretch/>
        </p:blipFill>
        <p:spPr>
          <a:xfrm>
            <a:off x="914399" y="2039111"/>
            <a:ext cx="6729984" cy="3840480"/>
          </a:xfr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Spreadsheet with the 55 commitments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Surveys and MS Forms results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/>
              <a:t>Tools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F5DDE0-3823-38E5-92F2-AB0AF0FFBB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623125" y="1759428"/>
            <a:ext cx="4589511" cy="299465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55499125"/>
              </p:ext>
            </p:extLst>
          </p:nvPr>
        </p:nvGraphicFramePr>
        <p:xfrm>
          <a:off x="1268726" y="2039111"/>
          <a:ext cx="4942338" cy="390448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{C4B1156A-380E-4F78-BDF5-A606A8083BF9}</a:tableStyleId>
              </a:tblPr>
              <a:tblGrid>
                <a:gridCol w="156505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37728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39101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TOOL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>
                          <a:solidFill>
                            <a:schemeClr val="bg1"/>
                          </a:solidFill>
                        </a:rPr>
                        <a:t>USED FOR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93608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VISIO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Team structure and Schedule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93608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Spreadsheet with 55 commitments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84564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MS forms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Survey 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93608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Power BI Report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tx1"/>
                          </a:solidFill>
                        </a:rPr>
                        <a:t>Visualization and Insights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2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{E34C6C88-5005-4664-A8BA-F620701A74EC}tf11964407_win32</Template>
  <TotalTime>1031</TotalTime>
  <Words>845</Words>
  <Application>Microsoft Office PowerPoint</Application>
  <PresentationFormat>Widescreen</PresentationFormat>
  <Paragraphs>133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Constantia</vt:lpstr>
      <vt:lpstr>Courier New</vt:lpstr>
      <vt:lpstr>Gill Sans Nova Light</vt:lpstr>
      <vt:lpstr>Sagona Book</vt:lpstr>
      <vt:lpstr>Custom</vt:lpstr>
      <vt:lpstr>NSCC Accessibility Plan Evaluation         Elaine da Silva (DA)</vt:lpstr>
      <vt:lpstr>Rationale</vt:lpstr>
      <vt:lpstr>Nova Scotia Accessibility Act  versus  Post-Secondary Accessibility Framework</vt:lpstr>
      <vt:lpstr>Goals</vt:lpstr>
      <vt:lpstr>Scope</vt:lpstr>
      <vt:lpstr>Deliverables</vt:lpstr>
      <vt:lpstr>Team Structure</vt:lpstr>
      <vt:lpstr>Datasources </vt:lpstr>
      <vt:lpstr>Tools</vt:lpstr>
      <vt:lpstr>KPI: Accessibility Plan Adherence</vt:lpstr>
      <vt:lpstr>Schedule</vt:lpstr>
      <vt:lpstr>PowerPoint Presentation</vt:lpstr>
      <vt:lpstr>Tableau Dashboard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Elaine da Silva</dc:creator>
  <cp:lastModifiedBy>Elaine da Silva</cp:lastModifiedBy>
  <cp:revision>2</cp:revision>
  <dcterms:created xsi:type="dcterms:W3CDTF">2025-01-27T17:12:45Z</dcterms:created>
  <dcterms:modified xsi:type="dcterms:W3CDTF">2025-04-07T20:36:21Z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