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57D821-64B8-4AEF-9348-90879497F7D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2B65FB-61C6-4062-91CF-0F207897486D}">
      <dgm:prSet/>
      <dgm:spPr/>
      <dgm:t>
        <a:bodyPr/>
        <a:lstStyle/>
        <a:p>
          <a:pPr rtl="0"/>
          <a:r>
            <a:rPr lang="en-US" b="1" dirty="0" smtClean="0"/>
            <a:t>IP SOFT Phone Training program</a:t>
          </a:r>
          <a:endParaRPr lang="en-US" dirty="0"/>
        </a:p>
      </dgm:t>
    </dgm:pt>
    <dgm:pt modelId="{9EE34B75-C94B-488F-8CA2-9E30A092F89F}" type="parTrans" cxnId="{6EAD9D6C-3945-4361-AEAC-835CA1B5B3C6}">
      <dgm:prSet/>
      <dgm:spPr/>
      <dgm:t>
        <a:bodyPr/>
        <a:lstStyle/>
        <a:p>
          <a:endParaRPr lang="en-US"/>
        </a:p>
      </dgm:t>
    </dgm:pt>
    <dgm:pt modelId="{DA6C64A2-0BD9-4930-8CD7-AA3EC2E7C2B6}" type="sibTrans" cxnId="{6EAD9D6C-3945-4361-AEAC-835CA1B5B3C6}">
      <dgm:prSet/>
      <dgm:spPr/>
      <dgm:t>
        <a:bodyPr/>
        <a:lstStyle/>
        <a:p>
          <a:endParaRPr lang="en-US"/>
        </a:p>
      </dgm:t>
    </dgm:pt>
    <dgm:pt modelId="{6F34784F-8AE4-474B-930A-37EB75862C90}">
      <dgm:prSet/>
      <dgm:spPr/>
      <dgm:t>
        <a:bodyPr/>
        <a:lstStyle/>
        <a:p>
          <a:pPr rtl="0"/>
          <a:endParaRPr lang="en-US" b="1" dirty="0" smtClean="0"/>
        </a:p>
        <a:p>
          <a:pPr rtl="0"/>
          <a:r>
            <a:rPr lang="en-US" b="1" dirty="0" smtClean="0"/>
            <a:t>Technology</a:t>
          </a:r>
        </a:p>
        <a:p>
          <a:pPr rtl="0"/>
          <a:r>
            <a:rPr lang="en-US" b="1" dirty="0" smtClean="0"/>
            <a:t> </a:t>
          </a:r>
          <a:endParaRPr lang="en-US" b="1" dirty="0"/>
        </a:p>
      </dgm:t>
    </dgm:pt>
    <dgm:pt modelId="{08A9EAA1-4656-4CFA-BB35-078E3B2D5DBE}" type="parTrans" cxnId="{223E17E5-F05E-456B-ACCF-74F03C7881CB}">
      <dgm:prSet/>
      <dgm:spPr/>
      <dgm:t>
        <a:bodyPr/>
        <a:lstStyle/>
        <a:p>
          <a:endParaRPr lang="en-US"/>
        </a:p>
      </dgm:t>
    </dgm:pt>
    <dgm:pt modelId="{FAFAA3F4-BBAF-4914-A9BD-C11DC1137077}" type="sibTrans" cxnId="{223E17E5-F05E-456B-ACCF-74F03C7881CB}">
      <dgm:prSet/>
      <dgm:spPr/>
      <dgm:t>
        <a:bodyPr/>
        <a:lstStyle/>
        <a:p>
          <a:endParaRPr lang="en-US"/>
        </a:p>
      </dgm:t>
    </dgm:pt>
    <dgm:pt modelId="{3F3F1818-3AC8-4241-AE29-BC2182AB43E0}" type="pres">
      <dgm:prSet presAssocID="{3E57D821-64B8-4AEF-9348-90879497F7D6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38270C-A12D-4BE4-B90E-012E57A11733}" type="pres">
      <dgm:prSet presAssocID="{3E57D821-64B8-4AEF-9348-90879497F7D6}" presName="arrow" presStyleLbl="bgShp" presStyleIdx="0" presStyleCnt="1"/>
      <dgm:spPr/>
    </dgm:pt>
    <dgm:pt modelId="{EEEF3D98-465F-4B99-B349-6B0D78B467FA}" type="pres">
      <dgm:prSet presAssocID="{3E57D821-64B8-4AEF-9348-90879497F7D6}" presName="linearProcess" presStyleCnt="0"/>
      <dgm:spPr/>
    </dgm:pt>
    <dgm:pt modelId="{CA1AA98F-284A-44C7-A7C1-C99A6848E3C6}" type="pres">
      <dgm:prSet presAssocID="{F22B65FB-61C6-4062-91CF-0F207897486D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8F4DFB-4636-49A1-A692-DF58A0369098}" type="pres">
      <dgm:prSet presAssocID="{DA6C64A2-0BD9-4930-8CD7-AA3EC2E7C2B6}" presName="sibTrans" presStyleCnt="0"/>
      <dgm:spPr/>
    </dgm:pt>
    <dgm:pt modelId="{64A1C99B-8EFB-4E63-AA41-F8E7B0631718}" type="pres">
      <dgm:prSet presAssocID="{6F34784F-8AE4-474B-930A-37EB75862C90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629B91-2293-4DC0-976F-51D9FA0C18A5}" type="presOf" srcId="{6F34784F-8AE4-474B-930A-37EB75862C90}" destId="{64A1C99B-8EFB-4E63-AA41-F8E7B0631718}" srcOrd="0" destOrd="0" presId="urn:microsoft.com/office/officeart/2005/8/layout/hProcess9"/>
    <dgm:cxn modelId="{6EAD9D6C-3945-4361-AEAC-835CA1B5B3C6}" srcId="{3E57D821-64B8-4AEF-9348-90879497F7D6}" destId="{F22B65FB-61C6-4062-91CF-0F207897486D}" srcOrd="0" destOrd="0" parTransId="{9EE34B75-C94B-488F-8CA2-9E30A092F89F}" sibTransId="{DA6C64A2-0BD9-4930-8CD7-AA3EC2E7C2B6}"/>
    <dgm:cxn modelId="{223E17E5-F05E-456B-ACCF-74F03C7881CB}" srcId="{3E57D821-64B8-4AEF-9348-90879497F7D6}" destId="{6F34784F-8AE4-474B-930A-37EB75862C90}" srcOrd="1" destOrd="0" parTransId="{08A9EAA1-4656-4CFA-BB35-078E3B2D5DBE}" sibTransId="{FAFAA3F4-BBAF-4914-A9BD-C11DC1137077}"/>
    <dgm:cxn modelId="{5CEC2ED1-8BE8-4DCE-B3E2-7BD56305CBFE}" type="presOf" srcId="{3E57D821-64B8-4AEF-9348-90879497F7D6}" destId="{3F3F1818-3AC8-4241-AE29-BC2182AB43E0}" srcOrd="0" destOrd="0" presId="urn:microsoft.com/office/officeart/2005/8/layout/hProcess9"/>
    <dgm:cxn modelId="{76F1E6E4-3925-4D90-A714-192FBF1B4CB9}" type="presOf" srcId="{F22B65FB-61C6-4062-91CF-0F207897486D}" destId="{CA1AA98F-284A-44C7-A7C1-C99A6848E3C6}" srcOrd="0" destOrd="0" presId="urn:microsoft.com/office/officeart/2005/8/layout/hProcess9"/>
    <dgm:cxn modelId="{D785D7E7-CD02-47B5-9840-FA95B62592AC}" type="presParOf" srcId="{3F3F1818-3AC8-4241-AE29-BC2182AB43E0}" destId="{AE38270C-A12D-4BE4-B90E-012E57A11733}" srcOrd="0" destOrd="0" presId="urn:microsoft.com/office/officeart/2005/8/layout/hProcess9"/>
    <dgm:cxn modelId="{2532A9A2-2778-472F-8DEB-7D00B9C42874}" type="presParOf" srcId="{3F3F1818-3AC8-4241-AE29-BC2182AB43E0}" destId="{EEEF3D98-465F-4B99-B349-6B0D78B467FA}" srcOrd="1" destOrd="0" presId="urn:microsoft.com/office/officeart/2005/8/layout/hProcess9"/>
    <dgm:cxn modelId="{6978A25C-407E-4E66-8FE4-BA8B6B1C2BC8}" type="presParOf" srcId="{EEEF3D98-465F-4B99-B349-6B0D78B467FA}" destId="{CA1AA98F-284A-44C7-A7C1-C99A6848E3C6}" srcOrd="0" destOrd="0" presId="urn:microsoft.com/office/officeart/2005/8/layout/hProcess9"/>
    <dgm:cxn modelId="{B9BA4088-547C-4FA8-9C72-B630C9148627}" type="presParOf" srcId="{EEEF3D98-465F-4B99-B349-6B0D78B467FA}" destId="{B88F4DFB-4636-49A1-A692-DF58A0369098}" srcOrd="1" destOrd="0" presId="urn:microsoft.com/office/officeart/2005/8/layout/hProcess9"/>
    <dgm:cxn modelId="{12BFD3DB-AA4E-4814-AB0D-FC05E819C3B3}" type="presParOf" srcId="{EEEF3D98-465F-4B99-B349-6B0D78B467FA}" destId="{64A1C99B-8EFB-4E63-AA41-F8E7B0631718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FA09FE-7109-4A15-9B7C-47FE6CE42CC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7B040E-D0B0-43D8-B81F-BE692D801075}">
      <dgm:prSet custT="1"/>
      <dgm:spPr/>
      <dgm:t>
        <a:bodyPr/>
        <a:lstStyle/>
        <a:p>
          <a:pPr rtl="0"/>
          <a:r>
            <a:rPr lang="en-US" sz="2800" dirty="0" smtClean="0">
              <a:solidFill>
                <a:schemeClr val="tx1"/>
              </a:solidFill>
            </a:rPr>
            <a:t> Helpdesk Jamshedpur</a:t>
          </a:r>
        </a:p>
      </dgm:t>
    </dgm:pt>
    <dgm:pt modelId="{A5685328-8DF2-46BA-964A-141ADF636471}" type="parTrans" cxnId="{FDE88543-A5A5-462A-9954-2D291E1C0940}">
      <dgm:prSet/>
      <dgm:spPr/>
      <dgm:t>
        <a:bodyPr/>
        <a:lstStyle/>
        <a:p>
          <a:endParaRPr lang="en-US"/>
        </a:p>
      </dgm:t>
    </dgm:pt>
    <dgm:pt modelId="{6C7E8FEE-2077-4FEE-B400-FAE2AE29F28A}" type="sibTrans" cxnId="{FDE88543-A5A5-462A-9954-2D291E1C0940}">
      <dgm:prSet/>
      <dgm:spPr/>
      <dgm:t>
        <a:bodyPr/>
        <a:lstStyle/>
        <a:p>
          <a:endParaRPr lang="en-US"/>
        </a:p>
      </dgm:t>
    </dgm:pt>
    <dgm:pt modelId="{51E5E505-A9DD-4792-BC83-98DD663EFDB0}" type="pres">
      <dgm:prSet presAssocID="{29FA09FE-7109-4A15-9B7C-47FE6CE42CC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7E0F9D-E008-4A76-B97B-FCA6A6499D13}" type="pres">
      <dgm:prSet presAssocID="{157B040E-D0B0-43D8-B81F-BE692D801075}" presName="composite" presStyleCnt="0"/>
      <dgm:spPr/>
    </dgm:pt>
    <dgm:pt modelId="{6640EF12-36F6-4C46-A7C2-5A73681B242D}" type="pres">
      <dgm:prSet presAssocID="{157B040E-D0B0-43D8-B81F-BE692D801075}" presName="parTx" presStyleLbl="alignNode1" presStyleIdx="0" presStyleCnt="1" custScaleY="199115" custLinFactNeighborX="-30588" custLinFactNeighborY="660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E756B3-207E-4CC8-B0D9-81CAE69D111C}" type="pres">
      <dgm:prSet presAssocID="{157B040E-D0B0-43D8-B81F-BE692D801075}" presName="desTx" presStyleLbl="alignAccFollowNode1" presStyleIdx="0" presStyleCnt="1" custFlipVert="0" custScaleY="507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E88543-A5A5-462A-9954-2D291E1C0940}" srcId="{29FA09FE-7109-4A15-9B7C-47FE6CE42CCE}" destId="{157B040E-D0B0-43D8-B81F-BE692D801075}" srcOrd="0" destOrd="0" parTransId="{A5685328-8DF2-46BA-964A-141ADF636471}" sibTransId="{6C7E8FEE-2077-4FEE-B400-FAE2AE29F28A}"/>
    <dgm:cxn modelId="{27EBB93F-0005-4A4C-9590-C1A4A9DD9EA4}" type="presOf" srcId="{29FA09FE-7109-4A15-9B7C-47FE6CE42CCE}" destId="{51E5E505-A9DD-4792-BC83-98DD663EFDB0}" srcOrd="0" destOrd="0" presId="urn:microsoft.com/office/officeart/2005/8/layout/hList1"/>
    <dgm:cxn modelId="{3223B8F0-5FD9-4E81-84F3-BF589FD9C92E}" type="presOf" srcId="{157B040E-D0B0-43D8-B81F-BE692D801075}" destId="{6640EF12-36F6-4C46-A7C2-5A73681B242D}" srcOrd="0" destOrd="0" presId="urn:microsoft.com/office/officeart/2005/8/layout/hList1"/>
    <dgm:cxn modelId="{F2EDFC83-993F-4595-BFC4-2F1ED437348A}" type="presParOf" srcId="{51E5E505-A9DD-4792-BC83-98DD663EFDB0}" destId="{377E0F9D-E008-4A76-B97B-FCA6A6499D13}" srcOrd="0" destOrd="0" presId="urn:microsoft.com/office/officeart/2005/8/layout/hList1"/>
    <dgm:cxn modelId="{74298C2C-5B31-4E62-A5E6-01FBC2EDB7A9}" type="presParOf" srcId="{377E0F9D-E008-4A76-B97B-FCA6A6499D13}" destId="{6640EF12-36F6-4C46-A7C2-5A73681B242D}" srcOrd="0" destOrd="0" presId="urn:microsoft.com/office/officeart/2005/8/layout/hList1"/>
    <dgm:cxn modelId="{1D0FC4ED-95C2-46EF-AAB3-12CBCEA3BF96}" type="presParOf" srcId="{377E0F9D-E008-4A76-B97B-FCA6A6499D13}" destId="{B7E756B3-207E-4CC8-B0D9-81CAE69D111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38270C-A12D-4BE4-B90E-012E57A11733}">
      <dsp:nvSpPr>
        <dsp:cNvPr id="0" name=""/>
        <dsp:cNvSpPr/>
      </dsp:nvSpPr>
      <dsp:spPr>
        <a:xfrm>
          <a:off x="628649" y="0"/>
          <a:ext cx="7124700" cy="25860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1AA98F-284A-44C7-A7C1-C99A6848E3C6}">
      <dsp:nvSpPr>
        <dsp:cNvPr id="0" name=""/>
        <dsp:cNvSpPr/>
      </dsp:nvSpPr>
      <dsp:spPr>
        <a:xfrm>
          <a:off x="1574182" y="775811"/>
          <a:ext cx="2514600" cy="1034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IP SOFT Phone Training program</a:t>
          </a:r>
          <a:endParaRPr lang="en-US" sz="1500" kern="1200" dirty="0"/>
        </a:p>
      </dsp:txBody>
      <dsp:txXfrm>
        <a:off x="1624678" y="826307"/>
        <a:ext cx="2413608" cy="933423"/>
      </dsp:txXfrm>
    </dsp:sp>
    <dsp:sp modelId="{64A1C99B-8EFB-4E63-AA41-F8E7B0631718}">
      <dsp:nvSpPr>
        <dsp:cNvPr id="0" name=""/>
        <dsp:cNvSpPr/>
      </dsp:nvSpPr>
      <dsp:spPr>
        <a:xfrm>
          <a:off x="4293217" y="775811"/>
          <a:ext cx="2514600" cy="1034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b="1" kern="1200" dirty="0" smtClean="0"/>
        </a:p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Technology</a:t>
          </a:r>
        </a:p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 </a:t>
          </a:r>
          <a:endParaRPr lang="en-US" sz="1500" b="1" kern="1200" dirty="0"/>
        </a:p>
      </dsp:txBody>
      <dsp:txXfrm>
        <a:off x="4343713" y="826307"/>
        <a:ext cx="2413608" cy="9334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48F85-2D9B-4E2C-83E6-4D51C50019A8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DFF44-91CD-42E7-A8B2-C1E26D3F37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25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B46F71-8DF6-4B8C-863A-956828A57DB5}" type="slidenum">
              <a:rPr lang="en-US" smtClean="0">
                <a:cs typeface="Arial" charset="0"/>
              </a:rPr>
              <a:pPr/>
              <a:t>1</a:t>
            </a:fld>
            <a:endParaRPr lang="en-US" smtClean="0">
              <a:cs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smtClean="0"/>
          </a:p>
          <a:p>
            <a:pPr marL="228600" indent="-228600"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8926F-53E5-40BF-8A57-7E573E8ABED5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768C-9843-43D3-AF7D-70A2E8DB5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8926F-53E5-40BF-8A57-7E573E8ABED5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768C-9843-43D3-AF7D-70A2E8DB5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8926F-53E5-40BF-8A57-7E573E8ABED5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768C-9843-43D3-AF7D-70A2E8DB5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8926F-53E5-40BF-8A57-7E573E8ABED5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768C-9843-43D3-AF7D-70A2E8DB5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8926F-53E5-40BF-8A57-7E573E8ABED5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768C-9843-43D3-AF7D-70A2E8DB5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8926F-53E5-40BF-8A57-7E573E8ABED5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768C-9843-43D3-AF7D-70A2E8DB5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8926F-53E5-40BF-8A57-7E573E8ABED5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768C-9843-43D3-AF7D-70A2E8DB5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8926F-53E5-40BF-8A57-7E573E8ABED5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768C-9843-43D3-AF7D-70A2E8DB5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8926F-53E5-40BF-8A57-7E573E8ABED5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768C-9843-43D3-AF7D-70A2E8DB5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8926F-53E5-40BF-8A57-7E573E8ABED5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768C-9843-43D3-AF7D-70A2E8DB5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8926F-53E5-40BF-8A57-7E573E8ABED5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768C-9843-43D3-AF7D-70A2E8DB5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8926F-53E5-40BF-8A57-7E573E8ABED5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7768C-9843-43D3-AF7D-70A2E8DB5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762000" y="2590800"/>
            <a:ext cx="7086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en-US" sz="2800" b="1" u="sng">
              <a:solidFill>
                <a:schemeClr val="tx2"/>
              </a:solidFill>
              <a:effectLst/>
              <a:latin typeface="Trebuchet MS" pitchFamily="34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457200" y="1981200"/>
          <a:ext cx="8382000" cy="2586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advTm="6000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143000"/>
            <a:ext cx="5324475" cy="4572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Rectangle 2"/>
          <p:cNvSpPr/>
          <p:nvPr/>
        </p:nvSpPr>
        <p:spPr>
          <a:xfrm>
            <a:off x="6096000" y="2819400"/>
            <a:ext cx="1877437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Click on Next Button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6000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90600"/>
            <a:ext cx="5486400" cy="4800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Rectangle 2"/>
          <p:cNvSpPr/>
          <p:nvPr/>
        </p:nvSpPr>
        <p:spPr>
          <a:xfrm>
            <a:off x="6477000" y="2057400"/>
            <a:ext cx="2362199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Select  Local Area Network and click on next button </a:t>
            </a:r>
          </a:p>
        </p:txBody>
      </p:sp>
    </p:spTree>
  </p:cSld>
  <p:clrMapOvr>
    <a:masterClrMapping/>
  </p:clrMapOvr>
  <p:transition advTm="6000">
    <p:pull dir="l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1" y="1219200"/>
            <a:ext cx="4800600" cy="4724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Rectangle 2"/>
          <p:cNvSpPr/>
          <p:nvPr/>
        </p:nvSpPr>
        <p:spPr>
          <a:xfrm>
            <a:off x="5943600" y="2514600"/>
            <a:ext cx="19111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Click on Next  button </a:t>
            </a:r>
          </a:p>
        </p:txBody>
      </p:sp>
    </p:spTree>
  </p:cSld>
  <p:clrMapOvr>
    <a:masterClrMapping/>
  </p:clrMapOvr>
  <p:transition advTm="6000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19200"/>
            <a:ext cx="5133975" cy="4800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Rectangle 2"/>
          <p:cNvSpPr/>
          <p:nvPr/>
        </p:nvSpPr>
        <p:spPr>
          <a:xfrm>
            <a:off x="6477000" y="2819400"/>
            <a:ext cx="19111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Click on Next  button </a:t>
            </a:r>
          </a:p>
        </p:txBody>
      </p:sp>
    </p:spTree>
  </p:cSld>
  <p:clrMapOvr>
    <a:masterClrMapping/>
  </p:clrMapOvr>
  <p:transition advTm="6000">
    <p:randomBa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95400"/>
            <a:ext cx="5600700" cy="4495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Rectangle 2"/>
          <p:cNvSpPr/>
          <p:nvPr/>
        </p:nvSpPr>
        <p:spPr>
          <a:xfrm>
            <a:off x="6477000" y="1904998"/>
            <a:ext cx="2133599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Select  Headset to Handset and click on next button </a:t>
            </a:r>
          </a:p>
        </p:txBody>
      </p:sp>
    </p:spTree>
  </p:cSld>
  <p:clrMapOvr>
    <a:masterClrMapping/>
  </p:clrMapOvr>
  <p:transition advTm="6000">
    <p:zoom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5419725" cy="4495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Rectangle 2"/>
          <p:cNvSpPr/>
          <p:nvPr/>
        </p:nvSpPr>
        <p:spPr>
          <a:xfrm>
            <a:off x="6400800" y="2514600"/>
            <a:ext cx="19111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Click on Next  button </a:t>
            </a:r>
          </a:p>
        </p:txBody>
      </p:sp>
    </p:spTree>
  </p:cSld>
  <p:clrMapOvr>
    <a:masterClrMapping/>
  </p:clrMapOvr>
  <p:transition advTm="6000">
    <p:pull dir="l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66800"/>
            <a:ext cx="5429250" cy="4800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Rectangle 2"/>
          <p:cNvSpPr/>
          <p:nvPr/>
        </p:nvSpPr>
        <p:spPr>
          <a:xfrm>
            <a:off x="6477000" y="2743200"/>
            <a:ext cx="19111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Click on Next  button </a:t>
            </a:r>
          </a:p>
        </p:txBody>
      </p:sp>
    </p:spTree>
  </p:cSld>
  <p:clrMapOvr>
    <a:masterClrMapping/>
  </p:clrMapOvr>
  <p:transition advTm="6000">
    <p:split dir="in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4648200" cy="4343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Rectangle 2"/>
          <p:cNvSpPr/>
          <p:nvPr/>
        </p:nvSpPr>
        <p:spPr>
          <a:xfrm>
            <a:off x="5715000" y="2971800"/>
            <a:ext cx="2667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Click on Next  button </a:t>
            </a:r>
          </a:p>
        </p:txBody>
      </p:sp>
    </p:spTree>
  </p:cSld>
  <p:clrMapOvr>
    <a:masterClrMapping/>
  </p:clrMapOvr>
  <p:transition advTm="6000">
    <p:cut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1" y="1295400"/>
            <a:ext cx="4648200" cy="4495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Rectangle 2"/>
          <p:cNvSpPr/>
          <p:nvPr/>
        </p:nvSpPr>
        <p:spPr>
          <a:xfrm>
            <a:off x="5867400" y="2819400"/>
            <a:ext cx="19111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Click on  Finish  button </a:t>
            </a:r>
          </a:p>
        </p:txBody>
      </p:sp>
    </p:spTree>
  </p:cSld>
  <p:clrMapOvr>
    <a:masterClrMapping/>
  </p:clrMapOvr>
  <p:transition advTm="6000">
    <p:checke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43000"/>
            <a:ext cx="4352925" cy="4876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Rectangle 2"/>
          <p:cNvSpPr/>
          <p:nvPr/>
        </p:nvSpPr>
        <p:spPr>
          <a:xfrm>
            <a:off x="5638800" y="2133600"/>
            <a:ext cx="2839069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Click on Login  button </a:t>
            </a:r>
          </a:p>
        </p:txBody>
      </p:sp>
    </p:spTree>
  </p:cSld>
  <p:clrMapOvr>
    <a:masterClrMapping/>
  </p:clrMapOvr>
  <p:transition advTm="6000"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95400"/>
            <a:ext cx="5410200" cy="4536503"/>
          </a:xfrm>
          <a:prstGeom prst="roundRect">
            <a:avLst>
              <a:gd name="adj" fmla="val 18236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6248400" y="2209800"/>
            <a:ext cx="2895600" cy="1938992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6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Soft Phone </a:t>
            </a:r>
          </a:p>
        </p:txBody>
      </p:sp>
    </p:spTree>
  </p:cSld>
  <p:clrMapOvr>
    <a:masterClrMapping/>
  </p:clrMapOvr>
  <p:transition advTm="6000">
    <p:wheel spokes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057400" y="1143000"/>
            <a:ext cx="4876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 b="1" u="sng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Agent Log-In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38200" y="1752600"/>
            <a:ext cx="76962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lang="en-US" sz="4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PALATINO" pitchFamily="18" charset="0"/>
                <a:cs typeface="Times New Roman" pitchFamily="18" charset="0"/>
              </a:rPr>
              <a:t>Pressing the login button then followed by*055+ Agent ID + Password ( 6 digit ). </a:t>
            </a:r>
          </a:p>
          <a:p>
            <a:pPr>
              <a:spcBef>
                <a:spcPct val="50000"/>
              </a:spcBef>
              <a:defRPr/>
            </a:pPr>
            <a:endParaRPr lang="en-US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6000"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ChangeArrowheads="1"/>
          </p:cNvSpPr>
          <p:nvPr/>
        </p:nvSpPr>
        <p:spPr bwMode="auto">
          <a:xfrm>
            <a:off x="4800600" y="935038"/>
            <a:ext cx="4114800" cy="514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1.Dial your 6 digit unique Login -ID.</a:t>
            </a:r>
          </a:p>
          <a:p>
            <a:pPr algn="l"/>
            <a:endParaRPr lang="en-US" sz="800">
              <a:effectLst/>
            </a:endParaRPr>
          </a:p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2. Dial your 6 digit password the default</a:t>
            </a:r>
          </a:p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password is Eg:</a:t>
            </a:r>
            <a:r>
              <a:rPr lang="en-US" sz="2400">
                <a:solidFill>
                  <a:srgbClr val="000000"/>
                </a:solidFill>
                <a:effectLst/>
                <a:latin typeface="Calibri" pitchFamily="34" charset="0"/>
                <a:cs typeface="Times New Roman" pitchFamily="18" charset="0"/>
              </a:rPr>
              <a:t>“</a:t>
            </a:r>
            <a:r>
              <a:rPr lang="en-US" sz="240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123456</a:t>
            </a:r>
            <a:r>
              <a:rPr lang="en-US" sz="2400">
                <a:solidFill>
                  <a:srgbClr val="000000"/>
                </a:solidFill>
                <a:effectLst/>
                <a:latin typeface="Calibri" pitchFamily="34" charset="0"/>
                <a:cs typeface="Times New Roman" pitchFamily="18" charset="0"/>
              </a:rPr>
              <a:t>”</a:t>
            </a:r>
            <a:r>
              <a:rPr lang="en-US" sz="240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,wait for confirmation tone .The display will show </a:t>
            </a:r>
          </a:p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Number  of skill on agent ID.</a:t>
            </a:r>
          </a:p>
          <a:p>
            <a:pPr algn="l"/>
            <a:endParaRPr lang="en-US" sz="800">
              <a:effectLst/>
            </a:endParaRPr>
          </a:p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3. AUX  Mode would be automatically </a:t>
            </a:r>
          </a:p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selected ,Press </a:t>
            </a:r>
            <a:r>
              <a:rPr lang="en-US" sz="2400">
                <a:solidFill>
                  <a:srgbClr val="000000"/>
                </a:solidFill>
                <a:effectLst/>
                <a:latin typeface="Calibri" pitchFamily="34" charset="0"/>
                <a:cs typeface="Times New Roman" pitchFamily="18" charset="0"/>
              </a:rPr>
              <a:t>‘</a:t>
            </a:r>
            <a:r>
              <a:rPr lang="en-US" sz="240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Auto-In key to change</a:t>
            </a:r>
          </a:p>
          <a:p>
            <a:pPr algn="l"/>
            <a:r>
              <a:rPr lang="en-US" sz="240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your state to </a:t>
            </a:r>
            <a:r>
              <a:rPr lang="en-US" sz="2400">
                <a:solidFill>
                  <a:srgbClr val="000000"/>
                </a:solidFill>
                <a:effectLst/>
                <a:latin typeface="Calibri" pitchFamily="34" charset="0"/>
                <a:cs typeface="Times New Roman" pitchFamily="18" charset="0"/>
              </a:rPr>
              <a:t>“</a:t>
            </a:r>
            <a:r>
              <a:rPr lang="en-US" sz="240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Available</a:t>
            </a:r>
            <a:r>
              <a:rPr lang="en-US" sz="2400">
                <a:solidFill>
                  <a:srgbClr val="000000"/>
                </a:solidFill>
                <a:effectLst/>
                <a:latin typeface="Calibri" pitchFamily="34" charset="0"/>
                <a:cs typeface="Times New Roman" pitchFamily="18" charset="0"/>
              </a:rPr>
              <a:t>”</a:t>
            </a:r>
            <a:endParaRPr lang="en-US">
              <a:effectLst/>
            </a:endParaRPr>
          </a:p>
        </p:txBody>
      </p:sp>
      <p:pic>
        <p:nvPicPr>
          <p:cNvPr id="3891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4054324" cy="51084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 advTm="6000">
    <p:comb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990600"/>
            <a:ext cx="6172200" cy="5029200"/>
          </a:xfrm>
          <a:prstGeom prst="roundRect">
            <a:avLst>
              <a:gd name="adj" fmla="val 25036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 advTm="60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2667000"/>
            <a:ext cx="4419600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8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Thanks </a:t>
            </a: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3429000" y="3810000"/>
          <a:ext cx="5105400" cy="16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advTm="6000"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5867400" cy="4419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6324600" y="2133600"/>
            <a:ext cx="2819400" cy="304698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4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Click on Avaya IP Soft phone  </a:t>
            </a:r>
          </a:p>
        </p:txBody>
      </p:sp>
    </p:spTree>
  </p:cSld>
  <p:clrMapOvr>
    <a:masterClrMapping/>
  </p:clrMapOvr>
  <p:transition advTm="6000"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14400"/>
            <a:ext cx="5029200" cy="504722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019800" y="1981200"/>
            <a:ext cx="2895600" cy="1938992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Click on Next  button </a:t>
            </a:r>
          </a:p>
        </p:txBody>
      </p:sp>
    </p:spTree>
  </p:cSld>
  <p:clrMapOvr>
    <a:masterClrMapping/>
  </p:clrMapOvr>
  <p:transition advTm="6000">
    <p:cover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95400"/>
            <a:ext cx="5334000" cy="44958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5659241" y="3429000"/>
            <a:ext cx="3484759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Click on Next  button </a:t>
            </a:r>
          </a:p>
        </p:txBody>
      </p:sp>
    </p:spTree>
  </p:cSld>
  <p:clrMapOvr>
    <a:masterClrMapping/>
  </p:clrMapOvr>
  <p:transition advTm="6000">
    <p:cover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5105400" cy="43433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5562600" y="1676400"/>
            <a:ext cx="3429000" cy="83099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Enter  Extension Number  &amp; Password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4038600"/>
            <a:ext cx="2743200" cy="95410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Click on Next Button</a:t>
            </a:r>
          </a:p>
        </p:txBody>
      </p:sp>
    </p:spTree>
  </p:cSld>
  <p:clrMapOvr>
    <a:masterClrMapping/>
  </p:clrMapOvr>
  <p:transition advTm="6000">
    <p:diamond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5181600" cy="41148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5791200" y="1676400"/>
            <a:ext cx="3352800" cy="224676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Enter Primary Server Address  “10.64.130.24”  &amp; Click on Next Button </a:t>
            </a:r>
          </a:p>
        </p:txBody>
      </p:sp>
    </p:spTree>
  </p:cSld>
  <p:clrMapOvr>
    <a:masterClrMapping/>
  </p:clrMapOvr>
  <p:transition advTm="6000">
    <p:newsfla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71600"/>
            <a:ext cx="5219700" cy="4038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5638800" y="1828800"/>
            <a:ext cx="3200400" cy="206210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Select  My Location  and click on next button </a:t>
            </a:r>
          </a:p>
        </p:txBody>
      </p:sp>
    </p:spTree>
  </p:cSld>
  <p:clrMapOvr>
    <a:masterClrMapping/>
  </p:clrMapOvr>
  <p:transition advTm="6000">
    <p:split orient="vert"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5238750" cy="4219575"/>
          </a:xfrm>
          <a:prstGeom prst="roundRect">
            <a:avLst>
              <a:gd name="adj" fmla="val 13915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6096000" y="2819400"/>
            <a:ext cx="2209800" cy="138499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Click on Next Button </a:t>
            </a:r>
          </a:p>
        </p:txBody>
      </p:sp>
    </p:spTree>
  </p:cSld>
  <p:clrMapOvr>
    <a:masterClrMapping/>
  </p:clrMapOvr>
  <p:transition advTm="6000">
    <p:circl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1F0B58E6A52F4F86BB222BD295DBE3" ma:contentTypeVersion="0" ma:contentTypeDescription="Create a new document." ma:contentTypeScope="" ma:versionID="c5d652fea83f6a8d09e00e8269d26bb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976B0C4-FF00-4D6E-87B5-65F4D9693943}">
  <ds:schemaRefs>
    <ds:schemaRef ds:uri="http://purl.org/dc/dcmitype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A25DB18-533F-4592-A13C-8DC8FF85D2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A4BE1E-70E8-485F-94C6-9404C284C8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192</Words>
  <Application>Microsoft Office PowerPoint</Application>
  <PresentationFormat>On-screen Show (4:3)</PresentationFormat>
  <Paragraphs>37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j05001</dc:creator>
  <cp:lastModifiedBy>Amit Kumar Ghosh</cp:lastModifiedBy>
  <cp:revision>4</cp:revision>
  <dcterms:created xsi:type="dcterms:W3CDTF">2011-12-30T11:56:24Z</dcterms:created>
  <dcterms:modified xsi:type="dcterms:W3CDTF">2016-10-18T05:33:17Z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0x010100F61F0B58E6A52F4F86BB222BD295DBE3</vt:lpwstr>
  </property>
</Properties>
</file>