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906000" cy="6858000" type="A4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48" y="-1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3D-44D6-4EC9-8783-A0449E63275F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3D-44D6-4EC9-8783-A0449E63275F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95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3D-44D6-4EC9-8783-A0449E63275F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85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3D-44D6-4EC9-8783-A0449E63275F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66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3D-44D6-4EC9-8783-A0449E63275F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29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3D-44D6-4EC9-8783-A0449E63275F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6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3D-44D6-4EC9-8783-A0449E63275F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67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3D-44D6-4EC9-8783-A0449E63275F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89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3D-44D6-4EC9-8783-A0449E63275F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15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3D-44D6-4EC9-8783-A0449E63275F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23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3D-44D6-4EC9-8783-A0449E63275F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61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C63D-44D6-4EC9-8783-A0449E63275F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2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00472" y="260648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3 Rectángulo"/>
          <p:cNvSpPr/>
          <p:nvPr/>
        </p:nvSpPr>
        <p:spPr>
          <a:xfrm>
            <a:off x="560512" y="332656"/>
            <a:ext cx="342038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dirty="0">
                <a:ln w="18415" cmpd="sng">
                  <a:solidFill>
                    <a:srgbClr val="E42AE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acifico" pitchFamily="2" charset="0"/>
              </a:rPr>
              <a:t>M</a:t>
            </a:r>
          </a:p>
        </p:txBody>
      </p:sp>
      <p:sp>
        <p:nvSpPr>
          <p:cNvPr id="6" name="6 Rectángulo"/>
          <p:cNvSpPr/>
          <p:nvPr/>
        </p:nvSpPr>
        <p:spPr>
          <a:xfrm>
            <a:off x="5033392" y="257237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8 Rectángulo"/>
          <p:cNvSpPr/>
          <p:nvPr/>
        </p:nvSpPr>
        <p:spPr>
          <a:xfrm>
            <a:off x="5663462" y="476672"/>
            <a:ext cx="342038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dirty="0" smtClean="0">
                <a:ln w="18415" cmpd="sng">
                  <a:solidFill>
                    <a:srgbClr val="E42AE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acifico" pitchFamily="2" charset="0"/>
              </a:rPr>
              <a:t>A</a:t>
            </a:r>
            <a:endParaRPr lang="es-ES" sz="20000" dirty="0">
              <a:ln w="18415" cmpd="sng">
                <a:solidFill>
                  <a:srgbClr val="E42AE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acifi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00472" y="260648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3 Rectángulo"/>
          <p:cNvSpPr/>
          <p:nvPr/>
        </p:nvSpPr>
        <p:spPr>
          <a:xfrm>
            <a:off x="560512" y="332656"/>
            <a:ext cx="342038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dirty="0">
                <a:ln w="18415" cmpd="sng">
                  <a:solidFill>
                    <a:srgbClr val="E42AE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acifico" pitchFamily="2" charset="0"/>
              </a:rPr>
              <a:t>	</a:t>
            </a:r>
            <a:r>
              <a:rPr lang="es-ES" sz="20000" dirty="0" smtClean="0">
                <a:ln w="18415" cmpd="sng">
                  <a:solidFill>
                    <a:srgbClr val="E42AE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acifico" pitchFamily="2" charset="0"/>
              </a:rPr>
              <a:t>R</a:t>
            </a:r>
            <a:endParaRPr lang="es-ES" sz="20000" dirty="0">
              <a:ln w="18415" cmpd="sng">
                <a:solidFill>
                  <a:srgbClr val="E42AE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acifico" pitchFamily="2" charset="0"/>
            </a:endParaRPr>
          </a:p>
        </p:txBody>
      </p:sp>
      <p:sp>
        <p:nvSpPr>
          <p:cNvPr id="6" name="6 Rectángulo"/>
          <p:cNvSpPr/>
          <p:nvPr/>
        </p:nvSpPr>
        <p:spPr>
          <a:xfrm>
            <a:off x="5033392" y="257237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8 Rectángulo"/>
          <p:cNvSpPr/>
          <p:nvPr/>
        </p:nvSpPr>
        <p:spPr>
          <a:xfrm>
            <a:off x="5663462" y="476672"/>
            <a:ext cx="342038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dirty="0">
                <a:ln w="18415" cmpd="sng">
                  <a:solidFill>
                    <a:srgbClr val="E42AE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acifico" pitchFamily="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2928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00472" y="260648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3 Rectángulo"/>
          <p:cNvSpPr/>
          <p:nvPr/>
        </p:nvSpPr>
        <p:spPr>
          <a:xfrm>
            <a:off x="560512" y="332656"/>
            <a:ext cx="342038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dirty="0">
                <a:ln w="18415" cmpd="sng">
                  <a:solidFill>
                    <a:srgbClr val="E42AE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acifico" pitchFamily="2" charset="0"/>
              </a:rPr>
              <a:t>	I</a:t>
            </a:r>
          </a:p>
        </p:txBody>
      </p:sp>
      <p:sp>
        <p:nvSpPr>
          <p:cNvPr id="6" name="6 Rectángulo"/>
          <p:cNvSpPr/>
          <p:nvPr/>
        </p:nvSpPr>
        <p:spPr>
          <a:xfrm>
            <a:off x="5033392" y="257237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8 Rectángulo"/>
          <p:cNvSpPr/>
          <p:nvPr/>
        </p:nvSpPr>
        <p:spPr>
          <a:xfrm>
            <a:off x="5663462" y="476672"/>
            <a:ext cx="342038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dirty="0" smtClean="0">
                <a:ln w="18415" cmpd="sng">
                  <a:solidFill>
                    <a:srgbClr val="E42AE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acifico" pitchFamily="2" charset="0"/>
              </a:rPr>
              <a:t>N</a:t>
            </a:r>
            <a:endParaRPr lang="es-ES" sz="20000" dirty="0">
              <a:ln w="18415" cmpd="sng">
                <a:solidFill>
                  <a:srgbClr val="E42AE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acifi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82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00472" y="260648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3 Rectángulo"/>
          <p:cNvSpPr/>
          <p:nvPr/>
        </p:nvSpPr>
        <p:spPr>
          <a:xfrm>
            <a:off x="560512" y="332656"/>
            <a:ext cx="342038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dirty="0">
                <a:ln w="18415" cmpd="sng">
                  <a:solidFill>
                    <a:srgbClr val="E42AE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acifico" pitchFamily="2" charset="0"/>
              </a:rPr>
              <a:t>	</a:t>
            </a:r>
            <a:r>
              <a:rPr lang="es-ES" sz="20000" dirty="0" smtClean="0">
                <a:ln w="18415" cmpd="sng">
                  <a:solidFill>
                    <a:srgbClr val="E42AE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acifico" pitchFamily="2" charset="0"/>
              </a:rPr>
              <a:t>A</a:t>
            </a:r>
            <a:endParaRPr lang="es-ES" sz="20000" dirty="0">
              <a:ln w="18415" cmpd="sng">
                <a:solidFill>
                  <a:srgbClr val="E42AE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acifico" pitchFamily="2" charset="0"/>
            </a:endParaRPr>
          </a:p>
        </p:txBody>
      </p:sp>
      <p:sp>
        <p:nvSpPr>
          <p:cNvPr id="6" name="6 Rectángulo"/>
          <p:cNvSpPr/>
          <p:nvPr/>
        </p:nvSpPr>
        <p:spPr>
          <a:xfrm>
            <a:off x="5033392" y="257237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8 Rectángulo"/>
          <p:cNvSpPr/>
          <p:nvPr/>
        </p:nvSpPr>
        <p:spPr>
          <a:xfrm>
            <a:off x="5663462" y="476672"/>
            <a:ext cx="342038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dirty="0">
                <a:ln w="18415" cmpd="sng">
                  <a:solidFill>
                    <a:srgbClr val="E42AE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acifico" pitchFamily="2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36017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00472" y="260648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3 Rectángulo"/>
          <p:cNvSpPr/>
          <p:nvPr/>
        </p:nvSpPr>
        <p:spPr>
          <a:xfrm>
            <a:off x="560512" y="332656"/>
            <a:ext cx="342038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dirty="0">
                <a:ln w="18415" cmpd="sng">
                  <a:solidFill>
                    <a:srgbClr val="E42AE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acifico" pitchFamily="2" charset="0"/>
              </a:rPr>
              <a:t>	</a:t>
            </a:r>
            <a:r>
              <a:rPr lang="es-ES" sz="20000" dirty="0" smtClean="0">
                <a:ln w="18415" cmpd="sng">
                  <a:solidFill>
                    <a:srgbClr val="E42AE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acifico" pitchFamily="2" charset="0"/>
              </a:rPr>
              <a:t>E</a:t>
            </a:r>
            <a:endParaRPr lang="es-ES" sz="20000" dirty="0">
              <a:ln w="18415" cmpd="sng">
                <a:solidFill>
                  <a:srgbClr val="E42AE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acifico" pitchFamily="2" charset="0"/>
            </a:endParaRPr>
          </a:p>
        </p:txBody>
      </p:sp>
      <p:sp>
        <p:nvSpPr>
          <p:cNvPr id="6" name="6 Rectángulo"/>
          <p:cNvSpPr/>
          <p:nvPr/>
        </p:nvSpPr>
        <p:spPr>
          <a:xfrm>
            <a:off x="5033392" y="257237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8 Rectángulo"/>
          <p:cNvSpPr/>
          <p:nvPr/>
        </p:nvSpPr>
        <p:spPr>
          <a:xfrm>
            <a:off x="5663462" y="476672"/>
            <a:ext cx="342038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dirty="0" smtClean="0">
                <a:ln w="18415" cmpd="sng">
                  <a:solidFill>
                    <a:srgbClr val="E42AE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acifico" pitchFamily="2" charset="0"/>
              </a:rPr>
              <a:t>L</a:t>
            </a:r>
            <a:endParaRPr lang="es-ES" sz="20000" dirty="0">
              <a:ln w="18415" cmpd="sng">
                <a:solidFill>
                  <a:srgbClr val="E42AE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acifi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28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00472" y="260648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3 Rectángulo"/>
          <p:cNvSpPr/>
          <p:nvPr/>
        </p:nvSpPr>
        <p:spPr>
          <a:xfrm>
            <a:off x="560512" y="332656"/>
            <a:ext cx="342038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dirty="0">
                <a:ln w="18415" cmpd="sng">
                  <a:solidFill>
                    <a:srgbClr val="E42AE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acifico" pitchFamily="2" charset="0"/>
              </a:rPr>
              <a:t>	I</a:t>
            </a:r>
          </a:p>
        </p:txBody>
      </p:sp>
      <p:sp>
        <p:nvSpPr>
          <p:cNvPr id="6" name="6 Rectángulo"/>
          <p:cNvSpPr/>
          <p:nvPr/>
        </p:nvSpPr>
        <p:spPr>
          <a:xfrm>
            <a:off x="5033392" y="257237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8 Rectángulo"/>
          <p:cNvSpPr/>
          <p:nvPr/>
        </p:nvSpPr>
        <p:spPr>
          <a:xfrm>
            <a:off x="5663462" y="476672"/>
            <a:ext cx="342038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dirty="0">
                <a:ln w="18415" cmpd="sng">
                  <a:solidFill>
                    <a:srgbClr val="E42AE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acifico" pitchFamily="2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96933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00472" y="260648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3 Rectángulo"/>
          <p:cNvSpPr/>
          <p:nvPr/>
        </p:nvSpPr>
        <p:spPr>
          <a:xfrm>
            <a:off x="560512" y="332656"/>
            <a:ext cx="342038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dirty="0">
                <a:ln w="18415" cmpd="sng">
                  <a:solidFill>
                    <a:srgbClr val="E42AE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acifico" pitchFamily="2" charset="0"/>
              </a:rPr>
              <a:t>	</a:t>
            </a:r>
            <a:r>
              <a:rPr lang="es-ES" sz="20000" dirty="0" smtClean="0">
                <a:ln w="18415" cmpd="sng">
                  <a:solidFill>
                    <a:srgbClr val="E42AE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acifico" pitchFamily="2" charset="0"/>
              </a:rPr>
              <a:t>C</a:t>
            </a:r>
            <a:endParaRPr lang="es-ES" sz="20000" dirty="0">
              <a:ln w="18415" cmpd="sng">
                <a:solidFill>
                  <a:srgbClr val="E42AE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acifico" pitchFamily="2" charset="0"/>
            </a:endParaRPr>
          </a:p>
        </p:txBody>
      </p:sp>
      <p:sp>
        <p:nvSpPr>
          <p:cNvPr id="6" name="6 Rectángulo"/>
          <p:cNvSpPr/>
          <p:nvPr/>
        </p:nvSpPr>
        <p:spPr>
          <a:xfrm>
            <a:off x="5033392" y="257237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8 Rectángulo"/>
          <p:cNvSpPr/>
          <p:nvPr/>
        </p:nvSpPr>
        <p:spPr>
          <a:xfrm>
            <a:off x="5663462" y="476672"/>
            <a:ext cx="342038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dirty="0" smtClean="0">
                <a:ln w="18415" cmpd="sng">
                  <a:solidFill>
                    <a:srgbClr val="E42AE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acifico" pitchFamily="2" charset="0"/>
              </a:rPr>
              <a:t>U</a:t>
            </a:r>
            <a:endParaRPr lang="es-ES" sz="20000" dirty="0">
              <a:ln w="18415" cmpd="sng">
                <a:solidFill>
                  <a:srgbClr val="E42AE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acifi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6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00472" y="260648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3 Rectángulo"/>
          <p:cNvSpPr/>
          <p:nvPr/>
        </p:nvSpPr>
        <p:spPr>
          <a:xfrm>
            <a:off x="560512" y="332656"/>
            <a:ext cx="342038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dirty="0" smtClean="0">
                <a:ln w="18415" cmpd="sng">
                  <a:solidFill>
                    <a:srgbClr val="E42AE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acifico" pitchFamily="2" charset="0"/>
              </a:rPr>
              <a:t>M</a:t>
            </a:r>
            <a:endParaRPr lang="es-ES" sz="20000" dirty="0">
              <a:ln w="18415" cmpd="sng">
                <a:solidFill>
                  <a:srgbClr val="E42AE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acifico" pitchFamily="2" charset="0"/>
            </a:endParaRPr>
          </a:p>
        </p:txBody>
      </p:sp>
      <p:sp>
        <p:nvSpPr>
          <p:cNvPr id="6" name="6 Rectángulo"/>
          <p:cNvSpPr/>
          <p:nvPr/>
        </p:nvSpPr>
        <p:spPr>
          <a:xfrm>
            <a:off x="5033392" y="257237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8 Rectángulo"/>
          <p:cNvSpPr/>
          <p:nvPr/>
        </p:nvSpPr>
        <p:spPr>
          <a:xfrm>
            <a:off x="5663462" y="476672"/>
            <a:ext cx="342038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dirty="0">
                <a:ln w="18415" cmpd="sng">
                  <a:solidFill>
                    <a:srgbClr val="E42AE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acifico" pitchFamily="2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70096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00472" y="260648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3 Rectángulo"/>
          <p:cNvSpPr/>
          <p:nvPr/>
        </p:nvSpPr>
        <p:spPr>
          <a:xfrm>
            <a:off x="560512" y="332656"/>
            <a:ext cx="342038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dirty="0">
                <a:ln w="18415" cmpd="sng">
                  <a:solidFill>
                    <a:srgbClr val="E42AE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acifico" pitchFamily="2" charset="0"/>
              </a:rPr>
              <a:t>L</a:t>
            </a:r>
          </a:p>
        </p:txBody>
      </p:sp>
      <p:sp>
        <p:nvSpPr>
          <p:cNvPr id="6" name="6 Rectángulo"/>
          <p:cNvSpPr/>
          <p:nvPr/>
        </p:nvSpPr>
        <p:spPr>
          <a:xfrm>
            <a:off x="5033392" y="257237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8 Rectángulo"/>
          <p:cNvSpPr/>
          <p:nvPr/>
        </p:nvSpPr>
        <p:spPr>
          <a:xfrm>
            <a:off x="5663462" y="476672"/>
            <a:ext cx="342038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dirty="0" smtClean="0">
                <a:ln w="18415" cmpd="sng">
                  <a:solidFill>
                    <a:srgbClr val="E42AE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acifico" pitchFamily="2" charset="0"/>
              </a:rPr>
              <a:t>E</a:t>
            </a:r>
            <a:endParaRPr lang="es-ES" sz="20000" dirty="0">
              <a:ln w="18415" cmpd="sng">
                <a:solidFill>
                  <a:srgbClr val="E42AE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acifi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368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12</Words>
  <Application>Microsoft Office PowerPoint</Application>
  <PresentationFormat>A4 (210 x 297 mm)</PresentationFormat>
  <Paragraphs>18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</dc:creator>
  <cp:lastModifiedBy>seba</cp:lastModifiedBy>
  <cp:revision>18</cp:revision>
  <dcterms:created xsi:type="dcterms:W3CDTF">2022-04-19T21:53:48Z</dcterms:created>
  <dcterms:modified xsi:type="dcterms:W3CDTF">2024-01-29T23:31:08Z</dcterms:modified>
</cp:coreProperties>
</file>