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708" y="-3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70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3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39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09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7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87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4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1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00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57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EF7D-57B2-4CA7-AD34-5BB5D0CF97C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CEA2-AB54-4E3A-BD58-C9C40A789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5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riángulo isósceles"/>
          <p:cNvSpPr/>
          <p:nvPr/>
        </p:nvSpPr>
        <p:spPr>
          <a:xfrm flipV="1">
            <a:off x="200472" y="260648"/>
            <a:ext cx="4500000" cy="6408712"/>
          </a:xfrm>
          <a:prstGeom prst="triangle">
            <a:avLst/>
          </a:prstGeom>
          <a:blipFill dpi="0" rotWithShape="0">
            <a:blip r:embed="rId2"/>
            <a:srcRect/>
            <a:stretch>
              <a:fillRect t="-1000"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5 Triángulo isósceles"/>
          <p:cNvSpPr/>
          <p:nvPr/>
        </p:nvSpPr>
        <p:spPr>
          <a:xfrm rot="10800000">
            <a:off x="4988998" y="269530"/>
            <a:ext cx="4500000" cy="6408712"/>
          </a:xfrm>
          <a:prstGeom prst="triangle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Triángulo isósceles"/>
          <p:cNvSpPr/>
          <p:nvPr/>
        </p:nvSpPr>
        <p:spPr>
          <a:xfrm>
            <a:off x="2576736" y="270242"/>
            <a:ext cx="4500000" cy="6408000"/>
          </a:xfrm>
          <a:prstGeom prst="triangle">
            <a:avLst/>
          </a:prstGeom>
          <a:blipFill dpi="0" rotWithShape="1">
            <a:blip r:embed="rId4"/>
            <a:srcRect/>
            <a:stretch>
              <a:fillRect l="-3000"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1987442" y="236255"/>
            <a:ext cx="99578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F</a:t>
            </a:r>
            <a:endParaRPr lang="es-ES" sz="20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DK Lemon Yellow Sun" pitchFamily="50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683396" y="116632"/>
            <a:ext cx="111120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K Lemon Yellow Sun" pitchFamily="50" charset="0"/>
              </a:rPr>
              <a:t>L</a:t>
            </a:r>
            <a:endParaRPr lang="es-ES" sz="20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13" name="12 Rectángulo"/>
          <p:cNvSpPr/>
          <p:nvPr/>
        </p:nvSpPr>
        <p:spPr>
          <a:xfrm flipV="1">
            <a:off x="4066609" y="3715285"/>
            <a:ext cx="152025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K Lemon Yellow Sun" pitchFamily="50" charset="0"/>
              </a:rPr>
              <a:t>E</a:t>
            </a:r>
            <a:endParaRPr lang="es-ES" sz="20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K Lemon Yellow Sun" pitchFamily="50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2941" r="3399" b="4551"/>
          <a:stretch/>
        </p:blipFill>
        <p:spPr>
          <a:xfrm>
            <a:off x="1639491" y="2780929"/>
            <a:ext cx="1649661" cy="1800199"/>
          </a:xfrm>
          <a:prstGeom prst="ellipse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 flipV="1">
            <a:off x="4001904" y="2050634"/>
            <a:ext cx="1649661" cy="1954429"/>
          </a:xfrm>
          <a:prstGeom prst="ellipse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414166" y="3021637"/>
            <a:ext cx="1649661" cy="170350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99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riángulo isósceles"/>
          <p:cNvSpPr/>
          <p:nvPr/>
        </p:nvSpPr>
        <p:spPr>
          <a:xfrm flipV="1">
            <a:off x="200472" y="260648"/>
            <a:ext cx="4500000" cy="6408712"/>
          </a:xfrm>
          <a:prstGeom prst="triangle">
            <a:avLst/>
          </a:prstGeom>
          <a:blipFill dpi="0" rotWithShape="0">
            <a:blip r:embed="rId2"/>
            <a:srcRect/>
            <a:stretch>
              <a:fillRect t="-1000"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5 Triángulo isósceles"/>
          <p:cNvSpPr/>
          <p:nvPr/>
        </p:nvSpPr>
        <p:spPr>
          <a:xfrm rot="10800000">
            <a:off x="4988998" y="269530"/>
            <a:ext cx="4500000" cy="6408712"/>
          </a:xfrm>
          <a:prstGeom prst="triangle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Triángulo isósceles"/>
          <p:cNvSpPr/>
          <p:nvPr/>
        </p:nvSpPr>
        <p:spPr>
          <a:xfrm>
            <a:off x="2576736" y="270242"/>
            <a:ext cx="4500000" cy="6408000"/>
          </a:xfrm>
          <a:prstGeom prst="triangle">
            <a:avLst/>
          </a:prstGeom>
          <a:blipFill dpi="0" rotWithShape="1">
            <a:blip r:embed="rId4"/>
            <a:srcRect/>
            <a:stretch>
              <a:fillRect l="-3000"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2094843" y="236255"/>
            <a:ext cx="780984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I</a:t>
            </a:r>
            <a:endParaRPr lang="es-ES" sz="20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DK Lemon Yellow Sun" pitchFamily="50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563170" y="116632"/>
            <a:ext cx="135165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K Lemon Yellow Sun" pitchFamily="50" charset="0"/>
              </a:rPr>
              <a:t>C</a:t>
            </a:r>
            <a:endParaRPr lang="es-ES" sz="20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13" name="12 Rectángulo"/>
          <p:cNvSpPr/>
          <p:nvPr/>
        </p:nvSpPr>
        <p:spPr>
          <a:xfrm flipV="1">
            <a:off x="4066609" y="3715285"/>
            <a:ext cx="152025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K Lemon Yellow Sun" pitchFamily="50" charset="0"/>
              </a:rPr>
              <a:t>Z</a:t>
            </a:r>
            <a:endParaRPr lang="es-ES" sz="20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K Lemon Yellow Sun" pitchFamily="50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18"/>
          <a:stretch/>
        </p:blipFill>
        <p:spPr>
          <a:xfrm>
            <a:off x="1639490" y="3110620"/>
            <a:ext cx="1649661" cy="1614524"/>
          </a:xfrm>
          <a:prstGeom prst="ellipse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57572" y="2050634"/>
            <a:ext cx="1538324" cy="1954429"/>
          </a:xfrm>
          <a:prstGeom prst="ellipse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3"/>
          <a:stretch/>
        </p:blipFill>
        <p:spPr>
          <a:xfrm>
            <a:off x="6448083" y="3021638"/>
            <a:ext cx="1581827" cy="16322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721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riángulo isósceles"/>
          <p:cNvSpPr/>
          <p:nvPr/>
        </p:nvSpPr>
        <p:spPr>
          <a:xfrm flipV="1">
            <a:off x="200472" y="260648"/>
            <a:ext cx="4500000" cy="6408712"/>
          </a:xfrm>
          <a:prstGeom prst="triangle">
            <a:avLst/>
          </a:prstGeom>
          <a:blipFill dpi="0" rotWithShape="0">
            <a:blip r:embed="rId2"/>
            <a:srcRect/>
            <a:stretch>
              <a:fillRect t="-1000"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5 Triángulo isósceles"/>
          <p:cNvSpPr/>
          <p:nvPr/>
        </p:nvSpPr>
        <p:spPr>
          <a:xfrm rot="10800000">
            <a:off x="4988998" y="269530"/>
            <a:ext cx="4500000" cy="6408712"/>
          </a:xfrm>
          <a:prstGeom prst="triangle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Triángulo isósceles"/>
          <p:cNvSpPr/>
          <p:nvPr/>
        </p:nvSpPr>
        <p:spPr>
          <a:xfrm>
            <a:off x="2576736" y="270242"/>
            <a:ext cx="4500000" cy="6408000"/>
          </a:xfrm>
          <a:prstGeom prst="triangle">
            <a:avLst/>
          </a:prstGeom>
          <a:blipFill dpi="0" rotWithShape="1">
            <a:blip r:embed="rId4"/>
            <a:srcRect/>
            <a:stretch>
              <a:fillRect l="-3000"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1784662" y="236255"/>
            <a:ext cx="140134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U</a:t>
            </a:r>
            <a:endParaRPr lang="es-ES" sz="20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DK Lemon Yellow Sun" pitchFamily="50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668167" y="116632"/>
            <a:ext cx="1141659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K Lemon Yellow Sun" pitchFamily="50" charset="0"/>
              </a:rPr>
              <a:t>P</a:t>
            </a:r>
            <a:endParaRPr lang="es-ES" sz="20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13" name="12 Rectángulo"/>
          <p:cNvSpPr/>
          <p:nvPr/>
        </p:nvSpPr>
        <p:spPr>
          <a:xfrm flipV="1">
            <a:off x="4066609" y="3715285"/>
            <a:ext cx="152025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K Lemon Yellow Sun" pitchFamily="50" charset="0"/>
              </a:rPr>
              <a:t>M</a:t>
            </a:r>
            <a:endParaRPr lang="es-ES" sz="20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K Lemon Yellow Sun" pitchFamily="50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2941" r="3399" b="4551"/>
          <a:stretch/>
        </p:blipFill>
        <p:spPr>
          <a:xfrm>
            <a:off x="1639491" y="2924945"/>
            <a:ext cx="1649661" cy="1800199"/>
          </a:xfrm>
          <a:prstGeom prst="ellipse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 flipV="1">
            <a:off x="4001904" y="2050634"/>
            <a:ext cx="1649661" cy="1954429"/>
          </a:xfrm>
          <a:prstGeom prst="ellipse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414166" y="3021637"/>
            <a:ext cx="1649661" cy="170350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2928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riángulo isósceles"/>
          <p:cNvSpPr/>
          <p:nvPr/>
        </p:nvSpPr>
        <p:spPr>
          <a:xfrm flipV="1">
            <a:off x="200472" y="260648"/>
            <a:ext cx="4500000" cy="6408712"/>
          </a:xfrm>
          <a:prstGeom prst="triangle">
            <a:avLst/>
          </a:prstGeom>
          <a:blipFill dpi="0" rotWithShape="0">
            <a:blip r:embed="rId2"/>
            <a:srcRect/>
            <a:stretch>
              <a:fillRect t="-1000"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5 Triángulo isósceles"/>
          <p:cNvSpPr/>
          <p:nvPr/>
        </p:nvSpPr>
        <p:spPr>
          <a:xfrm rot="10800000">
            <a:off x="4988998" y="269530"/>
            <a:ext cx="4500000" cy="6408712"/>
          </a:xfrm>
          <a:prstGeom prst="triangle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Triángulo isósceles"/>
          <p:cNvSpPr/>
          <p:nvPr/>
        </p:nvSpPr>
        <p:spPr>
          <a:xfrm>
            <a:off x="2576736" y="270242"/>
            <a:ext cx="4500000" cy="6408000"/>
          </a:xfrm>
          <a:prstGeom prst="triangle">
            <a:avLst/>
          </a:prstGeom>
          <a:blipFill dpi="0" rotWithShape="1">
            <a:blip r:embed="rId4"/>
            <a:srcRect/>
            <a:stretch>
              <a:fillRect l="-3000"/>
            </a:stretch>
          </a:blip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1964999" y="236255"/>
            <a:ext cx="104067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DK Lemon Yellow Sun" pitchFamily="50" charset="0"/>
              </a:rPr>
              <a:t>L</a:t>
            </a:r>
            <a:endParaRPr lang="es-ES" sz="20000" dirty="0">
              <a:ln w="18415" cmpd="sng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745088" y="390143"/>
            <a:ext cx="29333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K Lemon Yellow Sun" pitchFamily="50" charset="0"/>
              </a:rPr>
              <a:t>FELI</a:t>
            </a:r>
            <a:endParaRPr lang="es-ES" sz="1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13" name="12 Rectángulo"/>
          <p:cNvSpPr/>
          <p:nvPr/>
        </p:nvSpPr>
        <p:spPr>
          <a:xfrm flipV="1">
            <a:off x="4066609" y="3715285"/>
            <a:ext cx="152025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K Lemon Yellow Sun" pitchFamily="50" charset="0"/>
              </a:rPr>
              <a:t>E</a:t>
            </a:r>
            <a:endParaRPr lang="es-ES" sz="20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K Lemon Yellow Sun" pitchFamily="50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18"/>
          <a:stretch/>
        </p:blipFill>
        <p:spPr>
          <a:xfrm>
            <a:off x="1639490" y="3110620"/>
            <a:ext cx="1649661" cy="1614524"/>
          </a:xfrm>
          <a:prstGeom prst="ellipse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57572" y="2050634"/>
            <a:ext cx="1538324" cy="1954429"/>
          </a:xfrm>
          <a:prstGeom prst="ellipse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3"/>
          <a:stretch/>
        </p:blipFill>
        <p:spPr>
          <a:xfrm>
            <a:off x="6448083" y="3021638"/>
            <a:ext cx="1581827" cy="16322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9811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</Words>
  <Application>Microsoft Office PowerPoint</Application>
  <PresentationFormat>A4 (210 x 297 mm)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</dc:creator>
  <cp:lastModifiedBy>seba</cp:lastModifiedBy>
  <cp:revision>8</cp:revision>
  <dcterms:created xsi:type="dcterms:W3CDTF">2022-04-27T22:37:09Z</dcterms:created>
  <dcterms:modified xsi:type="dcterms:W3CDTF">2022-09-12T21:50:17Z</dcterms:modified>
</cp:coreProperties>
</file>