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9966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580" y="-2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pt-B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63D-44D6-4EC9-8783-A0449E63275F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C40-C48B-4EF1-903B-D83A74AB5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63D-44D6-4EC9-8783-A0449E63275F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C40-C48B-4EF1-903B-D83A74AB5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95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63D-44D6-4EC9-8783-A0449E63275F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C40-C48B-4EF1-903B-D83A74AB5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85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63D-44D6-4EC9-8783-A0449E63275F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C40-C48B-4EF1-903B-D83A74AB5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66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63D-44D6-4EC9-8783-A0449E63275F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C40-C48B-4EF1-903B-D83A74AB5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29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63D-44D6-4EC9-8783-A0449E63275F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C40-C48B-4EF1-903B-D83A74AB5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6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63D-44D6-4EC9-8783-A0449E63275F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C40-C48B-4EF1-903B-D83A74AB5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67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63D-44D6-4EC9-8783-A0449E63275F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C40-C48B-4EF1-903B-D83A74AB5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89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63D-44D6-4EC9-8783-A0449E63275F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C40-C48B-4EF1-903B-D83A74AB5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15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63D-44D6-4EC9-8783-A0449E63275F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C40-C48B-4EF1-903B-D83A74AB5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23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63D-44D6-4EC9-8783-A0449E63275F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C40-C48B-4EF1-903B-D83A74AB5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61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1C63D-44D6-4EC9-8783-A0449E63275F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18C40-C48B-4EF1-903B-D83A74AB5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2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00472" y="260648"/>
            <a:ext cx="4680520" cy="6181396"/>
          </a:xfrm>
          <a:custGeom>
            <a:avLst/>
            <a:gdLst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0 w 4882394"/>
              <a:gd name="connsiteY3" fmla="*/ 6181396 h 6181396"/>
              <a:gd name="connsiteX4" fmla="*/ 0 w 4882394"/>
              <a:gd name="connsiteY4" fmla="*/ 0 h 6181396"/>
              <a:gd name="connsiteX0" fmla="*/ 0 w 4882394"/>
              <a:gd name="connsiteY0" fmla="*/ 0 h 6182687"/>
              <a:gd name="connsiteX1" fmla="*/ 4882394 w 4882394"/>
              <a:gd name="connsiteY1" fmla="*/ 0 h 6182687"/>
              <a:gd name="connsiteX2" fmla="*/ 4882394 w 4882394"/>
              <a:gd name="connsiteY2" fmla="*/ 6181396 h 6182687"/>
              <a:gd name="connsiteX3" fmla="*/ 2332140 w 4882394"/>
              <a:gd name="connsiteY3" fmla="*/ 6182687 h 6182687"/>
              <a:gd name="connsiteX4" fmla="*/ 0 w 4882394"/>
              <a:gd name="connsiteY4" fmla="*/ 6181396 h 6182687"/>
              <a:gd name="connsiteX5" fmla="*/ 0 w 4882394"/>
              <a:gd name="connsiteY5" fmla="*/ 0 h 6182687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24419 w 4882394"/>
              <a:gd name="connsiteY3" fmla="*/ 5117285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57894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91450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2394" h="6181396">
                <a:moveTo>
                  <a:pt x="0" y="0"/>
                </a:moveTo>
                <a:lnTo>
                  <a:pt x="4882394" y="0"/>
                </a:lnTo>
                <a:lnTo>
                  <a:pt x="4882394" y="6181396"/>
                </a:lnTo>
                <a:lnTo>
                  <a:pt x="2441197" y="4991450"/>
                </a:lnTo>
                <a:lnTo>
                  <a:pt x="0" y="618139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 l="-3000" r="-19000" b="-31000"/>
            </a:stretch>
          </a:blip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6 Rectángulo"/>
          <p:cNvSpPr/>
          <p:nvPr/>
        </p:nvSpPr>
        <p:spPr>
          <a:xfrm>
            <a:off x="4967188" y="260648"/>
            <a:ext cx="4680520" cy="6181396"/>
          </a:xfrm>
          <a:custGeom>
            <a:avLst/>
            <a:gdLst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0 w 4882394"/>
              <a:gd name="connsiteY3" fmla="*/ 6181396 h 6181396"/>
              <a:gd name="connsiteX4" fmla="*/ 0 w 4882394"/>
              <a:gd name="connsiteY4" fmla="*/ 0 h 6181396"/>
              <a:gd name="connsiteX0" fmla="*/ 0 w 4882394"/>
              <a:gd name="connsiteY0" fmla="*/ 0 h 6182687"/>
              <a:gd name="connsiteX1" fmla="*/ 4882394 w 4882394"/>
              <a:gd name="connsiteY1" fmla="*/ 0 h 6182687"/>
              <a:gd name="connsiteX2" fmla="*/ 4882394 w 4882394"/>
              <a:gd name="connsiteY2" fmla="*/ 6181396 h 6182687"/>
              <a:gd name="connsiteX3" fmla="*/ 2332140 w 4882394"/>
              <a:gd name="connsiteY3" fmla="*/ 6182687 h 6182687"/>
              <a:gd name="connsiteX4" fmla="*/ 0 w 4882394"/>
              <a:gd name="connsiteY4" fmla="*/ 6181396 h 6182687"/>
              <a:gd name="connsiteX5" fmla="*/ 0 w 4882394"/>
              <a:gd name="connsiteY5" fmla="*/ 0 h 6182687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24419 w 4882394"/>
              <a:gd name="connsiteY3" fmla="*/ 5117285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57894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91450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2394" h="6181396">
                <a:moveTo>
                  <a:pt x="0" y="0"/>
                </a:moveTo>
                <a:lnTo>
                  <a:pt x="4882394" y="0"/>
                </a:lnTo>
                <a:lnTo>
                  <a:pt x="4882394" y="6181396"/>
                </a:lnTo>
                <a:lnTo>
                  <a:pt x="2441197" y="4991450"/>
                </a:lnTo>
                <a:lnTo>
                  <a:pt x="0" y="618139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 l="-1000" t="-2000" r="-2000" b="-48000"/>
            </a:stretch>
          </a:blip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7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00472" y="260648"/>
            <a:ext cx="4680520" cy="6181396"/>
          </a:xfrm>
          <a:custGeom>
            <a:avLst/>
            <a:gdLst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0 w 4882394"/>
              <a:gd name="connsiteY3" fmla="*/ 6181396 h 6181396"/>
              <a:gd name="connsiteX4" fmla="*/ 0 w 4882394"/>
              <a:gd name="connsiteY4" fmla="*/ 0 h 6181396"/>
              <a:gd name="connsiteX0" fmla="*/ 0 w 4882394"/>
              <a:gd name="connsiteY0" fmla="*/ 0 h 6182687"/>
              <a:gd name="connsiteX1" fmla="*/ 4882394 w 4882394"/>
              <a:gd name="connsiteY1" fmla="*/ 0 h 6182687"/>
              <a:gd name="connsiteX2" fmla="*/ 4882394 w 4882394"/>
              <a:gd name="connsiteY2" fmla="*/ 6181396 h 6182687"/>
              <a:gd name="connsiteX3" fmla="*/ 2332140 w 4882394"/>
              <a:gd name="connsiteY3" fmla="*/ 6182687 h 6182687"/>
              <a:gd name="connsiteX4" fmla="*/ 0 w 4882394"/>
              <a:gd name="connsiteY4" fmla="*/ 6181396 h 6182687"/>
              <a:gd name="connsiteX5" fmla="*/ 0 w 4882394"/>
              <a:gd name="connsiteY5" fmla="*/ 0 h 6182687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24419 w 4882394"/>
              <a:gd name="connsiteY3" fmla="*/ 5117285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57894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91450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2394" h="6181396">
                <a:moveTo>
                  <a:pt x="0" y="0"/>
                </a:moveTo>
                <a:lnTo>
                  <a:pt x="4882394" y="0"/>
                </a:lnTo>
                <a:lnTo>
                  <a:pt x="4882394" y="6181396"/>
                </a:lnTo>
                <a:lnTo>
                  <a:pt x="2441197" y="4991450"/>
                </a:lnTo>
                <a:lnTo>
                  <a:pt x="0" y="618139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 l="-1000" t="-2000" r="-35000" b="-58000"/>
            </a:stretch>
          </a:blip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6 Rectángulo"/>
          <p:cNvSpPr/>
          <p:nvPr/>
        </p:nvSpPr>
        <p:spPr>
          <a:xfrm>
            <a:off x="4967188" y="260648"/>
            <a:ext cx="4680520" cy="6181396"/>
          </a:xfrm>
          <a:custGeom>
            <a:avLst/>
            <a:gdLst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0 w 4882394"/>
              <a:gd name="connsiteY3" fmla="*/ 6181396 h 6181396"/>
              <a:gd name="connsiteX4" fmla="*/ 0 w 4882394"/>
              <a:gd name="connsiteY4" fmla="*/ 0 h 6181396"/>
              <a:gd name="connsiteX0" fmla="*/ 0 w 4882394"/>
              <a:gd name="connsiteY0" fmla="*/ 0 h 6182687"/>
              <a:gd name="connsiteX1" fmla="*/ 4882394 w 4882394"/>
              <a:gd name="connsiteY1" fmla="*/ 0 h 6182687"/>
              <a:gd name="connsiteX2" fmla="*/ 4882394 w 4882394"/>
              <a:gd name="connsiteY2" fmla="*/ 6181396 h 6182687"/>
              <a:gd name="connsiteX3" fmla="*/ 2332140 w 4882394"/>
              <a:gd name="connsiteY3" fmla="*/ 6182687 h 6182687"/>
              <a:gd name="connsiteX4" fmla="*/ 0 w 4882394"/>
              <a:gd name="connsiteY4" fmla="*/ 6181396 h 6182687"/>
              <a:gd name="connsiteX5" fmla="*/ 0 w 4882394"/>
              <a:gd name="connsiteY5" fmla="*/ 0 h 6182687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24419 w 4882394"/>
              <a:gd name="connsiteY3" fmla="*/ 5117285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57894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91450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2394" h="6181396">
                <a:moveTo>
                  <a:pt x="0" y="0"/>
                </a:moveTo>
                <a:lnTo>
                  <a:pt x="4882394" y="0"/>
                </a:lnTo>
                <a:lnTo>
                  <a:pt x="4882394" y="6181396"/>
                </a:lnTo>
                <a:lnTo>
                  <a:pt x="2441197" y="4991450"/>
                </a:lnTo>
                <a:lnTo>
                  <a:pt x="0" y="618139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 l="-44000" t="-2000" r="-27000" b="-52000"/>
            </a:stretch>
          </a:blip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33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00472" y="260648"/>
            <a:ext cx="4680520" cy="6181396"/>
          </a:xfrm>
          <a:custGeom>
            <a:avLst/>
            <a:gdLst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0 w 4882394"/>
              <a:gd name="connsiteY3" fmla="*/ 6181396 h 6181396"/>
              <a:gd name="connsiteX4" fmla="*/ 0 w 4882394"/>
              <a:gd name="connsiteY4" fmla="*/ 0 h 6181396"/>
              <a:gd name="connsiteX0" fmla="*/ 0 w 4882394"/>
              <a:gd name="connsiteY0" fmla="*/ 0 h 6182687"/>
              <a:gd name="connsiteX1" fmla="*/ 4882394 w 4882394"/>
              <a:gd name="connsiteY1" fmla="*/ 0 h 6182687"/>
              <a:gd name="connsiteX2" fmla="*/ 4882394 w 4882394"/>
              <a:gd name="connsiteY2" fmla="*/ 6181396 h 6182687"/>
              <a:gd name="connsiteX3" fmla="*/ 2332140 w 4882394"/>
              <a:gd name="connsiteY3" fmla="*/ 6182687 h 6182687"/>
              <a:gd name="connsiteX4" fmla="*/ 0 w 4882394"/>
              <a:gd name="connsiteY4" fmla="*/ 6181396 h 6182687"/>
              <a:gd name="connsiteX5" fmla="*/ 0 w 4882394"/>
              <a:gd name="connsiteY5" fmla="*/ 0 h 6182687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24419 w 4882394"/>
              <a:gd name="connsiteY3" fmla="*/ 5117285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57894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91450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2394" h="6181396">
                <a:moveTo>
                  <a:pt x="0" y="0"/>
                </a:moveTo>
                <a:lnTo>
                  <a:pt x="4882394" y="0"/>
                </a:lnTo>
                <a:lnTo>
                  <a:pt x="4882394" y="6181396"/>
                </a:lnTo>
                <a:lnTo>
                  <a:pt x="2441197" y="4991450"/>
                </a:lnTo>
                <a:lnTo>
                  <a:pt x="0" y="618139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 l="-7000" t="-46000" r="-35000" b="-58000"/>
            </a:stretch>
          </a:blip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6 Rectángulo"/>
          <p:cNvSpPr/>
          <p:nvPr/>
        </p:nvSpPr>
        <p:spPr>
          <a:xfrm>
            <a:off x="4967188" y="260648"/>
            <a:ext cx="4680520" cy="6181396"/>
          </a:xfrm>
          <a:custGeom>
            <a:avLst/>
            <a:gdLst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0 w 4882394"/>
              <a:gd name="connsiteY3" fmla="*/ 6181396 h 6181396"/>
              <a:gd name="connsiteX4" fmla="*/ 0 w 4882394"/>
              <a:gd name="connsiteY4" fmla="*/ 0 h 6181396"/>
              <a:gd name="connsiteX0" fmla="*/ 0 w 4882394"/>
              <a:gd name="connsiteY0" fmla="*/ 0 h 6182687"/>
              <a:gd name="connsiteX1" fmla="*/ 4882394 w 4882394"/>
              <a:gd name="connsiteY1" fmla="*/ 0 h 6182687"/>
              <a:gd name="connsiteX2" fmla="*/ 4882394 w 4882394"/>
              <a:gd name="connsiteY2" fmla="*/ 6181396 h 6182687"/>
              <a:gd name="connsiteX3" fmla="*/ 2332140 w 4882394"/>
              <a:gd name="connsiteY3" fmla="*/ 6182687 h 6182687"/>
              <a:gd name="connsiteX4" fmla="*/ 0 w 4882394"/>
              <a:gd name="connsiteY4" fmla="*/ 6181396 h 6182687"/>
              <a:gd name="connsiteX5" fmla="*/ 0 w 4882394"/>
              <a:gd name="connsiteY5" fmla="*/ 0 h 6182687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24419 w 4882394"/>
              <a:gd name="connsiteY3" fmla="*/ 5117285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57894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  <a:gd name="connsiteX0" fmla="*/ 0 w 4882394"/>
              <a:gd name="connsiteY0" fmla="*/ 0 h 6181396"/>
              <a:gd name="connsiteX1" fmla="*/ 4882394 w 4882394"/>
              <a:gd name="connsiteY1" fmla="*/ 0 h 6181396"/>
              <a:gd name="connsiteX2" fmla="*/ 4882394 w 4882394"/>
              <a:gd name="connsiteY2" fmla="*/ 6181396 h 6181396"/>
              <a:gd name="connsiteX3" fmla="*/ 2441197 w 4882394"/>
              <a:gd name="connsiteY3" fmla="*/ 4991450 h 6181396"/>
              <a:gd name="connsiteX4" fmla="*/ 0 w 4882394"/>
              <a:gd name="connsiteY4" fmla="*/ 6181396 h 6181396"/>
              <a:gd name="connsiteX5" fmla="*/ 0 w 4882394"/>
              <a:gd name="connsiteY5" fmla="*/ 0 h 618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2394" h="6181396">
                <a:moveTo>
                  <a:pt x="0" y="0"/>
                </a:moveTo>
                <a:lnTo>
                  <a:pt x="4882394" y="0"/>
                </a:lnTo>
                <a:lnTo>
                  <a:pt x="4882394" y="6181396"/>
                </a:lnTo>
                <a:lnTo>
                  <a:pt x="2441197" y="4991450"/>
                </a:lnTo>
                <a:lnTo>
                  <a:pt x="0" y="618139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 l="-14000" t="-14000" r="-15000" b="-36000"/>
            </a:stretch>
          </a:blip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618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0</Words>
  <Application>Microsoft Office PowerPoint</Application>
  <PresentationFormat>A4 (210 x 297 mm)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</dc:creator>
  <cp:lastModifiedBy>seba</cp:lastModifiedBy>
  <cp:revision>26</cp:revision>
  <dcterms:created xsi:type="dcterms:W3CDTF">2022-04-19T21:53:48Z</dcterms:created>
  <dcterms:modified xsi:type="dcterms:W3CDTF">2023-07-01T00:18:21Z</dcterms:modified>
</cp:coreProperties>
</file>