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60" r:id="rId4"/>
  </p:sldIdLst>
  <p:sldSz cx="9906000" cy="6858000" type="A4"/>
  <p:notesSz cx="6858000" cy="9144000"/>
  <p:defaultTextStyle>
    <a:defPPr>
      <a:defRPr lang="es-AR"/>
    </a:defPPr>
    <a:lvl1pPr marL="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A51"/>
    <a:srgbClr val="4EA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8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98467-F33A-4CA4-BBE6-9F98E641CE7B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6092F-8EC5-47D7-B954-3764FB63B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2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6092F-8EC5-47D7-B954-3764FB63BE3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96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6092F-8EC5-47D7-B954-3764FB63B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96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6092F-8EC5-47D7-B954-3764FB63B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96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9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62898" indent="0" algn="ctr">
              <a:buNone/>
              <a:defRPr sz="2000"/>
            </a:lvl2pPr>
            <a:lvl3pPr marL="925796" indent="0" algn="ctr">
              <a:buNone/>
              <a:defRPr sz="1800"/>
            </a:lvl3pPr>
            <a:lvl4pPr marL="1388694" indent="0" algn="ctr">
              <a:buNone/>
              <a:defRPr sz="1600"/>
            </a:lvl4pPr>
            <a:lvl5pPr marL="1851591" indent="0" algn="ctr">
              <a:buNone/>
              <a:defRPr sz="1600"/>
            </a:lvl5pPr>
            <a:lvl6pPr marL="2314490" indent="0" algn="ctr">
              <a:buNone/>
              <a:defRPr sz="1600"/>
            </a:lvl6pPr>
            <a:lvl7pPr marL="2777387" indent="0" algn="ctr">
              <a:buNone/>
              <a:defRPr sz="1600"/>
            </a:lvl7pPr>
            <a:lvl8pPr marL="3240285" indent="0" algn="ctr">
              <a:buNone/>
              <a:defRPr sz="1600"/>
            </a:lvl8pPr>
            <a:lvl9pPr marL="3703183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1C0-C3B7-4122-A89E-EC9C18520D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31/1/2024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40B-A03F-4B65-8675-D1D1A4890E2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8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1C0-C3B7-4122-A89E-EC9C18520D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31/1/2024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40B-A03F-4B65-8675-D1D1A4890E2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2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6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6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1C0-C3B7-4122-A89E-EC9C18520D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31/1/2024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40B-A03F-4B65-8675-D1D1A4890E2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1C0-C3B7-4122-A89E-EC9C18520D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31/1/2024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40B-A03F-4B65-8675-D1D1A4890E2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8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39"/>
            <a:ext cx="8543925" cy="2852737"/>
          </a:xfrm>
        </p:spPr>
        <p:txBody>
          <a:bodyPr anchor="b"/>
          <a:lstStyle>
            <a:lvl1pPr>
              <a:defRPr sz="61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28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257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886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515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3144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773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40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703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1C0-C3B7-4122-A89E-EC9C18520D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31/1/2024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40B-A03F-4B65-8675-D1D1A4890E2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2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1C0-C3B7-4122-A89E-EC9C18520D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31/1/2024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40B-A03F-4B65-8675-D1D1A4890E2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1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6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3"/>
            <a:ext cx="419070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2898" indent="0">
              <a:buNone/>
              <a:defRPr sz="2000" b="1"/>
            </a:lvl2pPr>
            <a:lvl3pPr marL="925796" indent="0">
              <a:buNone/>
              <a:defRPr sz="1800" b="1"/>
            </a:lvl3pPr>
            <a:lvl4pPr marL="1388694" indent="0">
              <a:buNone/>
              <a:defRPr sz="1600" b="1"/>
            </a:lvl4pPr>
            <a:lvl5pPr marL="1851591" indent="0">
              <a:buNone/>
              <a:defRPr sz="1600" b="1"/>
            </a:lvl5pPr>
            <a:lvl6pPr marL="2314490" indent="0">
              <a:buNone/>
              <a:defRPr sz="1600" b="1"/>
            </a:lvl6pPr>
            <a:lvl7pPr marL="2777387" indent="0">
              <a:buNone/>
              <a:defRPr sz="1600" b="1"/>
            </a:lvl7pPr>
            <a:lvl8pPr marL="3240285" indent="0">
              <a:buNone/>
              <a:defRPr sz="1600" b="1"/>
            </a:lvl8pPr>
            <a:lvl9pPr marL="3703183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5"/>
            <a:ext cx="419070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2898" indent="0">
              <a:buNone/>
              <a:defRPr sz="2000" b="1"/>
            </a:lvl2pPr>
            <a:lvl3pPr marL="925796" indent="0">
              <a:buNone/>
              <a:defRPr sz="1800" b="1"/>
            </a:lvl3pPr>
            <a:lvl4pPr marL="1388694" indent="0">
              <a:buNone/>
              <a:defRPr sz="1600" b="1"/>
            </a:lvl4pPr>
            <a:lvl5pPr marL="1851591" indent="0">
              <a:buNone/>
              <a:defRPr sz="1600" b="1"/>
            </a:lvl5pPr>
            <a:lvl6pPr marL="2314490" indent="0">
              <a:buNone/>
              <a:defRPr sz="1600" b="1"/>
            </a:lvl6pPr>
            <a:lvl7pPr marL="2777387" indent="0">
              <a:buNone/>
              <a:defRPr sz="1600" b="1"/>
            </a:lvl7pPr>
            <a:lvl8pPr marL="3240285" indent="0">
              <a:buNone/>
              <a:defRPr sz="1600" b="1"/>
            </a:lvl8pPr>
            <a:lvl9pPr marL="3703183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1C0-C3B7-4122-A89E-EC9C18520D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31/1/2024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40B-A03F-4B65-8675-D1D1A4890E2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1C0-C3B7-4122-A89E-EC9C18520D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31/1/2024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40B-A03F-4B65-8675-D1D1A4890E2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1C0-C3B7-4122-A89E-EC9C18520D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31/1/2024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40B-A03F-4B65-8675-D1D1A4890E2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99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62898" indent="0">
              <a:buNone/>
              <a:defRPr sz="1400"/>
            </a:lvl2pPr>
            <a:lvl3pPr marL="925796" indent="0">
              <a:buNone/>
              <a:defRPr sz="1200"/>
            </a:lvl3pPr>
            <a:lvl4pPr marL="1388694" indent="0">
              <a:buNone/>
              <a:defRPr sz="1000"/>
            </a:lvl4pPr>
            <a:lvl5pPr marL="1851591" indent="0">
              <a:buNone/>
              <a:defRPr sz="1000"/>
            </a:lvl5pPr>
            <a:lvl6pPr marL="2314490" indent="0">
              <a:buNone/>
              <a:defRPr sz="1000"/>
            </a:lvl6pPr>
            <a:lvl7pPr marL="2777387" indent="0">
              <a:buNone/>
              <a:defRPr sz="1000"/>
            </a:lvl7pPr>
            <a:lvl8pPr marL="3240285" indent="0">
              <a:buNone/>
              <a:defRPr sz="1000"/>
            </a:lvl8pPr>
            <a:lvl9pPr marL="370318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1C0-C3B7-4122-A89E-EC9C18520D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31/1/2024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40B-A03F-4B65-8675-D1D1A4890E2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62898" indent="0">
              <a:buNone/>
              <a:defRPr sz="2800"/>
            </a:lvl2pPr>
            <a:lvl3pPr marL="925796" indent="0">
              <a:buNone/>
              <a:defRPr sz="2400"/>
            </a:lvl3pPr>
            <a:lvl4pPr marL="1388694" indent="0">
              <a:buNone/>
              <a:defRPr sz="2000"/>
            </a:lvl4pPr>
            <a:lvl5pPr marL="1851591" indent="0">
              <a:buNone/>
              <a:defRPr sz="2000"/>
            </a:lvl5pPr>
            <a:lvl6pPr marL="2314490" indent="0">
              <a:buNone/>
              <a:defRPr sz="2000"/>
            </a:lvl6pPr>
            <a:lvl7pPr marL="2777387" indent="0">
              <a:buNone/>
              <a:defRPr sz="2000"/>
            </a:lvl7pPr>
            <a:lvl8pPr marL="3240285" indent="0">
              <a:buNone/>
              <a:defRPr sz="2000"/>
            </a:lvl8pPr>
            <a:lvl9pPr marL="3703183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62898" indent="0">
              <a:buNone/>
              <a:defRPr sz="1400"/>
            </a:lvl2pPr>
            <a:lvl3pPr marL="925796" indent="0">
              <a:buNone/>
              <a:defRPr sz="1200"/>
            </a:lvl3pPr>
            <a:lvl4pPr marL="1388694" indent="0">
              <a:buNone/>
              <a:defRPr sz="1000"/>
            </a:lvl4pPr>
            <a:lvl5pPr marL="1851591" indent="0">
              <a:buNone/>
              <a:defRPr sz="1000"/>
            </a:lvl5pPr>
            <a:lvl6pPr marL="2314490" indent="0">
              <a:buNone/>
              <a:defRPr sz="1000"/>
            </a:lvl6pPr>
            <a:lvl7pPr marL="2777387" indent="0">
              <a:buNone/>
              <a:defRPr sz="1000"/>
            </a:lvl7pPr>
            <a:lvl8pPr marL="3240285" indent="0">
              <a:buNone/>
              <a:defRPr sz="1000"/>
            </a:lvl8pPr>
            <a:lvl9pPr marL="370318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1C0-C3B7-4122-A89E-EC9C18520D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31/1/2024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40B-A03F-4B65-8675-D1D1A4890E2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6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83988" tIns="41994" rIns="83988" bIns="41994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83988" tIns="41994" rIns="83988" bIns="41994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7" y="6356352"/>
            <a:ext cx="2228850" cy="365125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9876"/>
            <a:fld id="{0D7B71C0-C3B7-4122-A89E-EC9C18520DC1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839876"/>
              <a:t>31/1/2024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9876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9876"/>
            <a:fld id="{D0F9440B-A03F-4B65-8675-D1D1A4890E2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839876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25796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49" indent="-231449" algn="l" defTabSz="925796" rtl="0" eaLnBrk="1" latinLnBrk="0" hangingPunct="1">
        <a:lnSpc>
          <a:spcPct val="90000"/>
        </a:lnSpc>
        <a:spcBef>
          <a:spcPts val="1012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4347" indent="-231449" algn="l" defTabSz="925796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57245" indent="-231449" algn="l" defTabSz="925796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142" indent="-231449" algn="l" defTabSz="925796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83040" indent="-231449" algn="l" defTabSz="925796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939" indent="-231449" algn="l" defTabSz="925796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08836" indent="-231449" algn="l" defTabSz="925796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71734" indent="-231449" algn="l" defTabSz="925796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632" indent="-231449" algn="l" defTabSz="925796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2898" algn="l" defTabSz="925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5796" algn="l" defTabSz="925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8694" algn="l" defTabSz="925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591" algn="l" defTabSz="925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4490" algn="l" defTabSz="925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7387" algn="l" defTabSz="925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285" algn="l" defTabSz="925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03183" algn="l" defTabSz="925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/>
          <p:cNvGrpSpPr/>
          <p:nvPr/>
        </p:nvGrpSpPr>
        <p:grpSpPr>
          <a:xfrm>
            <a:off x="123522" y="44624"/>
            <a:ext cx="9726022" cy="6731214"/>
            <a:chOff x="72334" y="49188"/>
            <a:chExt cx="10497558" cy="7419917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" r="-12000"/>
            </a:stretch>
          </a:blipFill>
        </p:grpSpPr>
        <p:sp>
          <p:nvSpPr>
            <p:cNvPr id="64" name="Rectángulo 63"/>
            <p:cNvSpPr/>
            <p:nvPr/>
          </p:nvSpPr>
          <p:spPr>
            <a:xfrm flipV="1">
              <a:off x="3312338" y="49188"/>
              <a:ext cx="1800000" cy="5794411"/>
            </a:xfrm>
            <a:prstGeom prst="rect">
              <a:avLst/>
            </a:prstGeom>
            <a:blipFill dpi="0" rotWithShape="0">
              <a:blip r:embed="rId4">
                <a:alphaModFix amt="67000"/>
              </a:blip>
              <a:srcRect/>
              <a:tile tx="0" ty="0" sx="100000" sy="100000" flip="none" algn="tl"/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5112338" y="60960"/>
              <a:ext cx="3240000" cy="5760000"/>
            </a:xfrm>
            <a:prstGeom prst="rect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8352337" y="60960"/>
              <a:ext cx="1800000" cy="5760000"/>
            </a:xfrm>
            <a:prstGeom prst="rect">
              <a:avLst/>
            </a:prstGeom>
            <a:blipFill dpi="0" rotWithShape="0">
              <a:blip r:embed="rId4">
                <a:alphaModFix amt="67000"/>
              </a:blip>
              <a:srcRect/>
              <a:tile tx="0" ty="0" sx="100000" sy="100000" flip="none" algn="tl"/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67" name="Trapecio 66"/>
            <p:cNvSpPr/>
            <p:nvPr/>
          </p:nvSpPr>
          <p:spPr>
            <a:xfrm rot="10800000">
              <a:off x="72337" y="5820960"/>
              <a:ext cx="3239999" cy="1625505"/>
            </a:xfrm>
            <a:prstGeom prst="trapezoid">
              <a:avLst/>
            </a:prstGeom>
            <a:blipFill dpi="0" rotWithShape="0">
              <a:blip r:embed="rId6"/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68" name="Trapecio 67"/>
            <p:cNvSpPr/>
            <p:nvPr/>
          </p:nvSpPr>
          <p:spPr>
            <a:xfrm rot="10800000">
              <a:off x="5112337" y="5820960"/>
              <a:ext cx="3239999" cy="1625505"/>
            </a:xfrm>
            <a:prstGeom prst="trapezoid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69" name="Trapecio 68"/>
            <p:cNvSpPr/>
            <p:nvPr/>
          </p:nvSpPr>
          <p:spPr>
            <a:xfrm rot="10800000">
              <a:off x="3329482" y="5843599"/>
              <a:ext cx="1799998" cy="1625506"/>
            </a:xfrm>
            <a:prstGeom prst="trapezoid">
              <a:avLst/>
            </a:prstGeom>
            <a:blipFill dpi="0" rotWithShape="0">
              <a:blip r:embed="rId4">
                <a:alphaModFix amt="66000"/>
              </a:blip>
              <a:srcRect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70" name="Trapecio 69"/>
            <p:cNvSpPr/>
            <p:nvPr/>
          </p:nvSpPr>
          <p:spPr>
            <a:xfrm rot="10800000">
              <a:off x="8352338" y="5820960"/>
              <a:ext cx="1799998" cy="1625505"/>
            </a:xfrm>
            <a:prstGeom prst="trapezoid">
              <a:avLst/>
            </a:prstGeom>
            <a:blipFill dpi="0" rotWithShape="0">
              <a:blip r:embed="rId4">
                <a:alphaModFix amt="69000"/>
              </a:blip>
              <a:srcRect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71" name="Trapecio 70"/>
            <p:cNvSpPr/>
            <p:nvPr/>
          </p:nvSpPr>
          <p:spPr>
            <a:xfrm rot="5400000">
              <a:off x="7481114" y="2732181"/>
              <a:ext cx="5760000" cy="417557"/>
            </a:xfrm>
            <a:prstGeom prst="trapezoid">
              <a:avLst>
                <a:gd name="adj" fmla="val 64105"/>
              </a:avLst>
            </a:pr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72334" y="60959"/>
              <a:ext cx="3240000" cy="5760000"/>
            </a:xfrm>
            <a:prstGeom prst="rect">
              <a:avLst/>
            </a:prstGeom>
            <a:blipFill dpi="0" rotWithShape="0">
              <a:blip r:embed="rId6"/>
              <a:srcRect/>
              <a:stretch>
                <a:fillRect/>
              </a:stretch>
            </a:blip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</p:grpSp>
      <p:sp>
        <p:nvSpPr>
          <p:cNvPr id="17" name="16 Rectángulo"/>
          <p:cNvSpPr/>
          <p:nvPr/>
        </p:nvSpPr>
        <p:spPr>
          <a:xfrm>
            <a:off x="1457693" y="371231"/>
            <a:ext cx="27824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accent2">
                      <a:lumMod val="60000"/>
                      <a:lumOff val="40000"/>
                      <a:alpha val="6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K Lemon Yellow Sun" pitchFamily="50" charset="0"/>
              </a:rPr>
              <a:t>Felicitas</a:t>
            </a:r>
            <a:endParaRPr lang="es-ES" sz="7200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glow rad="101600">
                  <a:schemeClr val="accent2">
                    <a:lumMod val="60000"/>
                    <a:lumOff val="40000"/>
                    <a:alpha val="6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DK Lemon Yellow Sun" pitchFamily="50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351498" y="1898166"/>
            <a:ext cx="124726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  <a:t>1°</a:t>
            </a:r>
            <a:b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</a:br>
            <a: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  <a:t>añito</a:t>
            </a:r>
            <a:endParaRPr lang="es-ES" sz="4400" b="1" dirty="0">
              <a:ln w="10541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DK Lemon Yellow Sun" pitchFamily="50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" b="4516"/>
          <a:stretch/>
        </p:blipFill>
        <p:spPr>
          <a:xfrm>
            <a:off x="272480" y="1556791"/>
            <a:ext cx="2663571" cy="29523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" t="1862" r="3000" b="6066"/>
          <a:stretch/>
        </p:blipFill>
        <p:spPr>
          <a:xfrm>
            <a:off x="4962037" y="972071"/>
            <a:ext cx="2664000" cy="29368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19 Rectángulo"/>
          <p:cNvSpPr/>
          <p:nvPr/>
        </p:nvSpPr>
        <p:spPr>
          <a:xfrm>
            <a:off x="4953000" y="3908955"/>
            <a:ext cx="27824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accent2">
                      <a:lumMod val="60000"/>
                      <a:lumOff val="40000"/>
                      <a:alpha val="6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K Lemon Yellow Sun" pitchFamily="50" charset="0"/>
              </a:rPr>
              <a:t>Felicitas</a:t>
            </a:r>
            <a:endParaRPr lang="es-ES" sz="7200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glow rad="101600">
                  <a:schemeClr val="accent2">
                    <a:lumMod val="60000"/>
                    <a:lumOff val="40000"/>
                    <a:alpha val="6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DK Lemon Yellow Sun" pitchFamily="50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8005192" y="1944710"/>
            <a:ext cx="124726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  <a:t>1°</a:t>
            </a:r>
            <a:b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</a:br>
            <a: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  <a:t>añito</a:t>
            </a:r>
            <a:endParaRPr lang="es-ES" sz="4400" b="1" dirty="0">
              <a:ln w="10541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DK Lemon Yellow Sun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5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/>
          <p:cNvGrpSpPr/>
          <p:nvPr/>
        </p:nvGrpSpPr>
        <p:grpSpPr>
          <a:xfrm>
            <a:off x="123522" y="44624"/>
            <a:ext cx="9726022" cy="6731214"/>
            <a:chOff x="72334" y="49188"/>
            <a:chExt cx="10497558" cy="7419917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" r="-12000"/>
            </a:stretch>
          </a:blipFill>
        </p:grpSpPr>
        <p:sp>
          <p:nvSpPr>
            <p:cNvPr id="64" name="Rectángulo 63"/>
            <p:cNvSpPr/>
            <p:nvPr/>
          </p:nvSpPr>
          <p:spPr>
            <a:xfrm flipV="1">
              <a:off x="3312338" y="49188"/>
              <a:ext cx="1800000" cy="5794411"/>
            </a:xfrm>
            <a:prstGeom prst="rect">
              <a:avLst/>
            </a:prstGeom>
            <a:blipFill dpi="0" rotWithShape="0">
              <a:blip r:embed="rId4">
                <a:alphaModFix amt="67000"/>
              </a:blip>
              <a:srcRect/>
              <a:tile tx="0" ty="0" sx="100000" sy="100000" flip="none" algn="tl"/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5112338" y="60960"/>
              <a:ext cx="3240000" cy="5760000"/>
            </a:xfrm>
            <a:prstGeom prst="rect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8352337" y="60960"/>
              <a:ext cx="1800000" cy="5760000"/>
            </a:xfrm>
            <a:prstGeom prst="rect">
              <a:avLst/>
            </a:prstGeom>
            <a:blipFill dpi="0" rotWithShape="0">
              <a:blip r:embed="rId4">
                <a:alphaModFix amt="67000"/>
              </a:blip>
              <a:srcRect/>
              <a:tile tx="0" ty="0" sx="100000" sy="100000" flip="none" algn="tl"/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67" name="Trapecio 66"/>
            <p:cNvSpPr/>
            <p:nvPr/>
          </p:nvSpPr>
          <p:spPr>
            <a:xfrm rot="10800000">
              <a:off x="72337" y="5820960"/>
              <a:ext cx="3239999" cy="1625505"/>
            </a:xfrm>
            <a:prstGeom prst="trapezoid">
              <a:avLst/>
            </a:prstGeom>
            <a:blipFill dpi="0" rotWithShape="0">
              <a:blip r:embed="rId6"/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68" name="Trapecio 67"/>
            <p:cNvSpPr/>
            <p:nvPr/>
          </p:nvSpPr>
          <p:spPr>
            <a:xfrm rot="10800000">
              <a:off x="5112337" y="5820960"/>
              <a:ext cx="3239999" cy="1625505"/>
            </a:xfrm>
            <a:prstGeom prst="trapezoid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69" name="Trapecio 68"/>
            <p:cNvSpPr/>
            <p:nvPr/>
          </p:nvSpPr>
          <p:spPr>
            <a:xfrm rot="10800000">
              <a:off x="3329482" y="5843599"/>
              <a:ext cx="1799998" cy="1625506"/>
            </a:xfrm>
            <a:prstGeom prst="trapezoid">
              <a:avLst/>
            </a:prstGeom>
            <a:blipFill dpi="0" rotWithShape="0">
              <a:blip r:embed="rId4">
                <a:alphaModFix amt="66000"/>
              </a:blip>
              <a:srcRect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70" name="Trapecio 69"/>
            <p:cNvSpPr/>
            <p:nvPr/>
          </p:nvSpPr>
          <p:spPr>
            <a:xfrm rot="10800000">
              <a:off x="8352338" y="5820960"/>
              <a:ext cx="1799998" cy="1625505"/>
            </a:xfrm>
            <a:prstGeom prst="trapezoid">
              <a:avLst/>
            </a:prstGeom>
            <a:blipFill dpi="0" rotWithShape="0">
              <a:blip r:embed="rId4">
                <a:alphaModFix amt="69000"/>
              </a:blip>
              <a:srcRect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71" name="Trapecio 70"/>
            <p:cNvSpPr/>
            <p:nvPr/>
          </p:nvSpPr>
          <p:spPr>
            <a:xfrm rot="5400000">
              <a:off x="7481114" y="2732181"/>
              <a:ext cx="5760000" cy="417557"/>
            </a:xfrm>
            <a:prstGeom prst="trapezoid">
              <a:avLst>
                <a:gd name="adj" fmla="val 64105"/>
              </a:avLst>
            </a:pr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72334" y="60959"/>
              <a:ext cx="3240000" cy="5760000"/>
            </a:xfrm>
            <a:prstGeom prst="rect">
              <a:avLst/>
            </a:prstGeom>
            <a:blipFill dpi="0" rotWithShape="0">
              <a:blip r:embed="rId6"/>
              <a:srcRect/>
              <a:stretch>
                <a:fillRect/>
              </a:stretch>
            </a:blip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</p:grpSp>
      <p:sp>
        <p:nvSpPr>
          <p:cNvPr id="17" name="16 Rectángulo"/>
          <p:cNvSpPr/>
          <p:nvPr/>
        </p:nvSpPr>
        <p:spPr>
          <a:xfrm>
            <a:off x="1574251" y="371231"/>
            <a:ext cx="27824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accent2">
                      <a:lumMod val="60000"/>
                      <a:lumOff val="40000"/>
                      <a:alpha val="6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K Lemon Yellow Sun" pitchFamily="50" charset="0"/>
              </a:rPr>
              <a:t>Felicitas</a:t>
            </a:r>
            <a:endParaRPr lang="es-ES" sz="7200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glow rad="101600">
                  <a:schemeClr val="accent2">
                    <a:lumMod val="60000"/>
                    <a:lumOff val="40000"/>
                    <a:alpha val="6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DK Lemon Yellow Sun" pitchFamily="50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351498" y="1898166"/>
            <a:ext cx="124726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  <a:t>1°</a:t>
            </a:r>
            <a:b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</a:br>
            <a: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  <a:t>añito</a:t>
            </a:r>
            <a:endParaRPr lang="es-ES" sz="4400" b="1" dirty="0">
              <a:ln w="10541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DK Lemon Yellow Sun" pitchFamily="50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6"/>
          <a:stretch/>
        </p:blipFill>
        <p:spPr>
          <a:xfrm>
            <a:off x="184992" y="1609266"/>
            <a:ext cx="2878930" cy="2952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b="5773"/>
          <a:stretch/>
        </p:blipFill>
        <p:spPr>
          <a:xfrm>
            <a:off x="4915717" y="980728"/>
            <a:ext cx="2857058" cy="2952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19 Rectángulo"/>
          <p:cNvSpPr/>
          <p:nvPr/>
        </p:nvSpPr>
        <p:spPr>
          <a:xfrm>
            <a:off x="4953000" y="3908955"/>
            <a:ext cx="27824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accent2">
                      <a:lumMod val="60000"/>
                      <a:lumOff val="40000"/>
                      <a:alpha val="6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K Lemon Yellow Sun" pitchFamily="50" charset="0"/>
              </a:rPr>
              <a:t>Felicitas</a:t>
            </a:r>
            <a:endParaRPr lang="es-ES" sz="7200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glow rad="101600">
                  <a:schemeClr val="accent2">
                    <a:lumMod val="60000"/>
                    <a:lumOff val="40000"/>
                    <a:alpha val="6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DK Lemon Yellow Sun" pitchFamily="50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8005192" y="1944710"/>
            <a:ext cx="124726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  <a:t>1°</a:t>
            </a:r>
            <a:b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</a:br>
            <a: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  <a:t>añito</a:t>
            </a:r>
            <a:endParaRPr lang="es-ES" sz="4400" b="1" dirty="0">
              <a:ln w="10541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DK Lemon Yellow Sun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28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/>
          <p:cNvGrpSpPr/>
          <p:nvPr/>
        </p:nvGrpSpPr>
        <p:grpSpPr>
          <a:xfrm>
            <a:off x="123522" y="44624"/>
            <a:ext cx="9726022" cy="6731214"/>
            <a:chOff x="72334" y="49188"/>
            <a:chExt cx="10497558" cy="7419917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" r="-12000"/>
            </a:stretch>
          </a:blipFill>
        </p:grpSpPr>
        <p:sp>
          <p:nvSpPr>
            <p:cNvPr id="64" name="Rectángulo 63"/>
            <p:cNvSpPr/>
            <p:nvPr/>
          </p:nvSpPr>
          <p:spPr>
            <a:xfrm flipV="1">
              <a:off x="3312338" y="49188"/>
              <a:ext cx="1800000" cy="5794411"/>
            </a:xfrm>
            <a:prstGeom prst="rect">
              <a:avLst/>
            </a:prstGeom>
            <a:blipFill dpi="0" rotWithShape="0">
              <a:blip r:embed="rId4">
                <a:alphaModFix amt="67000"/>
              </a:blip>
              <a:srcRect/>
              <a:tile tx="0" ty="0" sx="100000" sy="100000" flip="none" algn="tl"/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5112338" y="60960"/>
              <a:ext cx="3240000" cy="5760000"/>
            </a:xfrm>
            <a:prstGeom prst="rect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8352337" y="60960"/>
              <a:ext cx="1800000" cy="5760000"/>
            </a:xfrm>
            <a:prstGeom prst="rect">
              <a:avLst/>
            </a:prstGeom>
            <a:blipFill dpi="0" rotWithShape="0">
              <a:blip r:embed="rId4">
                <a:alphaModFix amt="67000"/>
              </a:blip>
              <a:srcRect/>
              <a:tile tx="0" ty="0" sx="100000" sy="100000" flip="none" algn="tl"/>
            </a:blip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67" name="Trapecio 66"/>
            <p:cNvSpPr/>
            <p:nvPr/>
          </p:nvSpPr>
          <p:spPr>
            <a:xfrm rot="10800000">
              <a:off x="72337" y="5820960"/>
              <a:ext cx="3239999" cy="1625505"/>
            </a:xfrm>
            <a:prstGeom prst="trapezoid">
              <a:avLst/>
            </a:prstGeom>
            <a:blipFill dpi="0" rotWithShape="0">
              <a:blip r:embed="rId6"/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68" name="Trapecio 67"/>
            <p:cNvSpPr/>
            <p:nvPr/>
          </p:nvSpPr>
          <p:spPr>
            <a:xfrm rot="10800000">
              <a:off x="5112337" y="5820960"/>
              <a:ext cx="3239999" cy="1625505"/>
            </a:xfrm>
            <a:prstGeom prst="trapezoid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69" name="Trapecio 68"/>
            <p:cNvSpPr/>
            <p:nvPr/>
          </p:nvSpPr>
          <p:spPr>
            <a:xfrm rot="10800000">
              <a:off x="3329482" y="5843599"/>
              <a:ext cx="1799998" cy="1625506"/>
            </a:xfrm>
            <a:prstGeom prst="trapezoid">
              <a:avLst/>
            </a:prstGeom>
            <a:blipFill dpi="0" rotWithShape="0">
              <a:blip r:embed="rId4">
                <a:alphaModFix amt="66000"/>
              </a:blip>
              <a:srcRect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70" name="Trapecio 69"/>
            <p:cNvSpPr/>
            <p:nvPr/>
          </p:nvSpPr>
          <p:spPr>
            <a:xfrm rot="10800000">
              <a:off x="8352338" y="5820960"/>
              <a:ext cx="1799998" cy="1625505"/>
            </a:xfrm>
            <a:prstGeom prst="trapezoid">
              <a:avLst/>
            </a:prstGeom>
            <a:blipFill dpi="0" rotWithShape="0">
              <a:blip r:embed="rId4">
                <a:alphaModFix amt="69000"/>
              </a:blip>
              <a:srcRect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71" name="Trapecio 70"/>
            <p:cNvSpPr/>
            <p:nvPr/>
          </p:nvSpPr>
          <p:spPr>
            <a:xfrm rot="5400000">
              <a:off x="7481114" y="2732181"/>
              <a:ext cx="5760000" cy="417557"/>
            </a:xfrm>
            <a:prstGeom prst="trapezoid">
              <a:avLst>
                <a:gd name="adj" fmla="val 64105"/>
              </a:avLst>
            </a:pr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72334" y="60959"/>
              <a:ext cx="3240000" cy="5760000"/>
            </a:xfrm>
            <a:prstGeom prst="rect">
              <a:avLst/>
            </a:prstGeom>
            <a:blipFill dpi="0" rotWithShape="0">
              <a:blip r:embed="rId6"/>
              <a:srcRect/>
              <a:stretch>
                <a:fillRect/>
              </a:stretch>
            </a:blip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00">
                <a:solidFill>
                  <a:prstClr val="white"/>
                </a:solidFill>
              </a:endParaRPr>
            </a:p>
          </p:txBody>
        </p:sp>
      </p:grpSp>
      <p:sp>
        <p:nvSpPr>
          <p:cNvPr id="17" name="16 Rectángulo"/>
          <p:cNvSpPr/>
          <p:nvPr/>
        </p:nvSpPr>
        <p:spPr>
          <a:xfrm>
            <a:off x="1453214" y="371231"/>
            <a:ext cx="27824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accent2">
                      <a:lumMod val="60000"/>
                      <a:lumOff val="40000"/>
                      <a:alpha val="6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K Lemon Yellow Sun" pitchFamily="50" charset="0"/>
              </a:rPr>
              <a:t>Felicitas</a:t>
            </a:r>
            <a:endParaRPr lang="es-ES" sz="7200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glow rad="101600">
                  <a:schemeClr val="accent2">
                    <a:lumMod val="60000"/>
                    <a:lumOff val="40000"/>
                    <a:alpha val="6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DK Lemon Yellow Sun" pitchFamily="50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351498" y="1898166"/>
            <a:ext cx="124726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  <a:t>1°</a:t>
            </a:r>
            <a:b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</a:br>
            <a: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  <a:t>añito</a:t>
            </a:r>
            <a:endParaRPr lang="es-ES" sz="4400" b="1" dirty="0">
              <a:ln w="10541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DK Lemon Yellow Sun" pitchFamily="50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5" y="1609266"/>
            <a:ext cx="2323509" cy="2952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25" b="4755"/>
          <a:stretch/>
        </p:blipFill>
        <p:spPr>
          <a:xfrm>
            <a:off x="4973675" y="885524"/>
            <a:ext cx="2741142" cy="29068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19 Rectángulo"/>
          <p:cNvSpPr/>
          <p:nvPr/>
        </p:nvSpPr>
        <p:spPr>
          <a:xfrm>
            <a:off x="4953000" y="3908955"/>
            <a:ext cx="27824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accent2">
                      <a:lumMod val="60000"/>
                      <a:lumOff val="40000"/>
                      <a:alpha val="6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DK Lemon Yellow Sun" pitchFamily="50" charset="0"/>
              </a:rPr>
              <a:t>Felicitas</a:t>
            </a:r>
            <a:endParaRPr lang="es-ES" sz="7200" b="1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  <a:effectLst>
                <a:glow rad="101600">
                  <a:schemeClr val="accent2">
                    <a:lumMod val="60000"/>
                    <a:lumOff val="40000"/>
                    <a:alpha val="6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DK Lemon Yellow Sun" pitchFamily="50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8005192" y="1944710"/>
            <a:ext cx="124726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  <a:t>1°</a:t>
            </a:r>
            <a:b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</a:br>
            <a:r>
              <a:rPr lang="es-ES" sz="44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DK Lemon Yellow Sun" pitchFamily="50" charset="0"/>
              </a:rPr>
              <a:t>añito</a:t>
            </a:r>
            <a:endParaRPr lang="es-ES" sz="4400" b="1" dirty="0">
              <a:ln w="10541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DK Lemon Yellow Sun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0047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33</Words>
  <Application>Microsoft Office PowerPoint</Application>
  <PresentationFormat>A4 (210 x 297 mm)</PresentationFormat>
  <Paragraphs>15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DK Lemon Yellow Sun</vt:lpstr>
      <vt:lpstr>1_Tema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</dc:creator>
  <cp:lastModifiedBy>Daniela</cp:lastModifiedBy>
  <cp:revision>43</cp:revision>
  <dcterms:created xsi:type="dcterms:W3CDTF">2022-04-18T18:47:56Z</dcterms:created>
  <dcterms:modified xsi:type="dcterms:W3CDTF">2024-01-31T23:52:34Z</dcterms:modified>
</cp:coreProperties>
</file>