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</p:sldIdLst>
  <p:sldSz cx="6858000" cy="9906000" type="A4"/>
  <p:notesSz cx="6888163" cy="10020300"/>
  <p:defaultTextStyle>
    <a:defPPr>
      <a:defRPr lang="es-ES"/>
    </a:defPPr>
    <a:lvl1pPr marL="0" algn="l" defTabSz="8396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19847" algn="l" defTabSz="8396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39694" algn="l" defTabSz="8396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59540" algn="l" defTabSz="8396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79387" algn="l" defTabSz="8396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099234" algn="l" defTabSz="8396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19081" algn="l" defTabSz="8396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38927" algn="l" defTabSz="8396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58774" algn="l" defTabSz="8396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DD"/>
    <a:srgbClr val="EE008E"/>
    <a:srgbClr val="FF9900"/>
    <a:srgbClr val="50BDF6"/>
    <a:srgbClr val="31DED8"/>
    <a:srgbClr val="8EF4FF"/>
    <a:srgbClr val="CF7CCF"/>
    <a:srgbClr val="FDE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47" d="100"/>
          <a:sy n="47" d="100"/>
        </p:scale>
        <p:origin x="-1636" y="-33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2"/>
            <a:ext cx="5829300" cy="3448755"/>
          </a:xfrm>
        </p:spPr>
        <p:txBody>
          <a:bodyPr anchor="b"/>
          <a:lstStyle>
            <a:lvl1pPr algn="ctr">
              <a:defRPr sz="4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7172" indent="0" algn="ctr">
              <a:buNone/>
              <a:defRPr sz="1500"/>
            </a:lvl2pPr>
            <a:lvl3pPr marL="694342" indent="0" algn="ctr">
              <a:buNone/>
              <a:defRPr sz="1400"/>
            </a:lvl3pPr>
            <a:lvl4pPr marL="1041514" indent="0" algn="ctr">
              <a:buNone/>
              <a:defRPr sz="1200"/>
            </a:lvl4pPr>
            <a:lvl5pPr marL="1388685" indent="0" algn="ctr">
              <a:buNone/>
              <a:defRPr sz="1200"/>
            </a:lvl5pPr>
            <a:lvl6pPr marL="1735856" indent="0" algn="ctr">
              <a:buNone/>
              <a:defRPr sz="1200"/>
            </a:lvl6pPr>
            <a:lvl7pPr marL="2083028" indent="0" algn="ctr">
              <a:buNone/>
              <a:defRPr sz="1200"/>
            </a:lvl7pPr>
            <a:lvl8pPr marL="2430199" indent="0" algn="ctr">
              <a:buNone/>
              <a:defRPr sz="1200"/>
            </a:lvl8pPr>
            <a:lvl9pPr marL="277737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3EAF-FCC3-40A3-8A07-825B55D825EB}" type="datetimeFigureOut">
              <a:rPr lang="es-ES" smtClean="0"/>
              <a:t>03/04/2023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341C-5258-4E07-A98B-087FC967C2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11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3EAF-FCC3-40A3-8A07-825B55D825EB}" type="datetimeFigureOut">
              <a:rPr lang="es-ES" smtClean="0"/>
              <a:t>03/04/2023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341C-5258-4E07-A98B-087FC967C2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56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3EAF-FCC3-40A3-8A07-825B55D825EB}" type="datetimeFigureOut">
              <a:rPr lang="es-ES" smtClean="0"/>
              <a:t>03/04/2023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341C-5258-4E07-A98B-087FC967C2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3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3EAF-FCC3-40A3-8A07-825B55D825EB}" type="datetimeFigureOut">
              <a:rPr lang="es-ES" smtClean="0"/>
              <a:t>03/04/2023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341C-5258-4E07-A98B-087FC967C2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63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7"/>
            <a:ext cx="5915025" cy="216693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71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943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415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886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3585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830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301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773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3EAF-FCC3-40A3-8A07-825B55D825EB}" type="datetimeFigureOut">
              <a:rPr lang="es-ES" smtClean="0"/>
              <a:t>03/04/2023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341C-5258-4E07-A98B-087FC967C2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6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3EAF-FCC3-40A3-8A07-825B55D825EB}" type="datetimeFigureOut">
              <a:rPr lang="es-ES" smtClean="0"/>
              <a:t>03/04/2023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341C-5258-4E07-A98B-087FC967C2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03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6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7172" indent="0">
              <a:buNone/>
              <a:defRPr sz="1500" b="1"/>
            </a:lvl2pPr>
            <a:lvl3pPr marL="694342" indent="0">
              <a:buNone/>
              <a:defRPr sz="1400" b="1"/>
            </a:lvl3pPr>
            <a:lvl4pPr marL="1041514" indent="0">
              <a:buNone/>
              <a:defRPr sz="1200" b="1"/>
            </a:lvl4pPr>
            <a:lvl5pPr marL="1388685" indent="0">
              <a:buNone/>
              <a:defRPr sz="1200" b="1"/>
            </a:lvl5pPr>
            <a:lvl6pPr marL="1735856" indent="0">
              <a:buNone/>
              <a:defRPr sz="1200" b="1"/>
            </a:lvl6pPr>
            <a:lvl7pPr marL="2083028" indent="0">
              <a:buNone/>
              <a:defRPr sz="1200" b="1"/>
            </a:lvl7pPr>
            <a:lvl8pPr marL="2430199" indent="0">
              <a:buNone/>
              <a:defRPr sz="1200" b="1"/>
            </a:lvl8pPr>
            <a:lvl9pPr marL="277737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1"/>
            <a:ext cx="2901255" cy="532218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6"/>
            <a:ext cx="2915544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7172" indent="0">
              <a:buNone/>
              <a:defRPr sz="1500" b="1"/>
            </a:lvl2pPr>
            <a:lvl3pPr marL="694342" indent="0">
              <a:buNone/>
              <a:defRPr sz="1400" b="1"/>
            </a:lvl3pPr>
            <a:lvl4pPr marL="1041514" indent="0">
              <a:buNone/>
              <a:defRPr sz="1200" b="1"/>
            </a:lvl4pPr>
            <a:lvl5pPr marL="1388685" indent="0">
              <a:buNone/>
              <a:defRPr sz="1200" b="1"/>
            </a:lvl5pPr>
            <a:lvl6pPr marL="1735856" indent="0">
              <a:buNone/>
              <a:defRPr sz="1200" b="1"/>
            </a:lvl6pPr>
            <a:lvl7pPr marL="2083028" indent="0">
              <a:buNone/>
              <a:defRPr sz="1200" b="1"/>
            </a:lvl7pPr>
            <a:lvl8pPr marL="2430199" indent="0">
              <a:buNone/>
              <a:defRPr sz="1200" b="1"/>
            </a:lvl8pPr>
            <a:lvl9pPr marL="277737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1"/>
            <a:ext cx="2915544" cy="532218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3EAF-FCC3-40A3-8A07-825B55D825EB}" type="datetimeFigureOut">
              <a:rPr lang="es-ES" smtClean="0"/>
              <a:t>03/04/2023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341C-5258-4E07-A98B-087FC967C2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72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3EAF-FCC3-40A3-8A07-825B55D825EB}" type="datetimeFigureOut">
              <a:rPr lang="es-ES" smtClean="0"/>
              <a:t>03/04/2023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341C-5258-4E07-A98B-087FC967C2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32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3EAF-FCC3-40A3-8A07-825B55D825EB}" type="datetimeFigureOut">
              <a:rPr lang="es-ES" smtClean="0"/>
              <a:t>03/04/2023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341C-5258-4E07-A98B-087FC967C2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24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3"/>
            <a:ext cx="3471862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7172" indent="0">
              <a:buNone/>
              <a:defRPr sz="1100"/>
            </a:lvl2pPr>
            <a:lvl3pPr marL="694342" indent="0">
              <a:buNone/>
              <a:defRPr sz="900"/>
            </a:lvl3pPr>
            <a:lvl4pPr marL="1041514" indent="0">
              <a:buNone/>
              <a:defRPr sz="800"/>
            </a:lvl4pPr>
            <a:lvl5pPr marL="1388685" indent="0">
              <a:buNone/>
              <a:defRPr sz="800"/>
            </a:lvl5pPr>
            <a:lvl6pPr marL="1735856" indent="0">
              <a:buNone/>
              <a:defRPr sz="800"/>
            </a:lvl6pPr>
            <a:lvl7pPr marL="2083028" indent="0">
              <a:buNone/>
              <a:defRPr sz="800"/>
            </a:lvl7pPr>
            <a:lvl8pPr marL="2430199" indent="0">
              <a:buNone/>
              <a:defRPr sz="800"/>
            </a:lvl8pPr>
            <a:lvl9pPr marL="2777370" indent="0">
              <a:buNone/>
              <a:defRPr sz="8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3EAF-FCC3-40A3-8A07-825B55D825EB}" type="datetimeFigureOut">
              <a:rPr lang="es-ES" smtClean="0"/>
              <a:t>03/04/2023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341C-5258-4E07-A98B-087FC967C2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014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3"/>
            <a:ext cx="3471862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7172" indent="0">
              <a:buNone/>
              <a:defRPr sz="2100"/>
            </a:lvl2pPr>
            <a:lvl3pPr marL="694342" indent="0">
              <a:buNone/>
              <a:defRPr sz="1800"/>
            </a:lvl3pPr>
            <a:lvl4pPr marL="1041514" indent="0">
              <a:buNone/>
              <a:defRPr sz="1500"/>
            </a:lvl4pPr>
            <a:lvl5pPr marL="1388685" indent="0">
              <a:buNone/>
              <a:defRPr sz="1500"/>
            </a:lvl5pPr>
            <a:lvl6pPr marL="1735856" indent="0">
              <a:buNone/>
              <a:defRPr sz="1500"/>
            </a:lvl6pPr>
            <a:lvl7pPr marL="2083028" indent="0">
              <a:buNone/>
              <a:defRPr sz="1500"/>
            </a:lvl7pPr>
            <a:lvl8pPr marL="2430199" indent="0">
              <a:buNone/>
              <a:defRPr sz="1500"/>
            </a:lvl8pPr>
            <a:lvl9pPr marL="277737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7172" indent="0">
              <a:buNone/>
              <a:defRPr sz="1100"/>
            </a:lvl2pPr>
            <a:lvl3pPr marL="694342" indent="0">
              <a:buNone/>
              <a:defRPr sz="900"/>
            </a:lvl3pPr>
            <a:lvl4pPr marL="1041514" indent="0">
              <a:buNone/>
              <a:defRPr sz="800"/>
            </a:lvl4pPr>
            <a:lvl5pPr marL="1388685" indent="0">
              <a:buNone/>
              <a:defRPr sz="800"/>
            </a:lvl5pPr>
            <a:lvl6pPr marL="1735856" indent="0">
              <a:buNone/>
              <a:defRPr sz="800"/>
            </a:lvl6pPr>
            <a:lvl7pPr marL="2083028" indent="0">
              <a:buNone/>
              <a:defRPr sz="800"/>
            </a:lvl7pPr>
            <a:lvl8pPr marL="2430199" indent="0">
              <a:buNone/>
              <a:defRPr sz="800"/>
            </a:lvl8pPr>
            <a:lvl9pPr marL="2777370" indent="0">
              <a:buNone/>
              <a:defRPr sz="8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3EAF-FCC3-40A3-8A07-825B55D825EB}" type="datetimeFigureOut">
              <a:rPr lang="es-ES" smtClean="0"/>
              <a:t>03/04/2023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341C-5258-4E07-A98B-087FC967C2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954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83969" tIns="41985" rIns="83969" bIns="41985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83969" tIns="41985" rIns="83969" bIns="41985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83969" tIns="41985" rIns="83969" bIns="41985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3EAF-FCC3-40A3-8A07-825B55D825EB}" type="datetimeFigureOut">
              <a:rPr lang="es-ES" smtClean="0"/>
              <a:t>03/04/2023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83969" tIns="41985" rIns="83969" bIns="41985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2" y="9181397"/>
            <a:ext cx="1543050" cy="527403"/>
          </a:xfrm>
          <a:prstGeom prst="rect">
            <a:avLst/>
          </a:prstGeom>
        </p:spPr>
        <p:txBody>
          <a:bodyPr vert="horz" lIns="83969" tIns="41985" rIns="83969" bIns="41985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F341C-5258-4E07-A98B-087FC967C2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00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94342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585" indent="-173585" algn="l" defTabSz="694342" rtl="0" eaLnBrk="1" latinLnBrk="0" hangingPunct="1">
        <a:lnSpc>
          <a:spcPct val="90000"/>
        </a:lnSpc>
        <a:spcBef>
          <a:spcPts val="759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57" indent="-173585" algn="l" defTabSz="694342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67928" indent="-173585" algn="l" defTabSz="694342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099" indent="-173585" algn="l" defTabSz="694342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62271" indent="-173585" algn="l" defTabSz="694342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909442" indent="-173585" algn="l" defTabSz="694342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56613" indent="-173585" algn="l" defTabSz="694342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03785" indent="-173585" algn="l" defTabSz="694342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50956" indent="-173585" algn="l" defTabSz="694342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43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7172" algn="l" defTabSz="6943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4342" algn="l" defTabSz="6943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41514" algn="l" defTabSz="6943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685" algn="l" defTabSz="6943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5856" algn="l" defTabSz="6943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83028" algn="l" defTabSz="6943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30199" algn="l" defTabSz="6943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77370" algn="l" defTabSz="6943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/>
          <p:cNvGrpSpPr/>
          <p:nvPr/>
        </p:nvGrpSpPr>
        <p:grpSpPr>
          <a:xfrm>
            <a:off x="111342" y="171519"/>
            <a:ext cx="6649787" cy="9432000"/>
            <a:chOff x="231020" y="700453"/>
            <a:chExt cx="7142674" cy="9480287"/>
          </a:xfrm>
          <a:blipFill dpi="0" rotWithShape="1">
            <a:blip r:embed="rId2">
              <a:alphaModFix amt="85000"/>
            </a:blip>
            <a:srcRect/>
            <a:stretch>
              <a:fillRect/>
            </a:stretch>
          </a:blipFill>
        </p:grpSpPr>
        <p:sp>
          <p:nvSpPr>
            <p:cNvPr id="48" name="Rectángulo redondeado 18"/>
            <p:cNvSpPr/>
            <p:nvPr/>
          </p:nvSpPr>
          <p:spPr>
            <a:xfrm>
              <a:off x="231022" y="700453"/>
              <a:ext cx="3312000" cy="1020405"/>
            </a:xfrm>
            <a:prstGeom prst="roundRect">
              <a:avLst>
                <a:gd name="adj" fmla="val 8558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5" rIns="91428" bIns="45715" rtlCol="0" anchor="ctr"/>
            <a:lstStyle/>
            <a:p>
              <a:pPr algn="ctr"/>
              <a:endParaRPr lang="es-ES" dirty="0"/>
            </a:p>
          </p:txBody>
        </p:sp>
        <p:sp>
          <p:nvSpPr>
            <p:cNvPr id="49" name="Rectángulo redondeado 17"/>
            <p:cNvSpPr/>
            <p:nvPr/>
          </p:nvSpPr>
          <p:spPr>
            <a:xfrm>
              <a:off x="827563" y="1981321"/>
              <a:ext cx="1915129" cy="830997"/>
            </a:xfrm>
            <a:prstGeom prst="roundRect">
              <a:avLst/>
            </a:prstGeom>
            <a:grpFill/>
            <a:ln w="63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5" rIns="91428" bIns="45715" rtlCol="0" anchor="ctr"/>
            <a:lstStyle/>
            <a:p>
              <a:pPr algn="ctr"/>
              <a:endParaRPr lang="es-ES"/>
            </a:p>
          </p:txBody>
        </p:sp>
        <p:sp>
          <p:nvSpPr>
            <p:cNvPr id="51" name="Rectángulo 14"/>
            <p:cNvSpPr/>
            <p:nvPr/>
          </p:nvSpPr>
          <p:spPr>
            <a:xfrm>
              <a:off x="231023" y="1499823"/>
              <a:ext cx="3312000" cy="2156400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63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5" rIns="91428" bIns="45715" rtlCol="0" anchor="ctr"/>
            <a:lstStyle/>
            <a:p>
              <a:pPr algn="ctr"/>
              <a:endParaRPr lang="es-ES">
                <a:solidFill>
                  <a:srgbClr val="FF0000"/>
                </a:solidFill>
              </a:endParaRPr>
            </a:p>
          </p:txBody>
        </p:sp>
        <p:sp>
          <p:nvSpPr>
            <p:cNvPr id="53" name="Rectángulo 19"/>
            <p:cNvSpPr/>
            <p:nvPr/>
          </p:nvSpPr>
          <p:spPr>
            <a:xfrm>
              <a:off x="3543022" y="3656224"/>
              <a:ext cx="3312000" cy="4352400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 w="63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5" rIns="91428" bIns="45715"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231023" y="3644691"/>
              <a:ext cx="3312000" cy="4351308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 w="63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5" rIns="91428" bIns="45715"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57"/>
            <p:cNvSpPr/>
            <p:nvPr/>
          </p:nvSpPr>
          <p:spPr>
            <a:xfrm>
              <a:off x="3543023" y="1498294"/>
              <a:ext cx="3312000" cy="2157929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63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5" rIns="91428" bIns="45715" rtlCol="0" anchor="ctr"/>
            <a:lstStyle/>
            <a:p>
              <a:pPr algn="ctr"/>
              <a:endParaRPr lang="es-ES">
                <a:solidFill>
                  <a:srgbClr val="FF0000"/>
                </a:solidFill>
              </a:endParaRPr>
            </a:p>
          </p:txBody>
        </p:sp>
        <p:sp>
          <p:nvSpPr>
            <p:cNvPr id="56" name="Triángulo isósceles 23"/>
            <p:cNvSpPr/>
            <p:nvPr/>
          </p:nvSpPr>
          <p:spPr>
            <a:xfrm>
              <a:off x="3543023" y="1499823"/>
              <a:ext cx="3312000" cy="2156400"/>
            </a:xfrm>
            <a:prstGeom prst="triangl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5" rIns="91428" bIns="45715" rtlCol="0" anchor="ctr"/>
            <a:lstStyle/>
            <a:p>
              <a:pPr algn="ctr"/>
              <a:endParaRPr lang="es-ES"/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231020" y="7990724"/>
              <a:ext cx="3312002" cy="219001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8" name="Trapecio 57"/>
            <p:cNvSpPr/>
            <p:nvPr/>
          </p:nvSpPr>
          <p:spPr>
            <a:xfrm rot="10800000">
              <a:off x="3543021" y="8007531"/>
              <a:ext cx="3312000" cy="1720710"/>
            </a:xfrm>
            <a:prstGeom prst="trapezoid">
              <a:avLst>
                <a:gd name="adj" fmla="val 11504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9" name="Trapecio 58"/>
            <p:cNvSpPr/>
            <p:nvPr/>
          </p:nvSpPr>
          <p:spPr>
            <a:xfrm rot="5400000">
              <a:off x="6034128" y="2324980"/>
              <a:ext cx="2157929" cy="504557"/>
            </a:xfrm>
            <a:prstGeom prst="trapezoid">
              <a:avLst>
                <a:gd name="adj" fmla="val 3403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0" name="Trapecio 59"/>
            <p:cNvSpPr/>
            <p:nvPr/>
          </p:nvSpPr>
          <p:spPr>
            <a:xfrm rot="5400000">
              <a:off x="4944593" y="5578431"/>
              <a:ext cx="4351308" cy="506895"/>
            </a:xfrm>
            <a:prstGeom prst="trapezoid">
              <a:avLst>
                <a:gd name="adj" fmla="val 44608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" name="6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" y="3825602"/>
            <a:ext cx="2003519" cy="277995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48" y="3964056"/>
            <a:ext cx="3000339" cy="251947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9" name="8 Rectángulo"/>
          <p:cNvSpPr/>
          <p:nvPr/>
        </p:nvSpPr>
        <p:spPr>
          <a:xfrm>
            <a:off x="445291" y="3820829"/>
            <a:ext cx="2400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s-ES" sz="5400" dirty="0" smtClean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01600" dist="12700" dir="5400000" sx="102000" sy="102000" algn="t" rotWithShape="0">
                    <a:schemeClr val="tx1"/>
                  </a:outerShdw>
                </a:effectLst>
                <a:latin typeface="Branding" pitchFamily="2" charset="0"/>
              </a:rPr>
              <a:t>Alfonsina</a:t>
            </a:r>
            <a:endParaRPr lang="es-ES" sz="5400" dirty="0">
              <a:ln w="12700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101600" dist="12700" dir="5400000" sx="102000" sy="102000" algn="t" rotWithShape="0">
                  <a:schemeClr val="tx1"/>
                </a:outerShdw>
              </a:effectLst>
              <a:latin typeface="Branding" pitchFamily="2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3012710" y="6333562"/>
            <a:ext cx="2735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01600" dist="12700" dir="5400000" sx="102000" sy="102000" algn="t" rotWithShape="0">
                    <a:schemeClr val="tx1"/>
                  </a:outerShdw>
                </a:effectLst>
                <a:latin typeface="Branding" pitchFamily="2" charset="0"/>
              </a:rPr>
              <a:t>Mi 1° Añito</a:t>
            </a:r>
            <a:endParaRPr lang="es-ES" sz="5400" dirty="0">
              <a:ln w="12700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101600" dist="12700" dir="5400000" sx="102000" sy="102000" algn="t" rotWithShape="0">
                  <a:schemeClr val="tx1"/>
                </a:outerShdw>
              </a:effectLst>
              <a:latin typeface="Brandi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74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/>
          <p:cNvGrpSpPr/>
          <p:nvPr/>
        </p:nvGrpSpPr>
        <p:grpSpPr>
          <a:xfrm>
            <a:off x="96512" y="248356"/>
            <a:ext cx="6649787" cy="9432000"/>
            <a:chOff x="231020" y="700453"/>
            <a:chExt cx="7142674" cy="9480287"/>
          </a:xfrm>
          <a:blipFill dpi="0" rotWithShape="1">
            <a:blip r:embed="rId2">
              <a:alphaModFix amt="85000"/>
            </a:blip>
            <a:srcRect/>
            <a:stretch>
              <a:fillRect/>
            </a:stretch>
          </a:blipFill>
        </p:grpSpPr>
        <p:sp>
          <p:nvSpPr>
            <p:cNvPr id="48" name="Rectángulo redondeado 18"/>
            <p:cNvSpPr/>
            <p:nvPr/>
          </p:nvSpPr>
          <p:spPr>
            <a:xfrm>
              <a:off x="231022" y="700453"/>
              <a:ext cx="3312000" cy="1020405"/>
            </a:xfrm>
            <a:prstGeom prst="roundRect">
              <a:avLst>
                <a:gd name="adj" fmla="val 8558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5" rIns="91428" bIns="45715" rtlCol="0" anchor="ctr"/>
            <a:lstStyle/>
            <a:p>
              <a:pPr algn="ctr"/>
              <a:endParaRPr lang="es-ES" dirty="0"/>
            </a:p>
          </p:txBody>
        </p:sp>
        <p:sp>
          <p:nvSpPr>
            <p:cNvPr id="49" name="Rectángulo redondeado 17"/>
            <p:cNvSpPr/>
            <p:nvPr/>
          </p:nvSpPr>
          <p:spPr>
            <a:xfrm>
              <a:off x="827563" y="1981321"/>
              <a:ext cx="1915129" cy="830997"/>
            </a:xfrm>
            <a:prstGeom prst="roundRect">
              <a:avLst/>
            </a:prstGeom>
            <a:grpFill/>
            <a:ln w="63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5" rIns="91428" bIns="45715" rtlCol="0" anchor="ctr"/>
            <a:lstStyle/>
            <a:p>
              <a:pPr algn="ctr"/>
              <a:endParaRPr lang="es-ES"/>
            </a:p>
          </p:txBody>
        </p:sp>
        <p:sp>
          <p:nvSpPr>
            <p:cNvPr id="51" name="Rectángulo 14"/>
            <p:cNvSpPr/>
            <p:nvPr/>
          </p:nvSpPr>
          <p:spPr>
            <a:xfrm>
              <a:off x="231023" y="1499823"/>
              <a:ext cx="3312000" cy="215640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6350">
              <a:solidFill>
                <a:srgbClr val="FFAADD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5" rIns="91428" bIns="45715" rtlCol="0" anchor="ctr"/>
            <a:lstStyle/>
            <a:p>
              <a:pPr algn="ctr"/>
              <a:endParaRPr lang="es-ES">
                <a:solidFill>
                  <a:srgbClr val="FF0000"/>
                </a:solidFill>
              </a:endParaRPr>
            </a:p>
          </p:txBody>
        </p:sp>
        <p:sp>
          <p:nvSpPr>
            <p:cNvPr id="53" name="Rectángulo 19"/>
            <p:cNvSpPr/>
            <p:nvPr/>
          </p:nvSpPr>
          <p:spPr>
            <a:xfrm>
              <a:off x="3543022" y="3648628"/>
              <a:ext cx="3312000" cy="4352400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 w="63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5" rIns="91428" bIns="45715"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231023" y="3644691"/>
              <a:ext cx="3312000" cy="4351308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 w="6350">
              <a:solidFill>
                <a:srgbClr val="FFAADD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5" rIns="91428" bIns="45715"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57"/>
            <p:cNvSpPr/>
            <p:nvPr/>
          </p:nvSpPr>
          <p:spPr>
            <a:xfrm>
              <a:off x="3543023" y="1498294"/>
              <a:ext cx="3312000" cy="2157929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6350">
              <a:solidFill>
                <a:srgbClr val="FFAADD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5" rIns="91428" bIns="45715" rtlCol="0" anchor="ctr"/>
            <a:lstStyle/>
            <a:p>
              <a:pPr algn="ctr"/>
              <a:endParaRPr lang="es-ES">
                <a:solidFill>
                  <a:srgbClr val="FF0000"/>
                </a:solidFill>
              </a:endParaRPr>
            </a:p>
          </p:txBody>
        </p:sp>
        <p:sp>
          <p:nvSpPr>
            <p:cNvPr id="56" name="Triángulo isósceles 23"/>
            <p:cNvSpPr/>
            <p:nvPr/>
          </p:nvSpPr>
          <p:spPr>
            <a:xfrm>
              <a:off x="3543023" y="1499823"/>
              <a:ext cx="3312000" cy="2156400"/>
            </a:xfrm>
            <a:prstGeom prst="triangl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5" rIns="91428" bIns="45715" rtlCol="0" anchor="ctr"/>
            <a:lstStyle/>
            <a:p>
              <a:pPr algn="ctr"/>
              <a:endParaRPr lang="es-ES"/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231020" y="7990724"/>
              <a:ext cx="3312002" cy="2190016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63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8" name="Trapecio 57"/>
            <p:cNvSpPr/>
            <p:nvPr/>
          </p:nvSpPr>
          <p:spPr>
            <a:xfrm rot="10800000">
              <a:off x="3543021" y="8007531"/>
              <a:ext cx="3312000" cy="1720710"/>
            </a:xfrm>
            <a:prstGeom prst="trapezoid">
              <a:avLst>
                <a:gd name="adj" fmla="val 11504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9" name="Trapecio 58"/>
            <p:cNvSpPr/>
            <p:nvPr/>
          </p:nvSpPr>
          <p:spPr>
            <a:xfrm rot="5400000">
              <a:off x="6034128" y="2324980"/>
              <a:ext cx="2157929" cy="504557"/>
            </a:xfrm>
            <a:prstGeom prst="trapezoid">
              <a:avLst>
                <a:gd name="adj" fmla="val 3403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0" name="Trapecio 59"/>
            <p:cNvSpPr/>
            <p:nvPr/>
          </p:nvSpPr>
          <p:spPr>
            <a:xfrm rot="5400000">
              <a:off x="4944593" y="5578431"/>
              <a:ext cx="4351308" cy="506895"/>
            </a:xfrm>
            <a:prstGeom prst="trapezoid">
              <a:avLst>
                <a:gd name="adj" fmla="val 44608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" name="8 Rectángulo"/>
          <p:cNvSpPr/>
          <p:nvPr/>
        </p:nvSpPr>
        <p:spPr>
          <a:xfrm>
            <a:off x="437976" y="3983482"/>
            <a:ext cx="2400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s-ES" sz="5400" dirty="0" smtClean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01600" dist="12700" dir="5400000" sx="98000" sy="98000" algn="t" rotWithShape="0">
                    <a:schemeClr val="tx1"/>
                  </a:outerShdw>
                </a:effectLst>
                <a:latin typeface="Branding" pitchFamily="2" charset="0"/>
              </a:rPr>
              <a:t>Alfonsina</a:t>
            </a:r>
            <a:endParaRPr lang="es-ES" sz="5400" dirty="0">
              <a:ln w="12700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101600" dist="12700" dir="5400000" sx="98000" sy="98000" algn="t" rotWithShape="0">
                  <a:schemeClr val="tx1"/>
                </a:outerShdw>
              </a:effectLst>
              <a:latin typeface="Branding" pitchFamily="2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3315258" y="6422927"/>
            <a:ext cx="2735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01600" dist="12700" dir="5400000" sx="102000" sy="102000" algn="t" rotWithShape="0">
                    <a:schemeClr val="tx1"/>
                  </a:outerShdw>
                </a:effectLst>
                <a:latin typeface="Branding" pitchFamily="2" charset="0"/>
              </a:rPr>
              <a:t>Mi 1° Añito</a:t>
            </a:r>
            <a:endParaRPr lang="es-ES" sz="5400" dirty="0">
              <a:ln w="12700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101600" dist="12700" dir="5400000" sx="102000" sy="102000" algn="t" rotWithShape="0">
                  <a:schemeClr val="tx1"/>
                </a:outerShdw>
              </a:effectLst>
              <a:latin typeface="Branding" pitchFamily="2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94" y="4042002"/>
            <a:ext cx="1627597" cy="254064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96" y="4093453"/>
            <a:ext cx="2362809" cy="259264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082691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1008</TotalTime>
  <Words>10</Words>
  <Application>Microsoft Office PowerPoint</Application>
  <PresentationFormat>A4 (210 x 297 mm)</PresentationFormat>
  <Paragraphs>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</dc:creator>
  <cp:lastModifiedBy>seba</cp:lastModifiedBy>
  <cp:revision>55</cp:revision>
  <cp:lastPrinted>2022-04-19T21:28:37Z</cp:lastPrinted>
  <dcterms:created xsi:type="dcterms:W3CDTF">2022-01-31T20:51:04Z</dcterms:created>
  <dcterms:modified xsi:type="dcterms:W3CDTF">2023-04-03T22:50:15Z</dcterms:modified>
</cp:coreProperties>
</file>