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156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0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37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8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87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35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4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91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0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15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2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5075-916D-4A2B-BCE8-F5681D862380}" type="datetimeFigureOut">
              <a:rPr lang="es-AR" smtClean="0"/>
              <a:t>27/06/2023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0BB4-20E8-41BF-87BD-CE8A5D8443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3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44488"/>
            <a:ext cx="1440000" cy="1470104"/>
            <a:chOff x="332656" y="344488"/>
            <a:chExt cx="1440000" cy="1470104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6" name="5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844824" y="344487"/>
            <a:ext cx="1440000" cy="1470104"/>
            <a:chOff x="332656" y="344488"/>
            <a:chExt cx="1440000" cy="1470104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3356992" y="344486"/>
            <a:ext cx="1440000" cy="1470104"/>
            <a:chOff x="332656" y="344488"/>
            <a:chExt cx="1440000" cy="1470104"/>
          </a:xfrm>
        </p:grpSpPr>
        <p:pic>
          <p:nvPicPr>
            <p:cNvPr id="12" name="11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3" name="12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835446" y="379204"/>
            <a:ext cx="1440000" cy="1470104"/>
            <a:chOff x="332656" y="344488"/>
            <a:chExt cx="1440000" cy="1470104"/>
          </a:xfrm>
        </p:grpSpPr>
        <p:pic>
          <p:nvPicPr>
            <p:cNvPr id="15" name="14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6" name="15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32656" y="1864004"/>
            <a:ext cx="1440000" cy="1470104"/>
            <a:chOff x="332656" y="344488"/>
            <a:chExt cx="1440000" cy="1470104"/>
          </a:xfrm>
        </p:grpSpPr>
        <p:pic>
          <p:nvPicPr>
            <p:cNvPr id="30" name="29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31" name="30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1844824" y="1864003"/>
            <a:ext cx="1440000" cy="1470104"/>
            <a:chOff x="332656" y="344488"/>
            <a:chExt cx="1440000" cy="1470104"/>
          </a:xfrm>
        </p:grpSpPr>
        <p:pic>
          <p:nvPicPr>
            <p:cNvPr id="33" name="32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34" name="33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356992" y="1864002"/>
            <a:ext cx="1440000" cy="1470104"/>
            <a:chOff x="332656" y="344488"/>
            <a:chExt cx="1440000" cy="1470104"/>
          </a:xfrm>
        </p:grpSpPr>
        <p:pic>
          <p:nvPicPr>
            <p:cNvPr id="36" name="35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37" name="36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4835446" y="1898720"/>
            <a:ext cx="1440000" cy="1470104"/>
            <a:chOff x="332656" y="344488"/>
            <a:chExt cx="1440000" cy="1470104"/>
          </a:xfrm>
        </p:grpSpPr>
        <p:pic>
          <p:nvPicPr>
            <p:cNvPr id="39" name="38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0" name="39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332656" y="3383518"/>
            <a:ext cx="1440000" cy="1470104"/>
            <a:chOff x="332656" y="344488"/>
            <a:chExt cx="1440000" cy="1470104"/>
          </a:xfrm>
        </p:grpSpPr>
        <p:pic>
          <p:nvPicPr>
            <p:cNvPr id="42" name="41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3" name="42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1844824" y="3383517"/>
            <a:ext cx="1440000" cy="1470104"/>
            <a:chOff x="332656" y="344488"/>
            <a:chExt cx="1440000" cy="1470104"/>
          </a:xfrm>
        </p:grpSpPr>
        <p:pic>
          <p:nvPicPr>
            <p:cNvPr id="45" name="44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6" name="45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3356992" y="3383516"/>
            <a:ext cx="1440000" cy="1470104"/>
            <a:chOff x="332656" y="344488"/>
            <a:chExt cx="1440000" cy="1470104"/>
          </a:xfrm>
        </p:grpSpPr>
        <p:pic>
          <p:nvPicPr>
            <p:cNvPr id="48" name="47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9" name="48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4835446" y="3418234"/>
            <a:ext cx="1440000" cy="1470104"/>
            <a:chOff x="332656" y="344488"/>
            <a:chExt cx="1440000" cy="1470104"/>
          </a:xfrm>
        </p:grpSpPr>
        <p:pic>
          <p:nvPicPr>
            <p:cNvPr id="51" name="50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52" name="51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332656" y="4903034"/>
            <a:ext cx="1440000" cy="1470104"/>
            <a:chOff x="332656" y="344488"/>
            <a:chExt cx="1440000" cy="1470104"/>
          </a:xfrm>
        </p:grpSpPr>
        <p:pic>
          <p:nvPicPr>
            <p:cNvPr id="54" name="53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55" name="54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56" name="55 Grupo"/>
          <p:cNvGrpSpPr/>
          <p:nvPr/>
        </p:nvGrpSpPr>
        <p:grpSpPr>
          <a:xfrm>
            <a:off x="1844824" y="4903033"/>
            <a:ext cx="1440000" cy="1470104"/>
            <a:chOff x="332656" y="344488"/>
            <a:chExt cx="1440000" cy="1470104"/>
          </a:xfrm>
        </p:grpSpPr>
        <p:pic>
          <p:nvPicPr>
            <p:cNvPr id="57" name="56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58" name="57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3356992" y="4903032"/>
            <a:ext cx="1440000" cy="1470104"/>
            <a:chOff x="332656" y="344488"/>
            <a:chExt cx="1440000" cy="1470104"/>
          </a:xfrm>
        </p:grpSpPr>
        <p:pic>
          <p:nvPicPr>
            <p:cNvPr id="60" name="59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61" name="60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4835446" y="4937750"/>
            <a:ext cx="1440000" cy="1470104"/>
            <a:chOff x="332656" y="344488"/>
            <a:chExt cx="1440000" cy="1470104"/>
          </a:xfrm>
        </p:grpSpPr>
        <p:pic>
          <p:nvPicPr>
            <p:cNvPr id="63" name="62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64" name="63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65" name="64 Grupo"/>
          <p:cNvGrpSpPr/>
          <p:nvPr/>
        </p:nvGrpSpPr>
        <p:grpSpPr>
          <a:xfrm>
            <a:off x="332656" y="6390601"/>
            <a:ext cx="1440000" cy="1470104"/>
            <a:chOff x="332656" y="344488"/>
            <a:chExt cx="1440000" cy="1470104"/>
          </a:xfrm>
        </p:grpSpPr>
        <p:pic>
          <p:nvPicPr>
            <p:cNvPr id="66" name="65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67" name="66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1844824" y="6390600"/>
            <a:ext cx="1440000" cy="1470104"/>
            <a:chOff x="332656" y="344488"/>
            <a:chExt cx="1440000" cy="1470104"/>
          </a:xfrm>
        </p:grpSpPr>
        <p:pic>
          <p:nvPicPr>
            <p:cNvPr id="69" name="68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70" name="69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3356992" y="6390599"/>
            <a:ext cx="1440000" cy="1470104"/>
            <a:chOff x="332656" y="344488"/>
            <a:chExt cx="1440000" cy="1470104"/>
          </a:xfrm>
        </p:grpSpPr>
        <p:pic>
          <p:nvPicPr>
            <p:cNvPr id="72" name="71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73" name="72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4835446" y="6425317"/>
            <a:ext cx="1440000" cy="1470104"/>
            <a:chOff x="332656" y="344488"/>
            <a:chExt cx="1440000" cy="1470104"/>
          </a:xfrm>
        </p:grpSpPr>
        <p:pic>
          <p:nvPicPr>
            <p:cNvPr id="75" name="74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76" name="75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77" name="76 Grupo"/>
          <p:cNvGrpSpPr/>
          <p:nvPr/>
        </p:nvGrpSpPr>
        <p:grpSpPr>
          <a:xfrm>
            <a:off x="332656" y="7910117"/>
            <a:ext cx="1440000" cy="1470104"/>
            <a:chOff x="332656" y="344488"/>
            <a:chExt cx="1440000" cy="1470104"/>
          </a:xfrm>
        </p:grpSpPr>
        <p:pic>
          <p:nvPicPr>
            <p:cNvPr id="78" name="77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79" name="78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844824" y="7910116"/>
            <a:ext cx="1440000" cy="1470104"/>
            <a:chOff x="332656" y="344488"/>
            <a:chExt cx="1440000" cy="1470104"/>
          </a:xfrm>
        </p:grpSpPr>
        <p:pic>
          <p:nvPicPr>
            <p:cNvPr id="81" name="80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82" name="81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3356992" y="7910115"/>
            <a:ext cx="1440000" cy="1470104"/>
            <a:chOff x="332656" y="344488"/>
            <a:chExt cx="1440000" cy="1470104"/>
          </a:xfrm>
        </p:grpSpPr>
        <p:pic>
          <p:nvPicPr>
            <p:cNvPr id="84" name="83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85" name="84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  <p:grpSp>
        <p:nvGrpSpPr>
          <p:cNvPr id="86" name="85 Grupo"/>
          <p:cNvGrpSpPr/>
          <p:nvPr/>
        </p:nvGrpSpPr>
        <p:grpSpPr>
          <a:xfrm>
            <a:off x="4835446" y="7944833"/>
            <a:ext cx="1440000" cy="1470104"/>
            <a:chOff x="332656" y="344488"/>
            <a:chExt cx="1440000" cy="1470104"/>
          </a:xfrm>
        </p:grpSpPr>
        <p:pic>
          <p:nvPicPr>
            <p:cNvPr id="87" name="86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" t="2903" r="3268" b="4634"/>
            <a:stretch/>
          </p:blipFill>
          <p:spPr>
            <a:xfrm>
              <a:off x="332656" y="344488"/>
              <a:ext cx="1440000" cy="1470104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88" name="87 Rectángulo"/>
            <p:cNvSpPr/>
            <p:nvPr/>
          </p:nvSpPr>
          <p:spPr>
            <a:xfrm>
              <a:off x="651809" y="756374"/>
              <a:ext cx="8016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Ramiro</a:t>
              </a:r>
              <a:b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</a:br>
              <a:r>
                <a:rPr lang="es-ES" b="1" dirty="0" smtClean="0">
                  <a:ln w="1905"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randing" pitchFamily="2" charset="0"/>
                </a:rPr>
                <a:t>Ignacio</a:t>
              </a:r>
              <a:endParaRPr lang="es-ES" b="1" cap="none" spc="0" dirty="0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nding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996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</Words>
  <Application>Microsoft Office PowerPoint</Application>
  <PresentationFormat>A4 (210 x 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seba</cp:lastModifiedBy>
  <cp:revision>4</cp:revision>
  <dcterms:created xsi:type="dcterms:W3CDTF">2023-06-28T01:04:38Z</dcterms:created>
  <dcterms:modified xsi:type="dcterms:W3CDTF">2023-06-28T02:30:00Z</dcterms:modified>
</cp:coreProperties>
</file>