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F3E52"/>
    <a:srgbClr val="FFFFFF"/>
    <a:srgbClr val="0F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Distancia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Hoja1!$B$2:$B$192</c:f>
              <c:numCache>
                <c:formatCode>#,##0</c:formatCode>
                <c:ptCount val="191"/>
                <c:pt idx="0">
                  <c:v>23610</c:v>
                </c:pt>
                <c:pt idx="1">
                  <c:v>20950</c:v>
                </c:pt>
                <c:pt idx="2">
                  <c:v>45544</c:v>
                </c:pt>
                <c:pt idx="3">
                  <c:v>55035</c:v>
                </c:pt>
                <c:pt idx="4">
                  <c:v>35443</c:v>
                </c:pt>
                <c:pt idx="5">
                  <c:v>46438</c:v>
                </c:pt>
                <c:pt idx="6">
                  <c:v>119374</c:v>
                </c:pt>
                <c:pt idx="7">
                  <c:v>85597</c:v>
                </c:pt>
                <c:pt idx="8">
                  <c:v>123626</c:v>
                </c:pt>
                <c:pt idx="9">
                  <c:v>143403</c:v>
                </c:pt>
                <c:pt idx="10">
                  <c:v>153229</c:v>
                </c:pt>
                <c:pt idx="11">
                  <c:v>309582</c:v>
                </c:pt>
                <c:pt idx="12">
                  <c:v>175839</c:v>
                </c:pt>
                <c:pt idx="13">
                  <c:v>154624</c:v>
                </c:pt>
                <c:pt idx="14">
                  <c:v>141134</c:v>
                </c:pt>
                <c:pt idx="15">
                  <c:v>204521</c:v>
                </c:pt>
                <c:pt idx="16">
                  <c:v>153548</c:v>
                </c:pt>
                <c:pt idx="17">
                  <c:v>162358</c:v>
                </c:pt>
                <c:pt idx="18">
                  <c:v>147137</c:v>
                </c:pt>
                <c:pt idx="19">
                  <c:v>216159</c:v>
                </c:pt>
                <c:pt idx="20">
                  <c:v>151520</c:v>
                </c:pt>
                <c:pt idx="21">
                  <c:v>226950</c:v>
                </c:pt>
                <c:pt idx="22">
                  <c:v>172151</c:v>
                </c:pt>
                <c:pt idx="23">
                  <c:v>189123</c:v>
                </c:pt>
                <c:pt idx="24">
                  <c:v>325352</c:v>
                </c:pt>
                <c:pt idx="25">
                  <c:v>217499</c:v>
                </c:pt>
                <c:pt idx="26">
                  <c:v>168207</c:v>
                </c:pt>
                <c:pt idx="27">
                  <c:v>272417</c:v>
                </c:pt>
                <c:pt idx="28">
                  <c:v>273509</c:v>
                </c:pt>
                <c:pt idx="29">
                  <c:v>182597</c:v>
                </c:pt>
                <c:pt idx="30">
                  <c:v>444451</c:v>
                </c:pt>
                <c:pt idx="31">
                  <c:v>335836</c:v>
                </c:pt>
                <c:pt idx="32">
                  <c:v>313546</c:v>
                </c:pt>
                <c:pt idx="33">
                  <c:v>278583</c:v>
                </c:pt>
                <c:pt idx="34">
                  <c:v>523144</c:v>
                </c:pt>
                <c:pt idx="35">
                  <c:v>216184</c:v>
                </c:pt>
                <c:pt idx="36">
                  <c:v>471765</c:v>
                </c:pt>
                <c:pt idx="37">
                  <c:v>241556</c:v>
                </c:pt>
                <c:pt idx="38">
                  <c:v>210047</c:v>
                </c:pt>
                <c:pt idx="39">
                  <c:v>339071</c:v>
                </c:pt>
                <c:pt idx="40">
                  <c:v>459594</c:v>
                </c:pt>
                <c:pt idx="41">
                  <c:v>329865</c:v>
                </c:pt>
                <c:pt idx="42">
                  <c:v>596218</c:v>
                </c:pt>
                <c:pt idx="43">
                  <c:v>351793</c:v>
                </c:pt>
                <c:pt idx="44">
                  <c:v>310938</c:v>
                </c:pt>
                <c:pt idx="45">
                  <c:v>324252</c:v>
                </c:pt>
                <c:pt idx="46">
                  <c:v>400947</c:v>
                </c:pt>
                <c:pt idx="47">
                  <c:v>317889</c:v>
                </c:pt>
                <c:pt idx="48">
                  <c:v>256088</c:v>
                </c:pt>
                <c:pt idx="49">
                  <c:v>303949</c:v>
                </c:pt>
                <c:pt idx="50">
                  <c:v>637699</c:v>
                </c:pt>
                <c:pt idx="51">
                  <c:v>212857</c:v>
                </c:pt>
                <c:pt idx="52">
                  <c:v>565532</c:v>
                </c:pt>
                <c:pt idx="53">
                  <c:v>376909</c:v>
                </c:pt>
                <c:pt idx="54">
                  <c:v>269680</c:v>
                </c:pt>
                <c:pt idx="55">
                  <c:v>372588</c:v>
                </c:pt>
                <c:pt idx="56">
                  <c:v>238705</c:v>
                </c:pt>
                <c:pt idx="57">
                  <c:v>525729</c:v>
                </c:pt>
                <c:pt idx="58">
                  <c:v>577829</c:v>
                </c:pt>
                <c:pt idx="59">
                  <c:v>503390</c:v>
                </c:pt>
                <c:pt idx="60">
                  <c:v>264756</c:v>
                </c:pt>
                <c:pt idx="61">
                  <c:v>302603</c:v>
                </c:pt>
                <c:pt idx="62">
                  <c:v>389945</c:v>
                </c:pt>
                <c:pt idx="63">
                  <c:v>517759</c:v>
                </c:pt>
                <c:pt idx="64">
                  <c:v>251681</c:v>
                </c:pt>
                <c:pt idx="65">
                  <c:v>523327</c:v>
                </c:pt>
                <c:pt idx="66">
                  <c:v>434846</c:v>
                </c:pt>
                <c:pt idx="67">
                  <c:v>397059</c:v>
                </c:pt>
                <c:pt idx="68">
                  <c:v>519164</c:v>
                </c:pt>
                <c:pt idx="69">
                  <c:v>321616</c:v>
                </c:pt>
                <c:pt idx="70">
                  <c:v>649449</c:v>
                </c:pt>
                <c:pt idx="71">
                  <c:v>365560</c:v>
                </c:pt>
                <c:pt idx="72">
                  <c:v>391084</c:v>
                </c:pt>
                <c:pt idx="73">
                  <c:v>417148</c:v>
                </c:pt>
                <c:pt idx="74">
                  <c:v>302659</c:v>
                </c:pt>
                <c:pt idx="75">
                  <c:v>567551</c:v>
                </c:pt>
                <c:pt idx="76">
                  <c:v>561708</c:v>
                </c:pt>
                <c:pt idx="77">
                  <c:v>636743</c:v>
                </c:pt>
                <c:pt idx="78">
                  <c:v>715343</c:v>
                </c:pt>
                <c:pt idx="79">
                  <c:v>377267</c:v>
                </c:pt>
                <c:pt idx="80">
                  <c:v>483115</c:v>
                </c:pt>
                <c:pt idx="81">
                  <c:v>568428</c:v>
                </c:pt>
                <c:pt idx="82">
                  <c:v>496228</c:v>
                </c:pt>
                <c:pt idx="83">
                  <c:v>433028</c:v>
                </c:pt>
                <c:pt idx="84">
                  <c:v>577835</c:v>
                </c:pt>
                <c:pt idx="85">
                  <c:v>609443</c:v>
                </c:pt>
                <c:pt idx="86">
                  <c:v>518401</c:v>
                </c:pt>
                <c:pt idx="87">
                  <c:v>464930</c:v>
                </c:pt>
                <c:pt idx="88">
                  <c:v>792671</c:v>
                </c:pt>
                <c:pt idx="89">
                  <c:v>555293</c:v>
                </c:pt>
                <c:pt idx="90">
                  <c:v>670814</c:v>
                </c:pt>
                <c:pt idx="91">
                  <c:v>383382</c:v>
                </c:pt>
                <c:pt idx="92">
                  <c:v>398411</c:v>
                </c:pt>
                <c:pt idx="93">
                  <c:v>553824</c:v>
                </c:pt>
                <c:pt idx="94">
                  <c:v>855264</c:v>
                </c:pt>
                <c:pt idx="95">
                  <c:v>568249</c:v>
                </c:pt>
                <c:pt idx="96">
                  <c:v>519746</c:v>
                </c:pt>
                <c:pt idx="97">
                  <c:v>607698</c:v>
                </c:pt>
                <c:pt idx="98">
                  <c:v>231915</c:v>
                </c:pt>
                <c:pt idx="99">
                  <c:v>925708</c:v>
                </c:pt>
                <c:pt idx="100">
                  <c:v>712761</c:v>
                </c:pt>
                <c:pt idx="101">
                  <c:v>781767</c:v>
                </c:pt>
                <c:pt idx="102">
                  <c:v>840209</c:v>
                </c:pt>
                <c:pt idx="103">
                  <c:v>794206</c:v>
                </c:pt>
                <c:pt idx="104">
                  <c:v>1037927</c:v>
                </c:pt>
                <c:pt idx="105">
                  <c:v>742029</c:v>
                </c:pt>
                <c:pt idx="106">
                  <c:v>617892</c:v>
                </c:pt>
                <c:pt idx="107">
                  <c:v>712429</c:v>
                </c:pt>
                <c:pt idx="108">
                  <c:v>840486</c:v>
                </c:pt>
                <c:pt idx="109">
                  <c:v>619092</c:v>
                </c:pt>
                <c:pt idx="110">
                  <c:v>651626</c:v>
                </c:pt>
                <c:pt idx="111">
                  <c:v>725545</c:v>
                </c:pt>
                <c:pt idx="112">
                  <c:v>976183</c:v>
                </c:pt>
                <c:pt idx="113">
                  <c:v>868198</c:v>
                </c:pt>
                <c:pt idx="114">
                  <c:v>640515</c:v>
                </c:pt>
                <c:pt idx="115">
                  <c:v>407696</c:v>
                </c:pt>
                <c:pt idx="116">
                  <c:v>833200</c:v>
                </c:pt>
                <c:pt idx="117">
                  <c:v>646194</c:v>
                </c:pt>
                <c:pt idx="118">
                  <c:v>1152760</c:v>
                </c:pt>
                <c:pt idx="119">
                  <c:v>687880</c:v>
                </c:pt>
                <c:pt idx="120">
                  <c:v>978619</c:v>
                </c:pt>
                <c:pt idx="121">
                  <c:v>913778</c:v>
                </c:pt>
                <c:pt idx="122">
                  <c:v>936090</c:v>
                </c:pt>
                <c:pt idx="123">
                  <c:v>617317</c:v>
                </c:pt>
                <c:pt idx="124">
                  <c:v>822279</c:v>
                </c:pt>
                <c:pt idx="125">
                  <c:v>479325</c:v>
                </c:pt>
                <c:pt idx="126">
                  <c:v>942105</c:v>
                </c:pt>
                <c:pt idx="127">
                  <c:v>697805</c:v>
                </c:pt>
                <c:pt idx="128">
                  <c:v>745731</c:v>
                </c:pt>
                <c:pt idx="129">
                  <c:v>1049058</c:v>
                </c:pt>
                <c:pt idx="130">
                  <c:v>762777</c:v>
                </c:pt>
                <c:pt idx="131">
                  <c:v>330464</c:v>
                </c:pt>
                <c:pt idx="132">
                  <c:v>531787</c:v>
                </c:pt>
                <c:pt idx="133">
                  <c:v>963523</c:v>
                </c:pt>
                <c:pt idx="134">
                  <c:v>702744</c:v>
                </c:pt>
                <c:pt idx="135">
                  <c:v>595279</c:v>
                </c:pt>
                <c:pt idx="136">
                  <c:v>646897</c:v>
                </c:pt>
                <c:pt idx="137">
                  <c:v>975420</c:v>
                </c:pt>
                <c:pt idx="138">
                  <c:v>856839</c:v>
                </c:pt>
                <c:pt idx="139">
                  <c:v>1043286</c:v>
                </c:pt>
                <c:pt idx="140">
                  <c:v>548804</c:v>
                </c:pt>
                <c:pt idx="141">
                  <c:v>989723</c:v>
                </c:pt>
                <c:pt idx="142">
                  <c:v>1241338</c:v>
                </c:pt>
                <c:pt idx="143">
                  <c:v>1146409</c:v>
                </c:pt>
                <c:pt idx="144">
                  <c:v>999316</c:v>
                </c:pt>
                <c:pt idx="145">
                  <c:v>408342</c:v>
                </c:pt>
                <c:pt idx="146">
                  <c:v>502284</c:v>
                </c:pt>
                <c:pt idx="147">
                  <c:v>1254205</c:v>
                </c:pt>
                <c:pt idx="148">
                  <c:v>518106</c:v>
                </c:pt>
                <c:pt idx="149">
                  <c:v>549468</c:v>
                </c:pt>
                <c:pt idx="150">
                  <c:v>978158</c:v>
                </c:pt>
                <c:pt idx="151">
                  <c:v>535715</c:v>
                </c:pt>
                <c:pt idx="152">
                  <c:v>875682</c:v>
                </c:pt>
                <c:pt idx="153">
                  <c:v>576595</c:v>
                </c:pt>
                <c:pt idx="154">
                  <c:v>1103255</c:v>
                </c:pt>
                <c:pt idx="155">
                  <c:v>1096409</c:v>
                </c:pt>
                <c:pt idx="156">
                  <c:v>1095280</c:v>
                </c:pt>
                <c:pt idx="157">
                  <c:v>395130</c:v>
                </c:pt>
                <c:pt idx="158">
                  <c:v>464965</c:v>
                </c:pt>
                <c:pt idx="159">
                  <c:v>190048</c:v>
                </c:pt>
                <c:pt idx="160">
                  <c:v>196847</c:v>
                </c:pt>
                <c:pt idx="161">
                  <c:v>840815</c:v>
                </c:pt>
                <c:pt idx="162">
                  <c:v>1049081</c:v>
                </c:pt>
                <c:pt idx="163">
                  <c:v>841152</c:v>
                </c:pt>
                <c:pt idx="164">
                  <c:v>760864</c:v>
                </c:pt>
                <c:pt idx="165">
                  <c:v>827450</c:v>
                </c:pt>
                <c:pt idx="166">
                  <c:v>853890</c:v>
                </c:pt>
                <c:pt idx="167">
                  <c:v>946018</c:v>
                </c:pt>
                <c:pt idx="168">
                  <c:v>1091198</c:v>
                </c:pt>
                <c:pt idx="169">
                  <c:v>943243</c:v>
                </c:pt>
                <c:pt idx="170">
                  <c:v>695530</c:v>
                </c:pt>
                <c:pt idx="171">
                  <c:v>756443</c:v>
                </c:pt>
                <c:pt idx="172">
                  <c:v>565361</c:v>
                </c:pt>
                <c:pt idx="173">
                  <c:v>602395</c:v>
                </c:pt>
                <c:pt idx="174">
                  <c:v>367865</c:v>
                </c:pt>
                <c:pt idx="175">
                  <c:v>1002609</c:v>
                </c:pt>
                <c:pt idx="176">
                  <c:v>987334</c:v>
                </c:pt>
                <c:pt idx="177">
                  <c:v>1088054</c:v>
                </c:pt>
                <c:pt idx="178">
                  <c:v>1197949</c:v>
                </c:pt>
                <c:pt idx="179">
                  <c:v>1422474</c:v>
                </c:pt>
                <c:pt idx="180">
                  <c:v>501726</c:v>
                </c:pt>
                <c:pt idx="181">
                  <c:v>346970</c:v>
                </c:pt>
                <c:pt idx="182">
                  <c:v>1113429</c:v>
                </c:pt>
                <c:pt idx="183">
                  <c:v>345073</c:v>
                </c:pt>
                <c:pt idx="184">
                  <c:v>859892</c:v>
                </c:pt>
                <c:pt idx="185">
                  <c:v>962869</c:v>
                </c:pt>
                <c:pt idx="186">
                  <c:v>1117559</c:v>
                </c:pt>
                <c:pt idx="187">
                  <c:v>264424</c:v>
                </c:pt>
                <c:pt idx="188">
                  <c:v>491140</c:v>
                </c:pt>
                <c:pt idx="189">
                  <c:v>845012</c:v>
                </c:pt>
                <c:pt idx="190">
                  <c:v>795560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50C-4217-91A3-28842420A35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Distancia euclidiana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Hoja1!$C$2:$C$192</c:f>
              <c:numCache>
                <c:formatCode>#,##0.00</c:formatCode>
                <c:ptCount val="191"/>
                <c:pt idx="0">
                  <c:v>17592.61</c:v>
                </c:pt>
                <c:pt idx="1">
                  <c:v>21009.96</c:v>
                </c:pt>
                <c:pt idx="2">
                  <c:v>29224.94</c:v>
                </c:pt>
                <c:pt idx="3">
                  <c:v>32413.200000000001</c:v>
                </c:pt>
                <c:pt idx="4">
                  <c:v>27198.66</c:v>
                </c:pt>
                <c:pt idx="5">
                  <c:v>34135.4</c:v>
                </c:pt>
                <c:pt idx="6">
                  <c:v>78628.55</c:v>
                </c:pt>
                <c:pt idx="7">
                  <c:v>64083.89</c:v>
                </c:pt>
                <c:pt idx="8">
                  <c:v>86283.27</c:v>
                </c:pt>
                <c:pt idx="9">
                  <c:v>101645.69</c:v>
                </c:pt>
                <c:pt idx="10">
                  <c:v>140157.01999999999</c:v>
                </c:pt>
                <c:pt idx="11">
                  <c:v>235345.12</c:v>
                </c:pt>
                <c:pt idx="12">
                  <c:v>114981.1</c:v>
                </c:pt>
                <c:pt idx="13">
                  <c:v>105497.32</c:v>
                </c:pt>
                <c:pt idx="14">
                  <c:v>96476.82</c:v>
                </c:pt>
                <c:pt idx="15">
                  <c:v>139581.18</c:v>
                </c:pt>
                <c:pt idx="16">
                  <c:v>122261.98</c:v>
                </c:pt>
                <c:pt idx="17">
                  <c:v>141728.26999999999</c:v>
                </c:pt>
                <c:pt idx="18">
                  <c:v>106126.7</c:v>
                </c:pt>
                <c:pt idx="19">
                  <c:v>136674.1</c:v>
                </c:pt>
                <c:pt idx="20">
                  <c:v>112088</c:v>
                </c:pt>
                <c:pt idx="21">
                  <c:v>160065.81</c:v>
                </c:pt>
                <c:pt idx="22">
                  <c:v>141211.98000000001</c:v>
                </c:pt>
                <c:pt idx="23">
                  <c:v>124250.89</c:v>
                </c:pt>
                <c:pt idx="24">
                  <c:v>240019.76</c:v>
                </c:pt>
                <c:pt idx="25">
                  <c:v>169850.84</c:v>
                </c:pt>
                <c:pt idx="26">
                  <c:v>76127.520000000004</c:v>
                </c:pt>
                <c:pt idx="27">
                  <c:v>123786.67</c:v>
                </c:pt>
                <c:pt idx="28">
                  <c:v>233304.93</c:v>
                </c:pt>
                <c:pt idx="29">
                  <c:v>118814.93</c:v>
                </c:pt>
                <c:pt idx="30">
                  <c:v>285879.31</c:v>
                </c:pt>
                <c:pt idx="31">
                  <c:v>202012.49</c:v>
                </c:pt>
                <c:pt idx="32">
                  <c:v>238611.64</c:v>
                </c:pt>
                <c:pt idx="33">
                  <c:v>203457.4</c:v>
                </c:pt>
                <c:pt idx="34">
                  <c:v>393129.2</c:v>
                </c:pt>
                <c:pt idx="35">
                  <c:v>163196.07999999999</c:v>
                </c:pt>
                <c:pt idx="36">
                  <c:v>292890.15000000002</c:v>
                </c:pt>
                <c:pt idx="37">
                  <c:v>240083.46</c:v>
                </c:pt>
                <c:pt idx="38">
                  <c:v>147771.57</c:v>
                </c:pt>
                <c:pt idx="39">
                  <c:v>232644.61</c:v>
                </c:pt>
                <c:pt idx="40">
                  <c:v>333631.5</c:v>
                </c:pt>
                <c:pt idx="41">
                  <c:v>203675.9</c:v>
                </c:pt>
                <c:pt idx="42">
                  <c:v>426599.61</c:v>
                </c:pt>
                <c:pt idx="43">
                  <c:v>269054.84000000003</c:v>
                </c:pt>
                <c:pt idx="44">
                  <c:v>286916.42</c:v>
                </c:pt>
                <c:pt idx="45">
                  <c:v>216942.07</c:v>
                </c:pt>
                <c:pt idx="46">
                  <c:v>307677.02</c:v>
                </c:pt>
                <c:pt idx="47">
                  <c:v>204563.04</c:v>
                </c:pt>
                <c:pt idx="48">
                  <c:v>231466.71</c:v>
                </c:pt>
                <c:pt idx="49">
                  <c:v>194336.14</c:v>
                </c:pt>
                <c:pt idx="50">
                  <c:v>452268.49</c:v>
                </c:pt>
                <c:pt idx="51">
                  <c:v>163106.51999999999</c:v>
                </c:pt>
                <c:pt idx="52">
                  <c:v>336356.86</c:v>
                </c:pt>
                <c:pt idx="53">
                  <c:v>277429.68</c:v>
                </c:pt>
                <c:pt idx="54">
                  <c:v>229477.09</c:v>
                </c:pt>
                <c:pt idx="55">
                  <c:v>332603.31</c:v>
                </c:pt>
                <c:pt idx="56">
                  <c:v>160400.37</c:v>
                </c:pt>
                <c:pt idx="57">
                  <c:v>408136.6</c:v>
                </c:pt>
                <c:pt idx="58">
                  <c:v>475825.4</c:v>
                </c:pt>
                <c:pt idx="59">
                  <c:v>286504.76</c:v>
                </c:pt>
                <c:pt idx="60">
                  <c:v>221214.79</c:v>
                </c:pt>
                <c:pt idx="61">
                  <c:v>179677.75</c:v>
                </c:pt>
                <c:pt idx="62">
                  <c:v>352719.51</c:v>
                </c:pt>
                <c:pt idx="63">
                  <c:v>335143.28000000003</c:v>
                </c:pt>
                <c:pt idx="64">
                  <c:v>182952.03</c:v>
                </c:pt>
                <c:pt idx="65">
                  <c:v>367094.12</c:v>
                </c:pt>
                <c:pt idx="66">
                  <c:v>244138.73</c:v>
                </c:pt>
                <c:pt idx="67">
                  <c:v>242502.78</c:v>
                </c:pt>
                <c:pt idx="68">
                  <c:v>414286.61</c:v>
                </c:pt>
                <c:pt idx="69">
                  <c:v>215964.6</c:v>
                </c:pt>
                <c:pt idx="70">
                  <c:v>429770.77</c:v>
                </c:pt>
                <c:pt idx="71">
                  <c:v>344756.26</c:v>
                </c:pt>
                <c:pt idx="72">
                  <c:v>286643.13</c:v>
                </c:pt>
                <c:pt idx="73">
                  <c:v>249155.72</c:v>
                </c:pt>
                <c:pt idx="74">
                  <c:v>234125.82</c:v>
                </c:pt>
                <c:pt idx="75">
                  <c:v>465977.59</c:v>
                </c:pt>
                <c:pt idx="76">
                  <c:v>420788.85</c:v>
                </c:pt>
                <c:pt idx="77">
                  <c:v>412192.45</c:v>
                </c:pt>
                <c:pt idx="78">
                  <c:v>541164.4</c:v>
                </c:pt>
                <c:pt idx="79">
                  <c:v>299688.62</c:v>
                </c:pt>
                <c:pt idx="80">
                  <c:v>356686.23</c:v>
                </c:pt>
                <c:pt idx="81">
                  <c:v>437765.21</c:v>
                </c:pt>
                <c:pt idx="82">
                  <c:v>338840.76</c:v>
                </c:pt>
                <c:pt idx="83">
                  <c:v>335694.13</c:v>
                </c:pt>
                <c:pt idx="84">
                  <c:v>467908.16</c:v>
                </c:pt>
                <c:pt idx="85">
                  <c:v>452085.3</c:v>
                </c:pt>
                <c:pt idx="86">
                  <c:v>436623.99</c:v>
                </c:pt>
                <c:pt idx="87">
                  <c:v>304767.63</c:v>
                </c:pt>
                <c:pt idx="88">
                  <c:v>625791</c:v>
                </c:pt>
                <c:pt idx="89">
                  <c:v>463486.11</c:v>
                </c:pt>
                <c:pt idx="90">
                  <c:v>571331.62</c:v>
                </c:pt>
                <c:pt idx="91">
                  <c:v>351140.49</c:v>
                </c:pt>
                <c:pt idx="92">
                  <c:v>252155.74</c:v>
                </c:pt>
                <c:pt idx="93">
                  <c:v>368466.81</c:v>
                </c:pt>
                <c:pt idx="94">
                  <c:v>658948.92000000004</c:v>
                </c:pt>
                <c:pt idx="95">
                  <c:v>448776.31</c:v>
                </c:pt>
                <c:pt idx="96">
                  <c:v>365563.29</c:v>
                </c:pt>
                <c:pt idx="97">
                  <c:v>439333.91</c:v>
                </c:pt>
                <c:pt idx="98">
                  <c:v>176647.16</c:v>
                </c:pt>
                <c:pt idx="99">
                  <c:v>627184.32999999996</c:v>
                </c:pt>
                <c:pt idx="100">
                  <c:v>525801.6</c:v>
                </c:pt>
                <c:pt idx="101">
                  <c:v>600876.12</c:v>
                </c:pt>
                <c:pt idx="102">
                  <c:v>653920.81000000006</c:v>
                </c:pt>
                <c:pt idx="103">
                  <c:v>522217.47</c:v>
                </c:pt>
                <c:pt idx="104">
                  <c:v>828395.39</c:v>
                </c:pt>
                <c:pt idx="105">
                  <c:v>524294.32999999996</c:v>
                </c:pt>
                <c:pt idx="106">
                  <c:v>498467.14</c:v>
                </c:pt>
                <c:pt idx="107">
                  <c:v>456516.39</c:v>
                </c:pt>
                <c:pt idx="108">
                  <c:v>598795.9</c:v>
                </c:pt>
                <c:pt idx="109">
                  <c:v>420445.41</c:v>
                </c:pt>
                <c:pt idx="110">
                  <c:v>462952.31</c:v>
                </c:pt>
                <c:pt idx="111">
                  <c:v>621295.11</c:v>
                </c:pt>
                <c:pt idx="112">
                  <c:v>729047.93</c:v>
                </c:pt>
                <c:pt idx="113">
                  <c:v>580262.17000000004</c:v>
                </c:pt>
                <c:pt idx="114">
                  <c:v>416372.34</c:v>
                </c:pt>
                <c:pt idx="115">
                  <c:v>278668.23</c:v>
                </c:pt>
                <c:pt idx="116">
                  <c:v>680255</c:v>
                </c:pt>
                <c:pt idx="117">
                  <c:v>431903.48</c:v>
                </c:pt>
                <c:pt idx="118">
                  <c:v>701981.18</c:v>
                </c:pt>
                <c:pt idx="119">
                  <c:v>443624.26</c:v>
                </c:pt>
                <c:pt idx="120">
                  <c:v>841355.82</c:v>
                </c:pt>
                <c:pt idx="121">
                  <c:v>799924.06</c:v>
                </c:pt>
                <c:pt idx="122">
                  <c:v>624707.66</c:v>
                </c:pt>
                <c:pt idx="123">
                  <c:v>302032.51</c:v>
                </c:pt>
                <c:pt idx="124">
                  <c:v>553312.07999999996</c:v>
                </c:pt>
                <c:pt idx="125">
                  <c:v>371907.48</c:v>
                </c:pt>
                <c:pt idx="126">
                  <c:v>790902.87</c:v>
                </c:pt>
                <c:pt idx="127">
                  <c:v>453348.74</c:v>
                </c:pt>
                <c:pt idx="128">
                  <c:v>497407.49</c:v>
                </c:pt>
                <c:pt idx="129">
                  <c:v>787252.93</c:v>
                </c:pt>
                <c:pt idx="130">
                  <c:v>522913.96</c:v>
                </c:pt>
                <c:pt idx="131">
                  <c:v>281307.76</c:v>
                </c:pt>
                <c:pt idx="132">
                  <c:v>390490.43</c:v>
                </c:pt>
                <c:pt idx="133">
                  <c:v>740121.11</c:v>
                </c:pt>
                <c:pt idx="134">
                  <c:v>448364.17</c:v>
                </c:pt>
                <c:pt idx="135">
                  <c:v>418780.59</c:v>
                </c:pt>
                <c:pt idx="136">
                  <c:v>459164.47</c:v>
                </c:pt>
                <c:pt idx="137">
                  <c:v>677233.16</c:v>
                </c:pt>
                <c:pt idx="138">
                  <c:v>624485.18000000005</c:v>
                </c:pt>
                <c:pt idx="139">
                  <c:v>638938.35</c:v>
                </c:pt>
                <c:pt idx="140">
                  <c:v>312160.95</c:v>
                </c:pt>
                <c:pt idx="141">
                  <c:v>575241.07999999996</c:v>
                </c:pt>
                <c:pt idx="142">
                  <c:v>743040.81</c:v>
                </c:pt>
                <c:pt idx="143">
                  <c:v>928578.45</c:v>
                </c:pt>
                <c:pt idx="144">
                  <c:v>702387.52</c:v>
                </c:pt>
                <c:pt idx="145">
                  <c:v>250275.71</c:v>
                </c:pt>
                <c:pt idx="146">
                  <c:v>362532.66</c:v>
                </c:pt>
                <c:pt idx="147">
                  <c:v>880987.12</c:v>
                </c:pt>
                <c:pt idx="148">
                  <c:v>495319.79</c:v>
                </c:pt>
                <c:pt idx="149">
                  <c:v>372007.72</c:v>
                </c:pt>
                <c:pt idx="150">
                  <c:v>681026.34</c:v>
                </c:pt>
                <c:pt idx="151">
                  <c:v>280123.45</c:v>
                </c:pt>
                <c:pt idx="152">
                  <c:v>554784.96</c:v>
                </c:pt>
                <c:pt idx="153">
                  <c:v>376713.45</c:v>
                </c:pt>
                <c:pt idx="154">
                  <c:v>788130.19</c:v>
                </c:pt>
                <c:pt idx="155">
                  <c:v>850720.1</c:v>
                </c:pt>
                <c:pt idx="156">
                  <c:v>809356.02</c:v>
                </c:pt>
                <c:pt idx="157">
                  <c:v>353763.32</c:v>
                </c:pt>
                <c:pt idx="158">
                  <c:v>276573.15000000002</c:v>
                </c:pt>
                <c:pt idx="159">
                  <c:v>119543.33</c:v>
                </c:pt>
                <c:pt idx="160">
                  <c:v>100401.01</c:v>
                </c:pt>
                <c:pt idx="161">
                  <c:v>521048.82</c:v>
                </c:pt>
                <c:pt idx="162">
                  <c:v>571080.62</c:v>
                </c:pt>
                <c:pt idx="163">
                  <c:v>583387.68000000005</c:v>
                </c:pt>
                <c:pt idx="164">
                  <c:v>620678.18000000005</c:v>
                </c:pt>
                <c:pt idx="165">
                  <c:v>630949.19999999995</c:v>
                </c:pt>
                <c:pt idx="166">
                  <c:v>692314.3</c:v>
                </c:pt>
                <c:pt idx="167">
                  <c:v>626463.18000000005</c:v>
                </c:pt>
                <c:pt idx="168">
                  <c:v>671057.97</c:v>
                </c:pt>
                <c:pt idx="169">
                  <c:v>693145.88</c:v>
                </c:pt>
                <c:pt idx="170">
                  <c:v>592909.44999999995</c:v>
                </c:pt>
                <c:pt idx="171">
                  <c:v>428894.8</c:v>
                </c:pt>
                <c:pt idx="172">
                  <c:v>363136.58</c:v>
                </c:pt>
                <c:pt idx="173">
                  <c:v>344254.76</c:v>
                </c:pt>
                <c:pt idx="174">
                  <c:v>210602.23999999999</c:v>
                </c:pt>
                <c:pt idx="175">
                  <c:v>767808.42</c:v>
                </c:pt>
                <c:pt idx="176">
                  <c:v>750186.42</c:v>
                </c:pt>
                <c:pt idx="177">
                  <c:v>787766.27</c:v>
                </c:pt>
                <c:pt idx="178">
                  <c:v>884649.21</c:v>
                </c:pt>
                <c:pt idx="179">
                  <c:v>1019227.03</c:v>
                </c:pt>
                <c:pt idx="180">
                  <c:v>309924.37</c:v>
                </c:pt>
                <c:pt idx="181">
                  <c:v>203503.98</c:v>
                </c:pt>
                <c:pt idx="182">
                  <c:v>821061.75</c:v>
                </c:pt>
                <c:pt idx="183">
                  <c:v>157310.68</c:v>
                </c:pt>
                <c:pt idx="184">
                  <c:v>558994.69999999995</c:v>
                </c:pt>
                <c:pt idx="185">
                  <c:v>598228.01</c:v>
                </c:pt>
                <c:pt idx="186">
                  <c:v>800664.73</c:v>
                </c:pt>
                <c:pt idx="187">
                  <c:v>133126.44</c:v>
                </c:pt>
                <c:pt idx="188">
                  <c:v>289264.13</c:v>
                </c:pt>
                <c:pt idx="189">
                  <c:v>537225.17000000004</c:v>
                </c:pt>
                <c:pt idx="190">
                  <c:v>423684.33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50C-4217-91A3-28842420A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6052799"/>
        <c:axId val="116379007"/>
      </c:lineChart>
      <c:catAx>
        <c:axId val="2076052799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6379007"/>
        <c:crosses val="autoZero"/>
        <c:auto val="1"/>
        <c:lblAlgn val="ctr"/>
        <c:lblOffset val="100"/>
        <c:tickLblSkip val="17"/>
        <c:noMultiLvlLbl val="0"/>
      </c:catAx>
      <c:valAx>
        <c:axId val="11637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076052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1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2406 0 24575,'-1'1'0,"-1"-1"0,1 1 0,0 0 0,0-1 0,-1 1 0,1 0 0,0 0 0,0 0 0,0 0 0,0 0 0,0 0 0,0 0 0,0 0 0,0 0 0,1 0 0,-1 0 0,0 1 0,1-1 0,-1 0 0,1 1 0,-1-1 0,1 0 0,-1 1 0,1-1 0,0 1 0,0-1 0,0 2 0,-4 41 0,6-35 0,1-1 0,-1 1 0,1 0 0,1-1 0,0 0 0,0 0 0,0 0 0,1 0 0,0 0 0,1-1 0,10 11 0,6 11 0,-5-10 0,0-1 0,1-1 0,1 0 0,1-1 0,0-1 0,28 15 0,-28-20 0,-1-1 0,2-1 0,-1 0 0,1-2 0,0 0 0,43 5 0,-2 0 0,39 6 0,0-6 0,1-3 0,113-8 0,-134 0 0,-70 0 0,-1-1 0,1 0 0,-1-1 0,0 0 0,0-1 0,0 0 0,0-1 0,0 0 0,-1 0 0,1-1 0,-1 0 0,0-1 0,-1 1 0,1-2 0,-1 0 0,0 0 0,-1 0 0,0-1 0,0 0 0,0 0 0,-1 0 0,-1-1 0,1 0 0,-2-1 0,1 1 0,-1-1 0,0 0 0,-1 0 0,0 0 0,-1 0 0,0 0 0,-1-1 0,1-15 0,-2 20 0,1 0 0,-1-1 0,-1 1 0,1 0 0,-1 0 0,0 0 0,-1 0 0,1 0 0,-1 0 0,0 0 0,-5-9 0,4 11 0,0 0 0,0 1 0,0 0 0,-1-1 0,1 1 0,-1 0 0,0 1 0,0-1 0,0 1 0,0-1 0,-1 1 0,1 0 0,0 1 0,-1-1 0,1 1 0,-7-1 0,-141-21 0,77 15 0,0 3 0,-115 7 0,58 0 0,8-3 0,-140 3 0,243 0 3,-1 2-1,1 0 1,1 1-1,-1 1 1,1 1-1,0 1 1,-19 10-1,-133 84-113,90-50-367,56-34 486,1 0 1,0 2 0,1 0-1,2 2 1,0 1-1,1 0 1,2 2 0,0 0-1,2 1 1,-27 54 0,39-70 38,1 1 0,0-1-1,1 1 1,1 0 0,-1 0 0,2 0 0,-1 0 0,2 0 0,-1 1 0,2 13 0,0-21-49,0 1 1,0 0-1,0 0 0,0-1 1,1 1-1,0 0 1,-1-1-1,2 0 0,-1 1 1,1-1-1,-1 0 1,1 0-1,0-1 0,0 1 1,1 0-1,-1-1 1,1 0-1,0 0 0,0 0 1,0 0-1,0-1 1,0 1-1,0-1 0,1 0 1,8 2-1,39 9 2,2-2 0,58 5 0,-41-7 0,7-2 0,143-6 0,-97-4 0,-118 3 0,-2 1 0,-1-1 0,0 0 0,1 0 0,-1 0 0,0 0 0,0-1 0,1 1 0,-1-1 0,0 0 0,0 0 0,0 0 0,0 0 0,0-1 0,4-1 0,-7 2 0,0 1 0,0 0 0,0-1 0,0 1 0,0 0 0,0-1 0,0 1 0,0 0 0,0-1 0,0 1 0,0 0 0,0-1 0,0 1 0,0 0 0,0-1 0,0 1 0,0 0 0,-1-1 0,1 1 0,0 0 0,0 0 0,0-1 0,-1 1 0,1 0 0,0 0 0,0-1 0,-1 1 0,1 0 0,0 0 0,0 0 0,-1-1 0,1 1 0,0 0 0,-1 0 0,1 0 0,0 0 0,-1 0 0,1 0 0,0 0 0,-1 0 0,1 0 0,0 0 0,-1 0 0,1 0 0,0 0 0,-1 0 0,1 0 0,-19-4 0,-50-2 0,0 4 0,-96 8 0,114-1-125,-1 3 0,2 1-1,-1 3 1,2 2 0,-69 29-1,76-26 121,-1-2-1,-1-2 0,-61 10 0,75-16-24,0 2-1,0 1 1,-39 19-1,-40 13 36,-27 0-5,-133 63 0,98-40 771,168-64-761,1 0-1,-1 0 1,1 1 0,0-1-1,0 0 1,-1 1 0,1-1-1,0 1 1,0 0-1,1 0 1,-3 2 0,4 4-1,19-8-13,-13-1 4,-1-1 0,0 0 0,1-1 0,-1 1 0,0-1 0,0 0 0,-1-1 0,1 1 0,-1-1 0,0 0 0,0 0 0,0 0 0,0 0 0,0-1 0,-1 1 0,0-1 0,0 0 0,-1 0 0,1 0 0,-1-1 0,0 1 0,0 0 0,-1-1 0,1 0 0,-1 1 0,-1-1 0,1 0 0,-1 1 0,0-1 0,0 0 0,0 1 0,-1-1 0,0 0 0,0 1 0,-4-11 0,2 12 0,1 0 0,-1 0 0,0 1 0,0-1 0,0 1 0,0 0 0,-1 0 0,1 0 0,-1 0 0,0 0 0,0 1 0,0 0 0,0 0 0,0 0 0,-1 0 0,1 1 0,0 0 0,-1 0 0,-7-1 0,-11-2 0,0 1 0,-33 0 0,-660 5 0,708-2 0,-1 1 0,1 0 0,0 0 0,0 1 0,0 0 0,0 0 0,0 1 0,0 0 0,-8 5 0,13-7 0,1 0 0,-1 1 0,1-1 0,0 1 0,-1 0 0,1 0 0,0 0 0,0 0 0,0 0 0,0 0 0,0 0 0,1 1 0,-1-1 0,1 1 0,-1-1 0,1 1 0,0-1 0,0 1 0,0 0 0,0 0 0,1 0 0,-1-1 0,1 1 0,0 0 0,0 0 0,0 0 0,0 0 0,0 0 0,1 4 0,0-5 0,0 0 0,0 1 0,0-1 0,1 0 0,-1 0 0,0 0 0,1-1 0,0 1 0,-1 0 0,1-1 0,0 1 0,0 0 0,0-1 0,0 0 0,0 0 0,0 1 0,0-1 0,0 0 0,0-1 0,1 1 0,3 1 0,60 9 0,-45-8 0,85 7-269,1-4-1,115-8 1,-60-1-839,-5 6 861,-42 0 249,136-13 1,-190-1-169,0-2 1,87-31 0,52-12-154,-153 45 382,0-2-1,-1-2 0,-1-1 0,0-3 1,48-28-1,-66 30 284,-1 0 0,39-35 0,-56 45-243,-1-1-1,0 0 1,0 0-1,-1-1 1,0 0 0,-1 0-1,0-1 1,0 0 0,-1 0-1,7-20 1,-8 11-55,-1-1 0,0 1 0,-2-1 0,-1 0 0,0 1 0,-1-1 0,-1 0 0,-8-31 0,8 45-48,-1 1 0,0 0 0,0 0 0,-1 0 0,1 0 0,-1 0 0,0 1 0,0 0 0,-1 0 0,1 0 0,-1 0 0,0 1 0,0-1 0,0 1 0,-1 1 0,1-1 0,-11-3 0,-13-4 0,0 1 0,-38-6 0,39 9 0,-37-3 0,0 2 0,0 3 0,-107 6 0,41 1 0,71-4 0,-82 4 0,126-2 0,0 1 0,0 1 0,0 1 0,1 0 0,-1 1 0,-23 11 0,23-6 0,1 0 0,0 1 0,-14 13 0,0 0 0,25-20 0,0 0 0,1 0 0,-1 1 0,1-1 0,0 1 0,0 0 0,0 0 0,1 0 0,0 0 0,0 1 0,0-1 0,1 1 0,-1-1 0,1 1 0,1-1 0,-1 10 0,0 8 0,1 1 0,5 36 0,-4-56 0,0 0 0,-1 0 0,2 0 0,-1-1 0,0 1 0,1 0 0,0 0 0,0-1 0,0 1 0,0-1 0,0 0 0,1 1 0,-1-1 0,1 0 0,0-1 0,0 1 0,0 0 0,0-1 0,1 0 0,-1 1 0,1-1 0,-1-1 0,1 1 0,0 0 0,0-1 0,0 0 0,0 0 0,0 0 0,4 0 0,14 2 0,1-1 0,-1-1 0,1-1 0,25-3 0,-9 1 0,14 1 0,-20 2 0,0-3 0,57-8 0,-79 7 0,0 0 0,0 0 0,-1-1 0,1 0 0,-1-1 0,0 0 0,-1-1 0,1 0 0,-1 0 0,0-1 0,0 0 0,7-9 0,-10 11-97,-1-1-1,0 1 1,0-1-1,0 1 1,-1-2-1,0 1 1,0 0-1,-1-1 1,0 1-1,0-1 1,0 0-1,-1 0 0,3-14 1,-3 0-6729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604 1381 24575,'0'1'0,"1"1"0,-1-1 0,1 0 0,-1 0 0,1 0 0,0 0 0,0 0 0,-1 0 0,1 0 0,0 0 0,0 0 0,0 0 0,0 0 0,0-1 0,0 1 0,0 0 0,0-1 0,0 1 0,0-1 0,1 1 0,-1-1 0,0 1 0,0-1 0,0 0 0,1 0 0,-1 1 0,2-1 0,41 5 0,-39-5 0,82 4 0,121-9 0,-190 3 0,0-2 0,0 0 0,-1-1 0,1-1 0,-1-1 0,30-15 0,95-67 0,-103 63 0,71-52 0,-55 37 0,64-35 0,-94 60 0,0-1 0,-1-1 0,23-23 0,-22 19 0,0 1 0,32-20 0,-47 35 0,-4 2 0,1 0 0,-1 0 0,1 1 0,-1-1 0,1 2 0,12-5 0,-17 7 0,-1 0 0,0 0 0,0 0 0,0 0 0,1 0 0,-1 0 0,0 0 0,0 0 0,1 1 0,-1-1 0,0 0 0,0 1 0,0-1 0,0 1 0,0-1 0,1 1 0,-1 0 0,1 1 0,0-1 0,-1 1 0,1 0 0,-1 0 0,0 0 0,0 0 0,0 0 0,0 0 0,0 1 0,0-1 0,-1 0 0,1 0 0,-1 1 0,1 2 0,1 13 0,-1-1 0,0 1 0,-2-1 0,0 1 0,-1-1 0,0 0 0,-2 0 0,-5 19 0,-4 0 0,0 0 0,-31 55 0,-25 53 0,-7 14 0,40-90 0,6-13 0,-39 57 0,43-75 0,13-17 0,-1 0 0,-1-1 0,-1 0 0,0-1 0,-1-1 0,-36 27 0,36-33 0,0-1 0,0-1 0,-1-1 0,0 0 0,-1-1 0,0-1 0,0-1 0,0-1 0,-24 2 0,33-4 0,0-1 0,0-1 0,0 0 0,0 0 0,0-1 0,0-1 0,0 1 0,0-1 0,0-1 0,1 0 0,-1-1 0,1 1 0,0-2 0,0 1 0,1-1 0,-1-1 0,1 1 0,0-1 0,0-1 0,-6-7 0,-2-1 0,0 1 0,-1 0 0,-1 1 0,0 1 0,-20-9 0,-12-10 0,-61-30 0,17 11 0,57 30 0,-60-24 0,66 33 0,1-3 0,0 0 0,-46-31 0,38 22 0,32 20 0,0 0 0,1 0 0,-1 0 0,0-1 0,1 0 0,0 0 0,0 0 0,0-1 0,1 0 0,-1 0 0,1 0 0,0 0 0,-3-6 0,7 11 0,0-1 0,0 1 0,0 0 0,-1 0 0,1 0 0,0 0 0,0 0 0,0 0 0,0 0 0,0 0 0,0 0 0,0-1 0,0 1 0,0 0 0,0 0 0,0 0 0,0 0 0,0 0 0,0 0 0,0-1 0,0 1 0,0 0 0,0 0 0,0 0 0,0 0 0,0 0 0,0-1 0,0 1 0,0 0 0,0 0 0,0 0 0,0 0 0,0 0 0,0 0 0,0-1 0,0 1 0,0 0 0,0 0 0,0 0 0,0 0 0,0 0 0,0 0 0,1 0 0,-1 0 0,0 0 0,0-1 0,0 1 0,0 0 0,0 0 0,0 0 0,1 0 0,-1 0 0,0 0 0,0 0 0,0 0 0,0 0 0,0 0 0,0 0 0,1 0 0,-1 0 0,0 0 0,0 0 0,0 0 0,13 6 0,11 12 0,-6-2 0,0-1 0,1-1 0,0-1 0,1 0 0,1-2 0,0 0 0,0-1 0,1-1 0,0-2 0,1 0 0,-1-1 0,1-1 0,1-1 0,-1-1 0,31-1 0,122 0 0,146-6 0,-310 2 0,1-1 0,-1 0 0,0-1 0,0 0 0,0 0 0,-1-1 0,1-1 0,-1 0 0,-1-1 0,1 0 0,-1 0 0,0-1 0,9-10 0,7-7 0,-2-2 0,0-1 0,25-39 0,-27 31 0,-1-1 0,-1 0 0,-3-2 0,-1 0 0,12-47 0,-17 49 0,-2 0 0,-1-1 0,-2 0 0,-2 0 0,-1-65 0,-1-67 0,-6-110 0,3 273 0,-1 0 0,1 0 0,-2 0 0,1 0 0,-1 0 0,0 0 0,0 1 0,-1-1 0,-6-8 0,-47-55 0,39 50 0,2 4 0,-1 2 0,-1 0 0,0 1 0,0 0 0,-1 2 0,-32-15 0,-4-4 0,34 19 0,-1 1 0,0 1 0,0 1 0,-42-9 0,-98-10 0,131 23 0,-27-2 0,-1 3 0,-114 8 0,159-3 0,1 0 0,0 1 0,0 1 0,0 0 0,1 0 0,0 2 0,-1-1 0,2 1 0,-1 1 0,1 0 0,0 1 0,-17 16 0,16-13 0,1 0 0,0 1 0,1 0 0,0 1 0,1 1 0,1-1 0,0 1 0,1 1 0,0-1 0,-6 23 0,7-5 0,2 0 0,1 0 0,1 0 0,2 1 0,8 61 0,-8-91 0,0 0 0,1 0 0,0-1 0,0 1 0,0 0 0,0 0 0,0 0 0,1-1 0,-1 1 0,1 0 0,-1-1 0,1 0 0,0 1 0,0-1 0,0 0 0,0 0 0,1 0 0,-1 0 0,1 0 0,-1-1 0,1 1 0,-1-1 0,1 0 0,0 1 0,4 0 0,8 2 0,0 0 0,1-1 0,30 2 0,17 4 0,-63-9 0,1 0 0,-1 0 0,1 1 0,-1-1 0,0 0 0,1 0 0,-1 0 0,1 0 0,-1 0 0,1 1 0,-1-1 0,0 0 0,1 0 0,-1 1 0,1-1 0,-1 0 0,0 1 0,1-1 0,-1 0 0,0 1 0,0-1 0,1 0 0,-1 1 0,0-1 0,0 1 0,1-1 0,-1 1 0,0-1 0,0 0 0,0 1 0,0-1 0,0 1 0,0-1 0,0 1 0,0-1 0,0 1 0,0 0 0,-14 15 0,-27 8 0,-43 8 0,-167 41 0,201-61 0,46-10 0,0-1 0,1-1 0,-1 1 0,0 0 0,0-1 0,0 0 0,-1 0 0,1 0 0,0-1 0,0 1 0,0-1 0,1 0 0,-1 0 0,0 0 0,0 0 0,0-1 0,-3-2 0,6 3 0,-1 0 0,1 0 0,0 0 0,0 0 0,0 0 0,0 0 0,0 0 0,1-1 0,-1 1 0,0 0 0,0-1 0,1 1 0,-1-1 0,1 1 0,-1 0 0,1-1 0,0 1 0,-1-3 0,1 0 0,1 1 0,-1 0 0,0-1 0,1 1 0,0 0 0,0 0 0,0 0 0,0-1 0,0 1 0,1 0 0,2-4 0,97-137 0,-11 18 0,-13 13-682,98-112-1,-159 207-6143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1432 1168 24575,'7'-2'0,"1"-1"0,-1 1 0,0-2 0,0 1 0,0-1 0,0 0 0,-1 0 0,1-1 0,-1 0 0,6-6 0,-2 2 0,2-2 0,0-1 0,-1 0 0,-1-1 0,16-25 0,-1 2 0,2-3 0,-2-1 0,-1-2 0,-3 0 0,-1-1 0,25-80 0,-25 71 0,8-23 0,-27 70 0,0 0 0,0-1 0,0 1 0,-1 0 0,0-1 0,0 1 0,0 0 0,-1-1 0,1 1 0,-1 0 0,-1-1 0,-1-5 0,1 8 0,0 0 0,1 1 0,-1-1 0,0 1 0,0 0 0,-1-1 0,1 1 0,0 0 0,-1 0 0,1 1 0,-1-1 0,0 0 0,1 1 0,-1 0 0,0-1 0,0 1 0,0 0 0,0 1 0,0-1 0,0 0 0,0 1 0,-6-1 0,-11 0 0,0 1 0,-30 3 0,23-1 0,11-2 0,-34 1 0,-1 1 0,1 3 0,0 1 0,0 3 0,-73 23 0,13 4 0,-29 10 0,67-18 0,29-12 0,-42 22 0,25-9 0,35-18 0,-48 29 0,-2-3 0,-4 1 0,74-35 0,0 0 0,0 0 0,1 1 0,0-1 0,-1 1 0,1 0 0,0 1 0,1-1 0,-1 0 0,1 1 0,-5 9 0,7-13 0,0 1 0,1-1 0,-1 1 0,1-1 0,-1 1 0,1 0 0,-1-1 0,1 1 0,0 0 0,0-1 0,0 1 0,0 0 0,0-1 0,0 1 0,0 0 0,1-1 0,-1 1 0,1 0 0,-1-1 0,1 1 0,0-1 0,-1 1 0,1-1 0,0 1 0,1 1 0,1-1 0,-1 1 0,1-1 0,0 0 0,0 1 0,0-2 0,0 1 0,1 0 0,-1 0 0,0-1 0,1 0 0,3 1 0,9 2 0,1-1 0,-1-1 0,0 0 0,18-1 0,32-2-158,0-2 0,1-3 0,91-22 0,-72 9 158,98-26 0,-35 8-521,-90 25 167,-1-3 0,62-25 0,303-138 936,-396 165-273,0-1 1,-1-2-1,0 0 1,42-37-1,-64 50-303,-1 1 0,0-2 0,0 1 0,0 0-1,0 0 1,-1-1 0,1 0 0,-1 1 0,0-1 0,0 0 0,0 0-1,-1 0 1,0-1 0,1 1 0,0-7 0,-2 9-6,-1 0-1,1-1 1,-1 1 0,1 0 0,-1 0-1,0 0 1,0 0 0,0 0 0,0 0-1,0 0 1,0 0 0,-1 0 0,1 0 0,-1 0-1,1 1 1,-1-1 0,1 1 0,-1-1-1,0 1 1,0 0 0,0-1 0,0 1-1,0 0 1,0 0 0,0 0 0,0 1-1,0-1 1,-1 1 0,1-1 0,0 1-1,-4-1 1,-52-9 0,0 2 0,-74-1 0,50 5 0,-10-9 0,61 8 0,-53-3 0,-47 10 0,-93-3 0,143-12 0,57 8 0,-46-3 0,66 8 0,1 0 0,-1 0 0,0-1 0,1 1 0,-1-1 0,1 1 0,-1-1 0,1 0 0,-1 0 0,1-1 0,-1 1 0,1-1 0,0 0 0,0 0 0,-4-3 0,4 2 0,1-1 0,-1 1 0,1-1 0,0 0 0,0 0 0,0 0 0,1 0 0,-1 0 0,1 0 0,0 0 0,0 0 0,0-7 0,-1 1 0,1 1 0,-2-1 0,1 1 0,-1-1 0,-1 1 0,0 0 0,-6-12 0,7 17 0,0 1 0,0-1 0,0 1 0,0-1 0,-1 1 0,1 0 0,-1 0 0,0 0 0,1 1 0,-1 0 0,-1-1 0,1 1 0,0 1 0,0-1 0,-1 0 0,1 1 0,-9-1 0,-55-10 0,0 3 0,-85 0 0,3 7 0,-123 6 0,257-3 0,0 1 0,1 1 0,-1 0 0,1 1 0,0 0 0,0 2 0,1-1 0,-18 11 0,27-14 0,1 1 0,0 0 0,0 0 0,0 0 0,1 0 0,-1 1 0,1 0 0,-1-1 0,1 1 0,1 0 0,-1 0 0,0 1 0,1-1 0,0 1 0,0-1 0,0 1 0,1 0 0,-1-1 0,1 1 0,1 0 0,-1 0 0,0 0 0,1 0 0,0 0 0,0 0 0,1 0 0,-1 0 0,1 0 0,3 8 0,-2-6 0,1 0 0,0 0 0,1 0 0,0-1 0,0 0 0,0 1 0,1-1 0,0-1 0,0 1 0,1-1 0,-1 0 0,1 0 0,8 5 0,30 31 0,-32-30 0,1 0 0,0-1 0,1 0 0,0-1 0,25 13 0,-1-1 0,-3-3 0,1-2 0,1-2 0,0-1 0,1-2 0,49 8 0,-11-9 87,18 6-1539,-76-12-5374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1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903 0 24575,'2'7'0,"-1"0"0,2 0 0,-1-1 0,1 1 0,0-1 0,0 0 0,0 0 0,1 0 0,0 0 0,1 0 0,-1-1 0,7 6 0,12 18 0,215 306 0,-37-81 0,-192-244 0,1 0 0,0 0 0,15 11 0,24 24 0,-42-38 0,1 0 0,-1 0 0,1-1 0,0 0 0,1 0 0,-1-1 0,1 0 0,0-1 0,0 0 0,1 0 0,-1-1 0,1 0 0,0-1 0,15 2 0,4-1 0,1-1 0,-1-1 0,51-6 0,-72 4 0,0-1 0,0 0 0,0 0 0,-1-1 0,1 0 0,-1 0 0,0 0 0,0-1 0,0 0 0,0-1 0,-1 0 0,1 0 0,-1 0 0,-1-1 0,1 0 0,-1 0 0,0 0 0,0 0 0,8-15 0,3-10 0,-1-1 0,-2 0 0,14-46 0,-15 40 0,9-55 0,-10 34 0,-6 29 0,-2-1 0,0 0 0,-4-52 0,0 58 0,0-1 0,2 0 0,1 1 0,1-1 0,12-48 0,-10 96 0,-3 18 0,-5-7 0,-1 0 0,-2 0 0,-1-1 0,-1 0 0,-17 40 0,-14 58 0,-45 140 0,67-223 0,-2 10-341,-14 67 0,11-44 503,13-53 41,-8 47 1,-8 71-91,27-168-113,0-1 0,-2 1 0,-1 0 0,0-1 0,-7-27 0,7 48 0,-1 0 0,0 0 0,0 0 0,-1 0 0,1 0 0,0 1 0,-1 0 0,0-1 0,1 1 0,-1 0 0,0 0 0,0 0 0,0 1 0,0-1 0,-1 1 0,1-1 0,0 1 0,-1 0 0,1 1 0,-1-1 0,1 0 0,-1 1 0,1 0 0,-1 0 0,1 0 0,-7 1 0,0 0 0,1-1 0,0 2 0,0-1 0,0 1 0,0 1 0,1-1 0,-1 1 0,0 1 0,-10 6 0,-10 11 0,-34 33 0,15-12 0,-7 10-177,1 2 0,-49 65 0,72-83 149,-1 3 28,-47 51 0,51-59 0,1 1 0,-27 41 0,4-4 0,-168 198-499,-27 36-102,150-155 601,20-28 0,50-86 0,2 2 0,1 0 0,2 2 0,-20 49 0,28-58 0,-23 42 0,-5 12 0,21-38 0,2 1 0,2 1 0,-15 81 0,18-69 340,8-48-230,1-1 0,0 1 0,1-1 0,1 1 0,0 0 0,0 0 0,1 0 0,0-1-1,1 1 1,0 0 0,4 18 0,-3-26-110,0-1 0,-1 1 0,1-1 0,0 1 0,0-1 0,0 0 0,1 0 0,-1 0 0,0 0 0,1 0 0,-1 0 0,1-1 0,0 1 0,0-1 0,0 0 0,-1 0 0,1 0 0,0 0 0,0 0 0,0-1 0,0 1 0,7-1 0,9 1 0,0 0 0,32-4 0,-24 1 0,79-1 0,-49 4 0,0-3 0,0-3 0,0-2 0,61-16 0,-13-1 0,-65 16 0,-1-2 0,48-18 0,17-11 0,82-37 0,-161 63 0,34-16 0,101-69 0,9-10 0,-128 82 0,-30 20 0,0 0 0,0-1 0,18-16 0,-26 19 0,0 0 0,1 0 0,-1 0 0,0 0 0,-1 0 0,1-1 0,-1 0 0,0 1 0,0-1 0,0 0 0,-1 0 0,0 0 0,1-7 0,2-9 0,1 0 0,0 1 0,2 0 0,0 0 0,1 0 0,1 1 0,1 0 0,20-29 0,197-287 0,-187 269 0,-30 47 0,1 1 0,1 0 0,0 1 0,19-20 0,-29 36 0,10-12 0,1 1 0,0 1 0,23-15 0,-33 25 0,-1-1 0,1 0 0,0 1 0,0 0 0,1 0 0,-1 0 0,0 0 0,0 0 0,0 1 0,1-1 0,4 1 0,-6 0 0,-1 0 0,1 1 0,-1-1 0,1 1 0,-1-1 0,1 1 0,-1-1 0,1 1 0,-1 0 0,0 0 0,1 0 0,-1 0 0,0 0 0,0 0 0,1 0 0,-1 0 0,0 1 0,0-1 0,0 0 0,-1 1 0,1-1 0,0 0 0,0 1 0,0 2 0,26 72 0,-19-49 0,2 0 0,1-1 0,17 30 0,-25-50 0,13 21 0,0-1 0,2 0 0,26 29 0,-37-48 0,0-1 0,1 1 0,-1-1 0,1 0 0,0-1 0,0 0 0,1 0 0,0-1 0,0 0 0,0 0 0,0-1 0,0-1 0,1 1 0,17 1 0,16-1 0,0-2 0,54-6 0,-90 3 0,0 1 0,-1-1 0,1-1 0,-1 1 0,1-1 0,-1 0 0,0-1 0,0 0 0,-1 0 0,1 0 0,-1 0 0,0-1 0,0 0 0,0 0 0,-1 0 0,1-1 0,-1 1 0,-1-1 0,1 0 0,3-8 0,5-12 0,0 0 0,-2 0 0,10-42 0,-2-23 0,-17 83 0,0-1 0,-1 1 0,0-1 0,0 1 0,-1-1 0,0 1 0,-1-1 0,-3-12 0,3 18 0,0 0 0,1 1 0,-1-1 0,0 1 0,0 0 0,0 0 0,-1 0 0,1 0 0,-1 0 0,1 0 0,-1 0 0,1 1 0,-1-1 0,0 1 0,0 0 0,0 0 0,0 0 0,0 0 0,0 0 0,0 1 0,0-1 0,-6 1 0,-10-1 0,-1 1 0,-29 3 0,20-1 0,-12-2 0,0 3 0,0 1 0,0 2 0,0 2 0,1 1 0,0 2 0,1 2 0,-46 22 0,-61 31-208,75-35-2,-85 50-1,86-41 211,-2-2 0,-133 49 0,192-83 20,-16 7 270,-56 12 1,68-23-1634,3-2-5477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2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1701 16 24575,'0'5'0,"0"0"0,-1 1 0,0-1 0,1 0 0,-2 0 0,1-1 0,-1 1 0,1 0 0,-1 0 0,-1-1 0,1 1 0,-1-1 0,1 1 0,-7 6 0,3-5 0,-1 0 0,1 0 0,-1 0 0,0-1 0,-1 0 0,1 0 0,-17 6 0,-7 0 0,0 0 0,-1-3 0,-52 8 0,71-13 0,-30 2 0,-46 1 0,58-6 0,0 2 0,0 1 0,-56 14 0,52-9 0,0-1 0,-1-1 0,-65 0 0,50-3 0,-57 9 0,63-6 0,-48 1 0,62-5 0,1 2 0,-1 1 0,-40 11 0,40-8 0,0-1 0,-1-2 0,-33 2 0,60-7 0,0 0 0,0 1 0,1-1 0,-1 1 0,0 1 0,0-1 0,1 1 0,-1 0 0,1 0 0,-1 0 0,-7 5 0,11-6 0,0 0 0,-1 1 0,1-1 0,0 0 0,0 0 0,0 0 0,1 1 0,-1-1 0,0 0 0,0 1 0,1-1 0,-1 1 0,1-1 0,-1 1 0,1-1 0,0 1 0,-1-1 0,1 1 0,0-1 0,0 1 0,0-1 0,0 1 0,1 0 0,-1-1 0,0 1 0,0-1 0,1 1 0,-1-1 0,1 1 0,0-1 0,-1 0 0,1 1 0,0-1 0,0 0 0,0 1 0,0-1 0,0 0 0,0 0 0,0 0 0,0 0 0,3 2 0,7 6 0,0 0 0,1-1 0,0 0 0,0 0 0,1-2 0,0 1 0,0-2 0,26 8 0,31 15 0,-35-13 0,1-2 0,60 14 0,19 7 0,-73-22 0,0-2 0,78 9 0,-113-18 0,36 2 0,63-2 0,-73-3 0,0 2 0,0 2 0,57 9 0,-41-3 0,1-2 0,-1-2 0,82-5 0,-60 0 0,-55 0 0,0 0 0,0-1 0,-1-1 0,1-1 0,-1 0 0,29-12 0,-15 2 0,1-1 0,35-25 0,-62 39 0,0 0 0,-1-1 0,0 1 0,1-1 0,-1 0 0,0 0 0,0 0 0,0 0 0,0 0 0,0 0 0,-1-1 0,1 1 0,-1 0 0,1-1 0,-1 0 0,0 1 0,0-1 0,0 0 0,0 1 0,-1-1 0,1 0 0,-1 0 0,1 1 0,-1-1 0,0 0 0,-1-3 0,0 3 0,0 0 0,0 1 0,-1-1 0,1 1 0,-1-1 0,0 1 0,0-1 0,0 1 0,0 0 0,0 0 0,0 0 0,-1 0 0,1 0 0,-1 1 0,1-1 0,-1 1 0,0-1 0,1 1 0,-1 0 0,0 0 0,0 0 0,0 1 0,0-1 0,-5 0 0,-92-13 0,-141-4 0,-104 19 0,134 1 0,89 0 0,-131-4 0,250 1 0,0 1 0,0-1 0,1 0 0,-1 0 0,0 0 0,1 0 0,-1 0 0,1-1 0,-1 1 0,1-1 0,-1 1 0,1-1 0,0 0 0,0 0 0,0 0 0,0 0 0,0 0 0,1-1 0,-1 1 0,0 0 0,1-1 0,0 1 0,0-1 0,0 0 0,0 1 0,0-1 0,0 0 0,1 0 0,-1 0 0,1-5 0,-2-11 0,1-1 0,1 0 0,4-31 0,-1 15 0,-3 24 0,0 1 0,0-1 0,-1 1 0,-1-1 0,-3-16 0,3 23 0,0 1 0,1-1 0,-1 1 0,-1-1 0,1 1 0,-1 0 0,0 0 0,0 0 0,0 1 0,0-1 0,-1 1 0,1-1 0,-1 1 0,0 0 0,-7-4 0,-10-2 0,0 0 0,-1 1 0,0 1 0,0 1 0,-1 2 0,-32-4 0,32 4 0,-3 2 37,-44 0-1,51 3-323,1-1-1,-1-1 0,1-1 1,-34-7-1,34 3-6538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3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2781 24575,'-2'-37'0,"-10"-60"0,6 59 0,-2-56 0,8 67 0,0-22 0,-2 0 0,-11-64 0,-3 17 0,11 53 0,-3-1 0,-2 1 0,-23-65 0,7 29 0,20 57 0,-1 1 0,0 1 0,-18-33 0,17 35 0,-10-16 0,17 33 0,0 0 0,0 0 0,0 0 0,1 0 0,-1 0 0,0 0 0,-1 0 0,1 0 0,0 0 0,0 0 0,0 1 0,0-1 0,-1 0 0,1 1 0,0-1 0,-1 1 0,1 0 0,0-1 0,-1 1 0,1 0 0,-3 0 0,3 0 0,0 1 0,-1-1 0,1 1 0,0 0 0,-1 0 0,1 0 0,0 0 0,0 0 0,0 0 0,0 0 0,0 0 0,0 0 0,0 0 0,0 0 0,0 1 0,0-1 0,1 0 0,-1 1 0,0-1 0,0 2 0,-12 36 0,11-34 0,-5 31 0,1 0 0,2 0 0,1 0 0,2 0 0,5 59 0,-1 3 0,-4-75 0,0 27 0,1-47 0,0-1 0,0 1 0,1-1 0,-1 1 0,1 0 0,-1-1 0,1 1 0,0-1 0,0 1 0,0-1 0,0 0 0,1 1 0,1 2 0,-2-5 0,0-1 0,0 0 0,1 1 0,-1-1 0,0 0 0,-1 1 0,1-1 0,0 0 0,0 0 0,0 0 0,0 0 0,-1 0 0,1 0 0,0 0 0,-1 0 0,1 0 0,-1 0 0,0-1 0,1 1 0,-1 0 0,0 0 0,1-2 0,1-2 0,22-56 0,-3-1 0,-2-1 0,17-109 0,-16 74 0,-13 47 0,-2 0 0,-2-1 0,-6-79 0,0 21 0,4 51 0,-3-69 0,2 126 0,1 1 0,-1-1 0,0 1 0,-1-1 0,1 0 0,0 1 0,0-1 0,-1 1 0,1-1 0,-1 1 0,1-1 0,-1 1 0,0-1 0,1 1 0,-1-1 0,0 1 0,0 0 0,0 0 0,0-1 0,0 1 0,0 0 0,-1 0 0,1 0 0,0 0 0,-3-1 0,1 1 0,-1 1 0,1 0 0,0 0 0,0 0 0,-1 0 0,1 1 0,0-1 0,0 1 0,0 0 0,-4 1 0,0 0 0,7-2 0,-1 0 0,0 0 0,1 0 0,-1 0 0,0 0 0,1 0 0,-1-1 0,1 1 0,-1 0 0,0 0 0,1-1 0,-1 1 0,1 0 0,-1-1 0,1 1 0,-1 0 0,1-1 0,-1 1 0,1-1 0,-1 1 0,1-1 0,-1 1 0,1-1 0,0 1 0,-1-1 0,1 1 0,0-1 0,-1 0 0,1 1 0,0-1 0,0 0 0,0 1 0,0-1 0,0 1 0,-1-1 0,1 0 0,0 1 0,0-1 0,1 0 0,-1 1 0,0-1 0,0 0 0,0 1 0,0-1 0,0 0 0,1 1 0,-1-1 0,1 0 0,7-34 0,2 18 0,1 0 0,0 1 0,15-16 0,-2 1 0,23-31 0,3 3 0,97-89 0,144-68 0,-42 74 0,-121 73 0,62-27 0,-62 33 0,-125 61 0,3-1 0,0 1 0,-1-1 0,0 0 0,0-1 0,0 1 0,0-1 0,0 0 0,-1 0 0,6-6 0,-11 10 0,1-1 0,0 1 0,0-1 0,-1 1 0,1 0 0,0-1 0,-1 1 0,1 0 0,0-1 0,-1 1 0,1 0 0,0 0 0,-1-1 0,1 1 0,-1 0 0,1 0 0,0 0 0,-1 0 0,1-1 0,-1 1 0,1 0 0,-1 0 0,1 0 0,-1 0 0,1 0 0,-1 0 0,1 0 0,0 0 0,-1 0 0,1 0 0,-1 1 0,1-1 0,-1 0 0,1 0 0,0 0 0,-1 0 0,1 1 0,-1-1 0,1 0 0,-30 6 0,26-5 0,-39 7 0,-157 25 0,30-9 0,97-12 0,-138 4 0,101-14 0,-96-6 0,202 4 0,-1-1 0,1 0 0,-1 0 0,1 0 0,0 0 0,-1-1 0,1 0 0,0 0 0,0 0 0,-7-5 0,11 7 0,-1-1 0,1 1 0,-1-1 0,0 1 0,1-1 0,-1 0 0,1 1 0,-1-1 0,1 0 0,0 0 0,-1 1 0,1-1 0,0 0 0,-1 0 0,1 1 0,0-1 0,0 0 0,0 0 0,-1 0 0,1 0 0,0 0 0,0 1 0,1-2 0,-1 0 0,1 1 0,0-1 0,0 0 0,0 1 0,0 0 0,0-1 0,0 1 0,0 0 0,0-1 0,0 1 0,1 0 0,-1 0 0,1 0 0,-1 0 0,1 0 0,1 0 0,24-12 0,0 2 0,1 0 0,51-10 0,-55 14 0,3 2 0,0 0 0,34 0 0,30-5 0,-29 2 0,1 3 0,116 6 0,-64 1 0,-104-1 0,0-1 0,0 2 0,0-1 0,-1 1 0,1 1 0,-1 0 0,1 1 0,12 6 0,4 4 0,41 29 0,-66-41 0,6 2 0,-1 0 0,1-1 0,0 1 0,0-2 0,0 1 0,0-1 0,1 0 0,-1-1 0,17 2 0,87-6 0,-51-1 0,61 6 0,100-5 0,-180-6-1365,-25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3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24575,'-1'9'0,"-1"0"0,0-1 0,0 1 0,-1-1 0,0 1 0,-5 9 0,-5 15 0,5 5 0,1 1 0,2 0 0,2 0 0,1 1 0,6 65 0,-1-3 0,-5 35 0,5 149 0,-1-261 0,1 1 0,2-1 0,0-1 0,2 1 0,0-1 0,2 0 0,1 0 0,1-1 0,0-1 0,2 0 0,1 0 0,26 31 0,-32-43 0,1 0 0,0-1 0,1 0 0,0-1 0,0 0 0,1 0 0,0-1 0,0-1 0,0 0 0,1 0 0,0-1 0,0-1 0,1 0 0,-1 0 0,1-1 0,0-1 0,0 0 0,0-1 0,0 0 0,20-2 0,136 2 0,113-5 0,-274 3-170,0 0-1,0-1 0,0 1 1,0-1-1,0-1 0,0 0 1,10-4-1,-1-4-6655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2873 1410 24575,'-1'2'0,"1"0"0,-1-1 0,0 1 0,0-1 0,0 1 0,0-1 0,-1 1 0,1-1 0,0 0 0,0 1 0,-1-1 0,1 0 0,-1 0 0,1 0 0,-1 0 0,-3 1 0,-28 14 0,-75 16 0,68-22 0,-51 20 0,70-21 0,-33 13 0,0 3 0,-57 36 0,67-33 0,15-11 0,1 2 0,-42 36 0,-46 50 0,94-84 0,1 2 0,1 0 0,-20 30 0,40-52 0,-8 11 0,0 0 0,1 1 0,1-1 0,0 1 0,-4 16 0,8-23 0,0 0 0,0 1 0,1 0 0,0-1 0,0 1 0,0 0 0,1 0 0,0-1 0,0 1 0,1 0 0,0 0 0,3 10 0,-3-14 0,1 1 0,0-1 0,0 0 0,0-1 0,1 1 0,-1 0 0,0-1 0,1 1 0,0-1 0,0 0 0,0 0 0,0 0 0,0 0 0,0 0 0,5 1 0,60 18 0,-37-12 0,-6-3 0,0-1 0,0-1 0,47 1 0,31 5 0,-65-5 0,-1-2 0,57-2 0,28 1 0,-79 8 0,-38-8 0,0 0 0,1-1 0,-1 1 0,1-1 0,-1-1 0,1 1 0,0-1 0,10 0 0,-16 0 0,0 0 0,0 0 0,0 0 0,1 0 0,-1 0 0,0 0 0,0 0 0,0 0 0,0 0 0,1 1 0,-1-1 0,0 0 0,0 0 0,0 0 0,1 0 0,-1 0 0,0-1 0,0 1 0,0 0 0,1 0 0,-1 0 0,0 0 0,0 0 0,0 0 0,1 0 0,-1 0 0,0 0 0,0 0 0,0 0 0,0-1 0,0 1 0,1 0 0,-1 0 0,0 0 0,0 0 0,0-1 0,0 1 0,0 0 0,0 0 0,0 0 0,1 0 0,-1-1 0,0 1 0,0 0 0,0 0 0,0 0 0,0-1 0,0 1 0,0 0 0,0 0 0,0 0 0,0-1 0,0 1 0,0 0 0,0 0 0,-14-6 0,-23-1 0,-384 3 0,223 6 0,172-2 0,0 1 0,-1 1 0,1 2 0,0 0 0,1 2 0,-26 8 0,-79 22 0,85-25 0,0 2 0,-56 24 0,77-26 0,16-6 0,0 0 0,-1-1 0,0 0 0,0-1 0,0 0 0,0 0 0,-16 2 0,24-5 0,0-1 0,-1 1 0,1 0 0,0-1 0,0 1 0,0-1 0,0 1 0,0-1 0,0 0 0,0 1 0,0-1 0,0 0 0,0 0 0,1 0 0,-1 1 0,0-1 0,0 0 0,1 0 0,-1 0 0,0 0 0,1 0 0,-1-1 0,1 1 0,0 0 0,-1 0 0,1 0 0,0 0 0,0 0 0,-1-1 0,1 1 0,0 0 0,0 0 0,0 0 0,1-1 0,-1 0 0,7-47 0,-6 45 0,7-36 0,-1-1 0,-2 0 0,-2-1 0,-2 1 0,-5-51 0,3 89 0,1 0 0,-1 0 0,0 1 0,0-1 0,0 0 0,0 1 0,0-1 0,-1 1 0,1-1 0,-1 1 0,0-1 0,1 1 0,-1 0 0,0 0 0,0 0 0,-1 0 0,1 0 0,0 1 0,-1-1 0,1 0 0,-1 1 0,1 0 0,-1 0 0,0 0 0,1 0 0,-1 0 0,0 0 0,0 1 0,0-1 0,-4 1 0,-13-2 0,1 1 0,-1 1 0,-31 4 0,15-1 0,7-2 0,21 1 0,0-1 0,-1-1 0,1 1 0,0-1 0,-1-1 0,1 0 0,-1 0 0,1 0 0,0-1 0,0-1 0,0 1 0,-9-5 0,17 7 0,-1-1 0,1 1 0,0 0 0,-1-1 0,1 1 0,-1 0 0,1 0 0,-1 0 0,1-1 0,-1 1 0,1 0 0,-1 0 0,1 0 0,-1 0 0,1 0 0,-1 0 0,1 0 0,-1 0 0,1 0 0,-1 0 0,1 0 0,0 0 0,-1 0 0,1 1 0,-1-1 0,1 0 0,-1 0 0,1 0 0,-1 1 0,1-1 0,-1 1 0,-9 16 0,0 38 0,8-39 0,-3 7 0,-4 25 0,1-1 0,-1 80 0,9-113 0,0 0 0,1-1 0,1 1 0,0-1 0,1 1 0,8 22 0,-10-32 0,1 0 0,0 0 0,0 0 0,1 0 0,-1-1 0,1 1 0,0 0 0,0-1 0,0 0 0,0 0 0,0 0 0,1 0 0,0 0 0,-1-1 0,1 0 0,0 1 0,0-1 0,0-1 0,1 1 0,-1-1 0,0 1 0,0-1 0,1 0 0,4 0 0,38 1 0,65-3 0,-31-2 0,-71 2 0,1 0 0,0-1 0,-1 0 0,1-1 0,-1 0 0,0 0 0,0-1 0,0-1 0,-1 0 0,0 0 0,1-1 0,-2 0 0,16-13 0,-5 2 0,-1-1 0,0-1 0,-2-1 0,25-36 0,-40 54 0,0 0 0,1 1 0,-1-1 0,0 0 0,0 0 0,0 0 0,0 0 0,0 0 0,-1-1 0,1 1 0,-1 0 0,1 0 0,-1 0 0,0-1 0,0 1 0,0 0 0,0 0 0,0-1 0,-1-2 0,0 3 0,0 0 0,0 1 0,0-1 0,0 1 0,0 0 0,-1-1 0,1 1 0,0 0 0,-1 0 0,1 0 0,-1 0 0,1 0 0,-1 0 0,0 0 0,1 0 0,-1 1 0,0-1 0,-3 0 0,-10-2 0,0 1 0,0 1 0,0 0 0,-24 3 0,25-2 0,-70 1 0,42-1 0,0 1 0,0 1 0,0 3 0,-60 14 0,-171 42-656,101-28 656,30-8 0,-193 66 0,184-56 656,150-35-656,1 0 0,-1 1 0,0-1 0,1 0 0,-1 0 0,0 1 0,1-1 0,-1 0 0,0 0 0,0 0 0,1 0 0,-1 0 0,0 0 0,0 0 0,1 0 0,-1-1 0,0 1 0,1 0 0,-1 0 0,0 0 0,1-1 0,-1 1 0,0 0 0,1-1 0,-1 1 0,0-1 0,9-14 0,28-13 0,177-86 0,-164 89 0,75-34 0,50-26 0,137-85 0,-99 43 0,-138 84 0,-47 30 0,-2-2 0,36-27 0,60-46 0,-109 77 0,44-36 0,-38 35 0,-15 12 0,-6 6 0,2-4 0,-1 1 0,1-1 0,-1 0 0,1 1 0,0-1 0,0 1 0,0-1 0,0 1 0,0 0 0,0-1 0,1 1 0,0 0 0,-1-1 0,1 1 0,0 0 0,0-1 0,0 1 0,1 0 0,-1 0 0,1-1 0,-1 1 0,3 3 0,-2-4 0,1 0 0,-1 0 0,1-1 0,0 1 0,-1-1 0,1 1 0,0-1 0,0 0 0,0 1 0,0-1 0,1 0 0,-1 0 0,0-1 0,0 1 0,1 0 0,-1-1 0,0 1 0,1-1 0,-1 0 0,0 0 0,1 0 0,-1 0 0,0 0 0,1 0 0,-1-1 0,3 0 0,41-8 0,-1-3 0,0-1 0,57-26 0,-19 6 129,216-94-993,-271 113 972,289-149-911,-213 106 803,-55 32 0,89-62 0,131-95-17,-25 1 726,-171 130-417,-48 36-143,-1-1-1,22-22 1,-45 37-149,0 0 0,0 0 0,0-1 0,0 1 0,0 0 0,0 0 0,0 0 0,0 0 0,0 0 0,0 1 0,1-1 0,-1 0 0,0 1 0,1-1 0,-1 0 0,0 1 0,1 0 0,-1-1 0,1 1 0,-1 0 0,1 0 0,-1-1 0,1 1 0,-1 0 0,1 1 0,-1-1 0,1 0 0,-1 0 0,3 1 0,-2 2 0,0-1 0,-1 0 0,0 1 0,1-1 0,-1 1 0,0-1 0,0 1 0,0 0 0,-1-1 0,1 1 0,0 0 0,-1 0 0,0-1 0,0 1 0,0 5 0,-1 21 0,0 1 0,-12 54 0,7-50 0,-3 61 0,8-37 0,4 121 0,-3-176 0,0-1 0,0 0 0,0 0 0,0 0 0,1 0 0,-1 0 0,1 0 0,-1 0 0,1 0 0,0 0 0,0 0 0,0 0 0,0-1 0,0 1 0,0 0 0,0 0 0,1-1 0,-1 1 0,1-1 0,-1 1 0,1-1 0,-1 0 0,1 0 0,3 2 0,-2-2 0,0-1 0,0 1 0,0-1 0,0 0 0,0 1 0,0-2 0,0 1 0,1 0 0,-1 0 0,0-1 0,0 0 0,0 0 0,0 0 0,4-2 0,7-3 0,-1-1 0,0-1 0,0 0 0,-1 0 0,19-18 0,52-51 0,111-112 0,-169 161 0,-1-1 0,-2-2 0,-1 0 0,-1-1 0,17-38 0,-7 8 0,-13 27 0,14-38 0,-5 8 0,-14 36 0,13-47 0,-17 42 0,-1-1 0,-1 1 0,-2-2 0,-1-35 0,-3 64 0,0 0 0,0 0 0,0-1 0,-1 1 0,-1 0 0,1 0 0,-1 0 0,0 0 0,-6-12 0,5 16 0,1-1 0,-1 1 0,0 0 0,0-1 0,-1 1 0,1 1 0,-1-1 0,1 0 0,-1 1 0,0 0 0,0 0 0,0 0 0,0 0 0,0 1 0,-1-1 0,1 1 0,-6-1 0,-28-3 0,0 1 0,0 1 0,0 3 0,-42 4 0,-14-1 0,70-3 0,-1 1 0,1 1 0,0 1 0,0 1 0,0 1 0,-32 11 0,-68 24 0,71-25 0,-96 42 0,10 0 0,102-44 0,1 1 0,1 2 0,0 2 0,-60 40 0,60-32 0,6-4 0,-52 50 0,70-63 0,1 1 0,1 0 0,0 1 0,1 0 0,0 0 0,0 1 0,1-1 0,1 2 0,0-1 0,1 1 0,0 0 0,-5 19 0,10-29 0,-1 0 0,0 0 0,1 0 0,-1 0 0,-1 0 0,1 0 0,0-1 0,-1 1 0,1 0 0,-1-1 0,0 0 0,0 1 0,0-1 0,0 0 0,-1 0 0,1 0 0,0 0 0,-1 0 0,-3 2 0,1-2 0,0-1 0,0 1 0,0-1 0,0 0 0,0 0 0,0 0 0,0 0 0,0-1 0,0 0 0,-9-1 0,-4-2 0,1-1 0,-1 0 0,1-1 0,0-1 0,-26-13 0,26 13 0,-1 0 0,0 1 0,0 0 0,-35-3 0,12 2 0,-3-1 0,21 4 0,0-1 0,1-1 0,-32-11 0,4-1 0,-89-17 0,0 0 0,82 17 0,-62-10 0,72 21 0,-39-8 0,86 13 0,-1 1 0,1 0 0,0 0 0,0 0 0,0 0 0,0-1 0,-1 1 0,1 0 0,0 0 0,0 0 0,0 0 0,-1 0 0,1 0 0,0-1 0,0 1 0,0 0 0,-1 0 0,1 0 0,0 0 0,0 0 0,-1 0 0,1 0 0,0 0 0,0 0 0,0 0 0,-1 0 0,1 0 0,0 0 0,0 0 0,-1 0 0,1 1 0,0-1 0,0 0 0,0 0 0,-1 0 0,1 0 0,0 0 0,0 0 0,0 0 0,-1 1 0,1-1 0,0 0 0,0 0 0,0 0 0,0 1 0,0-1 0,0 0 0,-1 0 0,1 0 0,0 1 0,0-1 0,0 0 0,11 15 0,38 26 0,-32-26 0,469 446-738,-360-319 738,4 4 0,-71-83-264,66 94-1,-1 0-357,90 135 369,-158-210 276,-3-4-92,137 216-463,-168-257 1076,2-1 0,2 0 0,1-2 0,46 45 0,126 120-544,-199-198 0,0-1 0,0 0 0,1 1 0,-1-1 0,0 1 0,0-1 0,1 0 0,-1 1 0,1-1 0,-1 0 0,0 1 0,1-1 0,-1 0 0,1 0 0,-1 1 0,0-1 0,1 0 0,-1 0 0,1 0 0,-1 0 0,1 0 0,-1 0 0,1 1 0,-1-1 0,1 0 0,-1 0 0,1-1 0,-1 1 0,1 0 0,-1 0 0,0 0 0,1 0 0,-1 0 0,1 0 0,-1-1 0,2 1 0,3-20 0,-9-27 0,1 39 0,1 1 0,-2-1 0,1 1 0,-1 0 0,0 0 0,0 1 0,-1-1 0,0 1 0,0 0 0,0 0 0,-1 0 0,0 1 0,0 0 0,-1 0 0,1 1 0,-1-1 0,0 2 0,0-1 0,0 1 0,-1 0 0,1 0 0,-1 1 0,-8-2 0,-15-2 0,0 0 0,0 3 0,0 0 0,-46 3 0,-12 0 0,21 0 0,-75 8 0,121-5 0,1 1 0,0 1 0,0 0 0,0 2 0,0 0 0,1 1 0,-31 19 0,-175 106 0,166-92 0,-102 91 0,156-126 0,2 1 0,-1-1 0,1 1 0,-1 0 0,2 0 0,-1 0 0,1 0 0,0 1 0,-3 13 0,-6 14 0,-34-91 0,30 42 0,0 1 0,-1 0 0,0 1 0,-1 1 0,-35-16 0,-1-2 0,11 4 0,22 11 0,-1 2 0,-29-12 0,8 4 0,-72-43 0,60 31 0,-3-2 0,-57-44 0,110 74 0,-1 0 0,1-1 0,0 0 0,1 0 0,-1 0 0,1-1 0,0 1 0,0-1 0,1 0 0,0 0 0,0-1 0,0 1 0,1-1 0,-1 1 0,2-1 0,-1 0 0,1 0 0,0 1 0,0-1 0,1 0 0,0 0 0,0 0 0,1 0 0,0 0 0,0 0 0,1 0 0,-1 1 0,1-1 0,1 1 0,-1-1 0,1 1 0,0 0 0,8-11 0,2 4 0,1 0 0,0 2 0,0-1 0,2 2 0,-1 0 0,1 1 0,0 1 0,1 0 0,31-10 0,17-9 0,-17 9 0,0 2 0,1 2 0,1 2 0,64-7 0,-67 13-10,168-20-99,-165 20-813,70-15 1,-91 13-5308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2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1241 767 24575,'-4'1'0,"0"0"0,-1 0 0,1 0 0,0 1 0,0 0 0,0-1 0,1 1 0,-1 1 0,0-1 0,1 0 0,-1 1 0,1 0 0,0 0 0,0 0 0,0 0 0,0 0 0,1 1 0,-1-1 0,1 1 0,0 0 0,0 0 0,0-1 0,0 1 0,-1 5 0,-2 4 0,1 0 0,-1 0 0,2 0 0,0 1 0,1-1 0,-1 21 0,2-30 0,1-1 0,0 0 0,1 1 0,-1-1 0,1 1 0,-1-1 0,1 0 0,0 0 0,0 0 0,1 1 0,-1-1 0,0 0 0,1 0 0,0 0 0,0-1 0,0 1 0,0 0 0,0-1 0,1 1 0,-1-1 0,1 0 0,-1 0 0,1 0 0,0 0 0,0 0 0,0-1 0,0 1 0,0-1 0,0 0 0,0 0 0,0 0 0,6 1 0,10 1 0,0-2 0,-1 1 0,1-2 0,35-4 0,-11 1 0,3 2 0,0-2 0,48-10 0,-64 7 0,1-2 0,-1-1 0,-1-1 0,52-26 0,-63 26 0,0-1 0,0-1 0,-1-1 0,-1 0 0,0-1 0,-1-1 0,-1 0 0,15-20 0,-21 24 0,-1 0 0,0-1 0,-1 0 0,-1 0 0,1 0 0,-2-1 0,0 0 0,0 0 0,2-23 0,-2-5 0,-4-76 0,-1 60 0,1 52 0,0 0 0,0 1 0,-1-1 0,0 0 0,0 1 0,0-1 0,0 1 0,-1-1 0,1 1 0,-1 0 0,0 0 0,-1-1 0,1 1 0,-1 1 0,0-1 0,0 0 0,0 1 0,0-1 0,0 1 0,-5-3 0,-4-2 0,-1 1 0,0 0 0,0 1 0,0 0 0,-21-5 0,-20-4 0,0 3 0,-71-6 0,35 11-269,-127 8 1,82 1 113,56-2 147,-12-2-29,-164 20 0,106 10 152,125-22-55,0 0-1,1 2 1,-1 1-1,2 1 0,-1 1 1,-30 21-1,47-28-45,0 1 1,1-1-1,-1 1 1,1 0-1,1 1 0,-1-1 1,1 1-1,0 0 0,0 0 1,0 1-1,-4 10 1,7-11-11,-1-1 0,1 1 0,0 0 0,1 0 0,-1-1 1,1 1-1,0 0 0,1 0 0,-1 0 0,1-1 0,0 1 0,1 0 1,-1-1-1,1 1 0,0-1 0,5 8 0,-5-9-4,0-1 0,0 0 0,1 0 0,-1 0 0,1-1 0,0 1 0,0-1 0,0 1 0,0-1 0,0 0 0,0 0 0,0 0 0,1-1 0,-1 1 0,1-1 0,0 0 0,-1 0 0,1 0 0,0 0 0,-1-1 0,5 1 0,13 1 0,0-2 0,36-3 0,-24 1 0,-28 2 0,11 0 0,-1-1 0,1 0 0,-1-1 0,1 0 0,24-9 0,-36 10 0,0-1 0,0 0 0,0 0 0,0 0 0,-1-1 0,1 1 0,-1-1 0,0 0 0,0 0 0,0 0 0,0 0 0,0-1 0,-1 1 0,1-1 0,-1 0 0,0 0 0,0 1 0,-1-1 0,1-1 0,-1 1 0,0 0 0,0 0 0,0 0 0,0-1 0,0-5 0,1-19 0,0-1 0,-2 1 0,-1-1 0,-1 1 0,-7-32 0,7 54 0,0 1 0,-1 0 0,0 0 0,-1 1 0,1-1 0,-1 1 0,0-1 0,0 1 0,-1 0 0,0 1 0,0-1 0,0 1 0,0 0 0,0 0 0,-8-3 0,-14-9 0,-56-22 0,58 27 0,-193-67 0,198 72 0,-9-4 0,14 5 0,0 0 0,-1 0 0,1 2 0,-29-4 0,-89-17-1365,112 22-5461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2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4 958 24575,'-1'-18'0,"0"-1"0,2 1 0,0 0 0,1-1 0,1 1 0,1 0 0,0 0 0,1 0 0,1 1 0,1 0 0,13-25 0,-9 20 0,0 0 0,-2 0 0,7-27 0,-2 8 0,7-30 0,-3 0 0,15-119 0,-31 177 0,0 1 0,2 0 0,0 1 0,10-23 0,-10 28 0,-1 0 0,0 0 0,0-1 0,0 0 0,-1 1 0,0-1 0,-1 0 0,1 0 0,-1 0 0,-1 0 0,1 0 0,-1 0 0,0 0 0,-2-10 0,1 15 0,0-1 0,0 1 0,0 0 0,-1 0 0,1 0 0,-1 0 0,1 0 0,-1 0 0,0 0 0,0 0 0,0 1 0,0-1 0,0 1 0,0 0 0,0-1 0,0 1 0,-1 0 0,1 0 0,-1 0 0,1 0 0,0 1 0,-1-1 0,1 1 0,-1 0 0,1-1 0,-1 1 0,1 0 0,-1 0 0,0 1 0,1-1 0,-1 0 0,1 1 0,0 0 0,-4 1 0,-2 0 0,-1 0 0,1 1 0,0 1 0,-1-1 0,1 1 0,1 1 0,-1-1 0,-10 9 0,12-7 0,-1 0 0,1 0 0,0 0 0,0 1 0,1 0 0,-1 0 0,2 0 0,-1 0 0,1 1 0,0 0 0,1 0 0,0 0 0,0 1 0,0-1 0,1 1 0,1-1 0,-1 1 0,1-1 0,1 1 0,0 12 0,0-15 0,0 11 0,0 0 0,0-1 0,2 1 0,0 0 0,8 29 0,-8-42 0,0 1 0,0-1 0,0 1 0,1-1 0,0 0 0,-1 0 0,2 0 0,-1 0 0,0-1 0,1 1 0,-1-1 0,1 0 0,0 0 0,0 0 0,0-1 0,1 1 0,-1-1 0,1 0 0,-1 0 0,1-1 0,0 1 0,-1-1 0,1 0 0,7 0 0,41 4 0,-1-2 0,77-6 0,-21 0 0,50 5-143,175-5-345,-272-3 488,-1-3 0,96-28 0,51-37-51,-40 12 628,-156 58-520,14-3-2,-49 26-62,-19 9 7,-24 16 0,-69 58 0,118-87 0,1 1 0,0 1 0,2 0 0,0 1 0,0 1 0,2 0 0,1 1 0,-16 32 0,27-50 0,0 1 0,0-1 0,0 1 0,0-1 0,0 1 0,0 0 0,1-1 0,-1 1 0,1 0 0,0-1 0,0 1 0,0 0 0,0-1 0,0 1 0,0 0 0,1-1 0,0 1 0,-1 0 0,1-1 0,0 1 0,2 2 0,-1-3 0,0 1 0,0-1 0,1 0 0,-1 0 0,1-1 0,-1 1 0,1-1 0,0 1 0,0-1 0,0 0 0,0 0 0,0 0 0,0 0 0,0 0 0,0-1 0,0 0 0,0 1 0,5-1 0,32 2 0,0-2 0,0-1 0,0-2 0,-1-2 0,1-1 0,-1-2 0,-1-2 0,1-2 0,-2-1 0,43-22 0,-64 28 0,130-73 0,-132 70 0,0 0 0,0 0 0,-1-1 0,-1-1 0,0 0 0,0-1 0,15-22 0,-26 35 0,-1-1 0,0 0 0,1 1 0,-1-1 0,0 0 0,1 0 0,-1 1 0,0-1 0,0 0 0,0 0 0,1 1 0,-1-1 0,0 0 0,0 0 0,0 0 0,0 1 0,0-1 0,-1 0 0,1 0 0,0 1 0,0-1 0,0 0 0,-1 0 0,1 1 0,0-1 0,-1 0 0,1 1 0,-1-1 0,1 0 0,-1 1 0,1-1 0,-1 1 0,1-1 0,-1 1 0,0-1 0,1 1 0,-1-1 0,1 1 0,-1-1 0,0 1 0,0 0 0,1 0 0,-1-1 0,0 1 0,0 0 0,1 0 0,-1 0 0,0 0 0,0 0 0,-1 0 0,-47-6 0,44 6 0,-23 0-63,0 0-1,0 2 1,1 1 0,-1 2-1,1 0 1,0 2-1,0 1 1,-38 16-1,-32 10 64,61-23 0,-40 18 0,-143 63 0,22-11 0,160-64 35,6-5 72,1 2 0,1 1 1,0 1-1,-53 40 0,82-55-107,-1-1 0,1 0 0,-1 0 0,1 1 0,-1-1 0,1 0 0,0 0 0,-1 1 0,1-1 0,0 0 0,-1 1 0,1-1 0,0 1 0,-1-1 0,1 0 0,0 1 0,0-1 0,-1 1 0,1-1 0,0 1 0,0-1 0,0 1 0,0-1 0,0 1 0,0-1 0,0 0 0,0 1 0,0-1 0,0 1 0,0-1 0,0 1 0,0-1 0,0 1 0,0-1 0,0 1 0,0-1 0,1 1 0,19 5 0,29-9 0,90-37 0,102-24 0,-216 59-293,-1-2 0,26-11 0,-44 15-193,18-5-6340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4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3890 0 24575,'-2'8'0,"1"-1"0,-2 1 0,1-1 0,-1 1 0,0-1 0,-1 0 0,1-1 0,-9 12 0,-7 15 0,-68 147 0,-50 115 0,111-225 0,-22 98 0,34-111 0,2 0 0,2 1 0,-2 114 0,11-69 0,4 84 0,-3-184 0,1 0 0,-1 0 0,1 0 0,0-1 0,0 1 0,0 0 0,0-1 0,0 1 0,0-1 0,1 1 0,0-1 0,-1 1 0,1-1 0,0 0 0,0 0 0,0 0 0,0 0 0,1 0 0,-1-1 0,0 1 0,1-1 0,-1 1 0,1-1 0,0 0 0,-1 0 0,1 0 0,0 0 0,0 0 0,-1-1 0,1 1 0,0-1 0,0 0 0,0 0 0,0 0 0,0 0 0,5-2 0,-3 2 0,0 0 0,0-1 0,0 0 0,-1 0 0,1-1 0,0 1 0,0-1 0,-1 0 0,1 0 0,-1-1 0,0 1 0,1-1 0,-1 0 0,-1 0 0,1 0 0,0-1 0,-1 1 0,1-1 0,-1 0 0,0 0 0,2-5 0,8-25 0,-2-1 0,9-50 0,5-16 0,-9 38 0,10-98 0,-26 160 0,6-65 0,-5-114 0,-3 81 0,2 91 0,0 1 0,-1-1 0,0 0 0,0 0 0,-1 0 0,0 1 0,0-1 0,-1 1 0,0-1 0,0 1 0,-1 0 0,0 0 0,0 1 0,0-1 0,-1 1 0,0 0 0,0 0 0,-1 0 0,0 1 0,0 0 0,0 0 0,0 0 0,-1 1 0,0 0 0,0 0 0,0 1 0,-13-5 0,-6 0 0,-1 1 0,0 1 0,-1 1 0,1 2 0,-1 0 0,-43 3 0,9-1 0,43-1 0,-1 2 0,1 0 0,-1 0 0,1 2 0,0 1 0,0 0 0,0 1 0,0 1 0,-22 10 0,-4 9-68,2 3 0,1 1-1,1 3 1,-60 56 0,35-20-233,-91 119 1,114-127 135,2 3 0,3 1 0,-60 135 0,86-167 325,1 1 1,2 0-1,1 1 0,-5 40 0,2 0-9,6-42-21,0 0 0,2 0 0,2 0 0,2 35 0,-1-63-130,1 0 0,0 0 0,-1 0 0,1-1 0,0 1 0,1 0 0,-1-1 0,0 1 0,1-1 0,-1 1 0,1-1 0,0 0 0,0 0 0,0 0 0,0 0 0,0 0 0,1 0 0,-1 0 0,0-1 0,1 1 0,-1-1 0,1 1 0,0-1 0,-1 0 0,1 0 0,0-1 0,0 1 0,0 0 0,-1-1 0,6 1 0,11 0 0,1 0 0,0-1 0,31-4 0,-13 2 0,-37 2 0,30-1 0,56-8 0,-75 6 0,0 0 0,0 0 0,-1-1 0,0-1 0,0 0 0,0-1 0,19-12 0,28-27 0,-3-2 0,-2-2 0,-2-3 0,-2-2 0,48-68 0,58-109 0,-138 199 0,-3-1 0,16-46 0,-13 32 0,-13 36 0,0 0 0,0 0 0,-1 0 0,-1 0 0,0-1 0,0 1 0,-1-1 0,-1 1 0,0-1 0,-1 0 0,-2-18 0,3 30 0,0-1 0,0 1 0,-1 0 0,1-1 0,0 1 0,0-1 0,0 1 0,0 0 0,0-1 0,0 1 0,-1 0 0,1-1 0,0 1 0,0 0 0,-1-1 0,1 1 0,0 0 0,0 0 0,-1-1 0,1 1 0,0 0 0,-1 0 0,1-1 0,0 1 0,-1 0 0,1 0 0,-1 0 0,1 0 0,0 0 0,-1-1 0,1 1 0,-1 0 0,1 0 0,0 0 0,-1 0 0,0 0 0,-13 12 0,-12 30 0,23-36 0,-36 69-265,-39 111-1,65-153 241,-45 152 25,-4 40 0,8 40 0,46-192 0,2 0 0,7 131 0,2-68 0,-5-95-54,1-29 131,0 1-1,1-1 0,0 0 0,1 1 1,0-1-1,1 1 0,4 12 0,-6-24-76,0 0 0,0 1 0,1-1 0,-1 0 0,1 0 0,-1 0 0,1 0 0,0 0 0,-1 0 0,1 0 0,0 0 0,0 0 0,0 0 0,0 0 0,0 0 0,0 0 0,0 0 0,0-1 0,0 1 0,1 0 0,-1-1 0,0 0 0,0 0 0,-1 0 0,1-1 0,0 1 0,0 0 0,-1 0 0,1-1 0,0 1 0,-1-1 0,1 1 0,0 0 0,-1-1 0,1 1 0,-1-1 0,1 1 0,-1-1 0,1 0 0,-1 1 0,1-1 0,-1 0 0,0 1 0,1-2 0,2-4 0,0 0 0,-1 0 0,0 0 0,0 0 0,-1 0 0,2-9 0,-1-202 0,-4 107 0,2 104 0,1 1 0,-1 0 0,-1 0 0,1 0 0,-1-1 0,1 1 0,-2 0 0,1 0 0,0 0 0,-1 0 0,0 0 0,0 0 0,-1 1 0,1-1 0,-1 1 0,0 0 0,0-1 0,-1 1 0,1 0 0,-1 1 0,0-1 0,0 1 0,0 0 0,0-1 0,0 2 0,-1-1 0,1 1 0,-1-1 0,0 1 0,0 0 0,0 1 0,0-1 0,0 1 0,0 0 0,0 1 0,-1-1 0,1 1 0,-10 0 0,-4 1 0,0-1 0,0 2 0,0 1 0,0 0 0,0 2 0,1 0 0,0 1 0,0 0 0,0 2 0,1 0 0,0 1 0,0 1 0,1 0 0,1 1 0,-18 16 0,-342 313-1751,342-308 1751,-108 116 0,-104 128 0,-17 9 0,213-234 0,24-24-9,-11 11-151,-50 40-1,70-66 202,-2 4 335,-1-2 0,-25 14 1,36-23-276,-1-1 0,0-1 1,0 0-1,0 0 0,0 0 0,0-1 1,0-1-1,-18 2 0,25-3-101,-11 1 0,1-1 0,-1 0 0,0-1 0,-24-4 0,33 4 0,1-1 0,-1 1 0,0-1 0,0 1 0,1-1 0,-1 0 0,1-1 0,0 1 0,-1-1 0,1 1 0,0-1 0,0 0 0,1 0 0,-1 0 0,1 0 0,-1-1 0,1 1 0,0-1 0,-2-5 0,-6-16 0,2-1 0,-8-35 0,11 36 0,-2 0 0,0 1 0,-12-25 0,-33-71 0,-22-42 0,47 103 0,20 41 0,-1 0 0,-1 1 0,-13-20 0,-5-1 0,0-2 0,-1 1 0,-2 1 0,-2 2 0,-59-54 0,51 56 0,31 26 0,1 0 0,-2 0 0,1 1 0,-1 0 0,0 1 0,-1 0 0,-18-8 0,2 5 0,-1 2 0,0 0 0,-1 2 0,0 1 0,0 1 0,1 2 0,-1 0 0,-35 5 0,60-3 0,-1 0 0,1 0 0,-1 0 0,1 1 0,0-1 0,-1 1 0,1 0 0,0 0 0,0 0 0,1 1 0,-1 0 0,0-1 0,1 1 0,0 1 0,-1-1 0,1 0 0,0 1 0,1-1 0,-1 1 0,1 0 0,0 0 0,-1 0 0,2 0 0,-3 5 0,-3 13 0,0 0 0,2 0 0,-5 39 0,4-22 0,3-25 0,1 0 0,0-1 0,1 1 0,0 0 0,3 25 0,-2-37 0,1 1 0,-1 0 0,1 0 0,0-1 0,0 1 0,0-1 0,0 1 0,0-1 0,1 1 0,-1-1 0,1 0 0,-1 0 0,1 1 0,0-1 0,0 0 0,0-1 0,0 1 0,0 0 0,0-1 0,1 1 0,-1-1 0,1 1 0,-1-1 0,1 0 0,-1 0 0,1 0 0,-1-1 0,1 1 0,0-1 0,0 1 0,-1-1 0,1 0 0,0 0 0,0 0 0,4-1 0,-3 1 0,0-1 0,0 0 0,0 1 0,0-2 0,0 1 0,-1 0 0,1-1 0,0 0 0,0 0 0,-1 0 0,1 0 0,-1 0 0,0-1 0,0 1 0,0-1 0,0 0 0,0 0 0,0 0 0,-1-1 0,4-5 0,4-8 0,-2 0 0,0-1 0,8-23 0,0-3 0,2 3 0,-2 0 0,-3-1 0,17-83 0,-26 100 0,-1 0 0,-1 0 0,-1 1 0,-2-1 0,0 0 0,-1 0 0,-2 0 0,-9-35 0,-42-124 0,44 150 0,5 19 0,1 0 0,1 0 0,1-1 0,-3-23 0,6 30 0,0 5 0,0 1 0,0 0 0,0 0 0,0-1 0,-1 1 0,1 0 0,-1 0 0,0-1 0,0 1 0,0 0 0,0 0 0,-1 0 0,-1-3 0,3 6 0,-1 0 0,1 0 0,0 0 0,-1 0 0,1 0 0,0 0 0,-1 0 0,1 0 0,0 0 0,-1 0 0,1 0 0,0 0 0,0 0 0,-1 0 0,1 0 0,0 0 0,-1 0 0,1 1 0,0-1 0,0 0 0,-1 0 0,1 0 0,0 1 0,0-1 0,-1 0 0,1 0 0,0 0 0,0 1 0,0-1 0,-1 0 0,1 0 0,0 1 0,0-1 0,0 0 0,0 1 0,0-1 0,0 0 0,0 1 0,0-1 0,-1 0 0,1 0 0,0 1 0,0-1 0,0 0 0,1 1 0,-1-1 0,0 0 0,0 1 0,-4 17 0,3-1 0,0-1 0,0 1 0,2-1 0,0 0 0,1 1 0,1-1 0,0 0 0,1 0 0,1 0 0,1-1 0,0 0 0,0 0 0,2 0 0,0-1 0,1 0 0,0 0 0,1-1 0,0 0 0,17 15 0,2 2 0,-3-1 0,1-2 0,1-1 0,1-1 0,1-2 0,2 0 0,45 24 0,-28-27 0,1-3 0,1-1 0,76 13 0,-45-11 0,-18-8-149,1-2 0,1-3-1,122-8 1,-53 0 28,-86 4 150,-3-1 168,83-8 1,-113 6-169,-1-1 1,1-1-1,-1-1 0,-1 0 1,1 0-1,-1-2 1,0 0-1,0 0 1,16-13-1,13-12-29,-2-2 0,37-41 0,-59 55 0,-1-1 0,-1 0 0,-1-2 0,-1 0 0,22-45 0,-28 45 0,-1-1 0,-1-1 0,-1 0 0,-1 0 0,3-39 0,-5 16 0,-3 1 0,-6-51 0,6 95 0,0 1 0,-1-1 0,0 0 0,0 0 0,0 1 0,0-1 0,0 1 0,0-1 0,-1 1 0,1-1 0,-1 1 0,0 0 0,0 0 0,0 0 0,0 0 0,0 0 0,0 0 0,0 0 0,0 1 0,-1-1 0,1 1 0,-1 0 0,1-1 0,-1 1 0,0 0 0,1 1 0,-1-1 0,0 0 0,0 1 0,-3-1 0,-13-1 0,1 1 0,0 1 0,-32 4 0,17-2 0,-62-3 0,61-1 0,1 2 0,-1 1 0,-53 9 0,60-2 0,0 1 0,1 1 0,-48 27 0,-19 7 0,59-27-184,0 1-1,1 1 1,1 2-1,-56 48 0,10-8-21,53-41 385,2 2 0,1 0 0,-31 40 0,-28 28 234,54-53-413,24-32 0,0 0 0,0 1 0,-1-1 0,0-1 0,-8 9 0,12-13 0,0 0 0,0 0 0,0 0 0,0 0 0,0 0 0,-1 0 0,1 0 0,0 0 0,0 0 0,0 0 0,0 0 0,0 1 0,0-1 0,0 0 0,0 0 0,-1 0 0,1 0 0,0 0 0,0 0 0,0 0 0,0 0 0,0 0 0,0 0 0,0 0 0,-1 0 0,1 0 0,0 0 0,0 0 0,0 0 0,0 0 0,0 0 0,0 0 0,0 0 0,-1 0 0,1-1 0,0 1 0,0 0 0,0 0 0,0 0 0,0 0 0,0 0 0,0 0 0,0 0 0,0 0 0,0 0 0,-1 0 0,1 0 0,0-1 0,0 1 0,0 0 0,0 0 0,0 0 0,0 0 0,0 0 0,0 0 0,0 0 0,0-1 0,0 1 0,0 0 0,1-12 0,4-12 0,1 8 0,2 0 0,-1 1 0,2 0 0,18-25 0,-19 30 0,-1 1 0,0-1 0,-1 0 0,0-1 0,0 0 0,-1 0 0,-1 0 0,1 0 0,-2-1 0,0 1 0,0-1 0,0-13 0,-3 23 0,1 0 0,-1 1 0,0-1 0,0 0 0,0 0 0,-1 1 0,1-1 0,0 0 0,-1 0 0,1 1 0,-1-1 0,1 0 0,-1 1 0,0-1 0,0 1 0,0-1 0,0 1 0,0 0 0,0-1 0,0 1 0,0 0 0,0-1 0,-1 1 0,1 0 0,-1 0 0,1 0 0,-1 0 0,1 1 0,-1-1 0,1 0 0,-1 0 0,0 1 0,1-1 0,-1 1 0,0 0 0,1-1 0,-1 1 0,0 0 0,0 0 0,1 0 0,-1 0 0,0 1 0,1-1 0,-1 0 0,0 1 0,-1 0 0,-12 2 0,0 2 0,1 0 0,0 0 0,-17 10 0,18-9 0,-86 44 0,57-28 0,0-1 0,-69 22 0,92-36 0,1 1 0,0 0 0,1 1 0,-1 1 0,-15 13 0,32-23 0,1 0 0,0 1 0,-1-1 0,1 0 0,0 0 0,-1 0 0,1 0 0,0 0 0,-1 0 0,1 1 0,0-1 0,0 0 0,-1 0 0,1 1 0,0-1 0,0 0 0,-1 0 0,1 1 0,0-1 0,0 0 0,0 0 0,-1 1 0,1-1 0,0 0 0,0 1 0,0-1 0,0 0 0,0 1 0,0-1 0,0 0 0,0 1 0,0-1 0,0 0 0,0 1 0,0-1 0,0 0 0,0 1 0,0-1 0,0 0 0,0 1 0,0-1 0,1 1 0,16 5 0,33-5 0,-47-1 0,24 0 0,-1 0 0,1-3 0,-1 0 0,1-1 0,-1-2 0,-1 0 0,38-16 0,306-111-740,-244 91 600,174-65-173,-207 77 313,28-13 0,11-11-1166,-108 45-4666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1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6 245 24575,'-2'59'0,"0"-42"0,1 1 0,0-1 0,1 1 0,1-1 0,1 1 0,1-1 0,8 30 0,2-23 0,1-1 0,1-1 0,1 0 0,1-1 0,1 0 0,1-1 0,26 21 0,2-6 0,1-1 0,1-2 0,95 44 0,-126-67 0,36 16-146,2-2 0,0-3 0,2-2 0,0-3 1,99 13-1,58-20 130,-149-9-19,113 14-1,-102-5 36,153-4 0,-139-6 0,-74 1-1,-1-1 0,1 0 0,0-2 0,-1 0-1,1 0 1,-1-2 0,0 0 0,-1-1 0,0-1 0,21-12-1,8-10 55,-2-1 0,40-38-1,-67 55 26,-1-1 0,-1 0 0,0 0 0,-1-1 0,0-1 0,-1 0 0,-2-1-1,1 0 1,-2 0 0,11-34 0,-10 18-85,-2-1 1,-1 0-1,-2 0 1,-1 0-1,-2-45 0,-1 56 7,0 5 0,-1 0 0,-5-33 0,4 45 0,0 0 0,0-1 0,-1 1 0,0 0 0,0 1 0,-1-1 0,0 1 0,0-1 0,0 1 0,-7-7 0,-5-2 0,-1 2 0,0-1 0,0 2 0,-2 0 0,1 1 0,-1 1 0,-1 1 0,-38-13 0,26 10 0,9 5 0,-1 2 0,1 0 0,-1 2 0,0 1 0,0 0 0,0 2 0,-38 4 0,-13-1 0,54-3 0,5 0 0,-1 0 0,0 1 0,0 0 0,-23 6 0,34-5 0,0 0 0,1 0 0,-1 1 0,1 0 0,0 0 0,-1 0 0,1 0 0,1 1 0,-1 0 0,0 0 0,1 0 0,0 1 0,0-1 0,0 1 0,1 0 0,-4 6 0,-2 6 0,1 0 0,1 0 0,0 1 0,2 0 0,0 0 0,1 0 0,0 1 0,0 22 0,3 158 0,4-101 0,-3-97 0,-1 11 0,1-1 0,0 1 0,1 0 0,0 0 0,1 0 0,0-1 0,1 1 0,0-1 0,1 0 0,8 17 0,13 19 0,45 62 0,-54-85 0,1-1 0,1-1 0,1 0 0,1-2 0,1 0 0,1-2 0,0 0 0,47 28 0,-49-36 95,132 64-567,-131-66 387,1 0 1,-1-2-1,1-1 0,0 0 1,35 1-1,72 7 61,45 0-206,503-14 230,-661 0-7,0-1 1,-1 0 0,1-1 0,-1-1 0,1-1-1,-1 0 1,-1-1 0,1 0 0,-1-1 0,0-1-1,-1 0 1,25-20 0,-18 12 131,-1-2 0,0 0 0,-2 0-1,0-2 1,-1 0 0,-1-1 0,15-28 0,-23 35-107,-1-1 1,-1 0-1,0 0 1,-1-1-1,-1 1 1,0-1-1,-1 0 0,-1 1 1,-1-1-1,0 0 1,-4-27-1,4 39-18,-1 0 0,0 0 0,0 1 0,0-1 0,0 0 0,-1 1 0,0-1 0,1 1 0,-1 0 0,-1 0 0,1-1 0,0 1 0,-1 0 0,1 1 0,-6-5 0,2 2 0,-1 1 0,1 0 0,-1 0 0,0 0 0,0 1 0,0 0 0,-11-2 0,-5 0 0,-1 0 0,0 2 0,-48-1 0,47 4 0,-22 0 0,-73 7 0,103-4 0,1 0 0,0 1 0,0 0 0,1 2 0,-1 0 0,1 0 0,0 2 0,-17 10 0,-36 31-252,1 3 0,3 2 0,-96 108-1,122-115 253,2 2 0,-47 87 0,-5 6 0,51-83-140,4 1 0,2 2 0,3 1 0,2 1 0,3 2 0,-27 133 0,37-136 803,3 1 0,-2 97 0,12-160-663,0-1 0,0 1 0,1 0 0,-1 0 0,0-1 0,0 1 0,0 0 0,0 0 0,0-1 0,0 1 0,-1 0 0,1 0 0,0-1 0,0 1 0,0 0 0,-1 0 0,1-1 0,0 1 0,-1 0 0,1-1 0,-1 1 0,1 0 0,-1-1 0,1 1 0,-1-1 0,1 1 0,-1-1 0,1 1 0,-1-1 0,0 1 0,1-1 0,-1 0 0,0 1 0,1-1 0,-1 0 0,0 0 0,0 1 0,1-1 0,-1 0 0,0 0 0,0 0 0,1 0 0,-1 0 0,0 0 0,0 0 0,1 0 0,-1 0 0,0 0 0,0-1 0,-46-22 0,7 3 0,-80-21-491,101 34-383,1 0-5952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5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2016 0 24575,'-1'7'0,"0"0"0,-1-1 0,0 1 0,0-1 0,0 1 0,-1-1 0,-7 12 0,-7 21 0,9-5 0,-6 56 0,5-29 0,-17 177 0,8-92-364,1 169-1,15-198 340,5 104 779,-2-207-754,2 0 0,0 0 0,0 0 0,1-1 0,1 1 0,0-1 0,1 0 0,0-1 0,14 21 0,1 16 0,-19-114 0,-2 10 0,1 19 0,-3-1 0,0 1 0,-12-58 0,-16-83 0,25 130 0,-2 1 0,-2 0 0,-24-71 0,21 81 0,-8-42 0,12 45 0,0 1 0,-17-37 0,21 59 0,-1 0 0,0 1 0,0 0 0,-1 0 0,-1 0 0,1 1 0,-1 0 0,-1 0 0,1 1 0,-1 0 0,-10-7 0,16 13 0,1 0 0,-1 0 0,0 0 0,1 0 0,-1 0 0,0 0 0,0 0 0,0 0 0,0 1 0,0-1 0,0 1 0,0-1 0,0 1 0,0 0 0,0 0 0,0 0 0,0 0 0,0 0 0,0 0 0,0 1 0,0-1 0,0 1 0,0-1 0,0 1 0,0 0 0,0 0 0,0 0 0,0 0 0,1 0 0,-1 0 0,0 1 0,1-1 0,-1 0 0,1 1 0,-1-1 0,1 1 0,0 0 0,0-1 0,-1 1 0,1 0 0,0 2 0,-7 9 0,2 1 0,0 0 0,1 1 0,-6 22 0,6-18 0,-104 380 0,97-350 0,-12 92 0,18-91 0,-25 92 0,-28 41 0,36-92 0,18-67 0,0-1 0,-2 0 0,0 0 0,-16 31 0,22-51 0,-1 0 0,0 0 0,1 0 0,-1 0 0,0-1 0,-1 1 0,1-1 0,0 1 0,-1-1 0,0 0 0,1 0 0,-1 0 0,0 0 0,0 0 0,0-1 0,0 1 0,0-1 0,0 0 0,-1 0 0,1 0 0,0-1 0,-1 1 0,-4 0 0,4-2 0,-1 1 0,0-1 0,0 0 0,1 0 0,-1 0 0,1-1 0,-1 0 0,1 0 0,-1 0 0,1 0 0,0-1 0,0 1 0,0-1 0,1 0 0,-8-7 0,-21-17 0,-2 1 0,-1 2 0,-1 2 0,-1 1 0,-63-26 0,80 38 0,-24-9 0,-1 2 0,-61-14 0,-39-12 0,111 31 0,-1 2 0,0 1 0,-40-3 0,-17-3 0,-56-32 0,144 46 0,0-1 0,0 0 0,0 0 0,0-1 0,1 1 0,-1-1 0,0 0 0,1 0 0,0 0 0,-1 0 0,1-1 0,0 1 0,0-1 0,0 0 0,1 0 0,-1 0 0,1 0 0,-1 0 0,-1-5 0,1 1 0,0-1 0,1 0 0,0 0 0,1 0 0,0 0 0,0 0 0,1-1 0,0-11 0,3-88-1365,-2 85-5461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7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624 770 24575,'-25'2'0,"0"2"0,1 0 0,0 1 0,-1 2 0,2 0 0,-1 1 0,-26 15 0,-48 15 0,41-17 0,-60 31 0,116-52 0,1 0 0,0 0 0,0 0 0,-1 0 0,1 0 0,0 0 0,-1 0 0,1 0 0,0 0 0,0 0 0,-1 0 0,1 0 0,0 0 0,0 0 0,-1 0 0,1 0 0,0 1 0,0-1 0,-1 0 0,1 0 0,0 0 0,0 0 0,0 1 0,-1-1 0,1 0 0,0 0 0,0 0 0,0 1 0,0-1 0,0 0 0,-1 0 0,1 1 0,0-1 0,0 0 0,0 1 0,0-1 0,0 0 0,0 0 0,0 1 0,0-1 0,0 0 0,0 0 0,0 1 0,0-1 0,0 0 0,0 0 0,0 1 0,0-1 0,0 0 0,1 1 0,-1-1 0,0 0 0,19 5 0,30-3 0,-48-2 0,38-3 0,0-1 0,0-3 0,0 0 0,41-16 0,-26 8 0,63-9 0,-79 17 0,0-3 0,-1-1 0,62-27 0,-51 19 0,62-17 0,-70 26 0,0-1 0,0-2 0,-2-2 0,45-24 0,-83 39 0,1 0 0,0 0 0,-1-1 0,1 1 0,0 0 0,0 0 0,-1-1 0,1 1 0,0-1 0,-1 1 0,1 0 0,-1-1 0,1 1 0,-1-1 0,1 0 0,-1 1 0,1-1 0,-1 1 0,1-1 0,-1 0 0,1 1 0,-1-1 0,0 0 0,0 1 0,1-1 0,-1 0 0,0 0 0,0 1 0,0-1 0,0 0 0,0 0 0,-1 0 0,0 0 0,0 0 0,0 0 0,0 0 0,-1 1 0,1-1 0,0 1 0,0-1 0,-1 1 0,1-1 0,-1 1 0,1 0 0,0-1 0,-3 1 0,-63-3 0,63 3 0,-60 4 0,-115 21 0,37-4 0,24-13 0,-145-8 0,100-3 0,112 6 0,36-2 0,0 0 0,0 0 0,0-1 0,0-1 0,0-1 0,1 0 0,-17-4 0,30 5 0,0 1 0,0 0 0,0 0 0,0-1 0,0 1 0,0-1 0,1 1 0,-1-1 0,0 1 0,0-1 0,0 0 0,1 1 0,-1-1 0,0 0 0,1 1 0,-1-1 0,0 0 0,1 0 0,-1 0 0,1 0 0,-1 0 0,1 1 0,0-1 0,-1 0 0,1 0 0,0 0 0,0 0 0,0 0 0,-1 0 0,1 0 0,1-2 0,-1 0 0,1 0 0,0 1 0,0-1 0,1 1 0,-1-1 0,1 1 0,-1-1 0,1 1 0,0 0 0,0-1 0,2-1 0,8-7 0,1 0 0,-1 1 0,16-8 0,147-98 0,-143 94 0,-1-1 0,-1-1 0,36-38 0,-59 55 0,0 0 0,1 1 0,0 0 0,0 0 0,0 1 0,1 0 0,0 1 0,0 0 0,0 0 0,0 1 0,0 0 0,1 1 0,-1-1 0,14 0 0,14 0 0,1 2 0,55 5 0,-11-1 0,1956-3 0,-2025-2 0,0 0 0,-1-1 0,1-1 0,-1 0 0,0-1 0,0 0 0,0 0 0,14-11 0,7-1 0,-7 1 0,-24 13 0,0 1 0,1 1 0,-1-1 0,0 0 0,1 1 0,0-1 0,-1 1 0,1 0 0,0 0 0,0 0 0,-1 0 0,1 0 0,0 0 0,0 1 0,0 0 0,0-1 0,0 1 0,4 1 0,-5-1 0,0-1 0,-1 1 0,1 0 0,0 0 0,0-1 0,0 1 0,-1-1 0,1 0 0,0 1 0,0-1 0,-1 0 0,1 0 0,-1 0 0,1 0 0,-1 0 0,1-1 0,-1 1 0,0 0 0,0-1 0,1 1 0,-1-1 0,0 1 0,0-1 0,0 1 0,-1-1 0,1 0 0,0 0 0,-1 1 0,1-1 0,-1 0 0,1 0 0,-1-2 0,2-1 0,-1-1 0,0 1 0,0 0 0,0-1 0,-1 0 0,0 1 0,0-1 0,0 1 0,-2-10 0,0 11 0,0 0 0,-1 1 0,1-1 0,-1 1 0,1-1 0,-1 1 0,0 0 0,0 0 0,-1 1 0,1-1 0,0 0 0,-1 1 0,0 0 0,1 0 0,-1 0 0,0 0 0,0 1 0,0 0 0,0 0 0,-1 0 0,-5-1 0,-11-1 0,0 0 0,-39 1 0,-34 1 0,-129 5 0,61 21 0,-129 43 0,110-15 0,107-39 0,58-12 0,0 0 0,0 1 0,0 1 0,0 0 0,1 1 0,-20 10 0,35-15 0,0 0 0,-1 0 0,1 0 0,0 0 0,0 0 0,0 0 0,-1 0 0,1 0 0,0 0 0,0 1 0,0-1 0,-1 0 0,1 0 0,0 0 0,0 0 0,0 0 0,0 1 0,-1-1 0,1 0 0,0 0 0,0 0 0,0 0 0,0 1 0,0-1 0,0 0 0,0 0 0,0 0 0,0 1 0,0-1 0,-1 0 0,1 0 0,0 1 0,0-1 0,0 0 0,0 0 0,0 0 0,0 1 0,1-1 0,-1 0 0,0 0 0,0 0 0,0 1 0,0-1 0,0 0 0,12 5 0,16-2 0,9-7 0,-1-1 0,0-3 0,68-21 0,10-3 0,8-1 0,51-9 0,-170 41 0,-1 1 0,1-1 0,0 1 0,-1 0 0,1 0 0,-1 0 0,1 0 0,-1 0 0,1 1 0,-1-1 0,1 1 0,-1 0 0,1 0 0,-1-1 0,0 1 0,1 1 0,-1-1 0,0 0 0,0 1 0,0-1 0,0 1 0,0-1 0,3 5 0,0 1 0,-1 0 0,0 0 0,-1 0 0,1 1 0,-1-1 0,2 10 0,11 27 0,-7-27 0,1 0 0,1 0 0,0-1 0,1-1 0,1 0 0,0 0 0,1-1 0,0-1 0,28 19 0,-36-29-151,-1 0-1,0-1 0,1 1 0,0-1 1,0-1-1,-1 1 0,1-1 1,10 1-1,4 0-6674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1422 0 24575,'-2'29'0,"-1"1"0,-2-2 0,-1 1 0,-1 0 0,-1-1 0,-21 46 0,26-65 0,-17 41 0,2 0 0,2 1 0,3 1 0,1 0 0,-5 73 0,4-26 0,7-71 0,2-1 0,0 30 0,3-20 0,-1-21 0,2-1 0,0 1 0,1 0 0,0-1 0,6 23 0,-7-37 0,0-1 0,0 0 0,0 0 0,0 1 0,0-1 0,0 0 0,0 1 0,0-1 0,0 0 0,0 0 0,1 1 0,-1-1 0,0 0 0,0 0 0,0 0 0,0 1 0,1-1 0,-1 0 0,0 0 0,0 0 0,0 1 0,1-1 0,-1 0 0,0 0 0,0 0 0,1 0 0,-1 0 0,0 0 0,0 1 0,1-1 0,-1 0 0,0 0 0,0 0 0,1 0 0,-1 0 0,0 0 0,1 0 0,-1 0 0,0 0 0,0 0 0,1 0 0,-1 0 0,0-1 0,0 1 0,1 0 0,-1 0 0,0 0 0,0 0 0,1 0 0,-1 0 0,0-1 0,0 1 0,1 0 0,-1 0 0,0 0 0,0-1 0,17-22 0,9-32 0,17-69 0,-28 75 0,2 1 0,27-52 0,-32 74 0,-2 0 0,0-1 0,6-31 0,6-17 0,-18 61 0,0 0 0,0-1 0,-2 1 0,1-1 0,-2 1 0,0-1 0,-1 1 0,-1-17 0,1 31 0,0 0 0,0-1 0,0 1 0,0-1 0,0 1 0,0 0 0,0-1 0,0 1 0,-1-1 0,1 1 0,0 0 0,0-1 0,0 1 0,0 0 0,-1-1 0,1 1 0,0 0 0,0-1 0,-1 1 0,1 0 0,0 0 0,-1-1 0,1 1 0,0 0 0,-1 0 0,1-1 0,0 1 0,-1 0 0,1 0 0,-1 0 0,1 0 0,0 0 0,-1-1 0,1 1 0,0 0 0,-1 0 0,1 0 0,-1 0 0,-17 10 0,-13 22 0,-159 179 0,60-70 0,-24 51 0,66-52 0,56-85 0,-58 76 0,89-131 0,1 1 0,0 0 0,0-1 0,-1 1 0,1 0 0,-1-1 0,1 1 0,0-1 0,-1 1 0,1 0 0,-1-1 0,1 1 0,-1-1 0,1 0 0,-1 1 0,0-1 0,1 1 0,-1-1 0,0 0 0,1 1 0,-1-1 0,0 0 0,1 0 0,-1 0 0,0 0 0,1 1 0,-1-1 0,0 0 0,0 0 0,1 0 0,-1 0 0,0-1 0,1 1 0,-1 0 0,-1 0 0,1-2 0,0 0 0,0 1 0,0-1 0,1 0 0,-1 0 0,0 1 0,1-1 0,0 0 0,-1 0 0,1 0 0,0 0 0,0 1 0,0-3 0,5-64 0,6 14 0,-3 1 0,-2-1 0,-3 0 0,-2 0 0,-6-55 0,5 101 0,-1 0 0,0 1 0,-1-1 0,0 1 0,0-1 0,-1 1 0,1 0 0,-2-1 0,1 2 0,-1-1 0,0 0 0,0 1 0,-1-1 0,0 1 0,0 1 0,0-1 0,-1 1 0,0 0 0,0 0 0,0 0 0,0 1 0,-1 0 0,-13-6 0,18 10 0,-1-1 0,1 0 0,0 0 0,-1 0 0,1 0 0,0 0 0,0 0 0,0-1 0,0 1 0,0-1 0,0 1 0,0-1 0,0 0 0,0 0 0,1 0 0,-1 0 0,1 0 0,0 0 0,-2-4 0,2 5 0,1-1 0,0 0 0,0 0 0,0 0 0,0 0 0,0 0 0,1 0 0,-1 0 0,0 0 0,1 0 0,0 0 0,-1 0 0,1 0 0,0 0 0,0 1 0,0-1 0,0 0 0,3-2 0,3-5 0,1 1 0,0 0 0,0 1 0,1 0 0,0 1 0,1-1 0,11-5 0,68-30 0,-60 30 0,-1-1 0,-1-1 0,0-2 0,-1 0 0,25-22 0,-34 30 0,-14 18 0,-14 24 0,-54 91 0,7-11 0,-52 96 0,89-154 0,21-62 0,0 0 0,0 0 0,-1 1 0,0-1 0,0 0 0,0 0 0,-1 1 0,1-1 0,-5-6 0,1-2 0,0 1 0,-2 0 0,-10-17 0,9 20 0,1 1 0,-1 0 0,-1 0 0,0 1 0,0 0 0,0 1 0,-1 0 0,0 0 0,-1 1 0,1 0 0,-1 1 0,0 0 0,-1 1 0,-11-3 0,-7 1 0,0 1 0,-1 1 0,0 2 0,-40 2 0,-3 0 0,-64 2 0,136-2 0,1 0 0,-1 0 0,0 0 0,1 0 0,-1 0 0,1 1 0,-1-1 0,0 0 0,1 1 0,-1-1 0,1 1 0,-1 0 0,1-1 0,-1 1 0,1 0 0,0 0 0,-1 0 0,1 0 0,0 0 0,0 0 0,0 1 0,0-1 0,0 0 0,0 0 0,0 1 0,0-1 0,-1 3 0,3-3 0,-1 0 0,0 1 0,1-1 0,-1 0 0,1 1 0,-1-1 0,1 0 0,0 0 0,0 0 0,-1 1 0,1-1 0,0 0 0,0 0 0,0 0 0,0 0 0,0-1 0,0 1 0,0 0 0,1 0 0,-1-1 0,0 1 0,0 0 0,1-1 0,-1 1 0,0-1 0,0 0 0,1 1 0,-1-1 0,1 0 0,-1 0 0,0 0 0,2 0 0,17 2 0,0-1 0,0-1 0,-1 0 0,1-2 0,0 0 0,27-7 0,-16 3 0,48-2 0,-29 7 0,-18 1 0,1-1 0,-1-2 0,40-8 0,-36 5 0,0 1 0,46 0 0,41-6 0,112-15 0,-155 17 0,-1 5 0,95 5 0,-50 1 0,-117-2 0,0 0 0,0 0 0,1 1 0,-1 0 0,0 0 0,0 1 0,0 0 0,0 0 0,-1 0 0,1 1 0,9 5 0,-13-5 0,0-1 0,0 1 0,0 0 0,0 0 0,0 1 0,0-1 0,-1 0 0,0 1 0,0 0 0,0-1 0,0 1 0,0 0 0,-1 0 0,1 0 0,-1 0 0,0 0 0,-1 1 0,1-1 0,-1 0 0,0 6 0,2 8 0,-2-1 0,-1 1 0,0-1 0,-5 28 0,4-37 0,-1 0 0,0-1 0,0 1 0,0-1 0,-1 1 0,0-1 0,-1 0 0,1-1 0,-1 1 0,-1-1 0,-11 11 0,-142 121 0,-25-6 0,96-71 0,73-49 0,17-9 0,28-19 0,-23 10 0,0 0 0,1 1 0,-1 0 0,1 0 0,1 0 0,8-2 0,-17 7 0,0 1 0,1 0 0,-1-1 0,0 1 0,0 0 0,0-1 0,0 1 0,0 0 0,0 0 0,0-1 0,0 1 0,0 0 0,0-1 0,0 1 0,0 0 0,0-1 0,-1 1 0,1 0 0,0-1 0,0 1 0,-1 0 0,1-1 0,0 1 0,-1-1 0,1 1 0,-1-1 0,1 1 0,-1-1 0,0 2 0,-15 24 0,-4-4 0,-1-1 0,0-1 0,-2-1 0,-43 28 0,56-40 0,-181 114 0,137-96 0,-68 23 0,24-12 0,30-5 0,41-17 0,-1-2 0,-33 10 0,-60 15 0,142-33 0,18-2 0,130-17 0,-109 8 0,65-1 0,72-5 0,-2 0 0,-95 12 0,96 4 0,-189-2 0,0 1 0,0-1 0,1 1 0,-1 1 0,0-1 0,0 1 0,-1 1 0,1-1 0,-1 1 0,0 0 0,0 1 0,0-1 0,0 1 0,-1 0 0,0 1 0,0-1 0,0 1 0,0 0 0,-1 0 0,0 1 0,-1-1 0,1 1 0,-1 0 0,2 8 0,0-2 0,-1 0 0,0 1 0,-1 0 0,-1 0 0,0 0 0,-1 0 0,0 0 0,-1 0 0,-1 1 0,0-1 0,-6 26 0,5-33 0,0-1 0,-1 0 0,0 0 0,0-1 0,0 1 0,-1-1 0,0 1 0,0-1 0,0 0 0,-1-1 0,0 1 0,0-1 0,0 0 0,-8 6 0,-1-2 0,1-1 0,-1 0 0,0-1 0,-1 0 0,-16 4 0,29-9 0,0 0 0,0-1 0,0 1 0,0-1 0,0 1 0,0-1 0,0 0 0,0 1 0,0-1 0,0 0 0,0-1 0,0 1 0,0 0 0,0 0 0,0-1 0,0 1 0,0-1 0,0 0 0,0 0 0,1 0 0,-1 0 0,0 0 0,0 0 0,1 0 0,-1 0 0,1 0 0,-1-1 0,1 1 0,-1-1 0,1 1 0,0-1 0,0 0 0,0 1 0,0-1 0,0 0 0,-1-2 0,-1-7 0,0-1 0,1 1 0,0-1 0,0 0 0,1-17 0,-3-23 0,2 46 0,1 0 0,-1 0 0,1 0 0,-2 0 0,1 0 0,-1 1 0,0-1 0,0 1 0,0 0 0,-1 0 0,1 0 0,-1 0 0,-1 1 0,1-1 0,-1 1 0,-8-6 0,5 6 0,0 0 0,0 1 0,0 0 0,-1 0 0,1 0 0,-1 1 0,0 1 0,1 0 0,-1 0 0,-17 0 0,9 2 0,1 0 0,0 1 0,0 1 0,0 1 0,0 0 0,0 0 0,1 2 0,0 0 0,0 1 0,1 0 0,-1 1 0,2 1 0,-1 0 0,1 1 0,-19 19 0,-1 0 0,15-15 0,1 1 0,1 1 0,-26 32 0,11-6 0,-29 42 0,56-76 0,0 0 0,0 0 0,1 0 0,0 0 0,0 1 0,1-1 0,0 1 0,0 0 0,0 11 0,2-16 0,1-1 0,-1 0 0,0 1 0,1-1 0,-1 0 0,1 0 0,0 0 0,0 0 0,1 0 0,-1 0 0,1 0 0,-1 0 0,1 0 0,0 0 0,0-1 0,0 1 0,0-1 0,0 1 0,1-1 0,-1 0 0,1 0 0,0 0 0,-1 0 0,1-1 0,0 1 0,5 1 0,9 4 0,0-2 0,0 0 0,36 6 0,-38-9 0,-1 1 0,1 0 0,15 7 0,-27-9 0,0 0 0,-1 1 0,0-1 0,1 1 0,-1 0 0,0 0 0,0 0 0,0 0 0,0 0 0,0 0 0,0 0 0,-1 1 0,1-1 0,-1 1 0,0-1 0,0 1 0,1-1 0,-1 4 0,1 1 0,-1-1 0,0 0 0,0 1 0,-1-1 0,0 1 0,0-1 0,-2 12 0,0-4 0,-1 0 0,-1 0 0,0-1 0,-1 0 0,0 0 0,-14 23 0,-28 47 0,35-60 0,-1 0 0,0 0 0,-2-2 0,-24 29 0,2-2 0,35-43 0,-1 0 0,0 0 0,-1 0 0,1 0 0,-1 0 0,0-1 0,0 1 0,-1-1 0,1 0 0,-1 0 0,0-1 0,0 0 0,0 0 0,0 0 0,-1 0 0,1-1 0,-1 0 0,1 0 0,-1 0 0,-7 1 0,1-2 0,1 0 0,0 0 0,-1-1 0,1-1 0,0 1 0,0-2 0,-1 0 0,1 0 0,0-1 0,1-1 0,-1 1 0,0-2 0,1 1 0,0-2 0,0 1 0,1-1 0,-15-12 0,-2-2 0,-1 2 0,-1 0 0,-1 2 0,0 2 0,-33-13 0,-157-40 0,293 67 0,-27-1 0,382 1-1365,-406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9:04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671 1155 24575,'-2'15'0,"-1"-1"0,0 0 0,-1 1 0,-1-1 0,0-1 0,-1 1 0,-12 20 0,1 2 0,-53 140 0,63-151 0,1 1 0,0 0 0,2 0 0,1 1 0,1 30 0,1-41 0,-1-1 0,0 1 0,-6 18 0,5-24 0,1 0 0,-1 0 0,2 0 0,-1 0 0,1 0 0,1 0 0,0 0 0,0 0 0,1 0 0,3 14 0,-3-22 0,1 1 0,-1-1 0,0 0 0,1 0 0,0 0 0,0 0 0,-1 0 0,1 0 0,0 0 0,1 0 0,-1-1 0,0 1 0,0-1 0,1 0 0,-1 1 0,1-1 0,-1 0 0,1-1 0,-1 1 0,1 0 0,-1-1 0,1 1 0,4-1 0,9 2 0,0-2 0,29-2 0,-25 1 0,0 0 0,-2 1 0,0-1 0,-1-1 0,30-6 0,-41 6 0,0 0 0,0 0 0,-1-1 0,1 0 0,-1 0 0,0 0 0,0 0 0,0-1 0,0 0 0,-1 0 0,1 0 0,-1-1 0,0 1 0,6-10 0,28-47 0,-3-1 0,48-118 0,-68 143 0,-2 0 0,-2-1 0,-2 0 0,-1-1 0,-2 0 0,-1 0 0,-2-65 0,-2 20 0,-4-69 0,2 148 0,1 1 0,-2 0 0,1 0 0,0 0 0,-1 0 0,0 0 0,0 0 0,0 1 0,0-1 0,-1 0 0,1 1 0,-1 0 0,0-1 0,0 1 0,0 0 0,0 1 0,-6-4 0,-6-5 0,-1 2 0,-29-14 0,39 20 0,-13-3 0,0 0 0,0 1 0,0 1 0,-36-3 0,6 0 0,-12 0 0,-1 3 0,-79 5 0,48 0 0,84 0 0,-1 1 0,0 0 0,0 0 0,1 1 0,0 0 0,-1 1 0,1-1 0,0 2 0,1 0 0,-1 0 0,1 0 0,0 1 0,0 0 0,1 1 0,0 0 0,-8 9 0,-14 17 0,1 1 0,-28 47 0,51-73 0,-12 17 0,1 2 0,-20 46 0,30-58 0,1 1 0,1-1 0,0 1 0,1 0 0,0 0 0,0 30 0,2 44 0,5 164 0,-4-249 0,1 0 0,0 0 0,0 0 0,0 0 0,1 0 0,-1 0 0,1 0 0,0-1 0,1 1 0,-1-1 0,1 1 0,0-1 0,0 0 0,0 0 0,1 0 0,-1-1 0,1 1 0,7 4 0,3 1 0,0-2 0,0 1 0,1-2 0,23 8 0,-20-8 0,-1 0 0,32 18 0,-48-23 0,0 0 0,1 0 0,-1 0 0,0 0 0,1 0 0,-1 1 0,0-1 0,0 1 0,0-1 0,0 1 0,-1-1 0,1 1 0,0-1 0,0 1 0,-1 0 0,1-1 0,-1 1 0,0 0 0,1 0 0,-1-1 0,0 1 0,0 0 0,0 2 0,-1 0 0,1 0 0,-1-1 0,0 1 0,0-1 0,0 1 0,-1-1 0,1 1 0,-1-1 0,1 0 0,-1 0 0,-4 5 0,6-7 0,-1 1 0,-1 0 0,1-1 0,0 1 0,0-1 0,-1 1 0,1-1 0,0 0 0,-1 1 0,0-1 0,1 0 0,-1 0 0,0 0 0,1 0 0,-1-1 0,0 1 0,0 0 0,0-1 0,0 1 0,1-1 0,-1 0 0,0 1 0,0-1 0,0 0 0,0 0 0,0 0 0,0 0 0,0-1 0,0 1 0,0-1 0,0 1 0,0-1 0,1 1 0,-1-1 0,0 0 0,0 0 0,1 0 0,-1 0 0,0 0 0,1 0 0,-1-1 0,1 1 0,0-1 0,-1 1 0,1-1 0,0 1 0,0-1 0,-1-2 0,-5-8 0,1-1 0,0 0 0,1 0 0,1 0 0,-5-21 0,5 17 0,-1 0 0,-1 0 0,-8-18 0,8 23 0,-2-5 0,0 1 0,-1 0 0,0 0 0,-1 1 0,-1 0 0,-1 1 0,-20-20 0,32 34 0,-1-1 0,1 1 0,0-1 0,-1 1 0,1 0 0,-1-1 0,1 1 0,0 0 0,-1 0 0,1-1 0,-1 1 0,1 0 0,-1 0 0,1-1 0,-1 1 0,1 0 0,-1 0 0,1 0 0,-1 0 0,0 0 0,1 0 0,-1 0 0,1 0 0,-1 0 0,1 0 0,-1 0 0,1 0 0,-1 1 0,1 13 0,17 19 0,-1-18 0,0-1 0,25 17 0,8 6 0,-28-21 0,42 24 0,-8-6 0,67 37 0,-65-40 0,163 81 0,-75-50 0,-10-5 0,-114-47 0,-8-4 0,0 0 0,-1 1 0,0 1 0,14 10 0,-22-15 0,-1 1 0,1-1 0,-1 1 0,0 0 0,0 0 0,0 0 0,-1 0 0,1 1 0,-1-1 0,0 1 0,0-1 0,-1 1 0,0 0 0,1 0 0,-1 0 0,0 5 0,0 1 0,-1 1 0,0 0 0,-1-1 0,0 1 0,-1-1 0,0 1 0,-1-1 0,0 0 0,-1 0 0,0 0 0,-1 0 0,-7 12 0,-8 9 0,-1-1 0,-37 42 0,37-49 0,1 0 0,1 2 0,1 0 0,-16 33 0,-18 25 0,61-95 0,2 0 0,0 1 0,0 0 0,0 0 0,2 2 0,24-15 0,21-17 0,274-185 0,-75 80 0,-163 93 0,59-41 0,-57 36 0,37-25 0,-97 56 0,-1-1 0,-1-1 0,58-64 0,-84 84 0,-1-1 0,-1 1 0,0-1 0,0-1 0,-1 1 0,0-1 0,0 0 0,-1 0 0,-1 0 0,1-1 0,-2 0 0,1 1 0,-2-1 0,1 0 0,-1 0 0,-1 0 0,0 0 0,-1 0 0,0 1 0,0-1 0,-6-19 0,-1 0 0,2 0 0,2-1 0,0 0 0,2 0 0,2 0 0,5-59 0,8 20 0,-8 51 0,-1 0 0,2-32 0,-5 26 0,0 13 0,0 0 0,-1 0 0,-1 0 0,0 0 0,-2-13 0,2 23 0,0-1 0,0 0 0,0 1 0,0-1 0,0 1 0,0-1 0,-1 1 0,1 0 0,-1-1 0,1 1 0,-1 0 0,0 0 0,0 0 0,0 0 0,0 1 0,0-1 0,-1 0 0,1 1 0,0 0 0,-1-1 0,1 1 0,-1 0 0,0 0 0,1 0 0,-1 1 0,0-1 0,-3 0 0,-11-1 0,-1 0 0,0 1 0,0 0 0,0 2 0,0 0 0,-30 7 0,37-6 0,0 2 0,0-1 0,0 1 0,1 1 0,0 0 0,0 1 0,0 0 0,0 0 0,1 1 0,0 0 0,-12 13 0,-8 13 0,2 1 0,-33 52 0,60-85 0,0-1 0,0 0 0,0 1 0,-1-1 0,1 0 0,0 0 0,0 1 0,0-1 0,0 0 0,0 1 0,-1-1 0,1 0 0,0 0 0,0 1 0,-1-1 0,1 0 0,0 0 0,0 0 0,-1 1 0,1-1 0,0 0 0,0 0 0,-1 0 0,1 0 0,0 0 0,-1 0 0,1 1 0,0-1 0,-1 0 0,1 0 0,0 0 0,-1 0 0,1 0 0,0 0 0,-1 0 0,1 0 0,-1-1 0,-4-12 0,3-33 0,1 36 0,1 7 0,0 1 0,0-1 0,-1 1 0,1-1 0,-1 1 0,1-1 0,-1 1 0,0-1 0,0 1 0,0 0 0,-1 0 0,1-1 0,0 1 0,-1 0 0,0 0 0,1 0 0,-1 0 0,0 1 0,0-1 0,0 0 0,0 1 0,0-1 0,0 1 0,-1 0 0,1 0 0,0 0 0,-1 0 0,1 0 0,-3 0 0,3 1 0,-1-1 0,1 1 0,0 1 0,0-1 0,0 0 0,0 1 0,0-1 0,-1 1 0,1-1 0,0 1 0,0 0 0,0 0 0,1 0 0,-1 0 0,0 0 0,0 0 0,0 1 0,1-1 0,-1 1 0,1-1 0,-1 1 0,1-1 0,0 1 0,-1 0 0,1 0 0,0 0 0,0-1 0,0 1 0,1 0 0,-1 0 0,0 1 0,1-1 0,-1 0 0,0 3 0,-9 47 0,1 0 0,3 0 0,1 1 0,4 0 0,5 60 0,-3-104 0,0 1 0,1-1 0,1-1 0,0 1 0,0 0 0,0-1 0,1 1 0,0-1 0,1 0 0,0 0 0,0-1 0,1 0 0,0 0 0,0 0 0,1 0 0,-1-1 0,1 0 0,1-1 0,-1 1 0,1-1 0,0-1 0,0 1 0,0-2 0,1 1 0,0-1 0,11 3 0,-6-2 0,-2 1 0,0-2 0,0 1 0,0-2 0,1 0 0,22 1 0,-30-3 0,-1 0 0,0-1 0,0 0 0,1 0 0,-1 0 0,0-1 0,0 0 0,0 1 0,-1-1 0,1 0 0,0-1 0,-1 1 0,1-1 0,-1 0 0,0 1 0,0-1 0,0-1 0,0 1 0,0 0 0,-1-1 0,3-4 0,6-11 0,-1-1 0,-1 1 0,0-2 0,-2 1 0,9-39 0,12-112 0,-26 152 0,3-27 0,-3-1 0,-6-91 0,4 136 0,0 0 0,0 0 0,0-1 0,0 1 0,-1 0 0,1 0 0,-1 0 0,0 0 0,1 0 0,-1 0 0,0 0 0,0 0 0,0 1 0,-1-1 0,1 0 0,0 1 0,-1-1 0,-1-2 0,2 4 0,-1-1 0,1 1 0,0-1 0,0 1 0,-1 0 0,1 0 0,0-1 0,0 1 0,-1 0 0,1 0 0,0 0 0,-1 0 0,1 1 0,0-1 0,-1 0 0,1 0 0,0 1 0,0-1 0,0 1 0,-1-1 0,-1 2 0,-2 1 0,-1 1 0,1 0 0,0 0 0,0 1 0,0-1 0,1 1 0,-1 0 0,1 0 0,0 0 0,-3 7 0,-8 22 0,1 0 0,2 0 0,2 1 0,-10 57 0,-3 8 0,16-63 0,1 0 0,2 1 0,0 44 0,-7 69 0,2-64 0,3 1 0,8 116 0,1-55 0,-3-136 0,-1-6 0,1-1 0,0 1 0,0 0 0,0-1 0,1 1 0,0-1 0,0 1 0,1-1 0,-1 0 0,1 0 0,1 1 0,3 5 0,-6-12 0,1 0 0,-1-1 0,1 1 0,-1-1 0,1 1 0,-1-1 0,1 1 0,-1-1 0,1 1 0,-1-1 0,1 1 0,-1-1 0,0 1 0,0-1 0,1 0 0,-1 1 0,0-1 0,0 0 0,1 1 0,-1-1 0,0 0 0,0 1 0,0-1 0,0 0 0,0 1 0,0-1 0,0 0 0,0 1 0,-1-2 0,5-27 0,-4-393 0,-1 201 0,-1 202 0,0 0 0,-1 0 0,-1 0 0,-1 0 0,-1 1 0,-14-33 0,-14-45 0,25 62 0,-2 1 0,-1 1 0,-1 0 0,-2 1 0,-2 0 0,-25-36 0,42 67 0,0-1 0,0 1 0,0 0 0,0-1 0,-1 1 0,1 0 0,0-1 0,0 1 0,0 0 0,0-1 0,-1 1 0,1 0 0,0 0 0,0-1 0,-1 1 0,1 0 0,0 0 0,0-1 0,-1 1 0,1 0 0,0 0 0,0 0 0,-1 0 0,1-1 0,0 1 0,-1 0 0,1 0 0,0 0 0,-1 0 0,1 0 0,0 0 0,-1 0 0,1 0 0,-1 0 0,1 0 0,0 0 0,-1 0 0,1 0 0,0 0 0,-1 0 0,1 1 0,-6 16 0,5 33 0,1-46 0,-1 129 0,5 111 0,0-208 0,3 0 0,18 60 0,-5-22 0,-2-19 0,2 0 0,2-1 0,2-1 0,3-1 0,51 73 0,-65-105 0,1-1 0,1-1 0,1 0 0,1 0 0,0-2 0,21 15 0,-15-10 0,-17-15 0,1 1 0,0-1 0,0-1 0,0 1 0,12 6 0,-17-12 0,-1 1 0,0-1 0,0 1 0,1-1 0,-1 0 0,0 1 0,0-1 0,1 0 0,-1 0 0,0 0 0,1 0 0,-1 0 0,0 0 0,0 0 0,1-1 0,-1 1 0,0 0 0,0-1 0,1 1 0,-1-1 0,0 1 0,0-1 0,0 0 0,0 0 0,0 1 0,0-1 0,0 0 0,0 0 0,0 0 0,0 0 0,0 0 0,0 0 0,-1 0 0,1 0 0,0 0 0,-1 0 0,1-1 0,-1 1 0,1 0 0,-1 0 0,0-1 0,0 1 0,1 0 0,-1-2 0,4-16 0,0 0 0,-2 0 0,0-1 0,-1 1 0,-3-37 0,0 33 0,2 0 0,1 0 0,6-42 0,3-1 0,-3-1 0,-3 1 0,-7-105 0,1 44 0,-1 78 0,-1 0 0,-16-67 0,10 68 0,2 0 0,-2-70 0,10 96 0,-1 11 0,1 0 0,1 1 0,-1-1 0,1 0 0,4-14 0,-5 25 0,0-1 0,0 1 0,0-1 0,1 1 0,-1-1 0,0 1 0,0-1 0,0 1 0,0-1 0,1 1 0,-1-1 0,0 1 0,0-1 0,1 1 0,-1-1 0,1 1 0,-1 0 0,0-1 0,1 1 0,-1 0 0,1-1 0,-1 1 0,0 0 0,1-1 0,-1 1 0,1 0 0,-1 0 0,1 0 0,-1-1 0,1 1 0,-1 0 0,1 0 0,0 0 0,13 13 0,7 27 0,-21-40 0,37 90 0,2 6 0,80 142 0,-87-188 0,2-1 0,2-2 0,74 74 0,-95-107 0,1-2 0,1 0 0,0-1 0,1-1 0,0 0 0,1-1 0,-1-1 0,2-1 0,31 7 0,-44-12 0,-1-1 0,1 0 0,-1 0 0,1 0 0,-1-1 0,1 0 0,0-1 0,-1 1 0,1-1 0,-1-1 0,1 1 0,5-3 0,-8 2 0,0-1 0,-1 1 0,1-1 0,-1 0 0,0 1 0,0-2 0,0 1 0,0 0 0,-1 0 0,1-1 0,-1 0 0,0 1 0,0-1 0,0 0 0,0 0 0,-1 0 0,0 0 0,1 0 0,-1-7 0,15-72 0,7-114 0,-22 191 0,25-185 0,-15 113 0,-4 33 0,1-69 0,-7 38 0,-4-86 0,3 160 0,0 0 0,0 0 0,0 0 0,0 1 0,0-1 0,-1 0 0,1 0 0,-1 0 0,0 0 0,1 0 0,-1 1 0,0-1 0,0 0 0,0 0 0,0 1 0,-3-4 0,4 5 0,-1 0 0,0 0 0,1 0 0,-1 0 0,0 0 0,0 0 0,1 0 0,-1 0 0,0 0 0,0 0 0,1 0 0,-1 0 0,0 0 0,1 0 0,-1 1 0,0-1 0,1 0 0,-1 1 0,0-1 0,1 0 0,-1 1 0,0-1 0,1 1 0,-1-1 0,1 1 0,-1-1 0,1 1 0,-1 0 0,-4 5 0,1-1 0,0 1 0,0 0 0,0 0 0,1 1 0,0-1 0,-4 11 0,-129 563 0,102-435 0,18-85 0,3 0 0,2 1 0,-5 116 0,15-145 0,0-22 0,0 0 0,1-1 0,0 1 0,1 0 0,0-1 0,0 1 0,5 15 0,-5-24 0,-1 0 0,1-1 0,-1 1 0,1 0 0,-1 0 0,1-1 0,0 1 0,-1 0 0,1-1 0,0 1 0,-1-1 0,1 1 0,0-1 0,0 1 0,-1-1 0,1 1 0,0-1 0,0 0 0,0 1 0,0-1 0,0 0 0,0 0 0,-1 0 0,1 0 0,0 0 0,0 0 0,0 0 0,0 0 0,0 0 0,0 0 0,0 0 0,0-1 0,-1 1 0,1 0 0,0 0 0,0-1 0,0 1 0,0-1 0,-1 1 0,1-1 0,0 1 0,0-1 0,-1 0 0,1 1 0,-1-1 0,1 0 0,0 1 0,-1-1 0,1-1 0,33-38 0,-34 39 0,52-83 0,66-142 0,17-31 0,-91 178-183,-4-2-1,31-90 0,-12 27-25,32-71 8,-65 155 270,-16 34 79,1 0 1,2 0 0,0 1 0,2 1-1,30-39 1,-44 62-149,-1 0 0,1 0 0,0 0 0,-1 1 0,1-1 0,0 0 0,0 0 0,0 1 0,-1-1 0,1 1 0,0-1 0,0 0 0,0 1 0,0 0 0,0-1 0,0 1 0,0 0 0,0-1 0,0 1 0,0 0 0,0 0 0,0 0 0,0 0 0,1 0 0,-1 0 0,1 0 0,0 1 0,-1 0 0,0 0 0,0 0 0,0 0 0,0 0 0,0 0 0,0 0 0,0 1 0,0-1 0,0 0 0,0 1 0,0-1 0,-1 0 0,1 1 0,-1-1 0,1 2 0,3 11 0,-1-1 0,0 1 0,0 16 0,-2-21 0,7 36 0,2 0 0,2-1 0,36 85 0,-13-37 0,-28-71 0,0-1 0,1 0 0,0-1 0,1 1 0,15 22 0,4 0 0,0 2 0,2-2 0,49 55 0,-67-86 0,1-1 0,-1 0 0,2-1 0,-1 0 0,1-2 0,0 1 0,1-1 0,0-1 0,0-1 0,0 0 0,1-1 0,16 2 0,4-1 0,0-1 0,0-2 0,1-2 0,43-4 0,-72 2 0,0 0 0,0 0 0,0 0 0,0-1 0,-1-1 0,1 1 0,-1-1 0,0 0 0,0-1 0,0 0 0,-1 0 0,0 0 0,11-12 0,7-10 0,38-55 0,-48 62 0,12-21 0,-2-1 0,-2-1 0,27-75 0,-10 23 0,-24 60 0,-2 0 0,-1-1 0,-2 0 0,-1-1 0,-2 0 0,-1 0 0,-2-1 0,-2-41 0,-1-10 0,-4-85 0,3 172 0,1 1 0,-1 0 0,0-1 0,0 1 0,0 0 0,-1-1 0,1 1 0,0 0 0,0 0 0,-1-1 0,1 1 0,-1 0 0,1 0 0,-1-1 0,1 1 0,-1 0 0,0 0 0,1 0 0,-1 0 0,0 0 0,0 0 0,0 0 0,0 0 0,0 0 0,-2-1 0,1 2 0,1 1 0,0-1 0,-1 0 0,1 1 0,-1-1 0,1 1 0,0-1 0,-1 1 0,1 0 0,0 0 0,0 0 0,-1-1 0,1 1 0,0 0 0,0 0 0,0 1 0,0-1 0,-1 2 0,-7 9 0,0 1 0,0 1 0,-6 14 0,-88 188 0,-36 80-630,45-91 620,67-152-10,3 2 0,2 1 1,2 0-1,-17 85 1,35-125 93,0-1 0,-1 1-1,-1-1 1,-1 0 0,0 0 0,-1 0 0,0-1 0,-1 1-1,-14 20 1,20-34-74,0 1 0,0-1 0,-1 0 0,1 0 0,0 0 0,-1 0 0,1 0 0,0 0 0,-1 0 0,0 0 0,1 0 0,-1 0 0,1-1 0,-1 1 0,0-1 0,1 1 0,-1-1 0,0 0 0,0 0 0,1 0 0,-1 0 0,0 0 0,1 0 0,-5-1 0,3 0 0,-1-1 0,0 1 0,0-1 0,0 0 0,1 0 0,-1-1 0,1 1 0,-1-1 0,1 1 0,-3-5 0,-4-4 0,1 0 0,0 0 0,0-1 0,2 0 0,-9-17 0,-2-6 0,-37-53 0,32 55 0,-28-58 0,35 55 0,-1 1 0,-2 0 0,-25-33 0,15 31 0,-1 2 0,-2 1 0,-1 2 0,-2 1 0,-1 1 0,-73-45 0,67 52 0,0 2 0,-2 2 0,-85-24 0,32 11 0,47 17 0,1 2 0,-1 3 0,-1 2 0,0 2 0,0 2 0,0 3 0,-86 8 0,132-6 0,0 0 0,0 1 0,1-1 0,-1 1 0,1 0 0,-1 0 0,1 0 0,0 1 0,0 0 0,0 0 0,0 0 0,0 0 0,1 0 0,-1 1 0,1 0 0,0 0 0,0 0 0,-3 6 0,-7 11 0,2 0 0,-14 35 0,16-33 0,-8 15 0,3 2 0,1 0 0,2 0 0,-10 80 0,-3 31 18,13-88-322,-6 109-1,15-93 53,6 280 1092,-2-343-840,1 1 1,1-1-1,1 0 1,0 0-1,1-1 1,13 25-1,12 31 0,-19-42 0,1 0 0,29 47 0,-26-49 0,0 2 0,17 44 0,-29-66 0,-1 0 0,1 0 0,1 0 0,-1 0 0,1-1 0,1 1 0,-1-1 0,1-1 0,0 1 0,0-1 0,1 0 0,-1 0 0,1-1 0,0 0 0,0 0 0,1-1 0,-1 0 0,1 0 0,0 0 0,10 1 0,12 3 0,0-2 0,0-1 0,1-1 0,32-2 0,61 1 0,150-5 0,-250-2 0,0 0 0,-1-1 0,0-1 0,0-1 0,-1-1 0,23-13 0,34-13 0,133-60 0,-184 82 0,11-9 0,-1-1 0,-1-2 0,-1-2 0,-1-1 0,33-35 0,-60 55 0,5-5 0,1 0 0,-1 2 0,2-1 0,17-9 0,-32 20 0,1 1 0,-1 0 0,1 0 0,-1-1 0,1 1 0,-1 0 0,1 0 0,-1 0 0,1 0 0,-1 0 0,1 0 0,-1 0 0,1 0 0,-1 0 0,1 0 0,-1 0 0,1 0 0,-1 0 0,1 0 0,-1 0 0,1 0 0,-1 1 0,1-1 0,-1 0 0,1 0 0,-1 1 0,1-1 0,-1 0 0,0 1 0,1-1 0,-1 0 0,1 1 0,6 20 0,-6 23 0,-30 98 0,22-98 0,-2 3 0,3 0 0,0 53 0,6-85 0,-1-5 0,1-1 0,0 1 0,1 0 0,0-1 0,1 1 0,4 15 0,-5-23 0,1 1 0,-1-1 0,0 0 0,1 1 0,0-1 0,-1 0 0,1 0 0,0 0 0,0 0 0,0-1 0,0 1 0,1 0 0,-1-1 0,0 0 0,1 1 0,-1-1 0,1 0 0,-1 0 0,1 0 0,0-1 0,-1 1 0,1-1 0,0 1 0,-1-1 0,1 0 0,0 0 0,-1 0 0,5-1 0,2 0 0,0-1 0,-1 0 0,1-1 0,-1 0 0,1 0 0,-1 0 0,0-1 0,-1-1 0,1 1 0,-1-1 0,1 0 0,-2-1 0,1 0 0,-1 0 0,7-8 0,8-10 0,0-1 0,30-49 0,-35 50 0,-2 0 0,-1 0 0,-1-1 0,-1-1 0,-1 0 0,-1-1 0,5-30 0,-7 20 0,0 8 0,-2 0 0,-2 0 0,0 0 0,-3-55 0,0 81 0,-1 0 0,0 1 0,1-1 0,-1 0 0,0 0 0,-1 1 0,1-1 0,0 0 0,-1 1 0,1 0 0,-1-1 0,0 1 0,0 0 0,0 0 0,0 0 0,0 0 0,0 0 0,-1 0 0,1 0 0,-1 1 0,1 0 0,-1-1 0,1 1 0,-1 0 0,0 0 0,0 0 0,0 1 0,1-1 0,-1 1 0,-5-1 0,-11-1 0,-1 1 0,1 1 0,-33 4 0,16-1 0,5-3 0,19 0 0,0-1 0,0 2 0,1-1 0,-1 2 0,0 0 0,0 0 0,0 1 0,1 0 0,-1 1 0,1 0 0,0 1 0,-11 7 0,-55 36 0,47-31 0,1 1 0,1 2 0,0 0 0,-35 36 0,-79 75 0,107-101 0,-30 25 0,-88 82 0,152-135 0,0-1 0,-1 1 0,1-1 0,0 1 0,-1-1 0,1 0 0,-1 0 0,1 0 0,-1 0 0,0 0 0,1 0 0,-1 0 0,0 0 0,1-1 0,-1 1 0,0-1 0,0 1 0,0-1 0,0 0 0,0 1 0,-2-1 0,3-1 0,0 0 0,-1 1 0,1-1 0,0 0 0,0 0 0,0 0 0,0 0 0,0 0 0,0 0 0,0 0 0,0-1 0,1 1 0,-1 0 0,0 0 0,1-1 0,-1 1 0,1 0 0,-1-1 0,1 1 0,0 0 0,-1-3 0,-1-13 0,0 0 0,1 0 0,2-27 0,-1 31 0,1-23 0,2-28 0,-3 1 0,-17-127 0,-49-110 0,5 138 0,35 99 0,-8-12 0,-56-93 0,56 113 0,-28-52 0,30 68 0,28 36 0,1 1 0,0-1 0,-1 0 0,1-1 0,1 1 0,-1 0 0,0-1 0,1 0 0,0 1 0,0-1 0,0 0 0,0 0 0,0 0 0,1-1 0,-2-4 0,4 7 0,0 0 0,0 1 0,-1-1 0,1 1 0,0-1 0,0 1 0,0-1 0,1 1 0,-1-1 0,0 1 0,0 0 0,1 0 0,-1 0 0,1 0 0,-1 0 0,1 0 0,-1 0 0,1 0 0,0 1 0,2-2 0,37-11 0,-12 7 0,0 2 0,38 0 0,43-6 0,-99 8 0,217-35 0,-197 33-158,52-16 1,-54 12-8,60-9 1,26 1 164,114-31 0,-197 39 0,91-10 248,-87 14-116,-1-1 0,61-17 0,-93 21-132,-1 1 0,1-1 0,-1 0 0,1 0 0,-1 0 0,0-1 0,1 1 0,-1 0 0,0-1 0,0 0 0,0 1 0,0-1 0,0 0 0,0 0 0,-1 0 0,1 0 0,-1-1 0,1 1 0,-1 0 0,0-1 0,0 1 0,1-3 0,-1 1 0,-1 0 0,0 0 0,0 0 0,0 1 0,0-1 0,0 0 0,-1 0 0,0 0 0,0 0 0,0 1 0,0-1 0,-1 0 0,-2-4 0,-5-8 0,-1 1 0,0 0 0,-1 1 0,-1 0 0,-19-18 0,-169-143 0,167 148 0,-10-10 0,-79-86 0,72 72 0,33 36 0,2 1 0,0-2 0,0 0 0,2-1 0,0-1 0,1 0 0,-12-24 0,23 42 0,1-1 0,-1 0 0,1 0 0,0 0 0,-1 0 0,1 1 0,0-1 0,0 0 0,0 0 0,-1 0 0,1 0 0,0 0 0,0 0 0,0 0 0,0 0 0,1 0 0,-1 0 0,0 1 0,0-1 0,0 0 0,1 0 0,0-1 0,-1 2 0,1-1 0,-1 1 0,1 0 0,0-1 0,-1 1 0,1 0 0,0 0 0,-1-1 0,1 1 0,0 0 0,-1 0 0,1 0 0,0 0 0,0 0 0,-1 0 0,1 0 0,0 0 0,-1 0 0,1 0 0,0 0 0,0 1 0,39 17 0,-33-13 0,55 37 0,-2 3 0,91 89 0,-104-94 0,-37-34 0,-1 1 0,0 1 0,0 0 0,12 14 0,11 18 0,1-1 0,39 35 0,-48-50 0,-2 1 0,23 33 0,11 14 0,-34-46 0,-1 2 0,-1 0 0,-2 1 0,18 36 0,-29-48 0,1-1 0,-2 1 0,0 0 0,-1 0 0,-1 1 0,-1 0 0,0-1 0,-2 1 0,1 31 0,-3-46 0,1 0 0,-1-1 0,0 1 0,0 0 0,0 0 0,0-1 0,0 1 0,0-1 0,-1 1 0,0-1 0,1 1 0,-1-1 0,0 0 0,0 0 0,0 0 0,0 0 0,0 0 0,-1 0 0,1-1 0,0 1 0,-1-1 0,0 1 0,1-1 0,-1 0 0,0 0 0,1 0 0,-1-1 0,0 1 0,0 0 0,0-1 0,-3 0 0,-14 2 0,0-1 0,-1-1 0,-30-4 0,16 2 0,15 0 0,0 0 0,0-1 0,0-1 0,0-1 0,1-1 0,-20-8 0,-110-59 0,33 15 0,43 22-311,41 19 77,-1 2 0,-38-13 0,48 20 276,-43-22-1,46 20 196,0 0 0,-40-12 1,-51-15 1,71 22-249,-47-12-1,29 13 11,-5-1 0,-85-10 0,144 24 0,0 1 0,-1 0 0,1 0 0,-1 1 0,1-1 0,0 1 0,-1 0 0,1 0 0,0 1 0,0-1 0,0 1 0,0 0 0,0 0 0,0 0 0,0 0 0,0 1 0,1 0 0,0-1 0,-1 1 0,1 1 0,0-1 0,0 0 0,1 1 0,-1-1 0,1 1 0,0 0 0,-1 0 0,-1 6 0,-4 12 0,1-1 0,1 1 0,0 0 0,-2 32 0,3-24 0,-46 317-755,43-287 619,2 1 0,4 0 0,5 74 1,0-14 8,-3 486 127,1-586 37,0 0 0,2 0 1,0 0-1,2-1 0,0 1 1,1-1-1,1 0 0,17 34 1,-9-27 47,1-1 0,1-1 0,1 0 0,1-2 0,34 34 0,-52-55-62,1 0 0,-1-1 0,1 1 1,0-1-1,-1 1 0,1-1 0,0 0 1,0 1-1,0-1 0,0 0 0,0 0 0,0 0 1,0-1-1,0 1 0,1 0 0,-1-1 1,0 0-1,0 1 0,4-1 0,-4-1-10,-1 1 0,0-1 0,1 0 0,-1 1 0,0-1 0,1 0 0,-1 0 0,0 0 0,0 0 0,0 0 0,0 0 0,0-1 0,0 1 0,0 0 0,0 0 0,-1-1 0,1 1 0,0 0 0,-1-1 0,1 1 0,0-3 0,2-8-269,0-1 0,-1 0 0,-1 1 0,0-1 0,-1-15 0,0 3-6570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2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981 658 24575,'1'16'0,"1"0"0,1 0 0,0 0 0,2 0 0,-1-1 0,2 0 0,10 21 0,-8-19 0,-1 0 0,-1 1 0,0 0 0,5 33 0,17 96 0,-31-189 0,5-66 0,0 55 0,-4-53 0,1 100 0,0 1 0,0-1 0,-1 1 0,1 0 0,-1-1 0,-1 1 0,1 0 0,-1 1 0,0-1 0,0 0 0,0 1 0,-1-1 0,1 1 0,-1 0 0,0 0 0,0 1 0,-9-7 0,1 3 0,0 0 0,0 0 0,0 1 0,-1 0 0,-26-7 0,5 5 0,-1 1 0,1 2 0,-48-1 0,-110 8 0,64 1 0,103-3 0,1 1 0,0 1 0,-30 6 0,43-5 0,0 0 0,1 0 0,0 1 0,0 1 0,0 0 0,0 0 0,1 1 0,0 0 0,-13 11 0,-7 8 0,19-18 0,1 0 0,0 1 0,1 0 0,0 0 0,0 1 0,0 1 0,2-1 0,-11 18 0,6-6 0,0 1 0,1 0 0,2 1 0,0 0 0,1 0 0,2 0 0,0 1 0,1 0 0,2 0 0,0 40 0,3-58 0,0 1 0,1-1 0,-1 0 0,1 0 0,0 0 0,1 0 0,0 0 0,0 0 0,0-1 0,0 1 0,1-1 0,0 0 0,0 0 0,0 0 0,1-1 0,0 1 0,0-1 0,0 0 0,0 0 0,0-1 0,1 0 0,0 0 0,-1 0 0,9 2 0,9 3 0,2-1 0,-1-1 0,1-1 0,44 3 0,17 3 0,-38-4 0,62 0 0,503-8-767,-574 0 767,1-2 0,-1-2 0,0-2 0,47-14 0,149-59 0,-174 57 0,-18 4-37,0-2 0,-1-2-1,-2-2 1,42-32 0,-66 45 71,-1-1 1,-1 0-1,1-1 1,-2-1 0,0 0-1,-1-1 1,16-27-1,-23 34 4,0 1-1,-1-1 1,0 0 0,-1-1-1,0 1 1,0 0 0,-1-1-1,0 0 1,-1 1-1,0-1 1,-1 0 0,0 0-1,0 1 1,-1-1-1,0 0 1,-1 0 0,-3-11-1,2 15-37,0 1 0,0 0 0,0 0 0,-1 0 0,1 0 0,-1 1 0,-1-1 0,1 1 0,0 0 0,-1 0 0,0 1 0,0-1 0,0 1 0,0 0 0,-1 0 0,1 1 0,-1 0 0,0 0 0,-7-2 0,-16-3 0,0 0 0,-44-3 0,70 10 0,-105-7 2,-127 7-1,84 3-99,-29-5-401,-196 5 520,352 0-21,-1 1 0,0 1 0,1 1 0,0 1 0,-23 10 0,-112 56 0,155-71 0,-63 37 407,63-37-396,1 0 0,-1 1 0,1 0 0,-1-1 0,1 1 1,0 0-1,0 1 0,1-1 0,-1 0 0,0 1 0,1 0 0,0-1 0,0 1 0,-3 8 0,5-11-11,1 0 0,-1 1 0,0-1 0,1 0 0,-1 0 0,0 0 0,1 1 0,-1-1 0,1 0 0,0 0 0,-1 0 0,1 0 0,0 0 0,0 0 0,0 0 0,0 0 0,0 0 0,0-1 0,0 1 0,0 0 0,0 0 0,0-1 0,0 1 0,0-1 0,0 1 0,1-1 0,-1 0 0,0 1 0,0-1 0,1 0 0,-1 0 0,0 0 0,0 0 0,2 0 0,47 3 0,3-10 0,0-3 0,0-1 0,-1-3 0,-1-2 0,0-2 0,93-48 0,-117 51 0,62-29 0,-1-5 0,100-75 0,-141 86 0,-1-2 0,-2-2 0,-3-2 0,41-54 0,-58 67-92,-8 12-332,-1-2-1,25-43 1,-30 42-6402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4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3035 1091 24575,'1'18'0,"0"-1"0,2 0 0,0 1 0,1-1 0,1 0 0,13 32 0,54 91 0,-68-134 0,0 0 0,1 0 0,-1-1 0,2 1 0,-1-1 0,0 0 0,12 7 0,-9-7 0,-1 1 0,0 0 0,0 0 0,8 11 0,-6-7 0,1 0 0,0 0 0,0-1 0,1 0 0,0-1 0,18 10 0,77 34 0,-75-41 0,0-2 0,1-1 0,0-1 0,1-2 0,-1-1 0,35 0 0,-54-3 0,13 2 0,1 1 0,43 14 0,-45-11 0,1-1 0,0 0 0,29 1 0,35-4-368,92-7-1,-153 0 364,0-1-1,-1-1 1,1-2-1,46-19 1,105-58 9,-137 63-6,-25 13 78,-1 0 1,-1-1-1,0 0 0,0-2 0,-1 0 0,-1 0 1,0-1-1,0-1 0,14-19 0,-3 0-76,40-70 0,-58 90 0,-1 0 0,0 0 0,-1-1 0,-1 0 0,0 0 0,-1-1 0,0 1 0,-2 0 0,1-17 0,-1-49 0,-5-132 0,3 205 0,-1 1 0,0-1 0,0 1 0,-1-1 0,0 1 0,0 0 0,0 0 0,-1 0 0,0 0 0,0 1 0,0 0 0,-1-1 0,1 2 0,-1-1 0,-1 0 0,1 1 0,-1 0 0,1 0 0,-1 1 0,0 0 0,-13-5 0,2 0 0,-1 1 0,0 1 0,-1 1 0,1 0 0,-1 2 0,-34-3 0,-225 5 0,121 3 0,143-1 0,0 1 0,-1 0 0,1 1 0,0 1 0,1 0 0,-1 1 0,1 0 0,0 1 0,0 1 0,0 0 0,1 0 0,0 1 0,-18 17 0,3-1 0,2 1 0,0 1 0,2 1 0,-28 43 0,37-50 0,0 1 0,2 1 0,1 0 0,1 1 0,0 0 0,-9 41 0,12-33 0,1 1 0,2-1 0,1 1 0,1 0 0,5 47 0,-3-75 0,1 0 0,0 0 0,-1 0 0,1-1 0,1 1 0,-1 0 0,1 0 0,-1-1 0,1 1 0,0-1 0,0 1 0,1-1 0,-1 0 0,1 0 0,-1 0 0,7 4 0,-3-2 0,0-1 0,1 0 0,-1-1 0,1 1 0,0-1 0,0-1 0,0 1 0,11 1 0,12 1 0,0-2 0,1 0 0,45-4 0,-55 1 0,35-1 0,-17 2 0,0-1 0,-1-2 0,1-2 0,-1-1 0,0-2 0,55-18 0,-30-1-143,0-3-1,-2-3 1,-2-2-1,82-61 1,-103 61 143,-1-1 0,-2-2 0,-2-1 0,43-66 0,-74 102 0,8-14 0,-2 0 0,0 0 0,-1-1 0,0 1 0,-1-2 0,5-27 0,8-20 0,-13 44 59,0 0 1,-2-1 0,0 1 0,-1-1 0,-2 0-1,0 0 1,-1 0 0,-1 0 0,-1 0 0,-1 0-1,-8-29 1,8 43-60,0 1 0,-1 0 0,0 0 0,0 0 0,-1 0 0,1 0 0,-1 1 0,-1 0 0,1 0 0,-1 1 0,0-1 0,-1 1 0,1 0 0,-1 1 0,-9-5 0,-10-3 0,0 1 0,0 1 0,-30-7 0,13 4 0,7 4 0,-2 2 0,-59-6 0,26 5 0,-41-2-466,-190 9 0,140 3 582,32-4 2,-94 2-733,181 2 361,-1 2 0,1 2-1,-44 13 1,-104 44 200,141-45 20,-68 35-1,72-31 584,-84 29-1,93-38 579,29-9-1094,0 0 0,0-1-1,0-1 1,0 0 0,-1 0 0,-16 2-1,24-5-32,0 1 0,0 0 0,0-1 0,0 1 0,0-1 0,0 1 0,0-1 0,0 0 0,0 1 0,0-1 0,1 0 0,-1 0 0,0 0 0,0 1 0,1-1 0,-1 0 0,0 0 0,1 0 0,-1 0 0,1 0 0,0 0 0,-1 0 0,1 0 0,0-1 0,-1 1 0,1 0 0,0 0 0,0 0 0,0 0 0,0-2 0,0-41 0,0 36 0,4-66 0,-1 46 0,-1-1 0,-2 1 0,-1-1 0,-8-50 0,8 74 0,-2-1 0,1 0 0,-1 0 0,0 1 0,0-1 0,0 1 0,-1 0 0,0 0 0,0 0 0,0 0 0,0 1 0,-1 0 0,0 0 0,0 0 0,0 0 0,-10-5 0,-9-2 0,0 0 0,-44-14 0,34 14 0,6 4 0,0 2 0,-1 0 0,1 2 0,-1 2 0,0 0 0,-45 5 0,-10-1 0,72-2 0,0 0 0,0 1 0,0 1 0,0 0 0,0 0 0,0 1 0,1 0 0,0 1 0,0 1 0,0 0 0,1 0 0,-1 1 0,1 0 0,1 1 0,0 0 0,0 0 0,0 1 0,-12 18 0,1-1 0,2 1 0,1 1 0,1 1 0,2 1 0,-21 57 0,21-42 0,1 2 0,2-1 0,3 1 0,1 1 0,3-1 0,1 54 0,3-37 0,-1-20 0,9 83 0,-5-112 0,0 0 0,0-1 0,2 0 0,0 1 0,0-2 0,1 1 0,1-1 0,0 1 0,14 17 0,44 51 0,85 82 0,-112-124 0,-10-11 0,33 27 0,-29-32 0,61 33 0,14 9 0,-107-66 0,1 0 0,0 0 0,-1 1 0,1-1 0,0 0 0,-1 1 0,1-1 0,-1 1 0,1-1 0,-1 1 0,1-1 0,-1 1 0,1-1 0,-1 1 0,1-1 0,-1 1 0,0 0 0,1-1 0,-1 1 0,0 0 0,1-1 0,-1 1 0,0 0 0,0-1 0,0 1 0,0 0 0,0-1 0,0 1 0,0 0 0,0 0 0,0-1 0,0 2 0,-1-1 0,0 0 0,-1 0 0,1 0 0,0 0 0,-1 0 0,1 0 0,0-1 0,-1 1 0,1-1 0,-1 1 0,1-1 0,-1 1 0,1-1 0,-3 0 0,-63 3 0,63-3 0,-165-15 0,112 8 0,-70-1 0,99 8 0,0 2 0,-1 1 0,1 1 0,0 1 0,1 1 0,-43 16 0,15 1 0,1 2 0,-74 47 0,105-56 0,0 1 0,1 1 0,1 1 0,-30 36 0,-64 93 0,91-110 0,-34 68 0,5-5 0,37-70-141,2 1-1,1 1 1,-15 58-1,16-44 57,2 0-1,3 1 1,-3 50 0,8 145-428,3-133 631,-1-103-62,1 1 0,0-1 1,1 0-1,0 1 1,0-1-1,0 0 1,1 0-1,0 0 1,0-1-1,0 1 0,1-1 1,0 0-1,1 0 1,-1 0-1,1 0 1,0-1-1,1 0 0,-1 0 1,1 0-1,10 6 1,9 5-28,1-2 1,0 0-1,51 18 0,96 18-29,-51-18 0,-93-25 0,0-1 0,57 4 0,8 1 0,-50-5 0,53 0 0,-54-4 0,64 10 0,-60-3 0,-4 1 0,0-3 0,87 5 0,-118-13 0,11 2 0,0-2 0,38-6 0,-52 5 0,-1-1 0,1 1 0,-1-1 0,0-1 0,1 0 0,-2 0 0,1 0 0,0-1 0,-1-1 0,8-6 0,18-20 0,-1 0 0,-2-2 0,26-38 0,-51 63 0,-1 1 0,1-1 0,-1 0 0,-1-1 0,1 1 0,-2 0 0,1-1 0,-1 0 0,-1 1 0,1-12 0,-1-18 0,-4-48 0,0 21 0,5-15 0,0 45 0,-2 0 0,-1 0 0,-7-40 0,2 53 0,-2 1 0,-1 0 0,-1 1 0,0-1 0,-2 2 0,0 0 0,-16-19 0,-14-25 0,-48-60 0,36 55 0,-26-18 0,-34-28 0,23 26 0,65 64 0,-34-26 0,2 1 0,-65-39 0,91 66 0,-1 1 0,-1 2 0,0 1 0,-2 2 0,-68-23 0,70 29 0,14 5 0,1-1 0,0 0 0,-19-12 0,31 15 0,-1 1 0,0 0 0,-1 0 0,1 0 0,-9-1 0,14 4 0,1-1 0,-1 0 0,0 1 0,1 0 0,-1-1 0,0 1 0,0 0 0,1 1 0,-1-1 0,0 0 0,1 1 0,-1-1 0,0 1 0,1 0 0,-1 0 0,1 0 0,-1 0 0,1 0 0,-3 3 0,5-4 0,-1 0 0,1 0 0,0 0 0,0 1 0,0-1 0,0 0 0,0 0 0,0 0 0,0 1 0,0-1 0,0 0 0,0 0 0,0 0 0,0 0 0,0 1 0,0-1 0,0 0 0,0 0 0,0 0 0,0 1 0,0-1 0,0 0 0,0 0 0,0 0 0,0 0 0,0 1 0,0-1 0,0 0 0,0 0 0,0 0 0,1 0 0,-1 1 0,0-1 0,0 0 0,0 0 0,0 0 0,0 0 0,1 0 0,-1 0 0,0 0 0,0 1 0,0-1 0,0 0 0,1 0 0,-1 0 0,0 0 0,0 0 0,16 5 0,15 0 0,72 10 0,-80-10 0,-1-1 0,1 0 0,-1-2 0,1-1 0,0-1 0,0-1 0,38-6 0,-51 4 0,1-1 0,0 0 0,-1-1 0,0 0 0,0-1 0,-1 0 0,0 0 0,0-1 0,0 0 0,-1-1 0,13-14 0,-10 9 0,0-1 0,-1-1 0,-1 1 0,0-1 0,-1-1 0,11-30 0,-14 26 0,-1 0 0,-1 0 0,0 0 0,-2 0 0,0 0 0,-1-1 0,-2 1 0,0 0 0,-5-25 0,5 40 0,1 1 0,-1-1 0,0 1 0,0 0 0,-1 0 0,1 0 0,-1 0 0,0 0 0,0 0 0,0 0 0,-1 1 0,1 0 0,-1 0 0,0 0 0,0 0 0,0 0 0,0 1 0,-6-3 0,-10-3 0,0 0 0,0 2 0,-22-5 0,-18-5 0,32 9 0,-1 1 0,1 2 0,-1 1 0,0 1 0,0 1 0,-44 6 0,-10-3 0,13-2 0,10-1 0,-64 7 0,104-4 0,-1 2 0,1 0 0,1 1 0,-1 1 0,1 1 0,0 1 0,-19 10 0,3 1 0,0 1 0,2 2 0,0 1 0,2 1 0,1 2 0,1 1 0,-45 54 0,68-72 0,1 0 0,0 0 0,1 0 0,0 1 0,0-1 0,1 1 0,0 0 0,1 0 0,0 0 0,-1 19 0,2 0 0,1 1 0,6 43 0,-6-69 0,1 0 0,0 1 0,0-1 0,0 0 0,1 0 0,-1 0 0,1 0 0,0 0 0,0 0 0,1 0 0,-1-1 0,1 1 0,0-1 0,0 1 0,0-1 0,0 0 0,0 0 0,1-1 0,-1 1 0,1-1 0,6 4 0,7 1 0,-1-1 0,1 0 0,0-1 0,22 3 0,32 11 0,-42-11-59,1-1-1,-1-1 0,1-1 1,41 1-1,35 5-421,-22-2 444,0-4-1,111-7 1,-53-1 149,-112 4 384,-18 0-436,0 0 1,0-1 0,0-1-1,20-3 1,-29 4-62,0-1 0,-1 0 1,1 0-1,-1 0 0,0 0 0,1 0 1,-1 0-1,0 0 0,0-1 1,0 1-1,0-1 0,0 0 0,0 0 1,0 0-1,0 0 0,-1 0 0,1 0 1,-1 0-1,1 0 0,-1-1 1,0 1-1,0 0 0,0-1 0,0 1 1,0-1-1,0-3 0,0 1 1,0 0 0,0 0 0,-1 1 0,0-1 0,0 0 0,0 0 0,0 0 0,-1 0 0,1 1 0,-1-1 0,-1 0 0,1 1 0,-1-1 0,1 1 0,-1-1 0,-1 1 0,1 0 0,0-1 0,-1 1 0,0 1 0,0-1 0,0 0 0,-1 1 0,1-1 0,-1 1 0,-7-5 0,0 2 0,-1 0 0,1 1 0,-1 1 0,0 0 0,0 0 0,0 1 0,-1 1 0,1 0 0,-20-1 0,-79-9 0,63 5 0,-59 0 0,-520 8-699,613-1 699,1 1 0,0 0 0,-1 1 0,1 1 0,0 0 0,0 0 0,-14 7 0,3 1 0,1 1 0,-36 25 0,23-14-15,25-18 87,0 1-1,1 1 0,0-1 1,0 2-1,1 0 1,0 0-1,1 0 0,-1 1 1,-11 17-1,-52 82-71,54-85 0,2 0 0,1 0 0,0 2 0,2 0 0,-13 34 0,14-17 0,1 1 0,3 1 0,1 0 0,2 0 0,2 0 0,3 46 0,0-49 0,-1-14 0,2 0 0,6 40 0,-6-58 0,1-1 0,1 1 0,0-1 0,0 1 0,0-1 0,1 0 0,0 0 0,1-1 0,0 1 0,0-1 0,11 12 0,40 34-233,2-2 0,92 62-1,-124-97 234,0 0 0,1-2 0,1-1 0,38 12 0,20 11-237,-55-22 76,-1-1 1,2-2 0,46 11 0,32 7 160,-73-18 0,44 8 0,131 10 557,-204-28-478,-1-1-1,1 1 1,-1 1-1,0 0 1,1 0-1,-1 0 1,0 1 0,0 0-1,0 0 1,-1 0-1,1 1 1,10 9-1,-16-13-78,-1 0 0,0 0 0,0 0 0,0 0 0,0 1 0,0-1 0,0 0 0,0 0 0,0 0 0,1 1 0,-1-1 0,0 0 0,0 0 0,0 0 0,0 0 0,0 1 0,0-1 0,0 0 0,0 0 0,0 0 0,0 1 0,0-1 0,0 0 0,0 0 0,-1 0 0,1 1 0,0-1 0,0 0 0,0 0 0,0 0 0,0 0 0,0 1 0,0-1 0,0 0 0,-1 0 0,1 0 0,0 0 0,0 0 0,0 1 0,0-1 0,0 0 0,-1 0 0,1 0 0,0 0 0,0 0 0,-1 0 0,-13 4 0,-17-1 0,-28-1 0,-1-3 0,0-2 0,-66-13 0,64 8 0,-1 3 0,1 2 0,-76 6 0,16 0 0,-510-3 0,619 1 0,0 0 0,0 0 0,0 2 0,-17 4 0,27-6 0,0 0 0,0 0 0,0 0 0,0 1 0,0-1 0,0 1 0,1 0 0,-1 0 0,0 0 0,-3 3 0,6-4 0,-1 0 0,0 0 0,1 0 0,-1 0 0,1 1 0,-1-1 0,1 0 0,0 0 0,-1 0 0,1 0 0,0 0 0,0 1 0,0-1 0,-1 0 0,1 0 0,1 1 0,-1-1 0,0 0 0,0 0 0,0 0 0,1 0 0,-1 1 0,0-1 0,1 0 0,-1 0 0,1 0 0,0 0 0,0 1 0,2 2 0,0-1 0,0 0 0,0 0 0,0 0 0,1 0 0,-1 0 0,1-1 0,-1 1 0,1-1 0,0 0 0,0 0 0,0-1 0,0 1 0,1-1 0,-1 0 0,0 0 0,1 0 0,5 0 0,14 1 0,0-1 0,28-2 0,-31 0 0,866-3-564,-504 5 548,-367-1 86,0-2 0,-1 0 0,1 0 0,0-2 0,-1 0 1,0-1-1,0 0 0,22-12 0,-6 0-87,0-1 0,47-38 0,18-11 17,23-20 0,53-41-1365,-150 113-5461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693 982 24575,'58'69'0,"-43"-49"0,1-1 0,32 29 0,-17-21 0,2-2 0,0-1 0,41 21 0,-24-18 0,80 29 0,-109-48 0,1-1 0,-1-1 0,1-1 0,42 4 0,-62-9 0,1 0 0,-1-1 0,0 1 0,1-1 0,-1 1 0,0-1 0,1 0 0,-1 0 0,0 0 0,0 0 0,0-1 0,0 1 0,0 0 0,0-1 0,0 0 0,0 1 0,-1-1 0,1 0 0,0 0 0,-1 0 0,0 0 0,1 0 0,-1 0 0,0 0 0,0 0 0,0-1 0,-1 1 0,1 0 0,0-1 0,-1 1 0,1 0 0,-1-5 0,2-10 0,-1-1 0,0 1 0,-3-28 0,0 22 0,1-38 0,0 11 0,-7-60 0,5 92 0,-1 1 0,0 0 0,-1 1 0,-1-1 0,0 1 0,-1 0 0,-12-19 0,-21-23 0,-2 2 0,-65-65 0,14 16 0,68 79 0,-2 0 0,-1 2 0,-36-26 0,-26-21 0,48 37-154,-1 3 0,-2 1-1,-95-48 1,96 59 137,-86-24 0,87 30 15,23 6 18,-4-1 89,-1 1 0,0 1 1,0 0-1,0 2 0,-38-1 0,55 5-104,1 0 0,0 0-1,0 0 1,0 1 0,0 0 0,0 1-1,0 0 1,-13 5 0,18-6-1,-1 1 0,1 0 0,-1 0 0,1 1 0,0-1 0,0 0 0,0 1 0,0-1 0,0 1 0,1 0 0,-1-1 0,1 1-1,0 0 1,-1 0 0,1 0 0,1 0 0,-1 0 0,0 0 0,1 0 0,-1 1 0,1-1 0,0 5 0,2 234 0,1-91 0,-3-144-3,-1 24-65,1 0 0,1 0 0,1-1 0,2 1 0,2 0 0,0-1 0,13 33 0,1-16 68,3-1 0,45 69 0,71 78 0,-69-100 0,-16-26-436,2-2-1,66 58 1,-43-55 191,3-3-1,147 87 1,-30-48 1887,-84-48-692,-43-25-950,-148-59 0,35 15 0,-72-35 0,85 35 0,0 0 0,0 2 0,-1 1 0,-1 1 0,-42-6 0,-120-37 0,-15 9 0,164 37 0,23 4 0,0-1 0,1-1 0,-36-12 0,37 10 34,-1 1-1,1 1 1,-35-4-1,-34-8-1532,70 11-5327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5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1167 24575,'1'80'0,"1"-34"0,-2 0 0,-2 0 0,-10 56 0,-3-29 0,3 1 0,3 1 0,3 0 0,7 129 0,-1-201 0,1 0 0,-1 0 0,1-1 0,0 1 0,0 0 0,0-1 0,1 1 0,-1 0 0,0-1 0,1 0 0,0 1 0,0-1 0,-1 0 0,1 0 0,0 0 0,1 0 0,-1 0 0,0 0 0,1-1 0,-1 1 0,1-1 0,-1 0 0,1 1 0,0-1 0,-1 0 0,1-1 0,0 1 0,0 0 0,0-1 0,4 1 0,13 0 0,0 0 0,-1-1 0,33-4 0,-16 2 0,-25 1-19,0-1 0,0 0-1,0-1 1,0 1 0,-1-2-1,1 0 1,-1 0 0,0-1-1,0 0 1,0-1 0,15-12-1,10-10-257,52-54 0,-27 23 340,71-64-63,113-141 0,-201 215 0,82-107 0,-18-7 0,106-214 0,-41-44 0,-160 382-25,-2-1-1,8-64 1,-18 100 60,1 1-1,-1 0 1,0-1-1,0 1 1,0 0 0,0 0-1,-1-1 1,1 1-1,-1 0 1,0 0-1,0 0 1,0-1-1,0 1 1,0 0 0,-1 0-1,1 1 1,-1-1-1,0 0 1,-4-4-1,4 6-29,0-1-1,0 1 0,0-1 0,-1 1 0,1 0 0,-1 0 0,1 0 1,0 0-1,-1 1 0,0-1 0,1 1 0,-1-1 0,1 1 0,-1 0 1,0 0-1,1 0 0,-1 0 0,1 1 0,-1-1 0,1 1 1,-1-1-1,1 1 0,-1 0 0,1 0 0,-5 2 0,0 3-4,-1-1 0,1 2 0,0-1 0,1 1 0,-1 0 0,2 0 0,-1 0 0,1 1 0,0 0 0,0 0 0,1 1 0,-4 8 0,-14 23 0,-9 17 0,2 1 0,2 2 0,4 1 0,-23 87 0,-8 36 0,48-150 0,0-1 0,0 51 0,2-24 0,0-38-1365,-1-5-5461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24575,'0'20'0,"1"0"0,0-1 0,2 1 0,0-1 0,11 35 0,-13-50 0,1 1 0,-1 0 0,1 0 0,1-1 0,-1 1 0,1-1 0,-1 0 0,1 0 0,1 0 0,-1 0 0,0 0 0,1-1 0,0 1 0,0-1 0,0 0 0,0 0 0,0-1 0,1 1 0,-1-1 0,1 0 0,0 0 0,0 0 0,-1-1 0,1 0 0,0 0 0,0 0 0,9 0 0,-12-1 5,0 0 0,0 0 0,0 0-1,0 0 1,0-1 0,0 1 0,0-1 0,0 1-1,0-1 1,0 0 0,-1 0 0,1 0 0,0 0-1,0 0 1,-1 0 0,1 0 0,-1 0-1,1-1 1,-1 1 0,0-1 0,1 1 0,-1-1-1,0 1 1,1-3 0,0-1-191,1 0 1,-2 0-1,1 0 0,0-1 1,-1 1-1,0 0 1,0-9-1,0-9-6640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455 140 24575,'-26'0'0,"-1"1"0,1 1 0,0 1 0,-47 12 0,60-11 0,1 1 0,1 0 0,-1 0 0,1 1 0,-1 0 0,2 1 0,-1 1 0,1 0 0,0 0 0,1 1 0,0 0 0,-8 11 0,4-4 0,1 1 0,1 1 0,1 0 0,0 1 0,-10 29 0,5-3 0,-11 63 0,20-63 0,1-1 0,3 1 0,5 64 0,-1-19 0,-1-79 0,0 0 0,0-1 0,1 1 0,1-1 0,-1 1 0,2-1 0,0 0 0,0 0 0,0 0 0,2-1 0,-1 1 0,1-1 0,0 0 0,1-1 0,0 0 0,15 14 0,9 5 0,2-2 0,0-1 0,40 21 0,-63-39 0,52 27-295,2-3-1,1-4 1,84 25-1,-133-47 337,174 49-41,-134-38 0,93 11 0,-28-7 0,-62-10 0,88 3 0,15 0 0,-4 0-238,-100-10 90,67 11 1,-69-6 187,0-2 0,0-2 1,101-8-1,-139 1 174,0 0 1,0-1-1,0-1 0,0-1 1,25-14-1,8-1-13,-44 19-200,-1 0-1,1-1 1,-1 0-1,0 1 1,0-2-1,-1 1 1,1-1-1,-1 0 1,0 0-1,-1 0 0,1-1 1,-1 0-1,0 0 1,0 0-1,-1 0 1,1 0-1,-2-1 1,1 0-1,-1 1 1,0-1-1,2-11 1,1-11 2,-2-1 1,-2 0-1,-3-57 1,0 34-3,2 43-1,-1 1 0,-1-1 0,1 0 0,-2 0 0,1 1 0,-1 0 0,-1-1 0,-5-9 0,-44-69 0,19 36 0,1 1 0,-54-60 0,28 36 0,42 55 0,0 0 0,-1 2 0,0 0 0,-2 1 0,0 1 0,-1 1 0,0 1 0,-40-19 0,12 10 0,-2 2 0,0 3 0,-1 1 0,-1 3 0,0 3 0,-88-9 0,68 8 0,48 7 0,-50-3 0,97 9 0,1-1 0,-1 0 0,0-2 0,0-1 0,0-1 0,0 0 0,-1-2 0,25-9 0,-26 5 0,0-1 0,-1 0 0,0-2 0,0 0 0,20-20 0,-31 27 0,-1-1 0,0-1 0,-1 1 0,0-1 0,0 0 0,0-1 0,-1 1 0,0-1 0,-1 0 0,0 0 0,-1-1 0,1 1 0,-2-1 0,3-11 0,-5 20 0,1-1 0,-1 1 0,0-1 0,0 1 0,1-1 0,-1 1 0,0-1 0,0 1 0,0-1 0,-1 1 0,1 0 0,0-1 0,0 1 0,-1-1 0,1 1 0,-1 0 0,0-1 0,1 1 0,-1 0 0,0-1 0,1 1 0,-1 0 0,-2-2 0,2 3 0,-1-1 0,1 1 0,0 0 0,-1 0 0,1 0 0,0 0 0,-1 0 0,1 0 0,0 1 0,-1-1 0,1 0 0,0 1 0,0-1 0,-1 1 0,1-1 0,0 1 0,0 0 0,0-1 0,0 1 0,-1 1 0,-9 6 0,1 0 0,1 1 0,-17 19 0,6-4 0,3-5 0,1 1 0,1 1 0,0 0 0,2 1 0,-17 37 0,28-53 0,-66 186 0,60-162 0,1 1 0,2 0 0,1 0 0,-1 46 0,5-60 0,1 0 0,0 0 0,6 30 0,-5-40 0,1 0 0,-1 0 0,1 0 0,0-1 0,1 1 0,0-1 0,0 0 0,0 0 0,1 0 0,0 0 0,7 5 0,-7-5 0,1 1 0,-1 0 0,0-1 0,-1 2 0,0-1 0,0 0 0,0 1 0,-1 0 0,0 0 0,-1 0 0,1 0 0,-2 0 0,1 0 0,0 14 0,-1 9 0,-1 0 0,-6 49 0,5-72 0,-1-1 0,0 0 0,0 0 0,0 0 0,-1-1 0,0 1 0,-1 0 0,1-1 0,-6 7 0,-44 53 0,24-33 0,-147 163 0,-149 170 0,310-349-1365,1-1-5461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8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1141 0 24575,'1'48'0,"-3"247"0,0-285 0,0 1 0,-1-1 0,0 0 0,-1 0 0,0 0 0,-1 0 0,-10 17 0,-8 17 0,-58 112 0,34-43-110,-3 3-246,-44 155 1,51-113 355,30-113 0,2 1 0,-7 69 0,18-110 0,-4 32 236,4 57 1,-2 12 111,2-103-348,0-1 0,0 0 0,0 1 0,-1-1 0,1 0 0,-1 1 0,1-1 0,-1 0 0,0 0 0,0 0 0,0 1 0,0-1 0,0 0 0,-1 0 0,1-1 0,-1 1 0,1 0 0,-1 0 0,-3 2 0,3-3 0,0 0 0,0 0 0,0-1 0,0 1 0,0-1 0,0 1 0,-1-1 0,1 0 0,0 0 0,0 0 0,0 0 0,-1 0 0,1 0 0,0-1 0,0 1 0,-5-2 0,-7-4 0,0 0 0,0-2 0,0 1 0,-22-17 0,21 13 0,-2 1 0,0 0 0,-1 2 0,0 0 0,0 1 0,0 0 0,-1 2 0,-28-5 0,44 10 0,0-1 0,1 1 0,-1-1 0,1 1 0,-1-1 0,1 0 0,-1 0 0,1 0 0,-1 0 0,1 0 0,0-1 0,0 1 0,0-1 0,0 0 0,0 1 0,0-1 0,0 0 0,0 0 0,1 0 0,-1 0 0,1-1 0,-1 1 0,1 0 0,0 0 0,0-1 0,0 1 0,0-1 0,0 1 0,1-1 0,-1 0 0,1 1 0,0-1 0,0 1 0,0-1 0,0 0 0,0 1 0,0-1 0,1 0 0,-1 1 0,1-1 0,1-2 0,3-13 0,2-1 0,0 2 0,1-1 0,17-26 0,-12 19 0,73-115 0,-55 72 0,42-136 0,-28 98 0,-99 166 0,-3 18 0,-79 149 0,111-183 0,-60 117-378,-80 215 0,154-349 430,-50 145-208,54-145 322,0 0-1,2 0 1,2 0 0,-2 45-1,5-51-145,-1-11-18,1-1 1,0 1-1,1-1 0,0 1 1,3 12-1,-3-20-2,0 1 0,0-1 0,0 0 0,0 0 0,0 1 0,1-1-1,-1 0 1,1 0 0,-1 0 0,1 0 0,0-1 0,0 1 0,-1 0 0,1-1 0,0 1 0,1-1 0,-1 0 0,0 1 0,0-1 0,1 0 0,-1-1 0,0 1-1,1 0 1,-1-1 0,3 1 0,14 1 0,0-1 0,0-1 0,-1 0 0,1-2 0,0 0 0,18-5 0,-28 5 0,-7 2 0,0-1 0,0 1 0,0 0 0,0 0 0,0 0 0,0 0 0,0 0 0,0 0 0,0 0 0,0 1 0,0-1 0,0 1 0,0-1 0,0 1 0,0 0 0,0 0 0,-1 0 0,1 0 0,0 0 0,-1 0 0,1 0 0,-1 1 0,1-1 0,-1 1 0,1-1 0,-1 1 0,0-1 0,0 1 0,0 0 0,0 0 0,0-1 0,0 1 0,0 0 0,-1 0 0,1 0 0,-1 0 0,1 0 0,-1 4 0,2 9 0,-1 0 0,0 0 0,-1 0 0,-4 21 0,2-9 0,-1 337 0,4-222 0,-1-134 0,1 0 0,0 1 0,1-1 0,0 0 0,0 0 0,1 1 0,0-2 0,0 1 0,1 0 0,0-1 0,0 1 0,1-1 0,0 0 0,0-1 0,0 1 0,1-1 0,0 0 0,0-1 0,1 1 0,0-1 0,10 6 0,4 1 0,1 0 0,0-1 0,1-2 0,0 0 0,1-1 0,25 4 0,-48-11 0,-1-1 0,0 1 0,0 0 0,0-1 0,0 1 0,0-1 0,0 1 0,0-1 0,0 1 0,0-1 0,0 1 0,0-1 0,-1 1 0,1-1 0,0 1 0,0-1 0,0 1 0,-1-1 0,1 1 0,0-1 0,0 1 0,-1-1 0,1 0 0,0 1 0,-1-1 0,1 0 0,-1 1 0,1-1 0,-1 0 0,1 1 0,0-1 0,-1 0 0,1 0 0,-1 1 0,1-1 0,-1 0 0,0 0 0,-22 17 0,8-10 0,-1 0 0,0-1 0,0-1 0,-29 5 0,-34 12 0,37-9 0,33-11 0,0 1 0,0 0 0,0 1 0,0-1 0,0 2 0,-12 7 0,-22 14 0,34-21 0,0 0 0,0 0 0,0 1 0,0 1 0,-12 11 0,21-18 0,-1 1 0,1-1 0,-1 1 0,1-1 0,-1 1 0,1-1 0,-1 1 0,1-1 0,0 1 0,-1-1 0,1 1 0,0 0 0,0-1 0,-1 1 0,1-1 0,0 1 0,0 0 0,0-1 0,0 1 0,0 0 0,0-1 0,0 1 0,0 0 0,0-1 0,0 1 0,0 0 0,0-1 0,0 1 0,0 0 0,1-1 0,-1 1 0,1 0 0,20 9 0,35-5 0,-53-5 0,36-2 0,-1-1 0,0-3 0,-1 0 0,0-3 0,0-1 0,37-15 0,21 1 0,-71 19 0,1-1 0,33-12 0,-21 5 0,1 1 0,46-6 0,-40 9 0,54-19 0,-55 15 0,1 2 0,48-6 0,-4 1 0,-13 1 0,2 3 0,-1 3 0,91 2 0,-115 7 0,81-9 0,-107 5 0,0-2 0,0 0 0,0-2 0,47-20 0,-55 20-1365,-2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2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9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64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27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7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527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980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293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757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18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2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25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1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3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1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19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2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52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image" Target="../media/image29.sv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svg"/><Relationship Id="rId7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4BD64DE-A3BF-601F-924D-FAFE22B3DA95}"/>
              </a:ext>
            </a:extLst>
          </p:cNvPr>
          <p:cNvGrpSpPr/>
          <p:nvPr/>
        </p:nvGrpSpPr>
        <p:grpSpPr>
          <a:xfrm>
            <a:off x="-5580529" y="1281032"/>
            <a:ext cx="6096000" cy="2413343"/>
            <a:chOff x="3471070" y="1585043"/>
            <a:chExt cx="6096000" cy="2413343"/>
          </a:xfrm>
        </p:grpSpPr>
        <p:sp>
          <p:nvSpPr>
            <p:cNvPr id="7" name="Rectángulo: esquinas superiores cortadas 6">
              <a:extLst>
                <a:ext uri="{FF2B5EF4-FFF2-40B4-BE49-F238E27FC236}">
                  <a16:creationId xmlns:a16="http://schemas.microsoft.com/office/drawing/2014/main" id="{4CDBA714-D457-754D-37B7-EC9549E63700}"/>
                </a:ext>
              </a:extLst>
            </p:cNvPr>
            <p:cNvSpPr/>
            <p:nvPr/>
          </p:nvSpPr>
          <p:spPr>
            <a:xfrm>
              <a:off x="5359401" y="1585043"/>
              <a:ext cx="482600" cy="245533"/>
            </a:xfrm>
            <a:prstGeom prst="snip2SameRect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8926DBE-C763-D36B-7F23-62DDE7CDA5FD}"/>
                </a:ext>
              </a:extLst>
            </p:cNvPr>
            <p:cNvGrpSpPr/>
            <p:nvPr/>
          </p:nvGrpSpPr>
          <p:grpSpPr>
            <a:xfrm>
              <a:off x="3471070" y="1803846"/>
              <a:ext cx="6096000" cy="2194540"/>
              <a:chOff x="3471070" y="1803846"/>
              <a:chExt cx="6096000" cy="219454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48CE828-900B-16AF-CFD6-C715DA588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1070" y="1803846"/>
                <a:ext cx="5239279" cy="179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AF37BE5-FF01-4197-8312-5D81E04EFFF9}"/>
                  </a:ext>
                </a:extLst>
              </p:cNvPr>
              <p:cNvSpPr txBox="1"/>
              <p:nvPr/>
            </p:nvSpPr>
            <p:spPr>
              <a:xfrm>
                <a:off x="3471070" y="2859613"/>
                <a:ext cx="6096000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AR" sz="3200" b="1" i="0" u="none" strike="noStrike" dirty="0">
                    <a:solidFill>
                      <a:schemeClr val="bg1"/>
                    </a:solidFill>
                    <a:effectLst/>
                    <a:latin typeface="+mj-lt"/>
                  </a:rPr>
                  <a:t>UBAE</a:t>
                </a:r>
                <a:endParaRPr lang="es-AR" b="1" dirty="0">
                  <a:solidFill>
                    <a:schemeClr val="bg1"/>
                  </a:solidFill>
                  <a:effectLst/>
                  <a:latin typeface="+mj-lt"/>
                </a:endParaRPr>
              </a:p>
              <a:p>
                <a:br>
                  <a:rPr lang="es-AR" dirty="0"/>
                </a:br>
                <a:endParaRPr lang="es-A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B5C52C-00F8-14F6-DA3F-36A4D69E7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UBAE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D7D6E-D971-450D-CFD0-0268C0D86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Algoritmo A* vs Algoritmo Genético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756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1.47161 0.0099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81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E7AEFC-CE19-6373-F052-818C2AA6F11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015859" y="615294"/>
            <a:ext cx="994023" cy="71884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6D54A9-C533-A2AA-794A-55F6F9BD1F3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470801" y="424375"/>
            <a:ext cx="1355199" cy="3861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5CB424D-71B3-47BE-FF29-3A4227F53D1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391720" y="615294"/>
            <a:ext cx="987140" cy="113019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BFD98B7-6339-A0E1-4734-C77D63F8314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3550656" y="694375"/>
            <a:ext cx="650145" cy="149699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32699C-9505-84AC-D9C6-A3791DC73F0C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820656" y="1936404"/>
            <a:ext cx="1479123" cy="52497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DEF8DF8-8D5A-6F28-D365-2E17BE3827A1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015859" y="1715977"/>
            <a:ext cx="343878" cy="55447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44C1B7-3310-5D87-F28E-8FE2D7D1FCA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6286919" y="653906"/>
            <a:ext cx="1111064" cy="9903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C79D07D-2941-04E0-223B-EAF60906139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569779" y="2206404"/>
            <a:ext cx="98030" cy="91263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012602A-59C7-1C90-4421-13B60F1A1D3C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3741575" y="2652293"/>
            <a:ext cx="1656234" cy="73674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1BC8301-231A-4931-536F-62A749097602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>
            <a:off x="6366000" y="462987"/>
            <a:ext cx="2143077" cy="21286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AECACA4-9DF7-1E6C-FCA9-4EA13DE92F35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7779821" y="1057694"/>
            <a:ext cx="729256" cy="5865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549B713-6441-772F-D8EB-61E445AABFB7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5760698" y="732987"/>
            <a:ext cx="335302" cy="101249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1A0810D-5CC4-1317-E62D-FE29D0D2557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839779" y="1835169"/>
            <a:ext cx="1479123" cy="10123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ECAFBDE-0A13-C6F8-71D4-E0AF13E26A6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37809" y="3312884"/>
            <a:ext cx="2762187" cy="7615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0CCA749-D9B4-2059-42F5-2F5BEBC9C09C}"/>
              </a:ext>
            </a:extLst>
          </p:cNvPr>
          <p:cNvCxnSpPr>
            <a:cxnSpLocks/>
            <a:stCxn id="13" idx="5"/>
            <a:endCxn id="5" idx="1"/>
          </p:cNvCxnSpPr>
          <p:nvPr/>
        </p:nvCxnSpPr>
        <p:spPr>
          <a:xfrm>
            <a:off x="8890915" y="1057694"/>
            <a:ext cx="1623083" cy="133657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86F0EC4-5FB8-4C6E-9F96-868286372B18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7858902" y="1835169"/>
            <a:ext cx="2576015" cy="75001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2BE5A5-9848-762A-44A6-39F47D7B8E4E}"/>
              </a:ext>
            </a:extLst>
          </p:cNvPr>
          <p:cNvCxnSpPr>
            <a:cxnSpLocks/>
            <a:stCxn id="12" idx="6"/>
            <a:endCxn id="5" idx="3"/>
          </p:cNvCxnSpPr>
          <p:nvPr/>
        </p:nvCxnSpPr>
        <p:spPr>
          <a:xfrm flipV="1">
            <a:off x="9239996" y="2776107"/>
            <a:ext cx="1274002" cy="53677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4449863-89CE-7935-859F-BD2C295DF976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7779821" y="2026088"/>
            <a:ext cx="999256" cy="109587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E1782ED5-64BE-0EF9-A321-79E0EC49B335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5858728" y="2026088"/>
            <a:ext cx="1539255" cy="117203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0FA1EA7-69EF-2954-8FEC-7400C0A3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22D23-AD0A-3B4F-3128-A53E245B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Encontrar el camino óptimo en el menor tiempo posible.</a:t>
            </a:r>
            <a:endParaRPr lang="es-A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ADD7CE2-AB51-4D44-2A12-6EE8F1BCA199}"/>
              </a:ext>
            </a:extLst>
          </p:cNvPr>
          <p:cNvSpPr/>
          <p:nvPr/>
        </p:nvSpPr>
        <p:spPr>
          <a:xfrm>
            <a:off x="2554940" y="125505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>
                <a:solidFill>
                  <a:schemeClr val="tx1"/>
                </a:solidFill>
              </a:rPr>
              <a:t>A</a:t>
            </a:r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72317C-1FD8-C930-144F-BBAE5C9D7C20}"/>
              </a:ext>
            </a:extLst>
          </p:cNvPr>
          <p:cNvSpPr/>
          <p:nvPr/>
        </p:nvSpPr>
        <p:spPr>
          <a:xfrm>
            <a:off x="10434917" y="231518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>
                <a:solidFill>
                  <a:schemeClr val="tx1"/>
                </a:solidFill>
              </a:rPr>
              <a:t>B</a:t>
            </a:r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FB0C1EF-F899-438E-4D8B-B2B4CB76DB0F}"/>
              </a:ext>
            </a:extLst>
          </p:cNvPr>
          <p:cNvSpPr/>
          <p:nvPr/>
        </p:nvSpPr>
        <p:spPr>
          <a:xfrm>
            <a:off x="3930801" y="154375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CF1CB99-7F12-9057-6F9C-C8505A8AD9DD}"/>
              </a:ext>
            </a:extLst>
          </p:cNvPr>
          <p:cNvSpPr/>
          <p:nvPr/>
        </p:nvSpPr>
        <p:spPr>
          <a:xfrm>
            <a:off x="5299779" y="166640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8BC7090-85BD-CA0C-06D3-503768EDFA0D}"/>
              </a:ext>
            </a:extLst>
          </p:cNvPr>
          <p:cNvSpPr/>
          <p:nvPr/>
        </p:nvSpPr>
        <p:spPr>
          <a:xfrm>
            <a:off x="5826000" y="192987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31FD8E-CA30-62A8-48FA-B6CFA73AA980}"/>
              </a:ext>
            </a:extLst>
          </p:cNvPr>
          <p:cNvSpPr/>
          <p:nvPr/>
        </p:nvSpPr>
        <p:spPr>
          <a:xfrm>
            <a:off x="3280656" y="219137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402EEE9-2349-041E-2E61-8845B295C5C7}"/>
              </a:ext>
            </a:extLst>
          </p:cNvPr>
          <p:cNvSpPr/>
          <p:nvPr/>
        </p:nvSpPr>
        <p:spPr>
          <a:xfrm>
            <a:off x="5397809" y="311903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98CD452-D015-A0DD-8F32-CAEFDFC43C94}"/>
              </a:ext>
            </a:extLst>
          </p:cNvPr>
          <p:cNvSpPr/>
          <p:nvPr/>
        </p:nvSpPr>
        <p:spPr>
          <a:xfrm>
            <a:off x="7318902" y="1565169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CAEC3-0DA7-4568-EB0E-342DC495E031}"/>
              </a:ext>
            </a:extLst>
          </p:cNvPr>
          <p:cNvSpPr/>
          <p:nvPr/>
        </p:nvSpPr>
        <p:spPr>
          <a:xfrm>
            <a:off x="8699996" y="304288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4E334AF-41CF-433E-AA1B-0A065B9C80C1}"/>
              </a:ext>
            </a:extLst>
          </p:cNvPr>
          <p:cNvSpPr/>
          <p:nvPr/>
        </p:nvSpPr>
        <p:spPr>
          <a:xfrm>
            <a:off x="8429996" y="596775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40777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7" presetClass="emph" presetSubtype="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1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20"/>
                            </p:stCondLst>
                            <p:childTnLst>
                              <p:par>
                                <p:cTn id="104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830"/>
                            </p:stCondLst>
                            <p:childTnLst>
                              <p:par>
                                <p:cTn id="111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40"/>
                            </p:stCondLst>
                            <p:childTnLst>
                              <p:par>
                                <p:cTn id="118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5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900"/>
                            </p:stCondLst>
                            <p:childTnLst>
                              <p:par>
                                <p:cTn id="153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1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120"/>
                            </p:stCondLst>
                            <p:childTnLst>
                              <p:par>
                                <p:cTn id="164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730"/>
                            </p:stCondLst>
                            <p:childTnLst>
                              <p:par>
                                <p:cTn id="171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340"/>
                            </p:stCondLst>
                            <p:childTnLst>
                              <p:par>
                                <p:cTn id="178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Proceso de resolución</a:t>
            </a:r>
            <a:r>
              <a:rPr lang="es-AR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6296565"/>
      </p:ext>
    </p:extLst>
  </p:cSld>
  <p:clrMapOvr>
    <a:masterClrMapping/>
  </p:clrMapOvr>
  <p:transition spd="slow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Studying - Free education icons">
            <a:extLst>
              <a:ext uri="{FF2B5EF4-FFF2-40B4-BE49-F238E27FC236}">
                <a16:creationId xmlns:a16="http://schemas.microsoft.com/office/drawing/2014/main" id="{A1706470-9147-6CB7-B8D3-A841A437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0100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ocadillo nube: nube 1">
            <a:extLst>
              <a:ext uri="{FF2B5EF4-FFF2-40B4-BE49-F238E27FC236}">
                <a16:creationId xmlns:a16="http://schemas.microsoft.com/office/drawing/2014/main" id="{8DB2D65C-3BDE-A50B-8081-175D67461495}"/>
              </a:ext>
            </a:extLst>
          </p:cNvPr>
          <p:cNvSpPr/>
          <p:nvPr/>
        </p:nvSpPr>
        <p:spPr>
          <a:xfrm>
            <a:off x="1123950" y="1590675"/>
            <a:ext cx="2914650" cy="2057400"/>
          </a:xfrm>
          <a:prstGeom prst="cloudCallout">
            <a:avLst/>
          </a:prstGeom>
          <a:noFill/>
          <a:ln w="28575"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9551EC3-69E8-3401-2C60-73D15D0AA465}"/>
              </a:ext>
            </a:extLst>
          </p:cNvPr>
          <p:cNvGrpSpPr/>
          <p:nvPr/>
        </p:nvGrpSpPr>
        <p:grpSpPr>
          <a:xfrm>
            <a:off x="1444485" y="1838400"/>
            <a:ext cx="2158560" cy="1555200"/>
            <a:chOff x="1444485" y="1838400"/>
            <a:chExt cx="2158560" cy="15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8DEACDE-70A0-405B-C777-C76B3AE6ADC0}"/>
                    </a:ext>
                  </a:extLst>
                </p14:cNvPr>
                <p14:cNvContentPartPr/>
                <p14:nvPr/>
              </p14:nvContentPartPr>
              <p14:xfrm>
                <a:off x="1677045" y="2324040"/>
                <a:ext cx="1333800" cy="4744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8DEACDE-70A0-405B-C777-C76B3AE6AD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0925" y="2317920"/>
                  <a:ext cx="1346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BE69D71-C460-0C3D-DA56-624499FC361D}"/>
                    </a:ext>
                  </a:extLst>
                </p14:cNvPr>
                <p14:cNvContentPartPr/>
                <p14:nvPr/>
              </p14:nvContentPartPr>
              <p14:xfrm>
                <a:off x="2102925" y="2274000"/>
                <a:ext cx="1271160" cy="8211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BE69D71-C460-0C3D-DA56-624499FC36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6805" y="2267880"/>
                  <a:ext cx="128340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C0C3E96-54AD-A1AC-AAF4-680EF9B50245}"/>
                    </a:ext>
                  </a:extLst>
                </p14:cNvPr>
                <p14:cNvContentPartPr/>
                <p14:nvPr/>
              </p14:nvContentPartPr>
              <p14:xfrm>
                <a:off x="2066205" y="2706360"/>
                <a:ext cx="746280" cy="4564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C0C3E96-54AD-A1AC-AAF4-680EF9B502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0085" y="2700240"/>
                  <a:ext cx="7585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4184E48-2FF1-B4E8-4B0A-55CA32B17F8F}"/>
                    </a:ext>
                  </a:extLst>
                </p14:cNvPr>
                <p14:cNvContentPartPr/>
                <p14:nvPr/>
              </p14:nvContentPartPr>
              <p14:xfrm>
                <a:off x="1745805" y="1921560"/>
                <a:ext cx="1857240" cy="1260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4184E48-2FF1-B4E8-4B0A-55CA32B17F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39685" y="1915440"/>
                  <a:ext cx="1869480" cy="12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946399C-A813-9929-860A-5D61032B7B0C}"/>
                    </a:ext>
                  </a:extLst>
                </p14:cNvPr>
                <p14:cNvContentPartPr/>
                <p14:nvPr/>
              </p14:nvContentPartPr>
              <p14:xfrm>
                <a:off x="2674605" y="2389560"/>
                <a:ext cx="499680" cy="71388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946399C-A813-9929-860A-5D61032B7B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68485" y="2383440"/>
                  <a:ext cx="5119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091DE27-2F7B-445F-9CCF-056952C3DC58}"/>
                    </a:ext>
                  </a:extLst>
                </p14:cNvPr>
                <p14:cNvContentPartPr/>
                <p14:nvPr/>
              </p14:nvContentPartPr>
              <p14:xfrm>
                <a:off x="2895285" y="2046840"/>
                <a:ext cx="580320" cy="7372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091DE27-2F7B-445F-9CCF-056952C3DC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9165" y="2040720"/>
                  <a:ext cx="59256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1644BD9-084A-0817-AB38-7F6201EF65C4}"/>
                    </a:ext>
                  </a:extLst>
                </p14:cNvPr>
                <p14:cNvContentPartPr/>
                <p14:nvPr/>
              </p14:nvContentPartPr>
              <p14:xfrm>
                <a:off x="1961805" y="2295600"/>
                <a:ext cx="68760" cy="860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1644BD9-084A-0817-AB38-7F6201EF65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5685" y="2289480"/>
                  <a:ext cx="81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8013956-D8B3-7D54-657C-41B605A81DB0}"/>
                    </a:ext>
                  </a:extLst>
                </p14:cNvPr>
                <p14:cNvContentPartPr/>
                <p14:nvPr/>
              </p14:nvContentPartPr>
              <p14:xfrm>
                <a:off x="1560405" y="2111640"/>
                <a:ext cx="889200" cy="6706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8013956-D8B3-7D54-657C-41B605A81D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4285" y="2105520"/>
                  <a:ext cx="90144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FE40A98-1934-012A-D34F-87D8417D3140}"/>
                    </a:ext>
                  </a:extLst>
                </p14:cNvPr>
                <p14:cNvContentPartPr/>
                <p14:nvPr/>
              </p14:nvContentPartPr>
              <p14:xfrm>
                <a:off x="1608645" y="2038200"/>
                <a:ext cx="735480" cy="126828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FE40A98-1934-012A-D34F-87D8417D31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02525" y="2032080"/>
                  <a:ext cx="74772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AD7F893-9ACC-2EBC-8C74-7E8C605A03FC}"/>
                    </a:ext>
                  </a:extLst>
                </p14:cNvPr>
                <p14:cNvContentPartPr/>
                <p14:nvPr/>
              </p14:nvContentPartPr>
              <p14:xfrm>
                <a:off x="2392365" y="2598360"/>
                <a:ext cx="695520" cy="7275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AD7F893-9ACC-2EBC-8C74-7E8C605A03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86245" y="2592240"/>
                  <a:ext cx="7077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AA62F86-3BFD-3EB8-07A1-4E86ECBD2825}"/>
                    </a:ext>
                  </a:extLst>
                </p14:cNvPr>
                <p14:cNvContentPartPr/>
                <p14:nvPr/>
              </p14:nvContentPartPr>
              <p14:xfrm>
                <a:off x="2246565" y="1979880"/>
                <a:ext cx="803520" cy="42084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AA62F86-3BFD-3EB8-07A1-4E86ECBD28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40445" y="1973760"/>
                  <a:ext cx="8157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2E13619-62E6-A1B6-F9DD-D25FF20BCD29}"/>
                    </a:ext>
                  </a:extLst>
                </p14:cNvPr>
                <p14:cNvContentPartPr/>
                <p14:nvPr/>
              </p14:nvContentPartPr>
              <p14:xfrm>
                <a:off x="2494245" y="2104800"/>
                <a:ext cx="1089000" cy="12888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2E13619-62E6-A1B6-F9DD-D25FF20BCD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8125" y="2098680"/>
                  <a:ext cx="110124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0EDA7A28-184A-27BA-82A6-D8821A34717D}"/>
                    </a:ext>
                  </a:extLst>
                </p14:cNvPr>
                <p14:cNvContentPartPr/>
                <p14:nvPr/>
              </p14:nvContentPartPr>
              <p14:xfrm>
                <a:off x="1854525" y="3070680"/>
                <a:ext cx="682920" cy="2448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0EDA7A28-184A-27BA-82A6-D8821A3471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48405" y="3064560"/>
                  <a:ext cx="695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7DE7233-57AF-389C-96F7-2D85D3F4E25C}"/>
                    </a:ext>
                  </a:extLst>
                </p14:cNvPr>
                <p14:cNvContentPartPr/>
                <p14:nvPr/>
              </p14:nvContentPartPr>
              <p14:xfrm>
                <a:off x="1721325" y="2008680"/>
                <a:ext cx="738720" cy="10015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7DE7233-57AF-389C-96F7-2D85D3F4E2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15205" y="2002560"/>
                  <a:ext cx="75096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A5063F6-CE37-8244-666A-8B54B979BB36}"/>
                    </a:ext>
                  </a:extLst>
                </p14:cNvPr>
                <p14:cNvContentPartPr/>
                <p14:nvPr/>
              </p14:nvContentPartPr>
              <p14:xfrm>
                <a:off x="2512245" y="2123880"/>
                <a:ext cx="340560" cy="4968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A5063F6-CE37-8244-666A-8B54B979BB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06125" y="2117760"/>
                  <a:ext cx="3528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6E5C31A-9BAE-3C08-0D89-786E52E62F99}"/>
                    </a:ext>
                  </a:extLst>
                </p14:cNvPr>
                <p14:cNvContentPartPr/>
                <p14:nvPr/>
              </p14:nvContentPartPr>
              <p14:xfrm>
                <a:off x="1804125" y="2006880"/>
                <a:ext cx="1549440" cy="11055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6E5C31A-9BAE-3C08-0D89-786E52E62F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98005" y="2000760"/>
                  <a:ext cx="1561680" cy="11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EF368789-BF11-5FF2-A0C2-308FD76BD467}"/>
                    </a:ext>
                  </a:extLst>
                </p14:cNvPr>
                <p14:cNvContentPartPr/>
                <p14:nvPr/>
              </p14:nvContentPartPr>
              <p14:xfrm>
                <a:off x="2010765" y="2514480"/>
                <a:ext cx="714240" cy="3744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EF368789-BF11-5FF2-A0C2-308FD76BD4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04645" y="2508360"/>
                  <a:ext cx="726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6AB238A-F648-FE01-9C72-D7AB324C306B}"/>
                    </a:ext>
                  </a:extLst>
                </p14:cNvPr>
                <p14:cNvContentPartPr/>
                <p14:nvPr/>
              </p14:nvContentPartPr>
              <p14:xfrm>
                <a:off x="1817805" y="2169600"/>
                <a:ext cx="729000" cy="3452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6AB238A-F648-FE01-9C72-D7AB324C30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1685" y="2163480"/>
                  <a:ext cx="741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75771A9-BE10-DC79-F728-95D705E2C2FE}"/>
                    </a:ext>
                  </a:extLst>
                </p14:cNvPr>
                <p14:cNvContentPartPr/>
                <p14:nvPr/>
              </p14:nvContentPartPr>
              <p14:xfrm>
                <a:off x="1762005" y="2095440"/>
                <a:ext cx="1400760" cy="12394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75771A9-BE10-DC79-F728-95D705E2C2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55885" y="2089320"/>
                  <a:ext cx="141300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1BE9750-FFE7-623E-3EEF-AF9213463771}"/>
                    </a:ext>
                  </a:extLst>
                </p14:cNvPr>
                <p14:cNvContentPartPr/>
                <p14:nvPr/>
              </p14:nvContentPartPr>
              <p14:xfrm>
                <a:off x="2646165" y="2038200"/>
                <a:ext cx="725760" cy="6462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1BE9750-FFE7-623E-3EEF-AF92134637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0045" y="2032080"/>
                  <a:ext cx="7380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EA24EB53-EB42-32FC-CCF3-2509B618DCAC}"/>
                    </a:ext>
                  </a:extLst>
                </p14:cNvPr>
                <p14:cNvContentPartPr/>
                <p14:nvPr/>
              </p14:nvContentPartPr>
              <p14:xfrm>
                <a:off x="2080245" y="1903920"/>
                <a:ext cx="1129320" cy="34452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EA24EB53-EB42-32FC-CCF3-2509B618DC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74125" y="1897800"/>
                  <a:ext cx="1141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19E02C7-883E-F2E1-5978-3BAB39A72698}"/>
                    </a:ext>
                  </a:extLst>
                </p14:cNvPr>
                <p14:cNvContentPartPr/>
                <p14:nvPr/>
              </p14:nvContentPartPr>
              <p14:xfrm>
                <a:off x="2974125" y="1838400"/>
                <a:ext cx="618840" cy="10303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19E02C7-883E-F2E1-5978-3BAB39A726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68005" y="1832280"/>
                  <a:ext cx="63108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B527F831-A79A-E496-6654-FDACEC4DECF8}"/>
                    </a:ext>
                  </a:extLst>
                </p14:cNvPr>
                <p14:cNvContentPartPr/>
                <p14:nvPr/>
              </p14:nvContentPartPr>
              <p14:xfrm>
                <a:off x="1444485" y="1993920"/>
                <a:ext cx="1757160" cy="10004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B527F831-A79A-E496-6654-FDACEC4DEC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38365" y="1987800"/>
                  <a:ext cx="1769400" cy="10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3" name="Grupo 2132">
            <a:extLst>
              <a:ext uri="{FF2B5EF4-FFF2-40B4-BE49-F238E27FC236}">
                <a16:creationId xmlns:a16="http://schemas.microsoft.com/office/drawing/2014/main" id="{10CEC36C-1934-509F-8E6A-6D3D2680A3F0}"/>
              </a:ext>
            </a:extLst>
          </p:cNvPr>
          <p:cNvGrpSpPr/>
          <p:nvPr/>
        </p:nvGrpSpPr>
        <p:grpSpPr>
          <a:xfrm>
            <a:off x="1886105" y="1920240"/>
            <a:ext cx="1508807" cy="1387185"/>
            <a:chOff x="1886105" y="1920240"/>
            <a:chExt cx="1508807" cy="1387185"/>
          </a:xfrm>
        </p:grpSpPr>
        <p:grpSp>
          <p:nvGrpSpPr>
            <p:cNvPr id="2134" name="Grupo 2133">
              <a:extLst>
                <a:ext uri="{FF2B5EF4-FFF2-40B4-BE49-F238E27FC236}">
                  <a16:creationId xmlns:a16="http://schemas.microsoft.com/office/drawing/2014/main" id="{0306EC55-A8D6-EA35-24F7-38EA7A2C0615}"/>
                </a:ext>
              </a:extLst>
            </p:cNvPr>
            <p:cNvGrpSpPr/>
            <p:nvPr/>
          </p:nvGrpSpPr>
          <p:grpSpPr>
            <a:xfrm>
              <a:off x="2034337" y="1920240"/>
              <a:ext cx="1360575" cy="704314"/>
              <a:chOff x="2554940" y="154375"/>
              <a:chExt cx="8419977" cy="3504663"/>
            </a:xfrm>
          </p:grpSpPr>
          <p:cxnSp>
            <p:nvCxnSpPr>
              <p:cNvPr id="2140" name="Conector recto 2139">
                <a:extLst>
                  <a:ext uri="{FF2B5EF4-FFF2-40B4-BE49-F238E27FC236}">
                    <a16:creationId xmlns:a16="http://schemas.microsoft.com/office/drawing/2014/main" id="{622C1B60-C96F-F0B5-AA0B-F5332E91FE9C}"/>
                  </a:ext>
                </a:extLst>
              </p:cNvPr>
              <p:cNvCxnSpPr>
                <a:cxnSpLocks/>
                <a:stCxn id="2159" idx="7"/>
                <a:endCxn id="2161" idx="3"/>
              </p:cNvCxnSpPr>
              <p:nvPr/>
            </p:nvCxnSpPr>
            <p:spPr>
              <a:xfrm flipV="1">
                <a:off x="3015859" y="615294"/>
                <a:ext cx="994023" cy="71884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Conector recto 2140">
                <a:extLst>
                  <a:ext uri="{FF2B5EF4-FFF2-40B4-BE49-F238E27FC236}">
                    <a16:creationId xmlns:a16="http://schemas.microsoft.com/office/drawing/2014/main" id="{6DCFAD2D-832F-9361-8ABE-81B69372FEE3}"/>
                  </a:ext>
                </a:extLst>
              </p:cNvPr>
              <p:cNvCxnSpPr>
                <a:cxnSpLocks/>
                <a:stCxn id="2161" idx="6"/>
                <a:endCxn id="2163" idx="2"/>
              </p:cNvCxnSpPr>
              <p:nvPr/>
            </p:nvCxnSpPr>
            <p:spPr>
              <a:xfrm>
                <a:off x="4470801" y="424375"/>
                <a:ext cx="1355199" cy="38612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2" name="Conector recto 2141">
                <a:extLst>
                  <a:ext uri="{FF2B5EF4-FFF2-40B4-BE49-F238E27FC236}">
                    <a16:creationId xmlns:a16="http://schemas.microsoft.com/office/drawing/2014/main" id="{2E7BB344-EDDA-BDAC-BABD-64CA0D6365B6}"/>
                  </a:ext>
                </a:extLst>
              </p:cNvPr>
              <p:cNvCxnSpPr>
                <a:cxnSpLocks/>
                <a:stCxn id="2161" idx="5"/>
                <a:endCxn id="2162" idx="1"/>
              </p:cNvCxnSpPr>
              <p:nvPr/>
            </p:nvCxnSpPr>
            <p:spPr>
              <a:xfrm>
                <a:off x="4391720" y="615294"/>
                <a:ext cx="987140" cy="1130191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3" name="Conector recto 2142">
                <a:extLst>
                  <a:ext uri="{FF2B5EF4-FFF2-40B4-BE49-F238E27FC236}">
                    <a16:creationId xmlns:a16="http://schemas.microsoft.com/office/drawing/2014/main" id="{CBBCD9FB-3BD0-0919-4000-2F37D4CF1916}"/>
                  </a:ext>
                </a:extLst>
              </p:cNvPr>
              <p:cNvCxnSpPr>
                <a:cxnSpLocks/>
                <a:stCxn id="2164" idx="0"/>
                <a:endCxn id="2161" idx="4"/>
              </p:cNvCxnSpPr>
              <p:nvPr/>
            </p:nvCxnSpPr>
            <p:spPr>
              <a:xfrm flipV="1">
                <a:off x="3550656" y="694375"/>
                <a:ext cx="650145" cy="1496999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4" name="Conector recto 2143">
                <a:extLst>
                  <a:ext uri="{FF2B5EF4-FFF2-40B4-BE49-F238E27FC236}">
                    <a16:creationId xmlns:a16="http://schemas.microsoft.com/office/drawing/2014/main" id="{B404A2E2-0E08-165C-0222-115474AEF44D}"/>
                  </a:ext>
                </a:extLst>
              </p:cNvPr>
              <p:cNvCxnSpPr>
                <a:cxnSpLocks/>
                <a:stCxn id="2164" idx="6"/>
                <a:endCxn id="2162" idx="2"/>
              </p:cNvCxnSpPr>
              <p:nvPr/>
            </p:nvCxnSpPr>
            <p:spPr>
              <a:xfrm flipV="1">
                <a:off x="3820656" y="1936404"/>
                <a:ext cx="1479123" cy="524970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5" name="Conector recto 2144">
                <a:extLst>
                  <a:ext uri="{FF2B5EF4-FFF2-40B4-BE49-F238E27FC236}">
                    <a16:creationId xmlns:a16="http://schemas.microsoft.com/office/drawing/2014/main" id="{7664CF6D-11AE-E42C-3A01-4411AE41A114}"/>
                  </a:ext>
                </a:extLst>
              </p:cNvPr>
              <p:cNvCxnSpPr>
                <a:cxnSpLocks/>
                <a:stCxn id="2159" idx="5"/>
                <a:endCxn id="2164" idx="1"/>
              </p:cNvCxnSpPr>
              <p:nvPr/>
            </p:nvCxnSpPr>
            <p:spPr>
              <a:xfrm>
                <a:off x="3015859" y="1715977"/>
                <a:ext cx="343878" cy="554478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6" name="Conector recto 2145">
                <a:extLst>
                  <a:ext uri="{FF2B5EF4-FFF2-40B4-BE49-F238E27FC236}">
                    <a16:creationId xmlns:a16="http://schemas.microsoft.com/office/drawing/2014/main" id="{349F8D4C-4219-8328-C392-34215009890F}"/>
                  </a:ext>
                </a:extLst>
              </p:cNvPr>
              <p:cNvCxnSpPr>
                <a:cxnSpLocks/>
                <a:stCxn id="2166" idx="1"/>
                <a:endCxn id="2163" idx="5"/>
              </p:cNvCxnSpPr>
              <p:nvPr/>
            </p:nvCxnSpPr>
            <p:spPr>
              <a:xfrm flipH="1" flipV="1">
                <a:off x="6286919" y="653906"/>
                <a:ext cx="1111064" cy="99034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7" name="Conector recto 2146">
                <a:extLst>
                  <a:ext uri="{FF2B5EF4-FFF2-40B4-BE49-F238E27FC236}">
                    <a16:creationId xmlns:a16="http://schemas.microsoft.com/office/drawing/2014/main" id="{B8A1A632-41EA-D2DE-36A2-F2FEB01C4F60}"/>
                  </a:ext>
                </a:extLst>
              </p:cNvPr>
              <p:cNvCxnSpPr>
                <a:cxnSpLocks/>
                <a:stCxn id="2162" idx="4"/>
                <a:endCxn id="2165" idx="0"/>
              </p:cNvCxnSpPr>
              <p:nvPr/>
            </p:nvCxnSpPr>
            <p:spPr>
              <a:xfrm>
                <a:off x="5569779" y="2206404"/>
                <a:ext cx="98030" cy="91263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8" name="Conector recto 2147">
                <a:extLst>
                  <a:ext uri="{FF2B5EF4-FFF2-40B4-BE49-F238E27FC236}">
                    <a16:creationId xmlns:a16="http://schemas.microsoft.com/office/drawing/2014/main" id="{046FC810-740B-5EC6-8525-49E0E6B7411D}"/>
                  </a:ext>
                </a:extLst>
              </p:cNvPr>
              <p:cNvCxnSpPr>
                <a:cxnSpLocks/>
                <a:stCxn id="2164" idx="5"/>
                <a:endCxn id="2165" idx="2"/>
              </p:cNvCxnSpPr>
              <p:nvPr/>
            </p:nvCxnSpPr>
            <p:spPr>
              <a:xfrm>
                <a:off x="3741575" y="2652293"/>
                <a:ext cx="1656234" cy="73674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9" name="Conector recto 2148">
                <a:extLst>
                  <a:ext uri="{FF2B5EF4-FFF2-40B4-BE49-F238E27FC236}">
                    <a16:creationId xmlns:a16="http://schemas.microsoft.com/office/drawing/2014/main" id="{6B5703E7-39E6-0059-1E3F-AC06E745EC7C}"/>
                  </a:ext>
                </a:extLst>
              </p:cNvPr>
              <p:cNvCxnSpPr>
                <a:cxnSpLocks/>
                <a:stCxn id="2163" idx="6"/>
                <a:endCxn id="2168" idx="1"/>
              </p:cNvCxnSpPr>
              <p:nvPr/>
            </p:nvCxnSpPr>
            <p:spPr>
              <a:xfrm>
                <a:off x="6366000" y="462987"/>
                <a:ext cx="2143077" cy="212869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Conector recto 2149">
                <a:extLst>
                  <a:ext uri="{FF2B5EF4-FFF2-40B4-BE49-F238E27FC236}">
                    <a16:creationId xmlns:a16="http://schemas.microsoft.com/office/drawing/2014/main" id="{52E6781A-C4AC-B846-D4EB-6E12828AC021}"/>
                  </a:ext>
                </a:extLst>
              </p:cNvPr>
              <p:cNvCxnSpPr>
                <a:cxnSpLocks/>
                <a:stCxn id="2166" idx="7"/>
                <a:endCxn id="2168" idx="3"/>
              </p:cNvCxnSpPr>
              <p:nvPr/>
            </p:nvCxnSpPr>
            <p:spPr>
              <a:xfrm flipV="1">
                <a:off x="7779821" y="1057694"/>
                <a:ext cx="729256" cy="586556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1" name="Conector recto 2150">
                <a:extLst>
                  <a:ext uri="{FF2B5EF4-FFF2-40B4-BE49-F238E27FC236}">
                    <a16:creationId xmlns:a16="http://schemas.microsoft.com/office/drawing/2014/main" id="{F54AC661-1DA9-BFC8-D218-AA1CFFA6CD51}"/>
                  </a:ext>
                </a:extLst>
              </p:cNvPr>
              <p:cNvCxnSpPr>
                <a:cxnSpLocks/>
                <a:stCxn id="2162" idx="7"/>
                <a:endCxn id="2163" idx="4"/>
              </p:cNvCxnSpPr>
              <p:nvPr/>
            </p:nvCxnSpPr>
            <p:spPr>
              <a:xfrm flipV="1">
                <a:off x="5760698" y="732987"/>
                <a:ext cx="335302" cy="1012498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Conector recto 2151">
                <a:extLst>
                  <a:ext uri="{FF2B5EF4-FFF2-40B4-BE49-F238E27FC236}">
                    <a16:creationId xmlns:a16="http://schemas.microsoft.com/office/drawing/2014/main" id="{B5FB5027-48D6-0FAC-69CF-DD206BE16159}"/>
                  </a:ext>
                </a:extLst>
              </p:cNvPr>
              <p:cNvCxnSpPr>
                <a:cxnSpLocks/>
                <a:stCxn id="2162" idx="6"/>
                <a:endCxn id="2166" idx="2"/>
              </p:cNvCxnSpPr>
              <p:nvPr/>
            </p:nvCxnSpPr>
            <p:spPr>
              <a:xfrm flipV="1">
                <a:off x="5839779" y="1835169"/>
                <a:ext cx="1479123" cy="10123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Conector recto 2152">
                <a:extLst>
                  <a:ext uri="{FF2B5EF4-FFF2-40B4-BE49-F238E27FC236}">
                    <a16:creationId xmlns:a16="http://schemas.microsoft.com/office/drawing/2014/main" id="{2685C752-F638-9687-69A4-6DCEA7E3C257}"/>
                  </a:ext>
                </a:extLst>
              </p:cNvPr>
              <p:cNvCxnSpPr>
                <a:cxnSpLocks/>
                <a:stCxn id="2165" idx="6"/>
                <a:endCxn id="2167" idx="2"/>
              </p:cNvCxnSpPr>
              <p:nvPr/>
            </p:nvCxnSpPr>
            <p:spPr>
              <a:xfrm flipV="1">
                <a:off x="5937809" y="3312884"/>
                <a:ext cx="2762187" cy="7615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Conector recto 2153">
                <a:extLst>
                  <a:ext uri="{FF2B5EF4-FFF2-40B4-BE49-F238E27FC236}">
                    <a16:creationId xmlns:a16="http://schemas.microsoft.com/office/drawing/2014/main" id="{3EE3A61D-484A-CCC7-2583-FA8FA1AC21E3}"/>
                  </a:ext>
                </a:extLst>
              </p:cNvPr>
              <p:cNvCxnSpPr>
                <a:cxnSpLocks/>
                <a:stCxn id="2168" idx="5"/>
                <a:endCxn id="2160" idx="1"/>
              </p:cNvCxnSpPr>
              <p:nvPr/>
            </p:nvCxnSpPr>
            <p:spPr>
              <a:xfrm>
                <a:off x="8890915" y="1057694"/>
                <a:ext cx="1623083" cy="133657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5" name="Conector recto 2154">
                <a:extLst>
                  <a:ext uri="{FF2B5EF4-FFF2-40B4-BE49-F238E27FC236}">
                    <a16:creationId xmlns:a16="http://schemas.microsoft.com/office/drawing/2014/main" id="{3931A4EB-903D-0EDF-4BEE-E336E0E8E194}"/>
                  </a:ext>
                </a:extLst>
              </p:cNvPr>
              <p:cNvCxnSpPr>
                <a:cxnSpLocks/>
                <a:stCxn id="2166" idx="6"/>
                <a:endCxn id="2160" idx="2"/>
              </p:cNvCxnSpPr>
              <p:nvPr/>
            </p:nvCxnSpPr>
            <p:spPr>
              <a:xfrm>
                <a:off x="7858899" y="1835167"/>
                <a:ext cx="2576012" cy="75001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6" name="Conector recto 2155">
                <a:extLst>
                  <a:ext uri="{FF2B5EF4-FFF2-40B4-BE49-F238E27FC236}">
                    <a16:creationId xmlns:a16="http://schemas.microsoft.com/office/drawing/2014/main" id="{1D622316-0FB4-3073-CA6E-7B2458B95A35}"/>
                  </a:ext>
                </a:extLst>
              </p:cNvPr>
              <p:cNvCxnSpPr>
                <a:cxnSpLocks/>
                <a:stCxn id="2167" idx="6"/>
                <a:endCxn id="2160" idx="3"/>
              </p:cNvCxnSpPr>
              <p:nvPr/>
            </p:nvCxnSpPr>
            <p:spPr>
              <a:xfrm flipV="1">
                <a:off x="9239996" y="2776107"/>
                <a:ext cx="1274002" cy="53677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Conector recto 2156">
                <a:extLst>
                  <a:ext uri="{FF2B5EF4-FFF2-40B4-BE49-F238E27FC236}">
                    <a16:creationId xmlns:a16="http://schemas.microsoft.com/office/drawing/2014/main" id="{0A1AB0A0-4155-8A41-D4E7-7A863243209B}"/>
                  </a:ext>
                </a:extLst>
              </p:cNvPr>
              <p:cNvCxnSpPr>
                <a:cxnSpLocks/>
                <a:stCxn id="2166" idx="5"/>
                <a:endCxn id="2167" idx="1"/>
              </p:cNvCxnSpPr>
              <p:nvPr/>
            </p:nvCxnSpPr>
            <p:spPr>
              <a:xfrm>
                <a:off x="7779821" y="2026088"/>
                <a:ext cx="999256" cy="109587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Conector recto 2157">
                <a:extLst>
                  <a:ext uri="{FF2B5EF4-FFF2-40B4-BE49-F238E27FC236}">
                    <a16:creationId xmlns:a16="http://schemas.microsoft.com/office/drawing/2014/main" id="{CB74FFD1-7792-FE6F-873C-D227CB8A4E78}"/>
                  </a:ext>
                </a:extLst>
              </p:cNvPr>
              <p:cNvCxnSpPr>
                <a:cxnSpLocks/>
                <a:stCxn id="2165" idx="7"/>
                <a:endCxn id="2166" idx="3"/>
              </p:cNvCxnSpPr>
              <p:nvPr/>
            </p:nvCxnSpPr>
            <p:spPr>
              <a:xfrm flipV="1">
                <a:off x="5858728" y="2026088"/>
                <a:ext cx="1539255" cy="1172031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Elipse 2158">
                <a:extLst>
                  <a:ext uri="{FF2B5EF4-FFF2-40B4-BE49-F238E27FC236}">
                    <a16:creationId xmlns:a16="http://schemas.microsoft.com/office/drawing/2014/main" id="{C706B69E-7D89-5AA8-E9C7-3F56FF389AEB}"/>
                  </a:ext>
                </a:extLst>
              </p:cNvPr>
              <p:cNvSpPr/>
              <p:nvPr/>
            </p:nvSpPr>
            <p:spPr>
              <a:xfrm>
                <a:off x="2554940" y="125505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" b="1" dirty="0">
                    <a:solidFill>
                      <a:schemeClr val="tx1"/>
                    </a:solidFill>
                  </a:rPr>
                  <a:t>A</a:t>
                </a:r>
                <a:endParaRPr lang="es-AR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0" name="Elipse 2159">
                <a:extLst>
                  <a:ext uri="{FF2B5EF4-FFF2-40B4-BE49-F238E27FC236}">
                    <a16:creationId xmlns:a16="http://schemas.microsoft.com/office/drawing/2014/main" id="{DB675263-0F3E-4B6F-FC89-A407692AA781}"/>
                  </a:ext>
                </a:extLst>
              </p:cNvPr>
              <p:cNvSpPr/>
              <p:nvPr/>
            </p:nvSpPr>
            <p:spPr>
              <a:xfrm>
                <a:off x="10434917" y="231518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" b="1" dirty="0">
                    <a:solidFill>
                      <a:schemeClr val="tx1"/>
                    </a:solidFill>
                  </a:rPr>
                  <a:t>B</a:t>
                </a:r>
                <a:endParaRPr lang="es-AR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1" name="Elipse 2160">
                <a:extLst>
                  <a:ext uri="{FF2B5EF4-FFF2-40B4-BE49-F238E27FC236}">
                    <a16:creationId xmlns:a16="http://schemas.microsoft.com/office/drawing/2014/main" id="{A62212CC-BED4-32D1-41E7-CEFEE66672A7}"/>
                  </a:ext>
                </a:extLst>
              </p:cNvPr>
              <p:cNvSpPr/>
              <p:nvPr/>
            </p:nvSpPr>
            <p:spPr>
              <a:xfrm>
                <a:off x="3930801" y="154375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2" name="Elipse 2161">
                <a:extLst>
                  <a:ext uri="{FF2B5EF4-FFF2-40B4-BE49-F238E27FC236}">
                    <a16:creationId xmlns:a16="http://schemas.microsoft.com/office/drawing/2014/main" id="{A593DF71-D4B5-0E4A-AC0A-FCECEC1781EF}"/>
                  </a:ext>
                </a:extLst>
              </p:cNvPr>
              <p:cNvSpPr/>
              <p:nvPr/>
            </p:nvSpPr>
            <p:spPr>
              <a:xfrm>
                <a:off x="5299779" y="166640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3" name="Elipse 2162">
                <a:extLst>
                  <a:ext uri="{FF2B5EF4-FFF2-40B4-BE49-F238E27FC236}">
                    <a16:creationId xmlns:a16="http://schemas.microsoft.com/office/drawing/2014/main" id="{4936C74B-E532-ED2F-B4D8-DD6B2222848C}"/>
                  </a:ext>
                </a:extLst>
              </p:cNvPr>
              <p:cNvSpPr/>
              <p:nvPr/>
            </p:nvSpPr>
            <p:spPr>
              <a:xfrm>
                <a:off x="5826000" y="192987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4" name="Elipse 2163">
                <a:extLst>
                  <a:ext uri="{FF2B5EF4-FFF2-40B4-BE49-F238E27FC236}">
                    <a16:creationId xmlns:a16="http://schemas.microsoft.com/office/drawing/2014/main" id="{17A89955-6E83-6B3A-83BD-539C6F128EE6}"/>
                  </a:ext>
                </a:extLst>
              </p:cNvPr>
              <p:cNvSpPr/>
              <p:nvPr/>
            </p:nvSpPr>
            <p:spPr>
              <a:xfrm>
                <a:off x="3280656" y="219137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5" name="Elipse 2164">
                <a:extLst>
                  <a:ext uri="{FF2B5EF4-FFF2-40B4-BE49-F238E27FC236}">
                    <a16:creationId xmlns:a16="http://schemas.microsoft.com/office/drawing/2014/main" id="{B3A9DA55-DD44-86A9-0515-8E4C876CC46E}"/>
                  </a:ext>
                </a:extLst>
              </p:cNvPr>
              <p:cNvSpPr/>
              <p:nvPr/>
            </p:nvSpPr>
            <p:spPr>
              <a:xfrm>
                <a:off x="5397809" y="311903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6" name="Elipse 2165">
                <a:extLst>
                  <a:ext uri="{FF2B5EF4-FFF2-40B4-BE49-F238E27FC236}">
                    <a16:creationId xmlns:a16="http://schemas.microsoft.com/office/drawing/2014/main" id="{4DCE1C9B-B338-E6C7-D72C-DF65E7992C41}"/>
                  </a:ext>
                </a:extLst>
              </p:cNvPr>
              <p:cNvSpPr/>
              <p:nvPr/>
            </p:nvSpPr>
            <p:spPr>
              <a:xfrm>
                <a:off x="7318902" y="1565169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7" name="Elipse 2166">
                <a:extLst>
                  <a:ext uri="{FF2B5EF4-FFF2-40B4-BE49-F238E27FC236}">
                    <a16:creationId xmlns:a16="http://schemas.microsoft.com/office/drawing/2014/main" id="{27904D99-B32D-1A8D-4F17-74E5CF9CE048}"/>
                  </a:ext>
                </a:extLst>
              </p:cNvPr>
              <p:cNvSpPr/>
              <p:nvPr/>
            </p:nvSpPr>
            <p:spPr>
              <a:xfrm>
                <a:off x="8699996" y="304288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8" name="Elipse 2167">
                <a:extLst>
                  <a:ext uri="{FF2B5EF4-FFF2-40B4-BE49-F238E27FC236}">
                    <a16:creationId xmlns:a16="http://schemas.microsoft.com/office/drawing/2014/main" id="{A95A5CE0-4748-DA89-4750-4CFA304CACCD}"/>
                  </a:ext>
                </a:extLst>
              </p:cNvPr>
              <p:cNvSpPr/>
              <p:nvPr/>
            </p:nvSpPr>
            <p:spPr>
              <a:xfrm>
                <a:off x="8429996" y="596775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5" name="Grupo 2134">
              <a:extLst>
                <a:ext uri="{FF2B5EF4-FFF2-40B4-BE49-F238E27FC236}">
                  <a16:creationId xmlns:a16="http://schemas.microsoft.com/office/drawing/2014/main" id="{2F61903D-C95A-A0C7-20C8-B664423DD64E}"/>
                </a:ext>
              </a:extLst>
            </p:cNvPr>
            <p:cNvGrpSpPr/>
            <p:nvPr/>
          </p:nvGrpSpPr>
          <p:grpSpPr>
            <a:xfrm>
              <a:off x="1886105" y="2731271"/>
              <a:ext cx="576154" cy="576154"/>
              <a:chOff x="5033602" y="4240031"/>
              <a:chExt cx="576154" cy="576154"/>
            </a:xfrm>
          </p:grpSpPr>
          <p:pic>
            <p:nvPicPr>
              <p:cNvPr id="2137" name="Picture 6" descr="Datenbank Symbol in Streamline free icons">
                <a:extLst>
                  <a:ext uri="{FF2B5EF4-FFF2-40B4-BE49-F238E27FC236}">
                    <a16:creationId xmlns:a16="http://schemas.microsoft.com/office/drawing/2014/main" id="{01E2EF4B-CED1-24FB-9998-2B80B03ED4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1679" y="4240031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8" name="Picture 6" descr="Datenbank Symbol in Streamline free icons">
                <a:extLst>
                  <a:ext uri="{FF2B5EF4-FFF2-40B4-BE49-F238E27FC236}">
                    <a16:creationId xmlns:a16="http://schemas.microsoft.com/office/drawing/2014/main" id="{BB0A65BB-8993-FB44-4C38-259FB831C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3602" y="4240031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9" name="Picture 6" descr="Datenbank Symbol in Streamline free icons">
                <a:extLst>
                  <a:ext uri="{FF2B5EF4-FFF2-40B4-BE49-F238E27FC236}">
                    <a16:creationId xmlns:a16="http://schemas.microsoft.com/office/drawing/2014/main" id="{CDD08E5D-95CC-F952-7A6F-1DFBE23FD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40" y="4528108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36" name="Gráfico 2135">
              <a:extLst>
                <a:ext uri="{FF2B5EF4-FFF2-40B4-BE49-F238E27FC236}">
                  <a16:creationId xmlns:a16="http://schemas.microsoft.com/office/drawing/2014/main" id="{87B1A88C-67E2-287D-1307-82C16DE0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2565603" y="2804443"/>
              <a:ext cx="334869" cy="334869"/>
            </a:xfrm>
            <a:prstGeom prst="rect">
              <a:avLst/>
            </a:prstGeom>
          </p:spPr>
        </p:pic>
      </p:grpSp>
      <p:sp>
        <p:nvSpPr>
          <p:cNvPr id="2169" name="Flecha: a la derecha 2168">
            <a:extLst>
              <a:ext uri="{FF2B5EF4-FFF2-40B4-BE49-F238E27FC236}">
                <a16:creationId xmlns:a16="http://schemas.microsoft.com/office/drawing/2014/main" id="{A6D65346-2055-40D2-2ED7-A1AE2381E2C0}"/>
              </a:ext>
            </a:extLst>
          </p:cNvPr>
          <p:cNvSpPr/>
          <p:nvPr/>
        </p:nvSpPr>
        <p:spPr>
          <a:xfrm>
            <a:off x="4562475" y="3306480"/>
            <a:ext cx="2200275" cy="1446495"/>
          </a:xfrm>
          <a:prstGeom prst="rightArrow">
            <a:avLst/>
          </a:prstGeom>
          <a:solidFill>
            <a:srgbClr val="CDCD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200" name="Grupo 2199">
            <a:extLst>
              <a:ext uri="{FF2B5EF4-FFF2-40B4-BE49-F238E27FC236}">
                <a16:creationId xmlns:a16="http://schemas.microsoft.com/office/drawing/2014/main" id="{277723B7-AACD-319A-50E8-99967C8961F7}"/>
              </a:ext>
            </a:extLst>
          </p:cNvPr>
          <p:cNvGrpSpPr/>
          <p:nvPr/>
        </p:nvGrpSpPr>
        <p:grpSpPr>
          <a:xfrm>
            <a:off x="7625735" y="1019175"/>
            <a:ext cx="3524250" cy="4705350"/>
            <a:chOff x="7625735" y="1019175"/>
            <a:chExt cx="3524250" cy="4705350"/>
          </a:xfrm>
        </p:grpSpPr>
        <p:grpSp>
          <p:nvGrpSpPr>
            <p:cNvPr id="2177" name="Grupo 2176">
              <a:extLst>
                <a:ext uri="{FF2B5EF4-FFF2-40B4-BE49-F238E27FC236}">
                  <a16:creationId xmlns:a16="http://schemas.microsoft.com/office/drawing/2014/main" id="{24974BB3-B30D-EA66-5516-9F725D71AF37}"/>
                </a:ext>
              </a:extLst>
            </p:cNvPr>
            <p:cNvGrpSpPr/>
            <p:nvPr/>
          </p:nvGrpSpPr>
          <p:grpSpPr>
            <a:xfrm>
              <a:off x="7625735" y="1019175"/>
              <a:ext cx="3524250" cy="4705350"/>
              <a:chOff x="7625735" y="1019175"/>
              <a:chExt cx="3524250" cy="4705350"/>
            </a:xfrm>
          </p:grpSpPr>
          <p:sp>
            <p:nvSpPr>
              <p:cNvPr id="2173" name="Rectángulo: esquinas redondeadas 2172">
                <a:extLst>
                  <a:ext uri="{FF2B5EF4-FFF2-40B4-BE49-F238E27FC236}">
                    <a16:creationId xmlns:a16="http://schemas.microsoft.com/office/drawing/2014/main" id="{A242B309-2E16-7C8B-3212-ECED1645A6F1}"/>
                  </a:ext>
                </a:extLst>
              </p:cNvPr>
              <p:cNvSpPr/>
              <p:nvPr/>
            </p:nvSpPr>
            <p:spPr>
              <a:xfrm>
                <a:off x="7625735" y="1343025"/>
                <a:ext cx="3524250" cy="4381500"/>
              </a:xfrm>
              <a:prstGeom prst="roundRect">
                <a:avLst/>
              </a:prstGeom>
              <a:noFill/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75" name="Rectángulo: esquinas superiores redondeadas 2174">
                <a:extLst>
                  <a:ext uri="{FF2B5EF4-FFF2-40B4-BE49-F238E27FC236}">
                    <a16:creationId xmlns:a16="http://schemas.microsoft.com/office/drawing/2014/main" id="{98F525E9-16B4-B24E-6269-BA105AF14D1E}"/>
                  </a:ext>
                </a:extLst>
              </p:cNvPr>
              <p:cNvSpPr/>
              <p:nvPr/>
            </p:nvSpPr>
            <p:spPr>
              <a:xfrm flipV="1">
                <a:off x="8801180" y="1343025"/>
                <a:ext cx="1173355" cy="503205"/>
              </a:xfrm>
              <a:prstGeom prst="round2SameRect">
                <a:avLst/>
              </a:prstGeom>
              <a:noFill/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76" name="Rectángulo: esquinas superiores redondeadas 2175">
                <a:extLst>
                  <a:ext uri="{FF2B5EF4-FFF2-40B4-BE49-F238E27FC236}">
                    <a16:creationId xmlns:a16="http://schemas.microsoft.com/office/drawing/2014/main" id="{6CAF5E16-67D9-7C26-DB62-7EC13F4C6059}"/>
                  </a:ext>
                </a:extLst>
              </p:cNvPr>
              <p:cNvSpPr/>
              <p:nvPr/>
            </p:nvSpPr>
            <p:spPr>
              <a:xfrm>
                <a:off x="9030669" y="1019175"/>
                <a:ext cx="714375" cy="323850"/>
              </a:xfrm>
              <a:prstGeom prst="round2SameRect">
                <a:avLst/>
              </a:prstGeom>
              <a:solidFill>
                <a:srgbClr val="CDCDCD"/>
              </a:solidFill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2178" name="Elipse 2177">
              <a:extLst>
                <a:ext uri="{FF2B5EF4-FFF2-40B4-BE49-F238E27FC236}">
                  <a16:creationId xmlns:a16="http://schemas.microsoft.com/office/drawing/2014/main" id="{CAB227F6-BEEC-D559-7C57-10D086C1CC16}"/>
                </a:ext>
              </a:extLst>
            </p:cNvPr>
            <p:cNvSpPr/>
            <p:nvPr/>
          </p:nvSpPr>
          <p:spPr>
            <a:xfrm>
              <a:off x="9333856" y="1073100"/>
              <a:ext cx="108000" cy="108000"/>
            </a:xfrm>
            <a:prstGeom prst="ellipse">
              <a:avLst/>
            </a:prstGeom>
            <a:solidFill>
              <a:srgbClr val="0F3E52"/>
            </a:solidFill>
            <a:ln>
              <a:solidFill>
                <a:srgbClr val="0F3E5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183" name="Grupo 2182">
            <a:extLst>
              <a:ext uri="{FF2B5EF4-FFF2-40B4-BE49-F238E27FC236}">
                <a16:creationId xmlns:a16="http://schemas.microsoft.com/office/drawing/2014/main" id="{9D067A3F-F614-3535-1244-C6228A81692E}"/>
              </a:ext>
            </a:extLst>
          </p:cNvPr>
          <p:cNvGrpSpPr/>
          <p:nvPr/>
        </p:nvGrpSpPr>
        <p:grpSpPr>
          <a:xfrm>
            <a:off x="7914550" y="2130201"/>
            <a:ext cx="2583695" cy="430594"/>
            <a:chOff x="7914550" y="2130201"/>
            <a:chExt cx="2583695" cy="430594"/>
          </a:xfrm>
        </p:grpSpPr>
        <p:sp>
          <p:nvSpPr>
            <p:cNvPr id="2179" name="Rectángulo: esquinas redondeadas 2178">
              <a:extLst>
                <a:ext uri="{FF2B5EF4-FFF2-40B4-BE49-F238E27FC236}">
                  <a16:creationId xmlns:a16="http://schemas.microsoft.com/office/drawing/2014/main" id="{B0084349-FE0B-C8FC-5059-96FC0A7E45B0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81" name="Conector recto 2180">
              <a:extLst>
                <a:ext uri="{FF2B5EF4-FFF2-40B4-BE49-F238E27FC236}">
                  <a16:creationId xmlns:a16="http://schemas.microsoft.com/office/drawing/2014/main" id="{AE2F741C-72F2-CA59-90A0-3C8B53A0BC6B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82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2AAEDA78-CD44-8D5C-D929-FC03F484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1922130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upo 2185">
            <a:extLst>
              <a:ext uri="{FF2B5EF4-FFF2-40B4-BE49-F238E27FC236}">
                <a16:creationId xmlns:a16="http://schemas.microsoft.com/office/drawing/2014/main" id="{D02BBF03-2E7C-CAE7-2290-6F799B4B744B}"/>
              </a:ext>
            </a:extLst>
          </p:cNvPr>
          <p:cNvGrpSpPr/>
          <p:nvPr/>
        </p:nvGrpSpPr>
        <p:grpSpPr>
          <a:xfrm>
            <a:off x="7914550" y="2874847"/>
            <a:ext cx="2583695" cy="430594"/>
            <a:chOff x="7914550" y="2130201"/>
            <a:chExt cx="2583695" cy="430594"/>
          </a:xfrm>
        </p:grpSpPr>
        <p:sp>
          <p:nvSpPr>
            <p:cNvPr id="2188" name="Rectángulo: esquinas redondeadas 2187">
              <a:extLst>
                <a:ext uri="{FF2B5EF4-FFF2-40B4-BE49-F238E27FC236}">
                  <a16:creationId xmlns:a16="http://schemas.microsoft.com/office/drawing/2014/main" id="{DE7DDA8E-0DAE-8AC7-7A8E-4C72D1253C37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89" name="Conector recto 2188">
              <a:extLst>
                <a:ext uri="{FF2B5EF4-FFF2-40B4-BE49-F238E27FC236}">
                  <a16:creationId xmlns:a16="http://schemas.microsoft.com/office/drawing/2014/main" id="{AA4077A5-A371-5EA6-1163-895C840BE924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87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D7CDAE8C-DA4C-AD73-1ACE-A944786E5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2666776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1" name="Grupo 2190">
            <a:extLst>
              <a:ext uri="{FF2B5EF4-FFF2-40B4-BE49-F238E27FC236}">
                <a16:creationId xmlns:a16="http://schemas.microsoft.com/office/drawing/2014/main" id="{85187A3D-45CD-EB83-366C-748A77835205}"/>
              </a:ext>
            </a:extLst>
          </p:cNvPr>
          <p:cNvGrpSpPr/>
          <p:nvPr/>
        </p:nvGrpSpPr>
        <p:grpSpPr>
          <a:xfrm>
            <a:off x="7914550" y="3560926"/>
            <a:ext cx="2583695" cy="430594"/>
            <a:chOff x="7914550" y="2130201"/>
            <a:chExt cx="2583695" cy="430594"/>
          </a:xfrm>
        </p:grpSpPr>
        <p:sp>
          <p:nvSpPr>
            <p:cNvPr id="2193" name="Rectángulo: esquinas redondeadas 2192">
              <a:extLst>
                <a:ext uri="{FF2B5EF4-FFF2-40B4-BE49-F238E27FC236}">
                  <a16:creationId xmlns:a16="http://schemas.microsoft.com/office/drawing/2014/main" id="{9464AF5A-73CE-4C56-2B81-2E306576B567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94" name="Conector recto 2193">
              <a:extLst>
                <a:ext uri="{FF2B5EF4-FFF2-40B4-BE49-F238E27FC236}">
                  <a16:creationId xmlns:a16="http://schemas.microsoft.com/office/drawing/2014/main" id="{CEB64CE4-2930-B3E0-C6F4-F2B113046A21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2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0CEE9F09-B8ED-2038-D3B1-BF1CD0DD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3352855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6" name="Grupo 2195">
            <a:extLst>
              <a:ext uri="{FF2B5EF4-FFF2-40B4-BE49-F238E27FC236}">
                <a16:creationId xmlns:a16="http://schemas.microsoft.com/office/drawing/2014/main" id="{681696D1-6751-F7BE-735D-1A7AF0B66E1C}"/>
              </a:ext>
            </a:extLst>
          </p:cNvPr>
          <p:cNvGrpSpPr/>
          <p:nvPr/>
        </p:nvGrpSpPr>
        <p:grpSpPr>
          <a:xfrm>
            <a:off x="7914550" y="4258157"/>
            <a:ext cx="2583695" cy="430594"/>
            <a:chOff x="7914550" y="2130201"/>
            <a:chExt cx="2583695" cy="430594"/>
          </a:xfrm>
        </p:grpSpPr>
        <p:sp>
          <p:nvSpPr>
            <p:cNvPr id="2198" name="Rectángulo: esquinas redondeadas 2197">
              <a:extLst>
                <a:ext uri="{FF2B5EF4-FFF2-40B4-BE49-F238E27FC236}">
                  <a16:creationId xmlns:a16="http://schemas.microsoft.com/office/drawing/2014/main" id="{55B6371A-28AC-B541-C7D8-1EAD64C04ACA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99" name="Conector recto 2198">
              <a:extLst>
                <a:ext uri="{FF2B5EF4-FFF2-40B4-BE49-F238E27FC236}">
                  <a16:creationId xmlns:a16="http://schemas.microsoft.com/office/drawing/2014/main" id="{CAF224F4-10F2-A399-511F-E236CFDE553E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7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0F7FACEC-189B-E1C4-00A6-9648B867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4050086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05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evaluamos los algoritmos?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Modelar los datos para el testing.</a:t>
            </a:r>
          </a:p>
        </p:txBody>
      </p:sp>
    </p:spTree>
    <p:extLst>
      <p:ext uri="{BB962C8B-B14F-4D97-AF65-F5344CB8AC3E}">
        <p14:creationId xmlns:p14="http://schemas.microsoft.com/office/powerpoint/2010/main" val="1979527793"/>
      </p:ext>
    </p:extLst>
  </p:cSld>
  <p:clrMapOvr>
    <a:masterClrMapping/>
  </p:clrMapOvr>
  <p:transition spd="slow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9" name="Grupo 4378">
            <a:extLst>
              <a:ext uri="{FF2B5EF4-FFF2-40B4-BE49-F238E27FC236}">
                <a16:creationId xmlns:a16="http://schemas.microsoft.com/office/drawing/2014/main" id="{FE9EC436-791B-FB76-29C3-A4A72A2A05E1}"/>
              </a:ext>
            </a:extLst>
          </p:cNvPr>
          <p:cNvGrpSpPr/>
          <p:nvPr/>
        </p:nvGrpSpPr>
        <p:grpSpPr>
          <a:xfrm>
            <a:off x="2576580" y="0"/>
            <a:ext cx="7038840" cy="6858000"/>
            <a:chOff x="2576580" y="0"/>
            <a:chExt cx="7038840" cy="6858000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4B5669A5-A1D0-9479-E815-0D52A481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580" y="0"/>
              <a:ext cx="7038840" cy="6858000"/>
            </a:xfrm>
            <a:prstGeom prst="rect">
              <a:avLst/>
            </a:prstGeom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D530315-AEC5-7EF8-A997-E4C127DBAF3C}"/>
                </a:ext>
              </a:extLst>
            </p:cNvPr>
            <p:cNvSpPr/>
            <p:nvPr/>
          </p:nvSpPr>
          <p:spPr>
            <a:xfrm>
              <a:off x="3603290" y="4541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A507218-FDC9-A9FF-649A-8545EFA7B1DE}"/>
                </a:ext>
              </a:extLst>
            </p:cNvPr>
            <p:cNvSpPr/>
            <p:nvPr/>
          </p:nvSpPr>
          <p:spPr>
            <a:xfrm>
              <a:off x="3596438" y="4757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1147A37-CA73-79D5-983A-C47BD13650D5}"/>
                </a:ext>
              </a:extLst>
            </p:cNvPr>
            <p:cNvSpPr/>
            <p:nvPr/>
          </p:nvSpPr>
          <p:spPr>
            <a:xfrm>
              <a:off x="4081921" y="4622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EFAD82E-111D-B65C-8080-EEA7C7BC8B15}"/>
                </a:ext>
              </a:extLst>
            </p:cNvPr>
            <p:cNvSpPr/>
            <p:nvPr/>
          </p:nvSpPr>
          <p:spPr>
            <a:xfrm>
              <a:off x="4322427" y="4613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DF0ADD87-8F08-4008-8ECD-59BFD05405CB}"/>
                </a:ext>
              </a:extLst>
            </p:cNvPr>
            <p:cNvSpPr/>
            <p:nvPr/>
          </p:nvSpPr>
          <p:spPr>
            <a:xfrm>
              <a:off x="4760296" y="476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A214FC0-F988-26AE-6F89-9D7E3B911F2B}"/>
                </a:ext>
              </a:extLst>
            </p:cNvPr>
            <p:cNvSpPr/>
            <p:nvPr/>
          </p:nvSpPr>
          <p:spPr>
            <a:xfrm>
              <a:off x="4989178" y="5071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19E9D863-EC84-BA45-9181-0475EFB122DA}"/>
                </a:ext>
              </a:extLst>
            </p:cNvPr>
            <p:cNvSpPr/>
            <p:nvPr/>
          </p:nvSpPr>
          <p:spPr>
            <a:xfrm>
              <a:off x="3810459" y="4635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6772C19B-832E-9D51-A616-A59A670EB500}"/>
                </a:ext>
              </a:extLst>
            </p:cNvPr>
            <p:cNvSpPr/>
            <p:nvPr/>
          </p:nvSpPr>
          <p:spPr>
            <a:xfrm>
              <a:off x="4562933" y="4613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E554A36-3102-53FA-B812-786105B56ED0}"/>
                </a:ext>
              </a:extLst>
            </p:cNvPr>
            <p:cNvSpPr/>
            <p:nvPr/>
          </p:nvSpPr>
          <p:spPr>
            <a:xfrm>
              <a:off x="4796296" y="4469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13C76E2-D142-949F-64A4-B569EE4AEC31}"/>
                </a:ext>
              </a:extLst>
            </p:cNvPr>
            <p:cNvSpPr/>
            <p:nvPr/>
          </p:nvSpPr>
          <p:spPr>
            <a:xfrm>
              <a:off x="3088940" y="59087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CF124CF-BD19-C9E6-30AF-F3EE930C7D30}"/>
                </a:ext>
              </a:extLst>
            </p:cNvPr>
            <p:cNvSpPr/>
            <p:nvPr/>
          </p:nvSpPr>
          <p:spPr>
            <a:xfrm>
              <a:off x="3684430" y="48991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2EA2FD-1C19-B5A5-874F-C760AA2096F3}"/>
                </a:ext>
              </a:extLst>
            </p:cNvPr>
            <p:cNvSpPr/>
            <p:nvPr/>
          </p:nvSpPr>
          <p:spPr>
            <a:xfrm>
              <a:off x="4158238" y="48081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58FC067-EECD-C7A2-7CFB-9F4BB2BBFA55}"/>
                </a:ext>
              </a:extLst>
            </p:cNvPr>
            <p:cNvSpPr/>
            <p:nvPr/>
          </p:nvSpPr>
          <p:spPr>
            <a:xfrm>
              <a:off x="4417406" y="4829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04D61D6-E7A3-36E8-D619-D398D6FFFB00}"/>
                </a:ext>
              </a:extLst>
            </p:cNvPr>
            <p:cNvSpPr/>
            <p:nvPr/>
          </p:nvSpPr>
          <p:spPr>
            <a:xfrm>
              <a:off x="3881470" y="53046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CF24AC-B4EB-122A-DC00-EE356964A0F8}"/>
                </a:ext>
              </a:extLst>
            </p:cNvPr>
            <p:cNvSpPr/>
            <p:nvPr/>
          </p:nvSpPr>
          <p:spPr>
            <a:xfrm>
              <a:off x="3609365" y="5143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BF3E6FA0-CBD3-9F72-8AAF-A995A6D4F89B}"/>
                </a:ext>
              </a:extLst>
            </p:cNvPr>
            <p:cNvSpPr/>
            <p:nvPr/>
          </p:nvSpPr>
          <p:spPr>
            <a:xfrm>
              <a:off x="4339555" y="4999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6" name="Elipse 4095">
              <a:extLst>
                <a:ext uri="{FF2B5EF4-FFF2-40B4-BE49-F238E27FC236}">
                  <a16:creationId xmlns:a16="http://schemas.microsoft.com/office/drawing/2014/main" id="{2BC76921-889F-147F-7C57-581F37D52A4B}"/>
                </a:ext>
              </a:extLst>
            </p:cNvPr>
            <p:cNvSpPr/>
            <p:nvPr/>
          </p:nvSpPr>
          <p:spPr>
            <a:xfrm>
              <a:off x="3612430" y="5387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7" name="Elipse 4096">
              <a:extLst>
                <a:ext uri="{FF2B5EF4-FFF2-40B4-BE49-F238E27FC236}">
                  <a16:creationId xmlns:a16="http://schemas.microsoft.com/office/drawing/2014/main" id="{C46A4CE9-D1D4-C2A3-2D8F-F76A1C3371EA}"/>
                </a:ext>
              </a:extLst>
            </p:cNvPr>
            <p:cNvSpPr/>
            <p:nvPr/>
          </p:nvSpPr>
          <p:spPr>
            <a:xfrm>
              <a:off x="4092360" y="50722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9" name="Elipse 4098">
              <a:extLst>
                <a:ext uri="{FF2B5EF4-FFF2-40B4-BE49-F238E27FC236}">
                  <a16:creationId xmlns:a16="http://schemas.microsoft.com/office/drawing/2014/main" id="{034E595B-BE97-D54A-71BF-453350691FCB}"/>
                </a:ext>
              </a:extLst>
            </p:cNvPr>
            <p:cNvSpPr/>
            <p:nvPr/>
          </p:nvSpPr>
          <p:spPr>
            <a:xfrm>
              <a:off x="3455653" y="58083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1" name="Elipse 4100">
              <a:extLst>
                <a:ext uri="{FF2B5EF4-FFF2-40B4-BE49-F238E27FC236}">
                  <a16:creationId xmlns:a16="http://schemas.microsoft.com/office/drawing/2014/main" id="{EDF010CE-A879-00EF-3B48-A15AD38A4BE2}"/>
                </a:ext>
              </a:extLst>
            </p:cNvPr>
            <p:cNvSpPr/>
            <p:nvPr/>
          </p:nvSpPr>
          <p:spPr>
            <a:xfrm>
              <a:off x="3896816" y="50979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3" name="Elipse 4102">
              <a:extLst>
                <a:ext uri="{FF2B5EF4-FFF2-40B4-BE49-F238E27FC236}">
                  <a16:creationId xmlns:a16="http://schemas.microsoft.com/office/drawing/2014/main" id="{2537C7BE-A599-6860-0FBA-60A045FB5EE4}"/>
                </a:ext>
              </a:extLst>
            </p:cNvPr>
            <p:cNvSpPr/>
            <p:nvPr/>
          </p:nvSpPr>
          <p:spPr>
            <a:xfrm>
              <a:off x="4243681" y="52326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4" name="Elipse 4103">
              <a:extLst>
                <a:ext uri="{FF2B5EF4-FFF2-40B4-BE49-F238E27FC236}">
                  <a16:creationId xmlns:a16="http://schemas.microsoft.com/office/drawing/2014/main" id="{D45EC35C-36D1-87B5-3F63-B75D0F11DF34}"/>
                </a:ext>
              </a:extLst>
            </p:cNvPr>
            <p:cNvSpPr/>
            <p:nvPr/>
          </p:nvSpPr>
          <p:spPr>
            <a:xfrm>
              <a:off x="4092360" y="5423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5" name="Elipse 4104">
              <a:extLst>
                <a:ext uri="{FF2B5EF4-FFF2-40B4-BE49-F238E27FC236}">
                  <a16:creationId xmlns:a16="http://schemas.microsoft.com/office/drawing/2014/main" id="{F4EDB181-494A-D927-8AED-5CDCD60CD6EE}"/>
                </a:ext>
              </a:extLst>
            </p:cNvPr>
            <p:cNvSpPr/>
            <p:nvPr/>
          </p:nvSpPr>
          <p:spPr>
            <a:xfrm>
              <a:off x="4546901" y="54610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6" name="Elipse 4105">
              <a:extLst>
                <a:ext uri="{FF2B5EF4-FFF2-40B4-BE49-F238E27FC236}">
                  <a16:creationId xmlns:a16="http://schemas.microsoft.com/office/drawing/2014/main" id="{7687A3D0-6CF0-8B52-62D5-0222C5623247}"/>
                </a:ext>
              </a:extLst>
            </p:cNvPr>
            <p:cNvSpPr/>
            <p:nvPr/>
          </p:nvSpPr>
          <p:spPr>
            <a:xfrm>
              <a:off x="4725215" y="54610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7" name="Elipse 4106">
              <a:extLst>
                <a:ext uri="{FF2B5EF4-FFF2-40B4-BE49-F238E27FC236}">
                  <a16:creationId xmlns:a16="http://schemas.microsoft.com/office/drawing/2014/main" id="{F29D5E83-BD43-74D7-29BB-12A9B39C7A6F}"/>
                </a:ext>
              </a:extLst>
            </p:cNvPr>
            <p:cNvSpPr/>
            <p:nvPr/>
          </p:nvSpPr>
          <p:spPr>
            <a:xfrm>
              <a:off x="4796296" y="5215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8" name="Elipse 4107">
              <a:extLst>
                <a:ext uri="{FF2B5EF4-FFF2-40B4-BE49-F238E27FC236}">
                  <a16:creationId xmlns:a16="http://schemas.microsoft.com/office/drawing/2014/main" id="{D02AE0EA-DCCC-4801-9A75-39BB760CD912}"/>
                </a:ext>
              </a:extLst>
            </p:cNvPr>
            <p:cNvSpPr/>
            <p:nvPr/>
          </p:nvSpPr>
          <p:spPr>
            <a:xfrm>
              <a:off x="4560449" y="5175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9" name="Elipse 4108">
              <a:extLst>
                <a:ext uri="{FF2B5EF4-FFF2-40B4-BE49-F238E27FC236}">
                  <a16:creationId xmlns:a16="http://schemas.microsoft.com/office/drawing/2014/main" id="{A41514CB-78D3-D8E7-A72E-9879A58D9A4A}"/>
                </a:ext>
              </a:extLst>
            </p:cNvPr>
            <p:cNvSpPr/>
            <p:nvPr/>
          </p:nvSpPr>
          <p:spPr>
            <a:xfrm>
              <a:off x="4784625" y="49907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0" name="Elipse 4109">
              <a:extLst>
                <a:ext uri="{FF2B5EF4-FFF2-40B4-BE49-F238E27FC236}">
                  <a16:creationId xmlns:a16="http://schemas.microsoft.com/office/drawing/2014/main" id="{56FA27A3-3912-FEC6-314A-3675FA6EAE27}"/>
                </a:ext>
              </a:extLst>
            </p:cNvPr>
            <p:cNvSpPr/>
            <p:nvPr/>
          </p:nvSpPr>
          <p:spPr>
            <a:xfrm>
              <a:off x="4303555" y="54437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1" name="Elipse 4110">
              <a:extLst>
                <a:ext uri="{FF2B5EF4-FFF2-40B4-BE49-F238E27FC236}">
                  <a16:creationId xmlns:a16="http://schemas.microsoft.com/office/drawing/2014/main" id="{448292A9-43E7-1F5C-69A3-5509CBB54C2C}"/>
                </a:ext>
              </a:extLst>
            </p:cNvPr>
            <p:cNvSpPr/>
            <p:nvPr/>
          </p:nvSpPr>
          <p:spPr>
            <a:xfrm>
              <a:off x="4268398" y="56681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2" name="Elipse 4111">
              <a:extLst>
                <a:ext uri="{FF2B5EF4-FFF2-40B4-BE49-F238E27FC236}">
                  <a16:creationId xmlns:a16="http://schemas.microsoft.com/office/drawing/2014/main" id="{AF6EEC93-3A02-25E9-12BA-EBEE1D8B7D9E}"/>
                </a:ext>
              </a:extLst>
            </p:cNvPr>
            <p:cNvSpPr/>
            <p:nvPr/>
          </p:nvSpPr>
          <p:spPr>
            <a:xfrm>
              <a:off x="3551381" y="5962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3" name="Elipse 4112">
              <a:extLst>
                <a:ext uri="{FF2B5EF4-FFF2-40B4-BE49-F238E27FC236}">
                  <a16:creationId xmlns:a16="http://schemas.microsoft.com/office/drawing/2014/main" id="{127BC6DB-2274-DD51-AF2E-FA50F2FA1B05}"/>
                </a:ext>
              </a:extLst>
            </p:cNvPr>
            <p:cNvSpPr/>
            <p:nvPr/>
          </p:nvSpPr>
          <p:spPr>
            <a:xfrm>
              <a:off x="3121835" y="6446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4" name="Elipse 4113">
              <a:extLst>
                <a:ext uri="{FF2B5EF4-FFF2-40B4-BE49-F238E27FC236}">
                  <a16:creationId xmlns:a16="http://schemas.microsoft.com/office/drawing/2014/main" id="{85582E84-4C4C-3270-76A2-41F5C045697A}"/>
                </a:ext>
              </a:extLst>
            </p:cNvPr>
            <p:cNvSpPr/>
            <p:nvPr/>
          </p:nvSpPr>
          <p:spPr>
            <a:xfrm>
              <a:off x="2915848" y="65492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5" name="Elipse 4114">
              <a:extLst>
                <a:ext uri="{FF2B5EF4-FFF2-40B4-BE49-F238E27FC236}">
                  <a16:creationId xmlns:a16="http://schemas.microsoft.com/office/drawing/2014/main" id="{D502C330-26E8-6A5F-6A7C-16C45798DC54}"/>
                </a:ext>
              </a:extLst>
            </p:cNvPr>
            <p:cNvSpPr/>
            <p:nvPr/>
          </p:nvSpPr>
          <p:spPr>
            <a:xfrm>
              <a:off x="3560438" y="56681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6" name="Elipse 4115">
              <a:extLst>
                <a:ext uri="{FF2B5EF4-FFF2-40B4-BE49-F238E27FC236}">
                  <a16:creationId xmlns:a16="http://schemas.microsoft.com/office/drawing/2014/main" id="{268C828E-687D-F810-C4A7-96B253D478C0}"/>
                </a:ext>
              </a:extLst>
            </p:cNvPr>
            <p:cNvSpPr/>
            <p:nvPr/>
          </p:nvSpPr>
          <p:spPr>
            <a:xfrm>
              <a:off x="3612430" y="61778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7" name="Elipse 4116">
              <a:extLst>
                <a:ext uri="{FF2B5EF4-FFF2-40B4-BE49-F238E27FC236}">
                  <a16:creationId xmlns:a16="http://schemas.microsoft.com/office/drawing/2014/main" id="{1BC6C011-69D3-08B1-7AEF-D9FF065A1211}"/>
                </a:ext>
              </a:extLst>
            </p:cNvPr>
            <p:cNvSpPr/>
            <p:nvPr/>
          </p:nvSpPr>
          <p:spPr>
            <a:xfrm>
              <a:off x="3306373" y="5998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8" name="Elipse 4117">
              <a:extLst>
                <a:ext uri="{FF2B5EF4-FFF2-40B4-BE49-F238E27FC236}">
                  <a16:creationId xmlns:a16="http://schemas.microsoft.com/office/drawing/2014/main" id="{D00517B8-BB23-54E7-D763-5EDD9863A9B5}"/>
                </a:ext>
              </a:extLst>
            </p:cNvPr>
            <p:cNvSpPr/>
            <p:nvPr/>
          </p:nvSpPr>
          <p:spPr>
            <a:xfrm>
              <a:off x="3202458" y="62031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9" name="Elipse 4118">
              <a:extLst>
                <a:ext uri="{FF2B5EF4-FFF2-40B4-BE49-F238E27FC236}">
                  <a16:creationId xmlns:a16="http://schemas.microsoft.com/office/drawing/2014/main" id="{64751A16-1761-3EAE-88AF-4EF4727EA399}"/>
                </a:ext>
              </a:extLst>
            </p:cNvPr>
            <p:cNvSpPr/>
            <p:nvPr/>
          </p:nvSpPr>
          <p:spPr>
            <a:xfrm>
              <a:off x="3419653" y="63331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0" name="Elipse 4119">
              <a:extLst>
                <a:ext uri="{FF2B5EF4-FFF2-40B4-BE49-F238E27FC236}">
                  <a16:creationId xmlns:a16="http://schemas.microsoft.com/office/drawing/2014/main" id="{D01909F7-B734-6AF4-A570-420527D01E83}"/>
                </a:ext>
              </a:extLst>
            </p:cNvPr>
            <p:cNvSpPr/>
            <p:nvPr/>
          </p:nvSpPr>
          <p:spPr>
            <a:xfrm>
              <a:off x="3949176" y="56568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1" name="Elipse 4120">
              <a:extLst>
                <a:ext uri="{FF2B5EF4-FFF2-40B4-BE49-F238E27FC236}">
                  <a16:creationId xmlns:a16="http://schemas.microsoft.com/office/drawing/2014/main" id="{61E4293C-15A8-EAB4-071A-3C2A5321D6B0}"/>
                </a:ext>
              </a:extLst>
            </p:cNvPr>
            <p:cNvSpPr/>
            <p:nvPr/>
          </p:nvSpPr>
          <p:spPr>
            <a:xfrm>
              <a:off x="3926590" y="58652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2" name="Elipse 4121">
              <a:extLst>
                <a:ext uri="{FF2B5EF4-FFF2-40B4-BE49-F238E27FC236}">
                  <a16:creationId xmlns:a16="http://schemas.microsoft.com/office/drawing/2014/main" id="{5CEE6AF5-D02E-1FA0-7370-5B1DE42BAD0F}"/>
                </a:ext>
              </a:extLst>
            </p:cNvPr>
            <p:cNvSpPr/>
            <p:nvPr/>
          </p:nvSpPr>
          <p:spPr>
            <a:xfrm>
              <a:off x="3700994" y="59025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3" name="Elipse 4122">
              <a:extLst>
                <a:ext uri="{FF2B5EF4-FFF2-40B4-BE49-F238E27FC236}">
                  <a16:creationId xmlns:a16="http://schemas.microsoft.com/office/drawing/2014/main" id="{701C136C-09CD-FDF7-E7B2-585353FDBB39}"/>
                </a:ext>
              </a:extLst>
            </p:cNvPr>
            <p:cNvSpPr/>
            <p:nvPr/>
          </p:nvSpPr>
          <p:spPr>
            <a:xfrm>
              <a:off x="3839805" y="6089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4" name="Elipse 4123">
              <a:extLst>
                <a:ext uri="{FF2B5EF4-FFF2-40B4-BE49-F238E27FC236}">
                  <a16:creationId xmlns:a16="http://schemas.microsoft.com/office/drawing/2014/main" id="{004CD6BC-53E5-FBC0-2732-7D6CC660B73A}"/>
                </a:ext>
              </a:extLst>
            </p:cNvPr>
            <p:cNvSpPr/>
            <p:nvPr/>
          </p:nvSpPr>
          <p:spPr>
            <a:xfrm>
              <a:off x="4117921" y="58050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5" name="Elipse 4124">
              <a:extLst>
                <a:ext uri="{FF2B5EF4-FFF2-40B4-BE49-F238E27FC236}">
                  <a16:creationId xmlns:a16="http://schemas.microsoft.com/office/drawing/2014/main" id="{73086C82-31C3-2FA4-5556-FC0CFD6EC9FC}"/>
                </a:ext>
              </a:extLst>
            </p:cNvPr>
            <p:cNvSpPr/>
            <p:nvPr/>
          </p:nvSpPr>
          <p:spPr>
            <a:xfrm>
              <a:off x="4420798" y="58205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6" name="Elipse 4125">
              <a:extLst>
                <a:ext uri="{FF2B5EF4-FFF2-40B4-BE49-F238E27FC236}">
                  <a16:creationId xmlns:a16="http://schemas.microsoft.com/office/drawing/2014/main" id="{18B72EA2-1932-32D8-8793-F9EFB1EEEFCF}"/>
                </a:ext>
              </a:extLst>
            </p:cNvPr>
            <p:cNvSpPr/>
            <p:nvPr/>
          </p:nvSpPr>
          <p:spPr>
            <a:xfrm>
              <a:off x="4444517" y="56273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8" name="Elipse 4127">
              <a:extLst>
                <a:ext uri="{FF2B5EF4-FFF2-40B4-BE49-F238E27FC236}">
                  <a16:creationId xmlns:a16="http://schemas.microsoft.com/office/drawing/2014/main" id="{9662F01A-F271-58A6-A940-548DFEED71EA}"/>
                </a:ext>
              </a:extLst>
            </p:cNvPr>
            <p:cNvSpPr/>
            <p:nvPr/>
          </p:nvSpPr>
          <p:spPr>
            <a:xfrm>
              <a:off x="6875867" y="3270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9" name="Elipse 4128">
              <a:extLst>
                <a:ext uri="{FF2B5EF4-FFF2-40B4-BE49-F238E27FC236}">
                  <a16:creationId xmlns:a16="http://schemas.microsoft.com/office/drawing/2014/main" id="{4903D32D-6991-8594-2470-DA6E829A951F}"/>
                </a:ext>
              </a:extLst>
            </p:cNvPr>
            <p:cNvSpPr/>
            <p:nvPr/>
          </p:nvSpPr>
          <p:spPr>
            <a:xfrm>
              <a:off x="7106849" y="4048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0" name="Elipse 4129">
              <a:extLst>
                <a:ext uri="{FF2B5EF4-FFF2-40B4-BE49-F238E27FC236}">
                  <a16:creationId xmlns:a16="http://schemas.microsoft.com/office/drawing/2014/main" id="{B537845F-9D54-A49F-128B-AF826C77DBC2}"/>
                </a:ext>
              </a:extLst>
            </p:cNvPr>
            <p:cNvSpPr/>
            <p:nvPr/>
          </p:nvSpPr>
          <p:spPr>
            <a:xfrm>
              <a:off x="7571192" y="4636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1" name="Elipse 4130">
              <a:extLst>
                <a:ext uri="{FF2B5EF4-FFF2-40B4-BE49-F238E27FC236}">
                  <a16:creationId xmlns:a16="http://schemas.microsoft.com/office/drawing/2014/main" id="{312AAD0D-6CDB-78EB-5F2E-7A80D36F468B}"/>
                </a:ext>
              </a:extLst>
            </p:cNvPr>
            <p:cNvSpPr/>
            <p:nvPr/>
          </p:nvSpPr>
          <p:spPr>
            <a:xfrm>
              <a:off x="6839867" y="553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2" name="Elipse 4131">
              <a:extLst>
                <a:ext uri="{FF2B5EF4-FFF2-40B4-BE49-F238E27FC236}">
                  <a16:creationId xmlns:a16="http://schemas.microsoft.com/office/drawing/2014/main" id="{599905C9-5356-6CBE-4DF8-55556C9A0592}"/>
                </a:ext>
              </a:extLst>
            </p:cNvPr>
            <p:cNvSpPr/>
            <p:nvPr/>
          </p:nvSpPr>
          <p:spPr>
            <a:xfrm>
              <a:off x="7259249" y="553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3" name="Elipse 4132">
              <a:extLst>
                <a:ext uri="{FF2B5EF4-FFF2-40B4-BE49-F238E27FC236}">
                  <a16:creationId xmlns:a16="http://schemas.microsoft.com/office/drawing/2014/main" id="{12C7A316-99BB-6BFD-5154-0BEBE483E582}"/>
                </a:ext>
              </a:extLst>
            </p:cNvPr>
            <p:cNvSpPr/>
            <p:nvPr/>
          </p:nvSpPr>
          <p:spPr>
            <a:xfrm>
              <a:off x="7019660" y="5616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4" name="Elipse 4133">
              <a:extLst>
                <a:ext uri="{FF2B5EF4-FFF2-40B4-BE49-F238E27FC236}">
                  <a16:creationId xmlns:a16="http://schemas.microsoft.com/office/drawing/2014/main" id="{07533883-3809-DC80-7FB0-58C0191B2DCE}"/>
                </a:ext>
              </a:extLst>
            </p:cNvPr>
            <p:cNvSpPr/>
            <p:nvPr/>
          </p:nvSpPr>
          <p:spPr>
            <a:xfrm>
              <a:off x="7464036" y="6582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5" name="Elipse 4134">
              <a:extLst>
                <a:ext uri="{FF2B5EF4-FFF2-40B4-BE49-F238E27FC236}">
                  <a16:creationId xmlns:a16="http://schemas.microsoft.com/office/drawing/2014/main" id="{D79D4604-4F50-E553-A4BC-1871105E71EF}"/>
                </a:ext>
              </a:extLst>
            </p:cNvPr>
            <p:cNvSpPr/>
            <p:nvPr/>
          </p:nvSpPr>
          <p:spPr>
            <a:xfrm>
              <a:off x="7725974" y="7746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6" name="Elipse 4135">
              <a:extLst>
                <a:ext uri="{FF2B5EF4-FFF2-40B4-BE49-F238E27FC236}">
                  <a16:creationId xmlns:a16="http://schemas.microsoft.com/office/drawing/2014/main" id="{57E5409A-5871-D585-1970-F8F0D6710971}"/>
                </a:ext>
              </a:extLst>
            </p:cNvPr>
            <p:cNvSpPr/>
            <p:nvPr/>
          </p:nvSpPr>
          <p:spPr>
            <a:xfrm>
              <a:off x="6731128" y="16545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7" name="Elipse 4136">
              <a:extLst>
                <a:ext uri="{FF2B5EF4-FFF2-40B4-BE49-F238E27FC236}">
                  <a16:creationId xmlns:a16="http://schemas.microsoft.com/office/drawing/2014/main" id="{CDFCFF1E-1449-9C39-C9DB-2B029B195DEB}"/>
                </a:ext>
              </a:extLst>
            </p:cNvPr>
            <p:cNvSpPr/>
            <p:nvPr/>
          </p:nvSpPr>
          <p:spPr>
            <a:xfrm>
              <a:off x="7013202" y="1669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8" name="Elipse 4137">
              <a:extLst>
                <a:ext uri="{FF2B5EF4-FFF2-40B4-BE49-F238E27FC236}">
                  <a16:creationId xmlns:a16="http://schemas.microsoft.com/office/drawing/2014/main" id="{0EE9BCD7-D831-31D2-D8E9-D693399059E3}"/>
                </a:ext>
              </a:extLst>
            </p:cNvPr>
            <p:cNvSpPr/>
            <p:nvPr/>
          </p:nvSpPr>
          <p:spPr>
            <a:xfrm>
              <a:off x="8047161" y="8139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9" name="Elipse 4138">
              <a:extLst>
                <a:ext uri="{FF2B5EF4-FFF2-40B4-BE49-F238E27FC236}">
                  <a16:creationId xmlns:a16="http://schemas.microsoft.com/office/drawing/2014/main" id="{44FA9340-FBF3-7032-062F-3137C48EE554}"/>
                </a:ext>
              </a:extLst>
            </p:cNvPr>
            <p:cNvSpPr/>
            <p:nvPr/>
          </p:nvSpPr>
          <p:spPr>
            <a:xfrm>
              <a:off x="7019660" y="10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0" name="Elipse 4139">
              <a:extLst>
                <a:ext uri="{FF2B5EF4-FFF2-40B4-BE49-F238E27FC236}">
                  <a16:creationId xmlns:a16="http://schemas.microsoft.com/office/drawing/2014/main" id="{08E107E7-A604-65AC-268A-D6838ED8561C}"/>
                </a:ext>
              </a:extLst>
            </p:cNvPr>
            <p:cNvSpPr/>
            <p:nvPr/>
          </p:nvSpPr>
          <p:spPr>
            <a:xfrm>
              <a:off x="7055660" y="8753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1" name="Elipse 4140">
              <a:extLst>
                <a:ext uri="{FF2B5EF4-FFF2-40B4-BE49-F238E27FC236}">
                  <a16:creationId xmlns:a16="http://schemas.microsoft.com/office/drawing/2014/main" id="{4D3EFA14-1C77-38A7-FBD3-DC388789D30E}"/>
                </a:ext>
              </a:extLst>
            </p:cNvPr>
            <p:cNvSpPr/>
            <p:nvPr/>
          </p:nvSpPr>
          <p:spPr>
            <a:xfrm>
              <a:off x="7189866" y="7018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2" name="Elipse 4141">
              <a:extLst>
                <a:ext uri="{FF2B5EF4-FFF2-40B4-BE49-F238E27FC236}">
                  <a16:creationId xmlns:a16="http://schemas.microsoft.com/office/drawing/2014/main" id="{07A702CE-09D9-8056-663A-810CB9D9213C}"/>
                </a:ext>
              </a:extLst>
            </p:cNvPr>
            <p:cNvSpPr/>
            <p:nvPr/>
          </p:nvSpPr>
          <p:spPr>
            <a:xfrm>
              <a:off x="5853514" y="3949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3" name="Elipse 4142">
              <a:extLst>
                <a:ext uri="{FF2B5EF4-FFF2-40B4-BE49-F238E27FC236}">
                  <a16:creationId xmlns:a16="http://schemas.microsoft.com/office/drawing/2014/main" id="{93210108-A1D4-8E10-0D17-B55534332012}"/>
                </a:ext>
              </a:extLst>
            </p:cNvPr>
            <p:cNvSpPr/>
            <p:nvPr/>
          </p:nvSpPr>
          <p:spPr>
            <a:xfrm>
              <a:off x="5846662" y="4165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4" name="Elipse 4143">
              <a:extLst>
                <a:ext uri="{FF2B5EF4-FFF2-40B4-BE49-F238E27FC236}">
                  <a16:creationId xmlns:a16="http://schemas.microsoft.com/office/drawing/2014/main" id="{5C49BC84-ADC0-B6F3-AEB5-D35E2C35E50E}"/>
                </a:ext>
              </a:extLst>
            </p:cNvPr>
            <p:cNvSpPr/>
            <p:nvPr/>
          </p:nvSpPr>
          <p:spPr>
            <a:xfrm>
              <a:off x="6332145" y="40295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5" name="Elipse 4144">
              <a:extLst>
                <a:ext uri="{FF2B5EF4-FFF2-40B4-BE49-F238E27FC236}">
                  <a16:creationId xmlns:a16="http://schemas.microsoft.com/office/drawing/2014/main" id="{84269E4D-15DE-74F9-A558-A850A508E5A9}"/>
                </a:ext>
              </a:extLst>
            </p:cNvPr>
            <p:cNvSpPr/>
            <p:nvPr/>
          </p:nvSpPr>
          <p:spPr>
            <a:xfrm>
              <a:off x="6572651" y="4021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6" name="Elipse 4145">
              <a:extLst>
                <a:ext uri="{FF2B5EF4-FFF2-40B4-BE49-F238E27FC236}">
                  <a16:creationId xmlns:a16="http://schemas.microsoft.com/office/drawing/2014/main" id="{FDFFE9ED-EC99-AC13-E5E6-D2EFCDA77C38}"/>
                </a:ext>
              </a:extLst>
            </p:cNvPr>
            <p:cNvSpPr/>
            <p:nvPr/>
          </p:nvSpPr>
          <p:spPr>
            <a:xfrm>
              <a:off x="7010520" y="41735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7" name="Elipse 4146">
              <a:extLst>
                <a:ext uri="{FF2B5EF4-FFF2-40B4-BE49-F238E27FC236}">
                  <a16:creationId xmlns:a16="http://schemas.microsoft.com/office/drawing/2014/main" id="{F1982C84-6604-AB83-3DFE-F4914877751B}"/>
                </a:ext>
              </a:extLst>
            </p:cNvPr>
            <p:cNvSpPr/>
            <p:nvPr/>
          </p:nvSpPr>
          <p:spPr>
            <a:xfrm>
              <a:off x="7239402" y="4478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8" name="Elipse 4147">
              <a:extLst>
                <a:ext uri="{FF2B5EF4-FFF2-40B4-BE49-F238E27FC236}">
                  <a16:creationId xmlns:a16="http://schemas.microsoft.com/office/drawing/2014/main" id="{B06D7363-2C90-1DCE-CE08-E81E0DA1A35E}"/>
                </a:ext>
              </a:extLst>
            </p:cNvPr>
            <p:cNvSpPr/>
            <p:nvPr/>
          </p:nvSpPr>
          <p:spPr>
            <a:xfrm>
              <a:off x="6060683" y="40426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9" name="Elipse 4148">
              <a:extLst>
                <a:ext uri="{FF2B5EF4-FFF2-40B4-BE49-F238E27FC236}">
                  <a16:creationId xmlns:a16="http://schemas.microsoft.com/office/drawing/2014/main" id="{3F53F814-5EA2-B88E-931D-605777546FE6}"/>
                </a:ext>
              </a:extLst>
            </p:cNvPr>
            <p:cNvSpPr/>
            <p:nvPr/>
          </p:nvSpPr>
          <p:spPr>
            <a:xfrm>
              <a:off x="6813157" y="4021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0" name="Elipse 4149">
              <a:extLst>
                <a:ext uri="{FF2B5EF4-FFF2-40B4-BE49-F238E27FC236}">
                  <a16:creationId xmlns:a16="http://schemas.microsoft.com/office/drawing/2014/main" id="{BC020F6C-5C5E-F744-4187-4D765AC76D50}"/>
                </a:ext>
              </a:extLst>
            </p:cNvPr>
            <p:cNvSpPr/>
            <p:nvPr/>
          </p:nvSpPr>
          <p:spPr>
            <a:xfrm>
              <a:off x="7046520" y="3877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1" name="Elipse 4150">
              <a:extLst>
                <a:ext uri="{FF2B5EF4-FFF2-40B4-BE49-F238E27FC236}">
                  <a16:creationId xmlns:a16="http://schemas.microsoft.com/office/drawing/2014/main" id="{8EF1C29A-960B-7F73-59F5-FDFFF16CC45A}"/>
                </a:ext>
              </a:extLst>
            </p:cNvPr>
            <p:cNvSpPr/>
            <p:nvPr/>
          </p:nvSpPr>
          <p:spPr>
            <a:xfrm>
              <a:off x="6176814" y="42175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2" name="Elipse 4151">
              <a:extLst>
                <a:ext uri="{FF2B5EF4-FFF2-40B4-BE49-F238E27FC236}">
                  <a16:creationId xmlns:a16="http://schemas.microsoft.com/office/drawing/2014/main" id="{4883933A-8295-4092-EECB-251F1DFA8A2C}"/>
                </a:ext>
              </a:extLst>
            </p:cNvPr>
            <p:cNvSpPr/>
            <p:nvPr/>
          </p:nvSpPr>
          <p:spPr>
            <a:xfrm>
              <a:off x="5934654" y="43063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3" name="Elipse 4152">
              <a:extLst>
                <a:ext uri="{FF2B5EF4-FFF2-40B4-BE49-F238E27FC236}">
                  <a16:creationId xmlns:a16="http://schemas.microsoft.com/office/drawing/2014/main" id="{0B20D6C6-59FD-2C59-15D9-8F67D1AED8F8}"/>
                </a:ext>
              </a:extLst>
            </p:cNvPr>
            <p:cNvSpPr/>
            <p:nvPr/>
          </p:nvSpPr>
          <p:spPr>
            <a:xfrm>
              <a:off x="6408462" y="42153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4" name="Elipse 4153">
              <a:extLst>
                <a:ext uri="{FF2B5EF4-FFF2-40B4-BE49-F238E27FC236}">
                  <a16:creationId xmlns:a16="http://schemas.microsoft.com/office/drawing/2014/main" id="{5F1ED823-94A2-6412-4897-7FCA17792C8A}"/>
                </a:ext>
              </a:extLst>
            </p:cNvPr>
            <p:cNvSpPr/>
            <p:nvPr/>
          </p:nvSpPr>
          <p:spPr>
            <a:xfrm>
              <a:off x="6667630" y="4237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5" name="Elipse 4154">
              <a:extLst>
                <a:ext uri="{FF2B5EF4-FFF2-40B4-BE49-F238E27FC236}">
                  <a16:creationId xmlns:a16="http://schemas.microsoft.com/office/drawing/2014/main" id="{B7C8DC44-93DE-796D-E3A0-123210662461}"/>
                </a:ext>
              </a:extLst>
            </p:cNvPr>
            <p:cNvSpPr/>
            <p:nvPr/>
          </p:nvSpPr>
          <p:spPr>
            <a:xfrm>
              <a:off x="6848314" y="440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6" name="Elipse 4155">
              <a:extLst>
                <a:ext uri="{FF2B5EF4-FFF2-40B4-BE49-F238E27FC236}">
                  <a16:creationId xmlns:a16="http://schemas.microsoft.com/office/drawing/2014/main" id="{DCDFAF47-D924-012D-70BA-20728825CA8F}"/>
                </a:ext>
              </a:extLst>
            </p:cNvPr>
            <p:cNvSpPr/>
            <p:nvPr/>
          </p:nvSpPr>
          <p:spPr>
            <a:xfrm>
              <a:off x="5859589" y="4550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7" name="Elipse 4156">
              <a:extLst>
                <a:ext uri="{FF2B5EF4-FFF2-40B4-BE49-F238E27FC236}">
                  <a16:creationId xmlns:a16="http://schemas.microsoft.com/office/drawing/2014/main" id="{AA4E75C3-ACAA-449E-BC51-4D2BFDFA2D3E}"/>
                </a:ext>
              </a:extLst>
            </p:cNvPr>
            <p:cNvSpPr/>
            <p:nvPr/>
          </p:nvSpPr>
          <p:spPr>
            <a:xfrm>
              <a:off x="6589779" y="440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9" name="Elipse 4158">
              <a:extLst>
                <a:ext uri="{FF2B5EF4-FFF2-40B4-BE49-F238E27FC236}">
                  <a16:creationId xmlns:a16="http://schemas.microsoft.com/office/drawing/2014/main" id="{7A4FD5F9-6A86-8B48-123B-ADF05B20F188}"/>
                </a:ext>
              </a:extLst>
            </p:cNvPr>
            <p:cNvSpPr/>
            <p:nvPr/>
          </p:nvSpPr>
          <p:spPr>
            <a:xfrm>
              <a:off x="6147040" y="4505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0" name="Elipse 4159">
              <a:extLst>
                <a:ext uri="{FF2B5EF4-FFF2-40B4-BE49-F238E27FC236}">
                  <a16:creationId xmlns:a16="http://schemas.microsoft.com/office/drawing/2014/main" id="{E63DC84D-F436-7429-A529-EA0B1448813C}"/>
                </a:ext>
              </a:extLst>
            </p:cNvPr>
            <p:cNvSpPr/>
            <p:nvPr/>
          </p:nvSpPr>
          <p:spPr>
            <a:xfrm>
              <a:off x="6414584" y="46609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1" name="Elipse 4160">
              <a:extLst>
                <a:ext uri="{FF2B5EF4-FFF2-40B4-BE49-F238E27FC236}">
                  <a16:creationId xmlns:a16="http://schemas.microsoft.com/office/drawing/2014/main" id="{E9E35F65-6AF3-A811-7E9F-22E55AF7CCB4}"/>
                </a:ext>
              </a:extLst>
            </p:cNvPr>
            <p:cNvSpPr/>
            <p:nvPr/>
          </p:nvSpPr>
          <p:spPr>
            <a:xfrm>
              <a:off x="7046520" y="4622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2" name="Elipse 4161">
              <a:extLst>
                <a:ext uri="{FF2B5EF4-FFF2-40B4-BE49-F238E27FC236}">
                  <a16:creationId xmlns:a16="http://schemas.microsoft.com/office/drawing/2014/main" id="{888406D8-EF35-3C9F-37D8-F7CA228E1564}"/>
                </a:ext>
              </a:extLst>
            </p:cNvPr>
            <p:cNvSpPr/>
            <p:nvPr/>
          </p:nvSpPr>
          <p:spPr>
            <a:xfrm>
              <a:off x="6810673" y="45827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3" name="Elipse 4162">
              <a:extLst>
                <a:ext uri="{FF2B5EF4-FFF2-40B4-BE49-F238E27FC236}">
                  <a16:creationId xmlns:a16="http://schemas.microsoft.com/office/drawing/2014/main" id="{B0B48CBF-F140-1D38-A47A-72AA330CB661}"/>
                </a:ext>
              </a:extLst>
            </p:cNvPr>
            <p:cNvSpPr/>
            <p:nvPr/>
          </p:nvSpPr>
          <p:spPr>
            <a:xfrm>
              <a:off x="7034849" y="4397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4" name="Elipse 4163">
              <a:extLst>
                <a:ext uri="{FF2B5EF4-FFF2-40B4-BE49-F238E27FC236}">
                  <a16:creationId xmlns:a16="http://schemas.microsoft.com/office/drawing/2014/main" id="{D1A3EF47-2254-779C-E9FE-23903BC67A8D}"/>
                </a:ext>
              </a:extLst>
            </p:cNvPr>
            <p:cNvSpPr/>
            <p:nvPr/>
          </p:nvSpPr>
          <p:spPr>
            <a:xfrm>
              <a:off x="6414584" y="28379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5" name="Elipse 4164">
              <a:extLst>
                <a:ext uri="{FF2B5EF4-FFF2-40B4-BE49-F238E27FC236}">
                  <a16:creationId xmlns:a16="http://schemas.microsoft.com/office/drawing/2014/main" id="{0385ED8D-4207-F713-4B3A-D8F4A5A0CF16}"/>
                </a:ext>
              </a:extLst>
            </p:cNvPr>
            <p:cNvSpPr/>
            <p:nvPr/>
          </p:nvSpPr>
          <p:spPr>
            <a:xfrm>
              <a:off x="6404898" y="32035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7" name="Elipse 4166">
              <a:extLst>
                <a:ext uri="{FF2B5EF4-FFF2-40B4-BE49-F238E27FC236}">
                  <a16:creationId xmlns:a16="http://schemas.microsoft.com/office/drawing/2014/main" id="{4654EC03-F523-A7AB-AC58-B63E7989F0D9}"/>
                </a:ext>
              </a:extLst>
            </p:cNvPr>
            <p:cNvSpPr/>
            <p:nvPr/>
          </p:nvSpPr>
          <p:spPr>
            <a:xfrm>
              <a:off x="7130887" y="30595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8" name="Elipse 4167">
              <a:extLst>
                <a:ext uri="{FF2B5EF4-FFF2-40B4-BE49-F238E27FC236}">
                  <a16:creationId xmlns:a16="http://schemas.microsoft.com/office/drawing/2014/main" id="{A5C69CFD-3593-F784-F4DF-9B0409C50605}"/>
                </a:ext>
              </a:extLst>
            </p:cNvPr>
            <p:cNvSpPr/>
            <p:nvPr/>
          </p:nvSpPr>
          <p:spPr>
            <a:xfrm>
              <a:off x="7672127" y="31986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9" name="Elipse 4168">
              <a:extLst>
                <a:ext uri="{FF2B5EF4-FFF2-40B4-BE49-F238E27FC236}">
                  <a16:creationId xmlns:a16="http://schemas.microsoft.com/office/drawing/2014/main" id="{782CB3A5-0D84-EC4F-1056-BFD1917BB28D}"/>
                </a:ext>
              </a:extLst>
            </p:cNvPr>
            <p:cNvSpPr/>
            <p:nvPr/>
          </p:nvSpPr>
          <p:spPr>
            <a:xfrm>
              <a:off x="7797638" y="3516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0" name="Elipse 4169">
              <a:extLst>
                <a:ext uri="{FF2B5EF4-FFF2-40B4-BE49-F238E27FC236}">
                  <a16:creationId xmlns:a16="http://schemas.microsoft.com/office/drawing/2014/main" id="{FDDDB8C2-26C2-33EA-C455-278D00091FF6}"/>
                </a:ext>
              </a:extLst>
            </p:cNvPr>
            <p:cNvSpPr/>
            <p:nvPr/>
          </p:nvSpPr>
          <p:spPr>
            <a:xfrm>
              <a:off x="6680117" y="29959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1" name="Elipse 4170">
              <a:extLst>
                <a:ext uri="{FF2B5EF4-FFF2-40B4-BE49-F238E27FC236}">
                  <a16:creationId xmlns:a16="http://schemas.microsoft.com/office/drawing/2014/main" id="{214F5629-5891-C85B-883A-9D35F61CDEA3}"/>
                </a:ext>
              </a:extLst>
            </p:cNvPr>
            <p:cNvSpPr/>
            <p:nvPr/>
          </p:nvSpPr>
          <p:spPr>
            <a:xfrm>
              <a:off x="7453443" y="30497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2" name="Elipse 4171">
              <a:extLst>
                <a:ext uri="{FF2B5EF4-FFF2-40B4-BE49-F238E27FC236}">
                  <a16:creationId xmlns:a16="http://schemas.microsoft.com/office/drawing/2014/main" id="{0B5C9284-AAB1-83B0-9D82-DCBC762120D4}"/>
                </a:ext>
              </a:extLst>
            </p:cNvPr>
            <p:cNvSpPr/>
            <p:nvPr/>
          </p:nvSpPr>
          <p:spPr>
            <a:xfrm>
              <a:off x="7672127" y="29460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3" name="Elipse 4172">
              <a:extLst>
                <a:ext uri="{FF2B5EF4-FFF2-40B4-BE49-F238E27FC236}">
                  <a16:creationId xmlns:a16="http://schemas.microsoft.com/office/drawing/2014/main" id="{0589A457-D6F7-3C72-5AB0-4740F6B3B25E}"/>
                </a:ext>
              </a:extLst>
            </p:cNvPr>
            <p:cNvSpPr/>
            <p:nvPr/>
          </p:nvSpPr>
          <p:spPr>
            <a:xfrm>
              <a:off x="6810673" y="31893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4" name="Elipse 4173">
              <a:extLst>
                <a:ext uri="{FF2B5EF4-FFF2-40B4-BE49-F238E27FC236}">
                  <a16:creationId xmlns:a16="http://schemas.microsoft.com/office/drawing/2014/main" id="{AC71B156-5590-427A-A90E-63A45BDC32A2}"/>
                </a:ext>
              </a:extLst>
            </p:cNvPr>
            <p:cNvSpPr/>
            <p:nvPr/>
          </p:nvSpPr>
          <p:spPr>
            <a:xfrm>
              <a:off x="6492890" y="3344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5" name="Elipse 4174">
              <a:extLst>
                <a:ext uri="{FF2B5EF4-FFF2-40B4-BE49-F238E27FC236}">
                  <a16:creationId xmlns:a16="http://schemas.microsoft.com/office/drawing/2014/main" id="{AB1944E8-8D17-87CA-8056-5C414C9D85B2}"/>
                </a:ext>
              </a:extLst>
            </p:cNvPr>
            <p:cNvSpPr/>
            <p:nvPr/>
          </p:nvSpPr>
          <p:spPr>
            <a:xfrm>
              <a:off x="6966698" y="32537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6" name="Elipse 4175">
              <a:extLst>
                <a:ext uri="{FF2B5EF4-FFF2-40B4-BE49-F238E27FC236}">
                  <a16:creationId xmlns:a16="http://schemas.microsoft.com/office/drawing/2014/main" id="{59E3288A-8FE3-93D9-F1D3-DFB1B6341D7E}"/>
                </a:ext>
              </a:extLst>
            </p:cNvPr>
            <p:cNvSpPr/>
            <p:nvPr/>
          </p:nvSpPr>
          <p:spPr>
            <a:xfrm>
              <a:off x="7225866" y="32755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7" name="Elipse 4176">
              <a:extLst>
                <a:ext uri="{FF2B5EF4-FFF2-40B4-BE49-F238E27FC236}">
                  <a16:creationId xmlns:a16="http://schemas.microsoft.com/office/drawing/2014/main" id="{3824E561-DAA2-2001-6C91-4134A179E741}"/>
                </a:ext>
              </a:extLst>
            </p:cNvPr>
            <p:cNvSpPr/>
            <p:nvPr/>
          </p:nvSpPr>
          <p:spPr>
            <a:xfrm>
              <a:off x="7460087" y="33051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8" name="Elipse 4177">
              <a:extLst>
                <a:ext uri="{FF2B5EF4-FFF2-40B4-BE49-F238E27FC236}">
                  <a16:creationId xmlns:a16="http://schemas.microsoft.com/office/drawing/2014/main" id="{E3CB95B9-D05D-C386-9F89-226FCA5F4601}"/>
                </a:ext>
              </a:extLst>
            </p:cNvPr>
            <p:cNvSpPr/>
            <p:nvPr/>
          </p:nvSpPr>
          <p:spPr>
            <a:xfrm>
              <a:off x="6417825" y="3588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9" name="Elipse 4178">
              <a:extLst>
                <a:ext uri="{FF2B5EF4-FFF2-40B4-BE49-F238E27FC236}">
                  <a16:creationId xmlns:a16="http://schemas.microsoft.com/office/drawing/2014/main" id="{12D75609-E6DA-BE75-A715-6D49FCA244F0}"/>
                </a:ext>
              </a:extLst>
            </p:cNvPr>
            <p:cNvSpPr/>
            <p:nvPr/>
          </p:nvSpPr>
          <p:spPr>
            <a:xfrm>
              <a:off x="7148015" y="3444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0" name="Elipse 4179">
              <a:extLst>
                <a:ext uri="{FF2B5EF4-FFF2-40B4-BE49-F238E27FC236}">
                  <a16:creationId xmlns:a16="http://schemas.microsoft.com/office/drawing/2014/main" id="{23FE72B7-FBD2-B6FC-ED8C-C44CD88633E9}"/>
                </a:ext>
              </a:extLst>
            </p:cNvPr>
            <p:cNvSpPr/>
            <p:nvPr/>
          </p:nvSpPr>
          <p:spPr>
            <a:xfrm>
              <a:off x="6956394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1" name="Elipse 4180">
              <a:extLst>
                <a:ext uri="{FF2B5EF4-FFF2-40B4-BE49-F238E27FC236}">
                  <a16:creationId xmlns:a16="http://schemas.microsoft.com/office/drawing/2014/main" id="{C2472AC4-E4CA-32E9-F0D0-DF2C939509F3}"/>
                </a:ext>
              </a:extLst>
            </p:cNvPr>
            <p:cNvSpPr/>
            <p:nvPr/>
          </p:nvSpPr>
          <p:spPr>
            <a:xfrm>
              <a:off x="6705276" y="35435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2" name="Elipse 4181">
              <a:extLst>
                <a:ext uri="{FF2B5EF4-FFF2-40B4-BE49-F238E27FC236}">
                  <a16:creationId xmlns:a16="http://schemas.microsoft.com/office/drawing/2014/main" id="{63881FEA-9524-45AF-A0C7-A79400BA3449}"/>
                </a:ext>
              </a:extLst>
            </p:cNvPr>
            <p:cNvSpPr/>
            <p:nvPr/>
          </p:nvSpPr>
          <p:spPr>
            <a:xfrm>
              <a:off x="7052141" y="36782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3" name="Elipse 4182">
              <a:extLst>
                <a:ext uri="{FF2B5EF4-FFF2-40B4-BE49-F238E27FC236}">
                  <a16:creationId xmlns:a16="http://schemas.microsoft.com/office/drawing/2014/main" id="{372F5625-881E-09D1-8EC2-E73D531B5772}"/>
                </a:ext>
              </a:extLst>
            </p:cNvPr>
            <p:cNvSpPr/>
            <p:nvPr/>
          </p:nvSpPr>
          <p:spPr>
            <a:xfrm>
              <a:off x="7504855" y="36165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4" name="Elipse 4183">
              <a:extLst>
                <a:ext uri="{FF2B5EF4-FFF2-40B4-BE49-F238E27FC236}">
                  <a16:creationId xmlns:a16="http://schemas.microsoft.com/office/drawing/2014/main" id="{8DD872EA-3CD9-B022-84CE-95F59BE125DF}"/>
                </a:ext>
              </a:extLst>
            </p:cNvPr>
            <p:cNvSpPr/>
            <p:nvPr/>
          </p:nvSpPr>
          <p:spPr>
            <a:xfrm>
              <a:off x="7280523" y="35395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5" name="Elipse 4184">
              <a:extLst>
                <a:ext uri="{FF2B5EF4-FFF2-40B4-BE49-F238E27FC236}">
                  <a16:creationId xmlns:a16="http://schemas.microsoft.com/office/drawing/2014/main" id="{456D73FF-C507-9C44-B674-2CFDB30498F1}"/>
                </a:ext>
              </a:extLst>
            </p:cNvPr>
            <p:cNvSpPr/>
            <p:nvPr/>
          </p:nvSpPr>
          <p:spPr>
            <a:xfrm>
              <a:off x="7593085" y="34363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6" name="Elipse 4185">
              <a:extLst>
                <a:ext uri="{FF2B5EF4-FFF2-40B4-BE49-F238E27FC236}">
                  <a16:creationId xmlns:a16="http://schemas.microsoft.com/office/drawing/2014/main" id="{EF9D94B3-63F3-0014-AEC0-DB6FFA1302B3}"/>
                </a:ext>
              </a:extLst>
            </p:cNvPr>
            <p:cNvSpPr/>
            <p:nvPr/>
          </p:nvSpPr>
          <p:spPr>
            <a:xfrm>
              <a:off x="6201838" y="20281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7" name="Elipse 4186">
              <a:extLst>
                <a:ext uri="{FF2B5EF4-FFF2-40B4-BE49-F238E27FC236}">
                  <a16:creationId xmlns:a16="http://schemas.microsoft.com/office/drawing/2014/main" id="{EF6DD46D-93F9-B7C0-D278-E561AE079E2E}"/>
                </a:ext>
              </a:extLst>
            </p:cNvPr>
            <p:cNvSpPr/>
            <p:nvPr/>
          </p:nvSpPr>
          <p:spPr>
            <a:xfrm>
              <a:off x="6039544" y="23437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8" name="Elipse 4187">
              <a:extLst>
                <a:ext uri="{FF2B5EF4-FFF2-40B4-BE49-F238E27FC236}">
                  <a16:creationId xmlns:a16="http://schemas.microsoft.com/office/drawing/2014/main" id="{6DCED8D7-C3E6-6F95-57A9-1CD54C4A0569}"/>
                </a:ext>
              </a:extLst>
            </p:cNvPr>
            <p:cNvSpPr/>
            <p:nvPr/>
          </p:nvSpPr>
          <p:spPr>
            <a:xfrm>
              <a:off x="6517779" y="20281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9" name="Elipse 4188">
              <a:extLst>
                <a:ext uri="{FF2B5EF4-FFF2-40B4-BE49-F238E27FC236}">
                  <a16:creationId xmlns:a16="http://schemas.microsoft.com/office/drawing/2014/main" id="{27BB47CD-492C-4DB2-FDB2-59E8E65AEECB}"/>
                </a:ext>
              </a:extLst>
            </p:cNvPr>
            <p:cNvSpPr/>
            <p:nvPr/>
          </p:nvSpPr>
          <p:spPr>
            <a:xfrm>
              <a:off x="6683457" y="2149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0" name="Elipse 4189">
              <a:extLst>
                <a:ext uri="{FF2B5EF4-FFF2-40B4-BE49-F238E27FC236}">
                  <a16:creationId xmlns:a16="http://schemas.microsoft.com/office/drawing/2014/main" id="{899A18DD-A0F0-CA96-85E6-BD7B6B7E9CBD}"/>
                </a:ext>
              </a:extLst>
            </p:cNvPr>
            <p:cNvSpPr/>
            <p:nvPr/>
          </p:nvSpPr>
          <p:spPr>
            <a:xfrm>
              <a:off x="7203402" y="23521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2" name="Elipse 4191">
              <a:extLst>
                <a:ext uri="{FF2B5EF4-FFF2-40B4-BE49-F238E27FC236}">
                  <a16:creationId xmlns:a16="http://schemas.microsoft.com/office/drawing/2014/main" id="{4762330B-5508-B3E7-E02C-176767B1FEFA}"/>
                </a:ext>
              </a:extLst>
            </p:cNvPr>
            <p:cNvSpPr/>
            <p:nvPr/>
          </p:nvSpPr>
          <p:spPr>
            <a:xfrm>
              <a:off x="6253565" y="2221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3" name="Elipse 4192">
              <a:extLst>
                <a:ext uri="{FF2B5EF4-FFF2-40B4-BE49-F238E27FC236}">
                  <a16:creationId xmlns:a16="http://schemas.microsoft.com/office/drawing/2014/main" id="{EC45561F-FEE5-1DE8-6FEE-D6478DD7FFE0}"/>
                </a:ext>
              </a:extLst>
            </p:cNvPr>
            <p:cNvSpPr/>
            <p:nvPr/>
          </p:nvSpPr>
          <p:spPr>
            <a:xfrm>
              <a:off x="6848330" y="22753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4" name="Elipse 4193">
              <a:extLst>
                <a:ext uri="{FF2B5EF4-FFF2-40B4-BE49-F238E27FC236}">
                  <a16:creationId xmlns:a16="http://schemas.microsoft.com/office/drawing/2014/main" id="{9DF2A74F-2D44-32FE-9210-8DEAEA0EB1FD}"/>
                </a:ext>
              </a:extLst>
            </p:cNvPr>
            <p:cNvSpPr/>
            <p:nvPr/>
          </p:nvSpPr>
          <p:spPr>
            <a:xfrm>
              <a:off x="7181531" y="21346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5" name="Elipse 4194">
              <a:extLst>
                <a:ext uri="{FF2B5EF4-FFF2-40B4-BE49-F238E27FC236}">
                  <a16:creationId xmlns:a16="http://schemas.microsoft.com/office/drawing/2014/main" id="{7923EB42-8A04-0F73-806E-7CBDFDA7B2DA}"/>
                </a:ext>
              </a:extLst>
            </p:cNvPr>
            <p:cNvSpPr/>
            <p:nvPr/>
          </p:nvSpPr>
          <p:spPr>
            <a:xfrm>
              <a:off x="6316238" y="23669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6" name="Elipse 4195">
              <a:extLst>
                <a:ext uri="{FF2B5EF4-FFF2-40B4-BE49-F238E27FC236}">
                  <a16:creationId xmlns:a16="http://schemas.microsoft.com/office/drawing/2014/main" id="{F3F517C0-CF9E-B199-E355-938B795EC70F}"/>
                </a:ext>
              </a:extLst>
            </p:cNvPr>
            <p:cNvSpPr/>
            <p:nvPr/>
          </p:nvSpPr>
          <p:spPr>
            <a:xfrm>
              <a:off x="6127536" y="24848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7" name="Elipse 4196">
              <a:extLst>
                <a:ext uri="{FF2B5EF4-FFF2-40B4-BE49-F238E27FC236}">
                  <a16:creationId xmlns:a16="http://schemas.microsoft.com/office/drawing/2014/main" id="{7F997886-F5FA-A0F8-38EE-DAE2C64938CF}"/>
                </a:ext>
              </a:extLst>
            </p:cNvPr>
            <p:cNvSpPr/>
            <p:nvPr/>
          </p:nvSpPr>
          <p:spPr>
            <a:xfrm>
              <a:off x="6650802" y="2487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8" name="Elipse 4197">
              <a:extLst>
                <a:ext uri="{FF2B5EF4-FFF2-40B4-BE49-F238E27FC236}">
                  <a16:creationId xmlns:a16="http://schemas.microsoft.com/office/drawing/2014/main" id="{2CD5B7F4-ECA6-4E87-31FF-DB97DE3555F2}"/>
                </a:ext>
              </a:extLst>
            </p:cNvPr>
            <p:cNvSpPr/>
            <p:nvPr/>
          </p:nvSpPr>
          <p:spPr>
            <a:xfrm>
              <a:off x="5909610" y="28976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9" name="Elipse 4198">
              <a:extLst>
                <a:ext uri="{FF2B5EF4-FFF2-40B4-BE49-F238E27FC236}">
                  <a16:creationId xmlns:a16="http://schemas.microsoft.com/office/drawing/2014/main" id="{2846D6C4-89B1-4AF6-81E8-158C67D5289A}"/>
                </a:ext>
              </a:extLst>
            </p:cNvPr>
            <p:cNvSpPr/>
            <p:nvPr/>
          </p:nvSpPr>
          <p:spPr>
            <a:xfrm>
              <a:off x="7170190" y="26490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0" name="Elipse 4199">
              <a:extLst>
                <a:ext uri="{FF2B5EF4-FFF2-40B4-BE49-F238E27FC236}">
                  <a16:creationId xmlns:a16="http://schemas.microsoft.com/office/drawing/2014/main" id="{DA92894B-8A6B-CA81-2272-48108DD00A2B}"/>
                </a:ext>
              </a:extLst>
            </p:cNvPr>
            <p:cNvSpPr/>
            <p:nvPr/>
          </p:nvSpPr>
          <p:spPr>
            <a:xfrm>
              <a:off x="6052471" y="2728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1" name="Elipse 4200">
              <a:extLst>
                <a:ext uri="{FF2B5EF4-FFF2-40B4-BE49-F238E27FC236}">
                  <a16:creationId xmlns:a16="http://schemas.microsoft.com/office/drawing/2014/main" id="{B6C9D789-4E54-EE5D-2C71-2F2009BEF637}"/>
                </a:ext>
              </a:extLst>
            </p:cNvPr>
            <p:cNvSpPr/>
            <p:nvPr/>
          </p:nvSpPr>
          <p:spPr>
            <a:xfrm>
              <a:off x="6896230" y="24973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2" name="Elipse 4201">
              <a:extLst>
                <a:ext uri="{FF2B5EF4-FFF2-40B4-BE49-F238E27FC236}">
                  <a16:creationId xmlns:a16="http://schemas.microsoft.com/office/drawing/2014/main" id="{AC28F391-819C-73DF-63CC-497A7105AB05}"/>
                </a:ext>
              </a:extLst>
            </p:cNvPr>
            <p:cNvSpPr/>
            <p:nvPr/>
          </p:nvSpPr>
          <p:spPr>
            <a:xfrm>
              <a:off x="6535466" y="26580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3" name="Elipse 4202">
              <a:extLst>
                <a:ext uri="{FF2B5EF4-FFF2-40B4-BE49-F238E27FC236}">
                  <a16:creationId xmlns:a16="http://schemas.microsoft.com/office/drawing/2014/main" id="{C7DE5038-BE12-FC9B-1A03-B5FCF2BDFD1C}"/>
                </a:ext>
              </a:extLst>
            </p:cNvPr>
            <p:cNvSpPr/>
            <p:nvPr/>
          </p:nvSpPr>
          <p:spPr>
            <a:xfrm>
              <a:off x="5901013" y="26125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4" name="Elipse 4203">
              <a:extLst>
                <a:ext uri="{FF2B5EF4-FFF2-40B4-BE49-F238E27FC236}">
                  <a16:creationId xmlns:a16="http://schemas.microsoft.com/office/drawing/2014/main" id="{DBEF6AF3-0582-0573-4A2B-20C8E243F375}"/>
                </a:ext>
              </a:extLst>
            </p:cNvPr>
            <p:cNvSpPr/>
            <p:nvPr/>
          </p:nvSpPr>
          <p:spPr>
            <a:xfrm>
              <a:off x="6743565" y="27660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5" name="Elipse 4204">
              <a:extLst>
                <a:ext uri="{FF2B5EF4-FFF2-40B4-BE49-F238E27FC236}">
                  <a16:creationId xmlns:a16="http://schemas.microsoft.com/office/drawing/2014/main" id="{F49EAB4B-5F76-2F5A-0651-EB00302C5FF3}"/>
                </a:ext>
              </a:extLst>
            </p:cNvPr>
            <p:cNvSpPr/>
            <p:nvPr/>
          </p:nvSpPr>
          <p:spPr>
            <a:xfrm>
              <a:off x="7332909" y="28732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6" name="Elipse 4205">
              <a:extLst>
                <a:ext uri="{FF2B5EF4-FFF2-40B4-BE49-F238E27FC236}">
                  <a16:creationId xmlns:a16="http://schemas.microsoft.com/office/drawing/2014/main" id="{59FD2BF8-687E-5DB4-AD92-3AA0B0F2E149}"/>
                </a:ext>
              </a:extLst>
            </p:cNvPr>
            <p:cNvSpPr/>
            <p:nvPr/>
          </p:nvSpPr>
          <p:spPr>
            <a:xfrm>
              <a:off x="7055660" y="28329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7" name="Elipse 4206">
              <a:extLst>
                <a:ext uri="{FF2B5EF4-FFF2-40B4-BE49-F238E27FC236}">
                  <a16:creationId xmlns:a16="http://schemas.microsoft.com/office/drawing/2014/main" id="{20DE0CBA-5A44-8A7F-0DD3-C4F0EC824D08}"/>
                </a:ext>
              </a:extLst>
            </p:cNvPr>
            <p:cNvSpPr/>
            <p:nvPr/>
          </p:nvSpPr>
          <p:spPr>
            <a:xfrm>
              <a:off x="7297866" y="2548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8" name="Elipse 4207">
              <a:extLst>
                <a:ext uri="{FF2B5EF4-FFF2-40B4-BE49-F238E27FC236}">
                  <a16:creationId xmlns:a16="http://schemas.microsoft.com/office/drawing/2014/main" id="{9BCFD9A1-BC68-FF6B-2E59-296F9CA66F5C}"/>
                </a:ext>
              </a:extLst>
            </p:cNvPr>
            <p:cNvSpPr/>
            <p:nvPr/>
          </p:nvSpPr>
          <p:spPr>
            <a:xfrm>
              <a:off x="7629744" y="21926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9" name="Elipse 4208">
              <a:extLst>
                <a:ext uri="{FF2B5EF4-FFF2-40B4-BE49-F238E27FC236}">
                  <a16:creationId xmlns:a16="http://schemas.microsoft.com/office/drawing/2014/main" id="{D8814949-DCA2-ED06-27BF-EE1AB7D224CF}"/>
                </a:ext>
              </a:extLst>
            </p:cNvPr>
            <p:cNvSpPr/>
            <p:nvPr/>
          </p:nvSpPr>
          <p:spPr>
            <a:xfrm>
              <a:off x="7750127" y="23942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0" name="Elipse 4209">
              <a:extLst>
                <a:ext uri="{FF2B5EF4-FFF2-40B4-BE49-F238E27FC236}">
                  <a16:creationId xmlns:a16="http://schemas.microsoft.com/office/drawing/2014/main" id="{F059205E-9540-9620-7AEE-7C78BD6BE30C}"/>
                </a:ext>
              </a:extLst>
            </p:cNvPr>
            <p:cNvSpPr/>
            <p:nvPr/>
          </p:nvSpPr>
          <p:spPr>
            <a:xfrm>
              <a:off x="8174049" y="22321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1" name="Elipse 4210">
              <a:extLst>
                <a:ext uri="{FF2B5EF4-FFF2-40B4-BE49-F238E27FC236}">
                  <a16:creationId xmlns:a16="http://schemas.microsoft.com/office/drawing/2014/main" id="{6C9675E6-23C2-453B-AB83-5377F9C801E4}"/>
                </a:ext>
              </a:extLst>
            </p:cNvPr>
            <p:cNvSpPr/>
            <p:nvPr/>
          </p:nvSpPr>
          <p:spPr>
            <a:xfrm>
              <a:off x="8380530" y="22904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2" name="Elipse 4211">
              <a:extLst>
                <a:ext uri="{FF2B5EF4-FFF2-40B4-BE49-F238E27FC236}">
                  <a16:creationId xmlns:a16="http://schemas.microsoft.com/office/drawing/2014/main" id="{A5EAD9B9-48AF-BA9D-7B6D-39BA703CD1E4}"/>
                </a:ext>
              </a:extLst>
            </p:cNvPr>
            <p:cNvSpPr/>
            <p:nvPr/>
          </p:nvSpPr>
          <p:spPr>
            <a:xfrm>
              <a:off x="8810749" y="2451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3" name="Elipse 4212">
              <a:extLst>
                <a:ext uri="{FF2B5EF4-FFF2-40B4-BE49-F238E27FC236}">
                  <a16:creationId xmlns:a16="http://schemas.microsoft.com/office/drawing/2014/main" id="{E468BBE9-2387-64FF-605F-7C8008ECF114}"/>
                </a:ext>
              </a:extLst>
            </p:cNvPr>
            <p:cNvSpPr/>
            <p:nvPr/>
          </p:nvSpPr>
          <p:spPr>
            <a:xfrm>
              <a:off x="9142867" y="2707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4" name="Elipse 4213">
              <a:extLst>
                <a:ext uri="{FF2B5EF4-FFF2-40B4-BE49-F238E27FC236}">
                  <a16:creationId xmlns:a16="http://schemas.microsoft.com/office/drawing/2014/main" id="{7D6B6874-2418-30F5-7903-B179E41EAE13}"/>
                </a:ext>
              </a:extLst>
            </p:cNvPr>
            <p:cNvSpPr/>
            <p:nvPr/>
          </p:nvSpPr>
          <p:spPr>
            <a:xfrm>
              <a:off x="7947269" y="23214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5" name="Elipse 4214">
              <a:extLst>
                <a:ext uri="{FF2B5EF4-FFF2-40B4-BE49-F238E27FC236}">
                  <a16:creationId xmlns:a16="http://schemas.microsoft.com/office/drawing/2014/main" id="{DB5189D9-D247-7C94-E719-8F514D10141F}"/>
                </a:ext>
              </a:extLst>
            </p:cNvPr>
            <p:cNvSpPr/>
            <p:nvPr/>
          </p:nvSpPr>
          <p:spPr>
            <a:xfrm>
              <a:off x="7947269" y="212766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6" name="Elipse 4215">
              <a:extLst>
                <a:ext uri="{FF2B5EF4-FFF2-40B4-BE49-F238E27FC236}">
                  <a16:creationId xmlns:a16="http://schemas.microsoft.com/office/drawing/2014/main" id="{4E4B9591-F6F7-2A9D-E075-2AE0C292B35E}"/>
                </a:ext>
              </a:extLst>
            </p:cNvPr>
            <p:cNvSpPr/>
            <p:nvPr/>
          </p:nvSpPr>
          <p:spPr>
            <a:xfrm>
              <a:off x="6924010" y="26727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7" name="Elipse 4216">
              <a:extLst>
                <a:ext uri="{FF2B5EF4-FFF2-40B4-BE49-F238E27FC236}">
                  <a16:creationId xmlns:a16="http://schemas.microsoft.com/office/drawing/2014/main" id="{AF91FED6-8351-C988-BB39-7595076D1C06}"/>
                </a:ext>
              </a:extLst>
            </p:cNvPr>
            <p:cNvSpPr/>
            <p:nvPr/>
          </p:nvSpPr>
          <p:spPr>
            <a:xfrm>
              <a:off x="8097287" y="25393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8" name="Elipse 4217">
              <a:extLst>
                <a:ext uri="{FF2B5EF4-FFF2-40B4-BE49-F238E27FC236}">
                  <a16:creationId xmlns:a16="http://schemas.microsoft.com/office/drawing/2014/main" id="{CC5ADF31-C0DE-4144-ADB8-68B029702DC7}"/>
                </a:ext>
              </a:extLst>
            </p:cNvPr>
            <p:cNvSpPr/>
            <p:nvPr/>
          </p:nvSpPr>
          <p:spPr>
            <a:xfrm>
              <a:off x="7831258" y="2613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9" name="Elipse 4218">
              <a:extLst>
                <a:ext uri="{FF2B5EF4-FFF2-40B4-BE49-F238E27FC236}">
                  <a16:creationId xmlns:a16="http://schemas.microsoft.com/office/drawing/2014/main" id="{16BDF193-BF6C-3638-6CCC-49AEF8E1E6DF}"/>
                </a:ext>
              </a:extLst>
            </p:cNvPr>
            <p:cNvSpPr/>
            <p:nvPr/>
          </p:nvSpPr>
          <p:spPr>
            <a:xfrm>
              <a:off x="8311927" y="24444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0" name="Elipse 4219">
              <a:extLst>
                <a:ext uri="{FF2B5EF4-FFF2-40B4-BE49-F238E27FC236}">
                  <a16:creationId xmlns:a16="http://schemas.microsoft.com/office/drawing/2014/main" id="{6EA97874-478C-A769-4842-71A5C9DAEDBD}"/>
                </a:ext>
              </a:extLst>
            </p:cNvPr>
            <p:cNvSpPr/>
            <p:nvPr/>
          </p:nvSpPr>
          <p:spPr>
            <a:xfrm>
              <a:off x="8571095" y="24662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1" name="Elipse 4220">
              <a:extLst>
                <a:ext uri="{FF2B5EF4-FFF2-40B4-BE49-F238E27FC236}">
                  <a16:creationId xmlns:a16="http://schemas.microsoft.com/office/drawing/2014/main" id="{9E9DA8BA-C207-8552-BDA2-87BEEEF81AB8}"/>
                </a:ext>
              </a:extLst>
            </p:cNvPr>
            <p:cNvSpPr/>
            <p:nvPr/>
          </p:nvSpPr>
          <p:spPr>
            <a:xfrm>
              <a:off x="8751779" y="2635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2" name="Elipse 4221">
              <a:extLst>
                <a:ext uri="{FF2B5EF4-FFF2-40B4-BE49-F238E27FC236}">
                  <a16:creationId xmlns:a16="http://schemas.microsoft.com/office/drawing/2014/main" id="{53691E88-511C-07CC-0D0E-F4AC663AB0A4}"/>
                </a:ext>
              </a:extLst>
            </p:cNvPr>
            <p:cNvSpPr/>
            <p:nvPr/>
          </p:nvSpPr>
          <p:spPr>
            <a:xfrm>
              <a:off x="7841229" y="28416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3" name="Elipse 4222">
              <a:extLst>
                <a:ext uri="{FF2B5EF4-FFF2-40B4-BE49-F238E27FC236}">
                  <a16:creationId xmlns:a16="http://schemas.microsoft.com/office/drawing/2014/main" id="{10E5DD16-89C9-B58B-512D-FFBF36E2D723}"/>
                </a:ext>
              </a:extLst>
            </p:cNvPr>
            <p:cNvSpPr/>
            <p:nvPr/>
          </p:nvSpPr>
          <p:spPr>
            <a:xfrm>
              <a:off x="8493244" y="2635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4" name="Elipse 4223">
              <a:extLst>
                <a:ext uri="{FF2B5EF4-FFF2-40B4-BE49-F238E27FC236}">
                  <a16:creationId xmlns:a16="http://schemas.microsoft.com/office/drawing/2014/main" id="{B9702E1D-681D-FAA4-DCC2-933CE3E80882}"/>
                </a:ext>
              </a:extLst>
            </p:cNvPr>
            <p:cNvSpPr/>
            <p:nvPr/>
          </p:nvSpPr>
          <p:spPr>
            <a:xfrm>
              <a:off x="8246049" y="27085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5" name="Elipse 4224">
              <a:extLst>
                <a:ext uri="{FF2B5EF4-FFF2-40B4-BE49-F238E27FC236}">
                  <a16:creationId xmlns:a16="http://schemas.microsoft.com/office/drawing/2014/main" id="{A60A2074-A417-3FA9-DBF4-109FE98B90CE}"/>
                </a:ext>
              </a:extLst>
            </p:cNvPr>
            <p:cNvSpPr/>
            <p:nvPr/>
          </p:nvSpPr>
          <p:spPr>
            <a:xfrm>
              <a:off x="8050505" y="27342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7" name="Elipse 4226">
              <a:extLst>
                <a:ext uri="{FF2B5EF4-FFF2-40B4-BE49-F238E27FC236}">
                  <a16:creationId xmlns:a16="http://schemas.microsoft.com/office/drawing/2014/main" id="{5E5F89AB-5B02-66B9-3D06-8095D502DAB3}"/>
                </a:ext>
              </a:extLst>
            </p:cNvPr>
            <p:cNvSpPr/>
            <p:nvPr/>
          </p:nvSpPr>
          <p:spPr>
            <a:xfrm>
              <a:off x="8949985" y="2851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8" name="Elipse 4227">
              <a:extLst>
                <a:ext uri="{FF2B5EF4-FFF2-40B4-BE49-F238E27FC236}">
                  <a16:creationId xmlns:a16="http://schemas.microsoft.com/office/drawing/2014/main" id="{D639CB2A-52CE-3B29-D0ED-7B388A373379}"/>
                </a:ext>
              </a:extLst>
            </p:cNvPr>
            <p:cNvSpPr/>
            <p:nvPr/>
          </p:nvSpPr>
          <p:spPr>
            <a:xfrm>
              <a:off x="8714138" y="28118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9" name="Elipse 4228">
              <a:extLst>
                <a:ext uri="{FF2B5EF4-FFF2-40B4-BE49-F238E27FC236}">
                  <a16:creationId xmlns:a16="http://schemas.microsoft.com/office/drawing/2014/main" id="{1084E450-AF38-81B7-6088-EC355CBC1333}"/>
                </a:ext>
              </a:extLst>
            </p:cNvPr>
            <p:cNvSpPr/>
            <p:nvPr/>
          </p:nvSpPr>
          <p:spPr>
            <a:xfrm>
              <a:off x="8938314" y="26270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0" name="Elipse 4229">
              <a:extLst>
                <a:ext uri="{FF2B5EF4-FFF2-40B4-BE49-F238E27FC236}">
                  <a16:creationId xmlns:a16="http://schemas.microsoft.com/office/drawing/2014/main" id="{929FC9D0-7440-2333-47FE-613D2DB171A5}"/>
                </a:ext>
              </a:extLst>
            </p:cNvPr>
            <p:cNvSpPr/>
            <p:nvPr/>
          </p:nvSpPr>
          <p:spPr>
            <a:xfrm>
              <a:off x="7956826" y="3022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1" name="Elipse 4230">
              <a:extLst>
                <a:ext uri="{FF2B5EF4-FFF2-40B4-BE49-F238E27FC236}">
                  <a16:creationId xmlns:a16="http://schemas.microsoft.com/office/drawing/2014/main" id="{4D017452-EF00-CE64-A602-972539F8FF7E}"/>
                </a:ext>
              </a:extLst>
            </p:cNvPr>
            <p:cNvSpPr/>
            <p:nvPr/>
          </p:nvSpPr>
          <p:spPr>
            <a:xfrm>
              <a:off x="7949974" y="3238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2" name="Elipse 4231">
              <a:extLst>
                <a:ext uri="{FF2B5EF4-FFF2-40B4-BE49-F238E27FC236}">
                  <a16:creationId xmlns:a16="http://schemas.microsoft.com/office/drawing/2014/main" id="{27DBE859-4096-9422-043A-E394C69CC97A}"/>
                </a:ext>
              </a:extLst>
            </p:cNvPr>
            <p:cNvSpPr/>
            <p:nvPr/>
          </p:nvSpPr>
          <p:spPr>
            <a:xfrm>
              <a:off x="8435457" y="31029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3" name="Elipse 4232">
              <a:extLst>
                <a:ext uri="{FF2B5EF4-FFF2-40B4-BE49-F238E27FC236}">
                  <a16:creationId xmlns:a16="http://schemas.microsoft.com/office/drawing/2014/main" id="{33B32BA9-31BB-67BB-DCD0-8F8E03A38DD0}"/>
                </a:ext>
              </a:extLst>
            </p:cNvPr>
            <p:cNvSpPr/>
            <p:nvPr/>
          </p:nvSpPr>
          <p:spPr>
            <a:xfrm>
              <a:off x="8675963" y="309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4" name="Elipse 4233">
              <a:extLst>
                <a:ext uri="{FF2B5EF4-FFF2-40B4-BE49-F238E27FC236}">
                  <a16:creationId xmlns:a16="http://schemas.microsoft.com/office/drawing/2014/main" id="{D3E1CD4E-C930-225B-6AA8-986002A6B5AA}"/>
                </a:ext>
              </a:extLst>
            </p:cNvPr>
            <p:cNvSpPr/>
            <p:nvPr/>
          </p:nvSpPr>
          <p:spPr>
            <a:xfrm>
              <a:off x="8160152" y="29210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5" name="Elipse 4234">
              <a:extLst>
                <a:ext uri="{FF2B5EF4-FFF2-40B4-BE49-F238E27FC236}">
                  <a16:creationId xmlns:a16="http://schemas.microsoft.com/office/drawing/2014/main" id="{D76927BC-9B74-0CF7-9DB1-1F5888CC1088}"/>
                </a:ext>
              </a:extLst>
            </p:cNvPr>
            <p:cNvSpPr/>
            <p:nvPr/>
          </p:nvSpPr>
          <p:spPr>
            <a:xfrm>
              <a:off x="7249370" y="40151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6" name="Elipse 4235">
              <a:extLst>
                <a:ext uri="{FF2B5EF4-FFF2-40B4-BE49-F238E27FC236}">
                  <a16:creationId xmlns:a16="http://schemas.microsoft.com/office/drawing/2014/main" id="{FFCCDA32-EDBF-A6C2-64C9-7E44641910FD}"/>
                </a:ext>
              </a:extLst>
            </p:cNvPr>
            <p:cNvSpPr/>
            <p:nvPr/>
          </p:nvSpPr>
          <p:spPr>
            <a:xfrm>
              <a:off x="8163995" y="31159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7" name="Elipse 4236">
              <a:extLst>
                <a:ext uri="{FF2B5EF4-FFF2-40B4-BE49-F238E27FC236}">
                  <a16:creationId xmlns:a16="http://schemas.microsoft.com/office/drawing/2014/main" id="{FD051227-92A8-7991-7295-1366AF255AAC}"/>
                </a:ext>
              </a:extLst>
            </p:cNvPr>
            <p:cNvSpPr/>
            <p:nvPr/>
          </p:nvSpPr>
          <p:spPr>
            <a:xfrm>
              <a:off x="8916469" y="3094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8" name="Elipse 4237">
              <a:extLst>
                <a:ext uri="{FF2B5EF4-FFF2-40B4-BE49-F238E27FC236}">
                  <a16:creationId xmlns:a16="http://schemas.microsoft.com/office/drawing/2014/main" id="{73D244A4-8133-B072-76DE-65C0A5A9C58A}"/>
                </a:ext>
              </a:extLst>
            </p:cNvPr>
            <p:cNvSpPr/>
            <p:nvPr/>
          </p:nvSpPr>
          <p:spPr>
            <a:xfrm>
              <a:off x="9149832" y="2950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9" name="Elipse 4238">
              <a:extLst>
                <a:ext uri="{FF2B5EF4-FFF2-40B4-BE49-F238E27FC236}">
                  <a16:creationId xmlns:a16="http://schemas.microsoft.com/office/drawing/2014/main" id="{8AD5B14D-5083-C650-C1E2-DA86488FF730}"/>
                </a:ext>
              </a:extLst>
            </p:cNvPr>
            <p:cNvSpPr/>
            <p:nvPr/>
          </p:nvSpPr>
          <p:spPr>
            <a:xfrm>
              <a:off x="8280126" y="32909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1" name="Elipse 4240">
              <a:extLst>
                <a:ext uri="{FF2B5EF4-FFF2-40B4-BE49-F238E27FC236}">
                  <a16:creationId xmlns:a16="http://schemas.microsoft.com/office/drawing/2014/main" id="{930DD9DB-3204-61FD-3C16-78D4F349084B}"/>
                </a:ext>
              </a:extLst>
            </p:cNvPr>
            <p:cNvSpPr/>
            <p:nvPr/>
          </p:nvSpPr>
          <p:spPr>
            <a:xfrm>
              <a:off x="8511774" y="32887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2" name="Elipse 4241">
              <a:extLst>
                <a:ext uri="{FF2B5EF4-FFF2-40B4-BE49-F238E27FC236}">
                  <a16:creationId xmlns:a16="http://schemas.microsoft.com/office/drawing/2014/main" id="{39A43FB9-4F95-2AA7-D726-C838FD4E887E}"/>
                </a:ext>
              </a:extLst>
            </p:cNvPr>
            <p:cNvSpPr/>
            <p:nvPr/>
          </p:nvSpPr>
          <p:spPr>
            <a:xfrm>
              <a:off x="8770942" y="3310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3" name="Elipse 4242">
              <a:extLst>
                <a:ext uri="{FF2B5EF4-FFF2-40B4-BE49-F238E27FC236}">
                  <a16:creationId xmlns:a16="http://schemas.microsoft.com/office/drawing/2014/main" id="{21B77BE7-A81C-4E21-8185-6173D87350DC}"/>
                </a:ext>
              </a:extLst>
            </p:cNvPr>
            <p:cNvSpPr/>
            <p:nvPr/>
          </p:nvSpPr>
          <p:spPr>
            <a:xfrm>
              <a:off x="8951626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4" name="Elipse 4243">
              <a:extLst>
                <a:ext uri="{FF2B5EF4-FFF2-40B4-BE49-F238E27FC236}">
                  <a16:creationId xmlns:a16="http://schemas.microsoft.com/office/drawing/2014/main" id="{FE6991B1-84F9-2C0B-98DB-B7D72AB499D5}"/>
                </a:ext>
              </a:extLst>
            </p:cNvPr>
            <p:cNvSpPr/>
            <p:nvPr/>
          </p:nvSpPr>
          <p:spPr>
            <a:xfrm>
              <a:off x="7962901" y="3623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5" name="Elipse 4244">
              <a:extLst>
                <a:ext uri="{FF2B5EF4-FFF2-40B4-BE49-F238E27FC236}">
                  <a16:creationId xmlns:a16="http://schemas.microsoft.com/office/drawing/2014/main" id="{A67417AB-07BB-3972-7B0A-EA73CCFCA14E}"/>
                </a:ext>
              </a:extLst>
            </p:cNvPr>
            <p:cNvSpPr/>
            <p:nvPr/>
          </p:nvSpPr>
          <p:spPr>
            <a:xfrm>
              <a:off x="8693091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6" name="Elipse 4245">
              <a:extLst>
                <a:ext uri="{FF2B5EF4-FFF2-40B4-BE49-F238E27FC236}">
                  <a16:creationId xmlns:a16="http://schemas.microsoft.com/office/drawing/2014/main" id="{E28D4C5E-9B5E-99DD-C3CB-97244976BECA}"/>
                </a:ext>
              </a:extLst>
            </p:cNvPr>
            <p:cNvSpPr/>
            <p:nvPr/>
          </p:nvSpPr>
          <p:spPr>
            <a:xfrm>
              <a:off x="8445896" y="35528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7" name="Elipse 4246">
              <a:extLst>
                <a:ext uri="{FF2B5EF4-FFF2-40B4-BE49-F238E27FC236}">
                  <a16:creationId xmlns:a16="http://schemas.microsoft.com/office/drawing/2014/main" id="{60DAF4E4-AA58-50A6-E3A7-F5BE39DB7998}"/>
                </a:ext>
              </a:extLst>
            </p:cNvPr>
            <p:cNvSpPr/>
            <p:nvPr/>
          </p:nvSpPr>
          <p:spPr>
            <a:xfrm>
              <a:off x="8250352" y="35785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8" name="Elipse 4247">
              <a:extLst>
                <a:ext uri="{FF2B5EF4-FFF2-40B4-BE49-F238E27FC236}">
                  <a16:creationId xmlns:a16="http://schemas.microsoft.com/office/drawing/2014/main" id="{439E90FF-2FDE-6EA5-6693-2744FD23F734}"/>
                </a:ext>
              </a:extLst>
            </p:cNvPr>
            <p:cNvSpPr/>
            <p:nvPr/>
          </p:nvSpPr>
          <p:spPr>
            <a:xfrm>
              <a:off x="8597217" y="37132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9" name="Elipse 4248">
              <a:extLst>
                <a:ext uri="{FF2B5EF4-FFF2-40B4-BE49-F238E27FC236}">
                  <a16:creationId xmlns:a16="http://schemas.microsoft.com/office/drawing/2014/main" id="{49EF034A-8285-C3F0-D223-E29595C30D4A}"/>
                </a:ext>
              </a:extLst>
            </p:cNvPr>
            <p:cNvSpPr/>
            <p:nvPr/>
          </p:nvSpPr>
          <p:spPr>
            <a:xfrm>
              <a:off x="8716260" y="50753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0" name="Elipse 4249">
              <a:extLst>
                <a:ext uri="{FF2B5EF4-FFF2-40B4-BE49-F238E27FC236}">
                  <a16:creationId xmlns:a16="http://schemas.microsoft.com/office/drawing/2014/main" id="{A3A49378-AFD8-620C-EADA-88F41567F1F6}"/>
                </a:ext>
              </a:extLst>
            </p:cNvPr>
            <p:cNvSpPr/>
            <p:nvPr/>
          </p:nvSpPr>
          <p:spPr>
            <a:xfrm>
              <a:off x="8913985" y="36561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1" name="Elipse 4250">
              <a:extLst>
                <a:ext uri="{FF2B5EF4-FFF2-40B4-BE49-F238E27FC236}">
                  <a16:creationId xmlns:a16="http://schemas.microsoft.com/office/drawing/2014/main" id="{CEDA0D5A-DDAE-0F31-842F-427F87EC81A8}"/>
                </a:ext>
              </a:extLst>
            </p:cNvPr>
            <p:cNvSpPr/>
            <p:nvPr/>
          </p:nvSpPr>
          <p:spPr>
            <a:xfrm>
              <a:off x="6720084" y="37343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2" name="Elipse 4251">
              <a:extLst>
                <a:ext uri="{FF2B5EF4-FFF2-40B4-BE49-F238E27FC236}">
                  <a16:creationId xmlns:a16="http://schemas.microsoft.com/office/drawing/2014/main" id="{D9FA62A7-4435-B9F9-0B66-334933AA363F}"/>
                </a:ext>
              </a:extLst>
            </p:cNvPr>
            <p:cNvSpPr/>
            <p:nvPr/>
          </p:nvSpPr>
          <p:spPr>
            <a:xfrm>
              <a:off x="7653743" y="38827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3" name="Elipse 4252">
              <a:extLst>
                <a:ext uri="{FF2B5EF4-FFF2-40B4-BE49-F238E27FC236}">
                  <a16:creationId xmlns:a16="http://schemas.microsoft.com/office/drawing/2014/main" id="{E7CBD288-6C03-8AC9-0CF7-BC85F1C473AD}"/>
                </a:ext>
              </a:extLst>
            </p:cNvPr>
            <p:cNvSpPr/>
            <p:nvPr/>
          </p:nvSpPr>
          <p:spPr>
            <a:xfrm>
              <a:off x="7646891" y="40987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4" name="Elipse 4253">
              <a:extLst>
                <a:ext uri="{FF2B5EF4-FFF2-40B4-BE49-F238E27FC236}">
                  <a16:creationId xmlns:a16="http://schemas.microsoft.com/office/drawing/2014/main" id="{5C8976D1-EB1F-974B-0B49-F549B59893E7}"/>
                </a:ext>
              </a:extLst>
            </p:cNvPr>
            <p:cNvSpPr/>
            <p:nvPr/>
          </p:nvSpPr>
          <p:spPr>
            <a:xfrm>
              <a:off x="8119161" y="37622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5" name="Elipse 4254">
              <a:extLst>
                <a:ext uri="{FF2B5EF4-FFF2-40B4-BE49-F238E27FC236}">
                  <a16:creationId xmlns:a16="http://schemas.microsoft.com/office/drawing/2014/main" id="{F239E690-763F-19CA-A08F-71D8186E7BE3}"/>
                </a:ext>
              </a:extLst>
            </p:cNvPr>
            <p:cNvSpPr/>
            <p:nvPr/>
          </p:nvSpPr>
          <p:spPr>
            <a:xfrm>
              <a:off x="8380530" y="38166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6" name="Elipse 4255">
              <a:extLst>
                <a:ext uri="{FF2B5EF4-FFF2-40B4-BE49-F238E27FC236}">
                  <a16:creationId xmlns:a16="http://schemas.microsoft.com/office/drawing/2014/main" id="{711B6FEF-4F18-EA91-85B0-5FD6C632445C}"/>
                </a:ext>
              </a:extLst>
            </p:cNvPr>
            <p:cNvSpPr/>
            <p:nvPr/>
          </p:nvSpPr>
          <p:spPr>
            <a:xfrm>
              <a:off x="8810749" y="41071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7" name="Elipse 4256">
              <a:extLst>
                <a:ext uri="{FF2B5EF4-FFF2-40B4-BE49-F238E27FC236}">
                  <a16:creationId xmlns:a16="http://schemas.microsoft.com/office/drawing/2014/main" id="{EAF74C52-0180-A5F2-0657-39329DB3E2B5}"/>
                </a:ext>
              </a:extLst>
            </p:cNvPr>
            <p:cNvSpPr/>
            <p:nvPr/>
          </p:nvSpPr>
          <p:spPr>
            <a:xfrm>
              <a:off x="6371633" y="37941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8" name="Elipse 4257">
              <a:extLst>
                <a:ext uri="{FF2B5EF4-FFF2-40B4-BE49-F238E27FC236}">
                  <a16:creationId xmlns:a16="http://schemas.microsoft.com/office/drawing/2014/main" id="{D2270C22-8F1E-D3FD-EFA9-FB4DA7242C01}"/>
                </a:ext>
              </a:extLst>
            </p:cNvPr>
            <p:cNvSpPr/>
            <p:nvPr/>
          </p:nvSpPr>
          <p:spPr>
            <a:xfrm>
              <a:off x="7821792" y="37680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9" name="Elipse 4258">
              <a:extLst>
                <a:ext uri="{FF2B5EF4-FFF2-40B4-BE49-F238E27FC236}">
                  <a16:creationId xmlns:a16="http://schemas.microsoft.com/office/drawing/2014/main" id="{4120417A-8B28-074F-819F-F56CEBE0EC4C}"/>
                </a:ext>
              </a:extLst>
            </p:cNvPr>
            <p:cNvSpPr/>
            <p:nvPr/>
          </p:nvSpPr>
          <p:spPr>
            <a:xfrm>
              <a:off x="8613386" y="39547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0" name="Elipse 4259">
              <a:extLst>
                <a:ext uri="{FF2B5EF4-FFF2-40B4-BE49-F238E27FC236}">
                  <a16:creationId xmlns:a16="http://schemas.microsoft.com/office/drawing/2014/main" id="{D3D3F18D-42E6-FB3E-FE64-A21E8AB128A7}"/>
                </a:ext>
              </a:extLst>
            </p:cNvPr>
            <p:cNvSpPr/>
            <p:nvPr/>
          </p:nvSpPr>
          <p:spPr>
            <a:xfrm>
              <a:off x="8846749" y="38107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1" name="Elipse 4260">
              <a:extLst>
                <a:ext uri="{FF2B5EF4-FFF2-40B4-BE49-F238E27FC236}">
                  <a16:creationId xmlns:a16="http://schemas.microsoft.com/office/drawing/2014/main" id="{974D3B4B-5C0C-7F2B-9AD7-7FEB7CE87515}"/>
                </a:ext>
              </a:extLst>
            </p:cNvPr>
            <p:cNvSpPr/>
            <p:nvPr/>
          </p:nvSpPr>
          <p:spPr>
            <a:xfrm>
              <a:off x="7928148" y="4033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2" name="Elipse 4261">
              <a:extLst>
                <a:ext uri="{FF2B5EF4-FFF2-40B4-BE49-F238E27FC236}">
                  <a16:creationId xmlns:a16="http://schemas.microsoft.com/office/drawing/2014/main" id="{3BE90344-575E-D174-08BA-CAA3FD2F4B94}"/>
                </a:ext>
              </a:extLst>
            </p:cNvPr>
            <p:cNvSpPr/>
            <p:nvPr/>
          </p:nvSpPr>
          <p:spPr>
            <a:xfrm>
              <a:off x="7920826" y="42124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3" name="Elipse 4262">
              <a:extLst>
                <a:ext uri="{FF2B5EF4-FFF2-40B4-BE49-F238E27FC236}">
                  <a16:creationId xmlns:a16="http://schemas.microsoft.com/office/drawing/2014/main" id="{69D04C50-3D8E-B427-2330-EB7D41EA0DD6}"/>
                </a:ext>
              </a:extLst>
            </p:cNvPr>
            <p:cNvSpPr/>
            <p:nvPr/>
          </p:nvSpPr>
          <p:spPr>
            <a:xfrm>
              <a:off x="8193952" y="39454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4" name="Elipse 4263">
              <a:extLst>
                <a:ext uri="{FF2B5EF4-FFF2-40B4-BE49-F238E27FC236}">
                  <a16:creationId xmlns:a16="http://schemas.microsoft.com/office/drawing/2014/main" id="{6B98C047-B03E-294F-AE5F-B40F34F57C01}"/>
                </a:ext>
              </a:extLst>
            </p:cNvPr>
            <p:cNvSpPr/>
            <p:nvPr/>
          </p:nvSpPr>
          <p:spPr>
            <a:xfrm>
              <a:off x="8420233" y="40426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5" name="Elipse 4264">
              <a:extLst>
                <a:ext uri="{FF2B5EF4-FFF2-40B4-BE49-F238E27FC236}">
                  <a16:creationId xmlns:a16="http://schemas.microsoft.com/office/drawing/2014/main" id="{DC571361-D5F2-0E19-1F26-C6340B054653}"/>
                </a:ext>
              </a:extLst>
            </p:cNvPr>
            <p:cNvSpPr/>
            <p:nvPr/>
          </p:nvSpPr>
          <p:spPr>
            <a:xfrm>
              <a:off x="8648543" y="43399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6" name="Elipse 4265">
              <a:extLst>
                <a:ext uri="{FF2B5EF4-FFF2-40B4-BE49-F238E27FC236}">
                  <a16:creationId xmlns:a16="http://schemas.microsoft.com/office/drawing/2014/main" id="{A3BF3D8D-0DDE-18DA-CA97-1024E1AA228D}"/>
                </a:ext>
              </a:extLst>
            </p:cNvPr>
            <p:cNvSpPr/>
            <p:nvPr/>
          </p:nvSpPr>
          <p:spPr>
            <a:xfrm>
              <a:off x="7857792" y="4761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8" name="Elipse 4267">
              <a:extLst>
                <a:ext uri="{FF2B5EF4-FFF2-40B4-BE49-F238E27FC236}">
                  <a16:creationId xmlns:a16="http://schemas.microsoft.com/office/drawing/2014/main" id="{86E012ED-ED66-1C94-59D0-D9E52ABE2E9B}"/>
                </a:ext>
              </a:extLst>
            </p:cNvPr>
            <p:cNvSpPr/>
            <p:nvPr/>
          </p:nvSpPr>
          <p:spPr>
            <a:xfrm>
              <a:off x="8199995" y="41913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9" name="Elipse 4268">
              <a:extLst>
                <a:ext uri="{FF2B5EF4-FFF2-40B4-BE49-F238E27FC236}">
                  <a16:creationId xmlns:a16="http://schemas.microsoft.com/office/drawing/2014/main" id="{D24E9CE9-425B-FF8D-6F1E-CFBA5D9DEDA1}"/>
                </a:ext>
              </a:extLst>
            </p:cNvPr>
            <p:cNvSpPr/>
            <p:nvPr/>
          </p:nvSpPr>
          <p:spPr>
            <a:xfrm>
              <a:off x="8163995" y="5211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0" name="Elipse 4269">
              <a:extLst>
                <a:ext uri="{FF2B5EF4-FFF2-40B4-BE49-F238E27FC236}">
                  <a16:creationId xmlns:a16="http://schemas.microsoft.com/office/drawing/2014/main" id="{DD9D0281-A09F-2063-C618-7DAEB83C453D}"/>
                </a:ext>
              </a:extLst>
            </p:cNvPr>
            <p:cNvSpPr/>
            <p:nvPr/>
          </p:nvSpPr>
          <p:spPr>
            <a:xfrm>
              <a:off x="6878040" y="48732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1" name="Elipse 4270">
              <a:extLst>
                <a:ext uri="{FF2B5EF4-FFF2-40B4-BE49-F238E27FC236}">
                  <a16:creationId xmlns:a16="http://schemas.microsoft.com/office/drawing/2014/main" id="{10572434-AFB4-24CB-841D-CCC4DA40B81F}"/>
                </a:ext>
              </a:extLst>
            </p:cNvPr>
            <p:cNvSpPr/>
            <p:nvPr/>
          </p:nvSpPr>
          <p:spPr>
            <a:xfrm>
              <a:off x="6104814" y="35871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2" name="Elipse 4271">
              <a:extLst>
                <a:ext uri="{FF2B5EF4-FFF2-40B4-BE49-F238E27FC236}">
                  <a16:creationId xmlns:a16="http://schemas.microsoft.com/office/drawing/2014/main" id="{92A20FA2-15AA-0DEF-013A-D21145DC4D35}"/>
                </a:ext>
              </a:extLst>
            </p:cNvPr>
            <p:cNvSpPr/>
            <p:nvPr/>
          </p:nvSpPr>
          <p:spPr>
            <a:xfrm>
              <a:off x="8610902" y="45163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3" name="Elipse 4272">
              <a:extLst>
                <a:ext uri="{FF2B5EF4-FFF2-40B4-BE49-F238E27FC236}">
                  <a16:creationId xmlns:a16="http://schemas.microsoft.com/office/drawing/2014/main" id="{EDE6F5F4-F923-2073-6659-24602204E95D}"/>
                </a:ext>
              </a:extLst>
            </p:cNvPr>
            <p:cNvSpPr/>
            <p:nvPr/>
          </p:nvSpPr>
          <p:spPr>
            <a:xfrm>
              <a:off x="6050059" y="37852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4" name="Elipse 4273">
              <a:extLst>
                <a:ext uri="{FF2B5EF4-FFF2-40B4-BE49-F238E27FC236}">
                  <a16:creationId xmlns:a16="http://schemas.microsoft.com/office/drawing/2014/main" id="{BC708D74-C2FF-7CDF-2C49-763CD5414EDF}"/>
                </a:ext>
              </a:extLst>
            </p:cNvPr>
            <p:cNvSpPr/>
            <p:nvPr/>
          </p:nvSpPr>
          <p:spPr>
            <a:xfrm>
              <a:off x="5503986" y="45307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5" name="Elipse 4274">
              <a:extLst>
                <a:ext uri="{FF2B5EF4-FFF2-40B4-BE49-F238E27FC236}">
                  <a16:creationId xmlns:a16="http://schemas.microsoft.com/office/drawing/2014/main" id="{46201E85-B3A7-A725-16B4-E3FBE65F27BE}"/>
                </a:ext>
              </a:extLst>
            </p:cNvPr>
            <p:cNvSpPr/>
            <p:nvPr/>
          </p:nvSpPr>
          <p:spPr>
            <a:xfrm>
              <a:off x="5689082" y="43599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6" name="Elipse 4275">
              <a:extLst>
                <a:ext uri="{FF2B5EF4-FFF2-40B4-BE49-F238E27FC236}">
                  <a16:creationId xmlns:a16="http://schemas.microsoft.com/office/drawing/2014/main" id="{D3D41EE8-0927-8A23-02B9-E4333D29C246}"/>
                </a:ext>
              </a:extLst>
            </p:cNvPr>
            <p:cNvSpPr/>
            <p:nvPr/>
          </p:nvSpPr>
          <p:spPr>
            <a:xfrm>
              <a:off x="5944753" y="48523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7" name="Elipse 4276">
              <a:extLst>
                <a:ext uri="{FF2B5EF4-FFF2-40B4-BE49-F238E27FC236}">
                  <a16:creationId xmlns:a16="http://schemas.microsoft.com/office/drawing/2014/main" id="{E0778F4C-642F-BFA4-85DF-174AF68FF88A}"/>
                </a:ext>
              </a:extLst>
            </p:cNvPr>
            <p:cNvSpPr/>
            <p:nvPr/>
          </p:nvSpPr>
          <p:spPr>
            <a:xfrm>
              <a:off x="6140814" y="47057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8" name="Elipse 4277">
              <a:extLst>
                <a:ext uri="{FF2B5EF4-FFF2-40B4-BE49-F238E27FC236}">
                  <a16:creationId xmlns:a16="http://schemas.microsoft.com/office/drawing/2014/main" id="{0B8B1D83-A423-7837-6773-0DDA46957932}"/>
                </a:ext>
              </a:extLst>
            </p:cNvPr>
            <p:cNvSpPr/>
            <p:nvPr/>
          </p:nvSpPr>
          <p:spPr>
            <a:xfrm>
              <a:off x="6623128" y="49963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9" name="Elipse 4278">
              <a:extLst>
                <a:ext uri="{FF2B5EF4-FFF2-40B4-BE49-F238E27FC236}">
                  <a16:creationId xmlns:a16="http://schemas.microsoft.com/office/drawing/2014/main" id="{0F488B6E-20AA-9223-03B1-6A89654A3564}"/>
                </a:ext>
              </a:extLst>
            </p:cNvPr>
            <p:cNvSpPr/>
            <p:nvPr/>
          </p:nvSpPr>
          <p:spPr>
            <a:xfrm>
              <a:off x="7124141" y="5301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1" name="Elipse 4280">
              <a:extLst>
                <a:ext uri="{FF2B5EF4-FFF2-40B4-BE49-F238E27FC236}">
                  <a16:creationId xmlns:a16="http://schemas.microsoft.com/office/drawing/2014/main" id="{40E8C241-D30F-CA40-DB30-C3D88516C5E0}"/>
                </a:ext>
              </a:extLst>
            </p:cNvPr>
            <p:cNvSpPr/>
            <p:nvPr/>
          </p:nvSpPr>
          <p:spPr>
            <a:xfrm>
              <a:off x="6427101" y="48821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2" name="Elipse 4281">
              <a:extLst>
                <a:ext uri="{FF2B5EF4-FFF2-40B4-BE49-F238E27FC236}">
                  <a16:creationId xmlns:a16="http://schemas.microsoft.com/office/drawing/2014/main" id="{25354AA2-2B19-BCE4-CC45-0046CB91A14C}"/>
                </a:ext>
              </a:extLst>
            </p:cNvPr>
            <p:cNvSpPr/>
            <p:nvPr/>
          </p:nvSpPr>
          <p:spPr>
            <a:xfrm>
              <a:off x="6659128" y="46999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3" name="Elipse 4282">
              <a:extLst>
                <a:ext uri="{FF2B5EF4-FFF2-40B4-BE49-F238E27FC236}">
                  <a16:creationId xmlns:a16="http://schemas.microsoft.com/office/drawing/2014/main" id="{6C4A7072-5B6C-5F9D-E979-19615D8173E7}"/>
                </a:ext>
              </a:extLst>
            </p:cNvPr>
            <p:cNvSpPr/>
            <p:nvPr/>
          </p:nvSpPr>
          <p:spPr>
            <a:xfrm>
              <a:off x="5789422" y="50403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4" name="Elipse 4283">
              <a:extLst>
                <a:ext uri="{FF2B5EF4-FFF2-40B4-BE49-F238E27FC236}">
                  <a16:creationId xmlns:a16="http://schemas.microsoft.com/office/drawing/2014/main" id="{8AE6913A-CA75-F4DB-67F9-411178972700}"/>
                </a:ext>
              </a:extLst>
            </p:cNvPr>
            <p:cNvSpPr/>
            <p:nvPr/>
          </p:nvSpPr>
          <p:spPr>
            <a:xfrm>
              <a:off x="5641750" y="46760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5" name="Elipse 4284">
              <a:extLst>
                <a:ext uri="{FF2B5EF4-FFF2-40B4-BE49-F238E27FC236}">
                  <a16:creationId xmlns:a16="http://schemas.microsoft.com/office/drawing/2014/main" id="{17350DC2-AE4D-2AD5-754B-BF93D5F87551}"/>
                </a:ext>
              </a:extLst>
            </p:cNvPr>
            <p:cNvSpPr/>
            <p:nvPr/>
          </p:nvSpPr>
          <p:spPr>
            <a:xfrm>
              <a:off x="6021070" y="50381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6" name="Elipse 4285">
              <a:extLst>
                <a:ext uri="{FF2B5EF4-FFF2-40B4-BE49-F238E27FC236}">
                  <a16:creationId xmlns:a16="http://schemas.microsoft.com/office/drawing/2014/main" id="{CEEB3A9C-E442-BF01-99B6-2009211C5DCF}"/>
                </a:ext>
              </a:extLst>
            </p:cNvPr>
            <p:cNvSpPr/>
            <p:nvPr/>
          </p:nvSpPr>
          <p:spPr>
            <a:xfrm>
              <a:off x="6237838" y="5012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7" name="Elipse 4286">
              <a:extLst>
                <a:ext uri="{FF2B5EF4-FFF2-40B4-BE49-F238E27FC236}">
                  <a16:creationId xmlns:a16="http://schemas.microsoft.com/office/drawing/2014/main" id="{AE413F26-2EFF-0E91-08EB-E2D0121D7F6F}"/>
                </a:ext>
              </a:extLst>
            </p:cNvPr>
            <p:cNvSpPr/>
            <p:nvPr/>
          </p:nvSpPr>
          <p:spPr>
            <a:xfrm>
              <a:off x="6459281" y="5157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8" name="Elipse 4287">
              <a:extLst>
                <a:ext uri="{FF2B5EF4-FFF2-40B4-BE49-F238E27FC236}">
                  <a16:creationId xmlns:a16="http://schemas.microsoft.com/office/drawing/2014/main" id="{1610AC64-AB98-6CBD-86C9-E81250BF9080}"/>
                </a:ext>
              </a:extLst>
            </p:cNvPr>
            <p:cNvSpPr/>
            <p:nvPr/>
          </p:nvSpPr>
          <p:spPr>
            <a:xfrm>
              <a:off x="7099836" y="56520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9" name="Elipse 4288">
              <a:extLst>
                <a:ext uri="{FF2B5EF4-FFF2-40B4-BE49-F238E27FC236}">
                  <a16:creationId xmlns:a16="http://schemas.microsoft.com/office/drawing/2014/main" id="{07EBCBEA-BCB3-B672-9033-689BB8524CBE}"/>
                </a:ext>
              </a:extLst>
            </p:cNvPr>
            <p:cNvSpPr/>
            <p:nvPr/>
          </p:nvSpPr>
          <p:spPr>
            <a:xfrm>
              <a:off x="6202387" y="5229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0" name="Elipse 4289">
              <a:extLst>
                <a:ext uri="{FF2B5EF4-FFF2-40B4-BE49-F238E27FC236}">
                  <a16:creationId xmlns:a16="http://schemas.microsoft.com/office/drawing/2014/main" id="{4BC2B886-1F8E-D228-A551-CA01F6524186}"/>
                </a:ext>
              </a:extLst>
            </p:cNvPr>
            <p:cNvSpPr/>
            <p:nvPr/>
          </p:nvSpPr>
          <p:spPr>
            <a:xfrm>
              <a:off x="5991411" y="52290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1" name="Elipse 4290">
              <a:extLst>
                <a:ext uri="{FF2B5EF4-FFF2-40B4-BE49-F238E27FC236}">
                  <a16:creationId xmlns:a16="http://schemas.microsoft.com/office/drawing/2014/main" id="{889AB1F6-BD8A-EB65-08F8-7E0C3148B198}"/>
                </a:ext>
              </a:extLst>
            </p:cNvPr>
            <p:cNvSpPr/>
            <p:nvPr/>
          </p:nvSpPr>
          <p:spPr>
            <a:xfrm>
              <a:off x="6662110" y="574870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2" name="Elipse 4291">
              <a:extLst>
                <a:ext uri="{FF2B5EF4-FFF2-40B4-BE49-F238E27FC236}">
                  <a16:creationId xmlns:a16="http://schemas.microsoft.com/office/drawing/2014/main" id="{AEACE850-C43D-457D-8E76-6FE5B012644D}"/>
                </a:ext>
              </a:extLst>
            </p:cNvPr>
            <p:cNvSpPr/>
            <p:nvPr/>
          </p:nvSpPr>
          <p:spPr>
            <a:xfrm>
              <a:off x="6105461" y="5423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3" name="Elipse 4292">
              <a:extLst>
                <a:ext uri="{FF2B5EF4-FFF2-40B4-BE49-F238E27FC236}">
                  <a16:creationId xmlns:a16="http://schemas.microsoft.com/office/drawing/2014/main" id="{CDB48BF3-AF39-AE63-A76F-34293DAF5B71}"/>
                </a:ext>
              </a:extLst>
            </p:cNvPr>
            <p:cNvSpPr/>
            <p:nvPr/>
          </p:nvSpPr>
          <p:spPr>
            <a:xfrm>
              <a:off x="6669560" y="5211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4" name="Elipse 4293">
              <a:extLst>
                <a:ext uri="{FF2B5EF4-FFF2-40B4-BE49-F238E27FC236}">
                  <a16:creationId xmlns:a16="http://schemas.microsoft.com/office/drawing/2014/main" id="{426DB836-CC1E-962C-9E02-0E5B9BA4ECB1}"/>
                </a:ext>
              </a:extLst>
            </p:cNvPr>
            <p:cNvSpPr/>
            <p:nvPr/>
          </p:nvSpPr>
          <p:spPr>
            <a:xfrm>
              <a:off x="6396914" y="53717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5" name="Elipse 4294">
              <a:extLst>
                <a:ext uri="{FF2B5EF4-FFF2-40B4-BE49-F238E27FC236}">
                  <a16:creationId xmlns:a16="http://schemas.microsoft.com/office/drawing/2014/main" id="{4F076928-8F8E-2948-5728-7D381909C9A3}"/>
                </a:ext>
              </a:extLst>
            </p:cNvPr>
            <p:cNvSpPr/>
            <p:nvPr/>
          </p:nvSpPr>
          <p:spPr>
            <a:xfrm>
              <a:off x="6874256" y="51328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6" name="Elipse 4295">
              <a:extLst>
                <a:ext uri="{FF2B5EF4-FFF2-40B4-BE49-F238E27FC236}">
                  <a16:creationId xmlns:a16="http://schemas.microsoft.com/office/drawing/2014/main" id="{BD674C2A-FB21-D0F8-E54B-C8F7C87C5287}"/>
                </a:ext>
              </a:extLst>
            </p:cNvPr>
            <p:cNvSpPr/>
            <p:nvPr/>
          </p:nvSpPr>
          <p:spPr>
            <a:xfrm>
              <a:off x="6874256" y="7487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7" name="Elipse 4296">
              <a:extLst>
                <a:ext uri="{FF2B5EF4-FFF2-40B4-BE49-F238E27FC236}">
                  <a16:creationId xmlns:a16="http://schemas.microsoft.com/office/drawing/2014/main" id="{4F36528E-B21C-065E-8733-94438A44BFE0}"/>
                </a:ext>
              </a:extLst>
            </p:cNvPr>
            <p:cNvSpPr/>
            <p:nvPr/>
          </p:nvSpPr>
          <p:spPr>
            <a:xfrm>
              <a:off x="6535466" y="11948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9" name="Elipse 4298">
              <a:extLst>
                <a:ext uri="{FF2B5EF4-FFF2-40B4-BE49-F238E27FC236}">
                  <a16:creationId xmlns:a16="http://schemas.microsoft.com/office/drawing/2014/main" id="{71065F1A-9A11-41F0-FF38-567675591BAB}"/>
                </a:ext>
              </a:extLst>
            </p:cNvPr>
            <p:cNvSpPr/>
            <p:nvPr/>
          </p:nvSpPr>
          <p:spPr>
            <a:xfrm>
              <a:off x="7269180" y="990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0" name="Elipse 4299">
              <a:extLst>
                <a:ext uri="{FF2B5EF4-FFF2-40B4-BE49-F238E27FC236}">
                  <a16:creationId xmlns:a16="http://schemas.microsoft.com/office/drawing/2014/main" id="{E3B4B541-A6EC-4792-02A5-9E85D38435DD}"/>
                </a:ext>
              </a:extLst>
            </p:cNvPr>
            <p:cNvSpPr/>
            <p:nvPr/>
          </p:nvSpPr>
          <p:spPr>
            <a:xfrm>
              <a:off x="7638272" y="12453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1" name="Elipse 4300">
              <a:extLst>
                <a:ext uri="{FF2B5EF4-FFF2-40B4-BE49-F238E27FC236}">
                  <a16:creationId xmlns:a16="http://schemas.microsoft.com/office/drawing/2014/main" id="{709229DA-50F4-D23A-DF34-7EC7B3868049}"/>
                </a:ext>
              </a:extLst>
            </p:cNvPr>
            <p:cNvSpPr/>
            <p:nvPr/>
          </p:nvSpPr>
          <p:spPr>
            <a:xfrm>
              <a:off x="7797638" y="17187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2" name="Elipse 4301">
              <a:extLst>
                <a:ext uri="{FF2B5EF4-FFF2-40B4-BE49-F238E27FC236}">
                  <a16:creationId xmlns:a16="http://schemas.microsoft.com/office/drawing/2014/main" id="{13F67454-A614-E2EC-16F8-B378FA06B0B7}"/>
                </a:ext>
              </a:extLst>
            </p:cNvPr>
            <p:cNvSpPr/>
            <p:nvPr/>
          </p:nvSpPr>
          <p:spPr>
            <a:xfrm>
              <a:off x="6686568" y="9820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3" name="Elipse 4302">
              <a:extLst>
                <a:ext uri="{FF2B5EF4-FFF2-40B4-BE49-F238E27FC236}">
                  <a16:creationId xmlns:a16="http://schemas.microsoft.com/office/drawing/2014/main" id="{F9926C59-31D3-B962-21F5-42D22448FCE6}"/>
                </a:ext>
              </a:extLst>
            </p:cNvPr>
            <p:cNvSpPr/>
            <p:nvPr/>
          </p:nvSpPr>
          <p:spPr>
            <a:xfrm>
              <a:off x="7553521" y="10653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4" name="Elipse 4303">
              <a:extLst>
                <a:ext uri="{FF2B5EF4-FFF2-40B4-BE49-F238E27FC236}">
                  <a16:creationId xmlns:a16="http://schemas.microsoft.com/office/drawing/2014/main" id="{3C04A391-8D8A-09B4-639A-308840B08E78}"/>
                </a:ext>
              </a:extLst>
            </p:cNvPr>
            <p:cNvSpPr/>
            <p:nvPr/>
          </p:nvSpPr>
          <p:spPr>
            <a:xfrm>
              <a:off x="7674272" y="948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5" name="Elipse 4304">
              <a:extLst>
                <a:ext uri="{FF2B5EF4-FFF2-40B4-BE49-F238E27FC236}">
                  <a16:creationId xmlns:a16="http://schemas.microsoft.com/office/drawing/2014/main" id="{AAD0AFC1-C20A-7DA5-02DB-F651FD9812AC}"/>
                </a:ext>
              </a:extLst>
            </p:cNvPr>
            <p:cNvSpPr/>
            <p:nvPr/>
          </p:nvSpPr>
          <p:spPr>
            <a:xfrm>
              <a:off x="6804566" y="12893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6" name="Elipse 4305">
              <a:extLst>
                <a:ext uri="{FF2B5EF4-FFF2-40B4-BE49-F238E27FC236}">
                  <a16:creationId xmlns:a16="http://schemas.microsoft.com/office/drawing/2014/main" id="{F78E7548-C848-7F98-A065-4EBA96C2EF63}"/>
                </a:ext>
              </a:extLst>
            </p:cNvPr>
            <p:cNvSpPr/>
            <p:nvPr/>
          </p:nvSpPr>
          <p:spPr>
            <a:xfrm>
              <a:off x="6492890" y="14379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7" name="Elipse 4306">
              <a:extLst>
                <a:ext uri="{FF2B5EF4-FFF2-40B4-BE49-F238E27FC236}">
                  <a16:creationId xmlns:a16="http://schemas.microsoft.com/office/drawing/2014/main" id="{C07B44EE-1870-DE15-CF3C-82E20EC66920}"/>
                </a:ext>
              </a:extLst>
            </p:cNvPr>
            <p:cNvSpPr/>
            <p:nvPr/>
          </p:nvSpPr>
          <p:spPr>
            <a:xfrm>
              <a:off x="7078039" y="12872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8" name="Elipse 4307">
              <a:extLst>
                <a:ext uri="{FF2B5EF4-FFF2-40B4-BE49-F238E27FC236}">
                  <a16:creationId xmlns:a16="http://schemas.microsoft.com/office/drawing/2014/main" id="{AA308A0C-8C29-F12B-BCFA-1D39CD3982E5}"/>
                </a:ext>
              </a:extLst>
            </p:cNvPr>
            <p:cNvSpPr/>
            <p:nvPr/>
          </p:nvSpPr>
          <p:spPr>
            <a:xfrm>
              <a:off x="7359541" y="12348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9" name="Elipse 4308">
              <a:extLst>
                <a:ext uri="{FF2B5EF4-FFF2-40B4-BE49-F238E27FC236}">
                  <a16:creationId xmlns:a16="http://schemas.microsoft.com/office/drawing/2014/main" id="{B00F766F-BCB4-16F6-80C7-1CC3540FD5D2}"/>
                </a:ext>
              </a:extLst>
            </p:cNvPr>
            <p:cNvSpPr/>
            <p:nvPr/>
          </p:nvSpPr>
          <p:spPr>
            <a:xfrm>
              <a:off x="7459133" y="13921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0" name="Elipse 4309">
              <a:extLst>
                <a:ext uri="{FF2B5EF4-FFF2-40B4-BE49-F238E27FC236}">
                  <a16:creationId xmlns:a16="http://schemas.microsoft.com/office/drawing/2014/main" id="{0BC504FD-CF98-13BA-84CF-41D8BCEB41E0}"/>
                </a:ext>
              </a:extLst>
            </p:cNvPr>
            <p:cNvSpPr/>
            <p:nvPr/>
          </p:nvSpPr>
          <p:spPr>
            <a:xfrm>
              <a:off x="6396914" y="16545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1" name="Elipse 4310">
              <a:extLst>
                <a:ext uri="{FF2B5EF4-FFF2-40B4-BE49-F238E27FC236}">
                  <a16:creationId xmlns:a16="http://schemas.microsoft.com/office/drawing/2014/main" id="{834E6F8E-ED3A-21EF-47FA-99BFAAE15D7A}"/>
                </a:ext>
              </a:extLst>
            </p:cNvPr>
            <p:cNvSpPr/>
            <p:nvPr/>
          </p:nvSpPr>
          <p:spPr>
            <a:xfrm>
              <a:off x="7217531" y="14781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2" name="Elipse 4311">
              <a:extLst>
                <a:ext uri="{FF2B5EF4-FFF2-40B4-BE49-F238E27FC236}">
                  <a16:creationId xmlns:a16="http://schemas.microsoft.com/office/drawing/2014/main" id="{E43C974A-990F-6A72-B4FE-37709AE98208}"/>
                </a:ext>
              </a:extLst>
            </p:cNvPr>
            <p:cNvSpPr/>
            <p:nvPr/>
          </p:nvSpPr>
          <p:spPr>
            <a:xfrm>
              <a:off x="6900820" y="151103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3" name="Elipse 4312">
              <a:extLst>
                <a:ext uri="{FF2B5EF4-FFF2-40B4-BE49-F238E27FC236}">
                  <a16:creationId xmlns:a16="http://schemas.microsoft.com/office/drawing/2014/main" id="{72A7398E-BC5C-F151-1872-2A2B10E3A6D9}"/>
                </a:ext>
              </a:extLst>
            </p:cNvPr>
            <p:cNvSpPr/>
            <p:nvPr/>
          </p:nvSpPr>
          <p:spPr>
            <a:xfrm>
              <a:off x="6802256" y="1917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4" name="Elipse 4313">
              <a:extLst>
                <a:ext uri="{FF2B5EF4-FFF2-40B4-BE49-F238E27FC236}">
                  <a16:creationId xmlns:a16="http://schemas.microsoft.com/office/drawing/2014/main" id="{7B76A579-7C6E-EC64-C8FE-D01FB342D748}"/>
                </a:ext>
              </a:extLst>
            </p:cNvPr>
            <p:cNvSpPr/>
            <p:nvPr/>
          </p:nvSpPr>
          <p:spPr>
            <a:xfrm>
              <a:off x="7181531" y="18507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5" name="Elipse 4314">
              <a:extLst>
                <a:ext uri="{FF2B5EF4-FFF2-40B4-BE49-F238E27FC236}">
                  <a16:creationId xmlns:a16="http://schemas.microsoft.com/office/drawing/2014/main" id="{CB5BD3C8-CED9-57EF-2C32-9F7390C5F512}"/>
                </a:ext>
              </a:extLst>
            </p:cNvPr>
            <p:cNvSpPr/>
            <p:nvPr/>
          </p:nvSpPr>
          <p:spPr>
            <a:xfrm>
              <a:off x="7532756" y="16309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6" name="Elipse 4315">
              <a:extLst>
                <a:ext uri="{FF2B5EF4-FFF2-40B4-BE49-F238E27FC236}">
                  <a16:creationId xmlns:a16="http://schemas.microsoft.com/office/drawing/2014/main" id="{13513393-1A82-0025-4A52-4C1B12F24C24}"/>
                </a:ext>
              </a:extLst>
            </p:cNvPr>
            <p:cNvSpPr/>
            <p:nvPr/>
          </p:nvSpPr>
          <p:spPr>
            <a:xfrm>
              <a:off x="7368909" y="163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7" name="Elipse 4316">
              <a:extLst>
                <a:ext uri="{FF2B5EF4-FFF2-40B4-BE49-F238E27FC236}">
                  <a16:creationId xmlns:a16="http://schemas.microsoft.com/office/drawing/2014/main" id="{4194DB26-69B0-D588-B424-EA6B99A4CF34}"/>
                </a:ext>
              </a:extLst>
            </p:cNvPr>
            <p:cNvSpPr/>
            <p:nvPr/>
          </p:nvSpPr>
          <p:spPr>
            <a:xfrm>
              <a:off x="7662601" y="14697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8" name="Elipse 4317">
              <a:extLst>
                <a:ext uri="{FF2B5EF4-FFF2-40B4-BE49-F238E27FC236}">
                  <a16:creationId xmlns:a16="http://schemas.microsoft.com/office/drawing/2014/main" id="{831BB44F-749C-2F7E-19DD-0051028CA86A}"/>
                </a:ext>
              </a:extLst>
            </p:cNvPr>
            <p:cNvSpPr/>
            <p:nvPr/>
          </p:nvSpPr>
          <p:spPr>
            <a:xfrm>
              <a:off x="7841229" y="14849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9" name="Elipse 4318">
              <a:extLst>
                <a:ext uri="{FF2B5EF4-FFF2-40B4-BE49-F238E27FC236}">
                  <a16:creationId xmlns:a16="http://schemas.microsoft.com/office/drawing/2014/main" id="{053466F6-9225-00A9-D246-CD00BEF6B793}"/>
                </a:ext>
              </a:extLst>
            </p:cNvPr>
            <p:cNvSpPr/>
            <p:nvPr/>
          </p:nvSpPr>
          <p:spPr>
            <a:xfrm>
              <a:off x="7821792" y="11920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0" name="Elipse 4319">
              <a:extLst>
                <a:ext uri="{FF2B5EF4-FFF2-40B4-BE49-F238E27FC236}">
                  <a16:creationId xmlns:a16="http://schemas.microsoft.com/office/drawing/2014/main" id="{26CA369B-CA14-BCFC-175B-BDBB425F63BD}"/>
                </a:ext>
              </a:extLst>
            </p:cNvPr>
            <p:cNvSpPr/>
            <p:nvPr/>
          </p:nvSpPr>
          <p:spPr>
            <a:xfrm>
              <a:off x="5781514" y="27895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1" name="Elipse 4320">
              <a:extLst>
                <a:ext uri="{FF2B5EF4-FFF2-40B4-BE49-F238E27FC236}">
                  <a16:creationId xmlns:a16="http://schemas.microsoft.com/office/drawing/2014/main" id="{5784B7C6-DDD9-1B76-AD56-DA97C1DDCE00}"/>
                </a:ext>
              </a:extLst>
            </p:cNvPr>
            <p:cNvSpPr/>
            <p:nvPr/>
          </p:nvSpPr>
          <p:spPr>
            <a:xfrm>
              <a:off x="5760427" y="3074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2" name="Elipse 4321">
              <a:extLst>
                <a:ext uri="{FF2B5EF4-FFF2-40B4-BE49-F238E27FC236}">
                  <a16:creationId xmlns:a16="http://schemas.microsoft.com/office/drawing/2014/main" id="{69B5357E-AE31-B0C5-51AE-89FEE17F8608}"/>
                </a:ext>
              </a:extLst>
            </p:cNvPr>
            <p:cNvSpPr/>
            <p:nvPr/>
          </p:nvSpPr>
          <p:spPr>
            <a:xfrm>
              <a:off x="6025497" y="30288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3" name="Elipse 4322">
              <a:extLst>
                <a:ext uri="{FF2B5EF4-FFF2-40B4-BE49-F238E27FC236}">
                  <a16:creationId xmlns:a16="http://schemas.microsoft.com/office/drawing/2014/main" id="{B98FA10F-0263-33D3-64A7-1FEB95CA8E32}"/>
                </a:ext>
              </a:extLst>
            </p:cNvPr>
            <p:cNvSpPr/>
            <p:nvPr/>
          </p:nvSpPr>
          <p:spPr>
            <a:xfrm>
              <a:off x="5947597" y="32736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4" name="Elipse 4323">
              <a:extLst>
                <a:ext uri="{FF2B5EF4-FFF2-40B4-BE49-F238E27FC236}">
                  <a16:creationId xmlns:a16="http://schemas.microsoft.com/office/drawing/2014/main" id="{21BA1871-FA02-5E0F-7CF7-42FD6F3F874C}"/>
                </a:ext>
              </a:extLst>
            </p:cNvPr>
            <p:cNvSpPr/>
            <p:nvPr/>
          </p:nvSpPr>
          <p:spPr>
            <a:xfrm>
              <a:off x="5714235" y="32795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5" name="Elipse 4324">
              <a:extLst>
                <a:ext uri="{FF2B5EF4-FFF2-40B4-BE49-F238E27FC236}">
                  <a16:creationId xmlns:a16="http://schemas.microsoft.com/office/drawing/2014/main" id="{5B30791E-6244-0188-5E85-E9C52BE20FE3}"/>
                </a:ext>
              </a:extLst>
            </p:cNvPr>
            <p:cNvSpPr/>
            <p:nvPr/>
          </p:nvSpPr>
          <p:spPr>
            <a:xfrm>
              <a:off x="7243387" y="4199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6" name="Elipse 4325">
              <a:extLst>
                <a:ext uri="{FF2B5EF4-FFF2-40B4-BE49-F238E27FC236}">
                  <a16:creationId xmlns:a16="http://schemas.microsoft.com/office/drawing/2014/main" id="{04C6217D-3E50-4D53-2E59-59539103F598}"/>
                </a:ext>
              </a:extLst>
            </p:cNvPr>
            <p:cNvSpPr/>
            <p:nvPr/>
          </p:nvSpPr>
          <p:spPr>
            <a:xfrm>
              <a:off x="7511981" y="54658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7" name="Elipse 4326">
              <a:extLst>
                <a:ext uri="{FF2B5EF4-FFF2-40B4-BE49-F238E27FC236}">
                  <a16:creationId xmlns:a16="http://schemas.microsoft.com/office/drawing/2014/main" id="{03E2939F-F2C1-C924-F388-4164D043D56F}"/>
                </a:ext>
              </a:extLst>
            </p:cNvPr>
            <p:cNvSpPr/>
            <p:nvPr/>
          </p:nvSpPr>
          <p:spPr>
            <a:xfrm>
              <a:off x="7296909" y="476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8" name="Elipse 4327">
              <a:extLst>
                <a:ext uri="{FF2B5EF4-FFF2-40B4-BE49-F238E27FC236}">
                  <a16:creationId xmlns:a16="http://schemas.microsoft.com/office/drawing/2014/main" id="{FE7D91DB-96AB-72B0-E695-305E1BE98479}"/>
                </a:ext>
              </a:extLst>
            </p:cNvPr>
            <p:cNvSpPr/>
            <p:nvPr/>
          </p:nvSpPr>
          <p:spPr>
            <a:xfrm>
              <a:off x="8244126" y="4827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9" name="Elipse 4328">
              <a:extLst>
                <a:ext uri="{FF2B5EF4-FFF2-40B4-BE49-F238E27FC236}">
                  <a16:creationId xmlns:a16="http://schemas.microsoft.com/office/drawing/2014/main" id="{42437E5C-3411-C042-46B7-BD00BD3862B3}"/>
                </a:ext>
              </a:extLst>
            </p:cNvPr>
            <p:cNvSpPr/>
            <p:nvPr/>
          </p:nvSpPr>
          <p:spPr>
            <a:xfrm>
              <a:off x="5909610" y="36281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30" name="Elipse 4329">
              <a:extLst>
                <a:ext uri="{FF2B5EF4-FFF2-40B4-BE49-F238E27FC236}">
                  <a16:creationId xmlns:a16="http://schemas.microsoft.com/office/drawing/2014/main" id="{62EA25EC-73AF-BBC9-9C2F-EB2A4EF71F34}"/>
                </a:ext>
              </a:extLst>
            </p:cNvPr>
            <p:cNvSpPr/>
            <p:nvPr/>
          </p:nvSpPr>
          <p:spPr>
            <a:xfrm>
              <a:off x="5854478" y="31673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31" name="Elipse 4330">
              <a:extLst>
                <a:ext uri="{FF2B5EF4-FFF2-40B4-BE49-F238E27FC236}">
                  <a16:creationId xmlns:a16="http://schemas.microsoft.com/office/drawing/2014/main" id="{C8BFBF31-3CAA-82B1-A1D1-31B44ABA1CD0}"/>
                </a:ext>
              </a:extLst>
            </p:cNvPr>
            <p:cNvSpPr/>
            <p:nvPr/>
          </p:nvSpPr>
          <p:spPr>
            <a:xfrm>
              <a:off x="7065674" y="51328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4343" name="Conector recto de flecha 4342">
            <a:extLst>
              <a:ext uri="{FF2B5EF4-FFF2-40B4-BE49-F238E27FC236}">
                <a16:creationId xmlns:a16="http://schemas.microsoft.com/office/drawing/2014/main" id="{D81D44CF-818F-C9F8-B702-B6B6F33B4680}"/>
              </a:ext>
            </a:extLst>
          </p:cNvPr>
          <p:cNvCxnSpPr>
            <a:cxnSpLocks/>
          </p:cNvCxnSpPr>
          <p:nvPr/>
        </p:nvCxnSpPr>
        <p:spPr>
          <a:xfrm>
            <a:off x="607219" y="625239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10B2D8BD-1D0A-FF19-B5B4-52A51922A40E}"/>
              </a:ext>
            </a:extLst>
          </p:cNvPr>
          <p:cNvSpPr/>
          <p:nvPr/>
        </p:nvSpPr>
        <p:spPr>
          <a:xfrm>
            <a:off x="3926590" y="48103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8A58E0-6109-76DE-F95E-48CCF2302261}"/>
              </a:ext>
            </a:extLst>
          </p:cNvPr>
          <p:cNvSpPr/>
          <p:nvPr/>
        </p:nvSpPr>
        <p:spPr>
          <a:xfrm>
            <a:off x="4598090" y="49991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00" name="Elipse 4099">
            <a:extLst>
              <a:ext uri="{FF2B5EF4-FFF2-40B4-BE49-F238E27FC236}">
                <a16:creationId xmlns:a16="http://schemas.microsoft.com/office/drawing/2014/main" id="{4042CD22-D3B7-E31E-285B-54EBA1CDAD7E}"/>
              </a:ext>
            </a:extLst>
          </p:cNvPr>
          <p:cNvSpPr/>
          <p:nvPr/>
        </p:nvSpPr>
        <p:spPr>
          <a:xfrm>
            <a:off x="3775198" y="553309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27" name="Elipse 4126">
            <a:extLst>
              <a:ext uri="{FF2B5EF4-FFF2-40B4-BE49-F238E27FC236}">
                <a16:creationId xmlns:a16="http://schemas.microsoft.com/office/drawing/2014/main" id="{86DCA524-9593-0A44-2D05-1DAF26F0A5CE}"/>
              </a:ext>
            </a:extLst>
          </p:cNvPr>
          <p:cNvSpPr/>
          <p:nvPr/>
        </p:nvSpPr>
        <p:spPr>
          <a:xfrm>
            <a:off x="7450228" y="87796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58" name="Elipse 4157">
            <a:extLst>
              <a:ext uri="{FF2B5EF4-FFF2-40B4-BE49-F238E27FC236}">
                <a16:creationId xmlns:a16="http://schemas.microsoft.com/office/drawing/2014/main" id="{1946E38C-DC23-29A3-A214-586D11894849}"/>
              </a:ext>
            </a:extLst>
          </p:cNvPr>
          <p:cNvSpPr/>
          <p:nvPr/>
        </p:nvSpPr>
        <p:spPr>
          <a:xfrm>
            <a:off x="6342584" y="44794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66" name="Elipse 4165">
            <a:extLst>
              <a:ext uri="{FF2B5EF4-FFF2-40B4-BE49-F238E27FC236}">
                <a16:creationId xmlns:a16="http://schemas.microsoft.com/office/drawing/2014/main" id="{E27B5D5E-962E-DE5B-EFBD-67644EBB8C23}"/>
              </a:ext>
            </a:extLst>
          </p:cNvPr>
          <p:cNvSpPr/>
          <p:nvPr/>
        </p:nvSpPr>
        <p:spPr>
          <a:xfrm>
            <a:off x="6917374" y="2960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91" name="Elipse 4190">
            <a:extLst>
              <a:ext uri="{FF2B5EF4-FFF2-40B4-BE49-F238E27FC236}">
                <a16:creationId xmlns:a16="http://schemas.microsoft.com/office/drawing/2014/main" id="{54BDD46F-6F8D-8A33-E803-CC22B3A9064B}"/>
              </a:ext>
            </a:extLst>
          </p:cNvPr>
          <p:cNvSpPr/>
          <p:nvPr/>
        </p:nvSpPr>
        <p:spPr>
          <a:xfrm>
            <a:off x="7478876" y="27300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26" name="Elipse 4225">
            <a:extLst>
              <a:ext uri="{FF2B5EF4-FFF2-40B4-BE49-F238E27FC236}">
                <a16:creationId xmlns:a16="http://schemas.microsoft.com/office/drawing/2014/main" id="{221BD945-DF88-2D87-90A4-040916B3202F}"/>
              </a:ext>
            </a:extLst>
          </p:cNvPr>
          <p:cNvSpPr/>
          <p:nvPr/>
        </p:nvSpPr>
        <p:spPr>
          <a:xfrm>
            <a:off x="8397370" y="286896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40" name="Elipse 4239">
            <a:extLst>
              <a:ext uri="{FF2B5EF4-FFF2-40B4-BE49-F238E27FC236}">
                <a16:creationId xmlns:a16="http://schemas.microsoft.com/office/drawing/2014/main" id="{FD7BF026-83FE-B0B3-BCA9-5E6262463AF6}"/>
              </a:ext>
            </a:extLst>
          </p:cNvPr>
          <p:cNvSpPr/>
          <p:nvPr/>
        </p:nvSpPr>
        <p:spPr>
          <a:xfrm>
            <a:off x="8037966" y="33797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67" name="Elipse 4266">
            <a:extLst>
              <a:ext uri="{FF2B5EF4-FFF2-40B4-BE49-F238E27FC236}">
                <a16:creationId xmlns:a16="http://schemas.microsoft.com/office/drawing/2014/main" id="{9E60571E-30A1-8008-E2A1-CE2BEB495D82}"/>
              </a:ext>
            </a:extLst>
          </p:cNvPr>
          <p:cNvSpPr/>
          <p:nvPr/>
        </p:nvSpPr>
        <p:spPr>
          <a:xfrm>
            <a:off x="8390008" y="433994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80" name="Elipse 4279">
            <a:extLst>
              <a:ext uri="{FF2B5EF4-FFF2-40B4-BE49-F238E27FC236}">
                <a16:creationId xmlns:a16="http://schemas.microsoft.com/office/drawing/2014/main" id="{A082FBF4-555E-CADF-E7B9-26A9FCC5CDFE}"/>
              </a:ext>
            </a:extLst>
          </p:cNvPr>
          <p:cNvSpPr/>
          <p:nvPr/>
        </p:nvSpPr>
        <p:spPr>
          <a:xfrm>
            <a:off x="5540869" y="48785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98" name="Elipse 4297">
            <a:extLst>
              <a:ext uri="{FF2B5EF4-FFF2-40B4-BE49-F238E27FC236}">
                <a16:creationId xmlns:a16="http://schemas.microsoft.com/office/drawing/2014/main" id="{04575CCB-0907-DE4D-D4BA-3AAD301DB908}"/>
              </a:ext>
            </a:extLst>
          </p:cNvPr>
          <p:cNvSpPr/>
          <p:nvPr/>
        </p:nvSpPr>
        <p:spPr>
          <a:xfrm>
            <a:off x="6360914" y="18538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373" name="Conector recto de flecha 4372">
            <a:extLst>
              <a:ext uri="{FF2B5EF4-FFF2-40B4-BE49-F238E27FC236}">
                <a16:creationId xmlns:a16="http://schemas.microsoft.com/office/drawing/2014/main" id="{CC72FEED-675B-10A8-332D-65C6CCC24DF6}"/>
              </a:ext>
            </a:extLst>
          </p:cNvPr>
          <p:cNvCxnSpPr>
            <a:cxnSpLocks/>
          </p:cNvCxnSpPr>
          <p:nvPr/>
        </p:nvCxnSpPr>
        <p:spPr>
          <a:xfrm>
            <a:off x="607219" y="995456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4" name="Conector recto de flecha 4373">
            <a:extLst>
              <a:ext uri="{FF2B5EF4-FFF2-40B4-BE49-F238E27FC236}">
                <a16:creationId xmlns:a16="http://schemas.microsoft.com/office/drawing/2014/main" id="{BAAEDA0F-5B7F-8453-7325-3A12B6879500}"/>
              </a:ext>
            </a:extLst>
          </p:cNvPr>
          <p:cNvCxnSpPr>
            <a:cxnSpLocks/>
          </p:cNvCxnSpPr>
          <p:nvPr/>
        </p:nvCxnSpPr>
        <p:spPr>
          <a:xfrm>
            <a:off x="607219" y="1359296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5" name="Conector recto de flecha 4374">
            <a:extLst>
              <a:ext uri="{FF2B5EF4-FFF2-40B4-BE49-F238E27FC236}">
                <a16:creationId xmlns:a16="http://schemas.microsoft.com/office/drawing/2014/main" id="{1CE69B6D-5C23-62F5-2E81-AA3EB41C7EFF}"/>
              </a:ext>
            </a:extLst>
          </p:cNvPr>
          <p:cNvCxnSpPr>
            <a:cxnSpLocks/>
          </p:cNvCxnSpPr>
          <p:nvPr/>
        </p:nvCxnSpPr>
        <p:spPr>
          <a:xfrm>
            <a:off x="607219" y="1726590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6" name="Conector recto de flecha 4375">
            <a:extLst>
              <a:ext uri="{FF2B5EF4-FFF2-40B4-BE49-F238E27FC236}">
                <a16:creationId xmlns:a16="http://schemas.microsoft.com/office/drawing/2014/main" id="{0420ECF7-EF19-0415-0993-BE3739DB67E1}"/>
              </a:ext>
            </a:extLst>
          </p:cNvPr>
          <p:cNvCxnSpPr>
            <a:cxnSpLocks/>
          </p:cNvCxnSpPr>
          <p:nvPr/>
        </p:nvCxnSpPr>
        <p:spPr>
          <a:xfrm>
            <a:off x="607219" y="2100107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7" name="Conector recto de flecha 4376">
            <a:extLst>
              <a:ext uri="{FF2B5EF4-FFF2-40B4-BE49-F238E27FC236}">
                <a16:creationId xmlns:a16="http://schemas.microsoft.com/office/drawing/2014/main" id="{666AE57C-9021-AE6D-65D0-22518A29358A}"/>
              </a:ext>
            </a:extLst>
          </p:cNvPr>
          <p:cNvCxnSpPr>
            <a:cxnSpLocks/>
          </p:cNvCxnSpPr>
          <p:nvPr/>
        </p:nvCxnSpPr>
        <p:spPr>
          <a:xfrm>
            <a:off x="607219" y="2466254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691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-0.20013 -0.5615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-2807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33789 -0.4307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-2155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-0.21263 -0.6152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" y="-30764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41029 -0.4601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-2300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52812 -0.0782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06" y="-391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48242 -0.1310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28" y="-655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57174 -0.0407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-203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5793 -0.1192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-5972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54987 -0.3534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-176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57865 -0.2796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32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57409 -0.2046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1" y="-1023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41523 -0.4655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8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0" grpId="0" animBg="1"/>
      <p:bldP spid="60" grpId="1" animBg="1"/>
      <p:bldP spid="4100" grpId="0" animBg="1"/>
      <p:bldP spid="4100" grpId="1" animBg="1"/>
      <p:bldP spid="4127" grpId="0" animBg="1"/>
      <p:bldP spid="4127" grpId="1" animBg="1"/>
      <p:bldP spid="4158" grpId="0" animBg="1"/>
      <p:bldP spid="4158" grpId="1" animBg="1"/>
      <p:bldP spid="4166" grpId="0" animBg="1"/>
      <p:bldP spid="4166" grpId="1" animBg="1"/>
      <p:bldP spid="4191" grpId="0" animBg="1"/>
      <p:bldP spid="4191" grpId="1" animBg="1"/>
      <p:bldP spid="4226" grpId="0" animBg="1"/>
      <p:bldP spid="4226" grpId="1" animBg="1"/>
      <p:bldP spid="4240" grpId="0" animBg="1"/>
      <p:bldP spid="4240" grpId="1" animBg="1"/>
      <p:bldP spid="4267" grpId="0" animBg="1"/>
      <p:bldP spid="4267" grpId="1" animBg="1"/>
      <p:bldP spid="4280" grpId="0" animBg="1"/>
      <p:bldP spid="4280" grpId="1" animBg="1"/>
      <p:bldP spid="4298" grpId="0" animBg="1"/>
      <p:bldP spid="42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B817CB2D-52C8-2DA8-88B1-94FFCD6CF528}"/>
              </a:ext>
            </a:extLst>
          </p:cNvPr>
          <p:cNvGrpSpPr/>
          <p:nvPr/>
        </p:nvGrpSpPr>
        <p:grpSpPr>
          <a:xfrm>
            <a:off x="352425" y="433388"/>
            <a:ext cx="1219200" cy="2247900"/>
            <a:chOff x="352425" y="433388"/>
            <a:chExt cx="1219200" cy="224790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494C451-4916-E7AF-CD1C-2ECF9A32DD75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6E2459A2-BA21-A4AE-6CD8-9FB27BF55070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0CDA7F78-338A-8055-6BE4-8B740DAEC8A8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256AE6B5-D973-A0B6-E213-991CE25878C6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F99783CD-3B96-65A1-0B9D-0A3CAFD4776E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7DB860-90FE-8027-36B1-6A5953D3A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E7FFE9D1-0FD4-23E1-0B60-C2E6698A85B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3C27150-CA99-B306-E905-133A0AD1452E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1ECFA7A-E57F-CDC7-AAAC-BCABE9CA1822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F527076-7549-F137-3C21-E76366DB2D33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95C3929-8711-5773-9629-452C09858DEC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52A69BD-FDE8-2CD1-A4A8-CB9C465D1A32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93D4FE1-7E89-FCF9-1CDE-59A3C62329F3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38C3DFD-BAE6-B50F-1D43-77C64AFCE5DC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FC802C3-6C9F-1276-ABB9-75E5280B5B75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E59DC23-76B1-8713-9F49-F590025677E7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77E133-4678-CA2F-0217-DE18E7B52ACB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367AF5-FA0B-9B05-F142-FC8A2FB62CC5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A2F04EF-FDB3-FAB4-19F3-BB7EE0A984F8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Gráfico 21">
            <a:extLst>
              <a:ext uri="{FF2B5EF4-FFF2-40B4-BE49-F238E27FC236}">
                <a16:creationId xmlns:a16="http://schemas.microsoft.com/office/drawing/2014/main" id="{C8110443-B820-F8BC-0715-AAD8C0C4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95" y="1643295"/>
            <a:ext cx="3571410" cy="357141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39741BB-DE28-6E6A-07BA-BEEC7FACB8D7}"/>
              </a:ext>
            </a:extLst>
          </p:cNvPr>
          <p:cNvGrpSpPr/>
          <p:nvPr/>
        </p:nvGrpSpPr>
        <p:grpSpPr>
          <a:xfrm>
            <a:off x="5181600" y="4300305"/>
            <a:ext cx="1828800" cy="1828800"/>
            <a:chOff x="9050867" y="4440199"/>
            <a:chExt cx="1828800" cy="1828800"/>
          </a:xfrm>
        </p:grpSpPr>
        <p:pic>
          <p:nvPicPr>
            <p:cNvPr id="24" name="Gráfico 23" descr="Tendencia al alza">
              <a:extLst>
                <a:ext uri="{FF2B5EF4-FFF2-40B4-BE49-F238E27FC236}">
                  <a16:creationId xmlns:a16="http://schemas.microsoft.com/office/drawing/2014/main" id="{00F51903-879E-610B-6006-71F4EDD4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8067" y="4440199"/>
              <a:ext cx="914400" cy="914400"/>
            </a:xfrm>
            <a:prstGeom prst="rect">
              <a:avLst/>
            </a:prstGeom>
          </p:spPr>
        </p:pic>
        <p:pic>
          <p:nvPicPr>
            <p:cNvPr id="26" name="Gráfico 25" descr="Gráfico de barras con tendencia alcista">
              <a:extLst>
                <a:ext uri="{FF2B5EF4-FFF2-40B4-BE49-F238E27FC236}">
                  <a16:creationId xmlns:a16="http://schemas.microsoft.com/office/drawing/2014/main" id="{34C82840-7E93-A289-C31C-54822922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65267" y="5354599"/>
              <a:ext cx="914400" cy="914400"/>
            </a:xfrm>
            <a:prstGeom prst="rect">
              <a:avLst/>
            </a:prstGeom>
          </p:spPr>
        </p:pic>
        <p:pic>
          <p:nvPicPr>
            <p:cNvPr id="28" name="Gráfico 27" descr="Tabla">
              <a:extLst>
                <a:ext uri="{FF2B5EF4-FFF2-40B4-BE49-F238E27FC236}">
                  <a16:creationId xmlns:a16="http://schemas.microsoft.com/office/drawing/2014/main" id="{CBF768FC-B9AD-2C5C-3E77-F88A6E7DF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0867" y="5354599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AD807FE-470B-631A-16CD-A0D537576C0F}"/>
              </a:ext>
            </a:extLst>
          </p:cNvPr>
          <p:cNvGrpSpPr/>
          <p:nvPr/>
        </p:nvGrpSpPr>
        <p:grpSpPr>
          <a:xfrm>
            <a:off x="352425" y="433388"/>
            <a:ext cx="1219200" cy="2247900"/>
            <a:chOff x="352425" y="433388"/>
            <a:chExt cx="1219200" cy="2247900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05BDA3EE-09B5-DC96-917C-6EBB6E4333EB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FFA346E7-DB19-3F68-6AA8-9587DA51FC2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42724FB7-6D8E-972A-1880-494C60875EBF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A0B9E9E-067B-BA66-A72D-BD08F843D4D5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19D03AD3-48CC-B9BF-6947-8AAB23BB533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7AE4111-212E-200A-A3AB-3AE9F79B5E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2C73AB5-6445-EF58-D264-EF62E96C3DBA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C5BD92F8-BED2-3E15-EF50-0592D69374F2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80F268D-5C84-B7F6-3D38-595B6F794700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DA27F56-093A-1FE0-7189-134822D90B78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1794308-5BD6-18D0-C5E0-7816DABD19CA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16EE87F-7431-89C3-4FA5-CC98E745C474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D5C0B07-89C6-C562-B361-89099DAF9ADD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3830882E-A080-FA3E-5D9B-8BF3F2F9033A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43A662F-346F-0B2A-93AE-D4DC7DEECF4B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D5FCDD6-25A7-9713-4B33-32DA32010518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D872F85-C340-1A49-5924-5097D18D4CE7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FA85055F-2624-1A6C-B37B-06F9ABB590CE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20C9C12-34D2-FCA6-FFEC-CF1C2AEE816B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AADCD9-C370-8106-1831-58A912931FED}"/>
              </a:ext>
            </a:extLst>
          </p:cNvPr>
          <p:cNvGrpSpPr/>
          <p:nvPr/>
        </p:nvGrpSpPr>
        <p:grpSpPr>
          <a:xfrm>
            <a:off x="351234" y="433388"/>
            <a:ext cx="1219200" cy="2247900"/>
            <a:chOff x="352425" y="433388"/>
            <a:chExt cx="1219200" cy="2247900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170E18C7-6C65-6AEE-8CE4-38398B6B9EF1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4D2A8E18-5474-7F40-78FB-25B263FD2EE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C53C0F2A-747A-0804-6FFE-7A971A972E6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288D791D-AD74-3CCB-665C-D40175BAB8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144CF5E2-B285-E643-931E-F985E47E88A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66127CF-8F6D-6B16-DD8E-911B4CB8858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D8BBA37-800B-BE27-85B7-7EA8E8F02F3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D4FFA05-D579-5247-8C82-E0B9835169E0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D11CE9F-1418-1938-AE47-0EF8A59D9095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AEF1768-1E25-B33C-94B9-A22B57365318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22BD3C3C-6246-D646-C6CE-15329628B16E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47C88DFD-4AA6-0F91-58C0-6EBAD9A40693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EB3F9C9-A97B-4C1F-FC0A-4D20A273C61F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C094B713-E178-E2B9-035C-9DE42CB49DEA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7D60994-A965-E55F-6985-F5FC8E15D993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D459AB-12F2-A245-3067-89E21BE9B1E3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557127E-A0FB-D0F1-B662-83975EC5F8F9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FA6FA68-74D8-2FB9-3ED7-FD065D5DD2BF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F1301853-B62B-E6F3-30C9-DA6A1C29BB8E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7272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10533 -0.04004 C 0.12721 -0.04907 0.16015 -0.05393 0.19479 -0.05393 C 0.23411 -0.05393 0.26562 -0.04907 0.2875 -0.04004 L 0.39297 -3.33333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3.33333E-6 L 0.10533 -0.04004 C 0.12721 -0.04907 0.16015 -0.05393 0.19479 -0.05393 C 0.23411 -0.05393 0.26562 -0.04907 0.2875 -0.04004 L 0.39296 -3.33333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75E-6 -3.33333E-6 L 0.10533 -0.04004 C 0.12721 -0.04907 0.16015 -0.05393 0.19479 -0.05393 C 0.23411 -0.05393 0.26562 -0.04907 0.2875 -0.04004 L 0.39297 -3.33333E-6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3.33333E-6 L 0.08646 0.08727 C 0.10443 0.10694 0.13151 0.11759 0.1599 0.11759 C 0.19219 0.11759 0.21823 0.10694 0.2362 0.08727 L 0.32292 3.33333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Métricas obtenidas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Gráficos y resultados.</a:t>
            </a:r>
          </a:p>
        </p:txBody>
      </p:sp>
    </p:spTree>
    <p:extLst>
      <p:ext uri="{BB962C8B-B14F-4D97-AF65-F5344CB8AC3E}">
        <p14:creationId xmlns:p14="http://schemas.microsoft.com/office/powerpoint/2010/main" val="2340715834"/>
      </p:ext>
    </p:extLst>
  </p:cSld>
  <p:clrMapOvr>
    <a:masterClrMapping/>
  </p:clrMapOvr>
  <p:transition spd="slow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E45C122-9614-D25F-8199-FD97B2EAD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9748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90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362</TotalTime>
  <Words>48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Profundidad</vt:lpstr>
      <vt:lpstr>UBAE</vt:lpstr>
      <vt:lpstr>PROBLEMÁTICA</vt:lpstr>
      <vt:lpstr>METODOLOGÍA</vt:lpstr>
      <vt:lpstr>Presentación de PowerPoint</vt:lpstr>
      <vt:lpstr>¿Cómo evaluamos los algoritmos?</vt:lpstr>
      <vt:lpstr>Presentación de PowerPoint</vt:lpstr>
      <vt:lpstr>Presentación de PowerPoint</vt:lpstr>
      <vt:lpstr>Métricas obtenidas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UBAE</dc:title>
  <dc:creator>Cristian Serrano</dc:creator>
  <cp:lastModifiedBy>Cristian Serrano</cp:lastModifiedBy>
  <cp:revision>4</cp:revision>
  <dcterms:created xsi:type="dcterms:W3CDTF">2023-08-02T14:55:12Z</dcterms:created>
  <dcterms:modified xsi:type="dcterms:W3CDTF">2023-08-02T20:57:39Z</dcterms:modified>
</cp:coreProperties>
</file>