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5" r:id="rId10"/>
    <p:sldId id="269" r:id="rId11"/>
    <p:sldId id="267" r:id="rId12"/>
    <p:sldId id="268" r:id="rId13"/>
    <p:sldId id="270" r:id="rId14"/>
    <p:sldId id="271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0F3E52"/>
    <a:srgbClr val="FFFFFF"/>
    <a:srgbClr val="0F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Distancia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Hoja1!$A$2:$A$192</c:f>
              <c:numCache>
                <c:formatCode>#,##0.00</c:formatCode>
                <c:ptCount val="191"/>
                <c:pt idx="0">
                  <c:v>9787.0499999999993</c:v>
                </c:pt>
                <c:pt idx="1">
                  <c:v>20663.43</c:v>
                </c:pt>
                <c:pt idx="2">
                  <c:v>23292.59</c:v>
                </c:pt>
                <c:pt idx="3">
                  <c:v>30191.67</c:v>
                </c:pt>
                <c:pt idx="4">
                  <c:v>30208.080000000002</c:v>
                </c:pt>
                <c:pt idx="5">
                  <c:v>42933.04</c:v>
                </c:pt>
                <c:pt idx="6">
                  <c:v>59089.55</c:v>
                </c:pt>
                <c:pt idx="7">
                  <c:v>61601.57</c:v>
                </c:pt>
                <c:pt idx="8">
                  <c:v>67438.47</c:v>
                </c:pt>
                <c:pt idx="9">
                  <c:v>75252.5</c:v>
                </c:pt>
                <c:pt idx="10">
                  <c:v>81340.350000000006</c:v>
                </c:pt>
                <c:pt idx="11">
                  <c:v>85923.26</c:v>
                </c:pt>
                <c:pt idx="12">
                  <c:v>87622.15</c:v>
                </c:pt>
                <c:pt idx="13">
                  <c:v>90914.07</c:v>
                </c:pt>
                <c:pt idx="14">
                  <c:v>94716.4</c:v>
                </c:pt>
                <c:pt idx="15">
                  <c:v>96690.71</c:v>
                </c:pt>
                <c:pt idx="16">
                  <c:v>103925.96</c:v>
                </c:pt>
                <c:pt idx="17">
                  <c:v>105200.15</c:v>
                </c:pt>
                <c:pt idx="18">
                  <c:v>106303.58</c:v>
                </c:pt>
                <c:pt idx="19">
                  <c:v>107842.56</c:v>
                </c:pt>
                <c:pt idx="20">
                  <c:v>112640.98</c:v>
                </c:pt>
                <c:pt idx="21">
                  <c:v>120575.81</c:v>
                </c:pt>
                <c:pt idx="22">
                  <c:v>121704.52</c:v>
                </c:pt>
                <c:pt idx="23">
                  <c:v>122293.72</c:v>
                </c:pt>
                <c:pt idx="24">
                  <c:v>140161.25</c:v>
                </c:pt>
                <c:pt idx="25">
                  <c:v>144123.14000000001</c:v>
                </c:pt>
                <c:pt idx="26">
                  <c:v>145954.16</c:v>
                </c:pt>
                <c:pt idx="27">
                  <c:v>151461.68</c:v>
                </c:pt>
                <c:pt idx="28">
                  <c:v>151979.82999999999</c:v>
                </c:pt>
                <c:pt idx="29">
                  <c:v>152336.63</c:v>
                </c:pt>
                <c:pt idx="30">
                  <c:v>155511.94</c:v>
                </c:pt>
                <c:pt idx="31">
                  <c:v>169435.07</c:v>
                </c:pt>
                <c:pt idx="32">
                  <c:v>174170.68</c:v>
                </c:pt>
                <c:pt idx="33">
                  <c:v>179780.02</c:v>
                </c:pt>
                <c:pt idx="34">
                  <c:v>179949.05</c:v>
                </c:pt>
                <c:pt idx="35">
                  <c:v>180609.72</c:v>
                </c:pt>
                <c:pt idx="36">
                  <c:v>190630.71</c:v>
                </c:pt>
                <c:pt idx="37">
                  <c:v>195518.74</c:v>
                </c:pt>
                <c:pt idx="38">
                  <c:v>198243.98</c:v>
                </c:pt>
                <c:pt idx="39">
                  <c:v>198754.54</c:v>
                </c:pt>
                <c:pt idx="40">
                  <c:v>200206</c:v>
                </c:pt>
                <c:pt idx="41">
                  <c:v>200823.06</c:v>
                </c:pt>
                <c:pt idx="42">
                  <c:v>203085.12</c:v>
                </c:pt>
                <c:pt idx="43">
                  <c:v>207438.93</c:v>
                </c:pt>
                <c:pt idx="44">
                  <c:v>211326.43</c:v>
                </c:pt>
                <c:pt idx="45">
                  <c:v>212126.88</c:v>
                </c:pt>
                <c:pt idx="46">
                  <c:v>220039.78</c:v>
                </c:pt>
                <c:pt idx="47">
                  <c:v>223631.09</c:v>
                </c:pt>
                <c:pt idx="48">
                  <c:v>226684.65</c:v>
                </c:pt>
                <c:pt idx="49">
                  <c:v>227983.5</c:v>
                </c:pt>
                <c:pt idx="50">
                  <c:v>229461.41</c:v>
                </c:pt>
                <c:pt idx="51">
                  <c:v>233048.92</c:v>
                </c:pt>
                <c:pt idx="52">
                  <c:v>234787.5</c:v>
                </c:pt>
                <c:pt idx="53">
                  <c:v>235571.94</c:v>
                </c:pt>
                <c:pt idx="54">
                  <c:v>237955.55</c:v>
                </c:pt>
                <c:pt idx="55">
                  <c:v>240112.34</c:v>
                </c:pt>
                <c:pt idx="56">
                  <c:v>241265.35</c:v>
                </c:pt>
                <c:pt idx="57">
                  <c:v>243931.06</c:v>
                </c:pt>
                <c:pt idx="58">
                  <c:v>246355.76</c:v>
                </c:pt>
                <c:pt idx="59">
                  <c:v>247814.84</c:v>
                </c:pt>
                <c:pt idx="60">
                  <c:v>253079.9</c:v>
                </c:pt>
                <c:pt idx="61">
                  <c:v>261678.86</c:v>
                </c:pt>
                <c:pt idx="62">
                  <c:v>262805.32</c:v>
                </c:pt>
                <c:pt idx="63">
                  <c:v>271097.75</c:v>
                </c:pt>
                <c:pt idx="64">
                  <c:v>276024.73</c:v>
                </c:pt>
                <c:pt idx="65">
                  <c:v>277352.99</c:v>
                </c:pt>
                <c:pt idx="66">
                  <c:v>278801.8</c:v>
                </c:pt>
                <c:pt idx="67">
                  <c:v>283839.59000000003</c:v>
                </c:pt>
                <c:pt idx="68">
                  <c:v>286663.8</c:v>
                </c:pt>
                <c:pt idx="69">
                  <c:v>287541.86</c:v>
                </c:pt>
                <c:pt idx="70">
                  <c:v>292047.49</c:v>
                </c:pt>
                <c:pt idx="71">
                  <c:v>293284.09999999998</c:v>
                </c:pt>
                <c:pt idx="72">
                  <c:v>297780.11</c:v>
                </c:pt>
                <c:pt idx="73">
                  <c:v>301062.48</c:v>
                </c:pt>
                <c:pt idx="74">
                  <c:v>301346.14</c:v>
                </c:pt>
                <c:pt idx="75">
                  <c:v>303460.77</c:v>
                </c:pt>
                <c:pt idx="76">
                  <c:v>310981.2</c:v>
                </c:pt>
                <c:pt idx="77">
                  <c:v>312457.43</c:v>
                </c:pt>
                <c:pt idx="78">
                  <c:v>314510.17</c:v>
                </c:pt>
                <c:pt idx="79">
                  <c:v>318640.59000000003</c:v>
                </c:pt>
                <c:pt idx="80">
                  <c:v>324924.39</c:v>
                </c:pt>
                <c:pt idx="81">
                  <c:v>334469.95</c:v>
                </c:pt>
                <c:pt idx="82">
                  <c:v>339117.93</c:v>
                </c:pt>
                <c:pt idx="83">
                  <c:v>339488.66</c:v>
                </c:pt>
                <c:pt idx="84">
                  <c:v>344287.09</c:v>
                </c:pt>
                <c:pt idx="85">
                  <c:v>353649.59</c:v>
                </c:pt>
                <c:pt idx="86">
                  <c:v>358350.79</c:v>
                </c:pt>
                <c:pt idx="87">
                  <c:v>362056.48</c:v>
                </c:pt>
                <c:pt idx="88">
                  <c:v>369337.47</c:v>
                </c:pt>
                <c:pt idx="89">
                  <c:v>372196.69</c:v>
                </c:pt>
                <c:pt idx="90">
                  <c:v>378664.79</c:v>
                </c:pt>
                <c:pt idx="91">
                  <c:v>383746.1</c:v>
                </c:pt>
                <c:pt idx="92">
                  <c:v>385686.36</c:v>
                </c:pt>
                <c:pt idx="93">
                  <c:v>387539.72</c:v>
                </c:pt>
                <c:pt idx="94">
                  <c:v>391519.22</c:v>
                </c:pt>
                <c:pt idx="95">
                  <c:v>396680.79</c:v>
                </c:pt>
                <c:pt idx="96">
                  <c:v>400972.56</c:v>
                </c:pt>
                <c:pt idx="97">
                  <c:v>401231.93</c:v>
                </c:pt>
                <c:pt idx="98">
                  <c:v>403188.9</c:v>
                </c:pt>
                <c:pt idx="99">
                  <c:v>415431.16</c:v>
                </c:pt>
                <c:pt idx="100">
                  <c:v>417147.24</c:v>
                </c:pt>
                <c:pt idx="101">
                  <c:v>419637.45</c:v>
                </c:pt>
                <c:pt idx="102">
                  <c:v>427949.26</c:v>
                </c:pt>
                <c:pt idx="103">
                  <c:v>434118.55</c:v>
                </c:pt>
                <c:pt idx="104">
                  <c:v>437716.13</c:v>
                </c:pt>
                <c:pt idx="105">
                  <c:v>440763.17</c:v>
                </c:pt>
                <c:pt idx="106">
                  <c:v>442328.25</c:v>
                </c:pt>
                <c:pt idx="107">
                  <c:v>447303.35</c:v>
                </c:pt>
                <c:pt idx="108">
                  <c:v>448302.37</c:v>
                </c:pt>
                <c:pt idx="109">
                  <c:v>452251.22</c:v>
                </c:pt>
                <c:pt idx="110">
                  <c:v>462294.56</c:v>
                </c:pt>
                <c:pt idx="111">
                  <c:v>502947.33</c:v>
                </c:pt>
                <c:pt idx="112">
                  <c:v>507559.03</c:v>
                </c:pt>
                <c:pt idx="113">
                  <c:v>512055.57</c:v>
                </c:pt>
                <c:pt idx="114">
                  <c:v>517105.99</c:v>
                </c:pt>
                <c:pt idx="115">
                  <c:v>522723.4</c:v>
                </c:pt>
                <c:pt idx="116">
                  <c:v>523833.56</c:v>
                </c:pt>
                <c:pt idx="117">
                  <c:v>524574.93000000005</c:v>
                </c:pt>
                <c:pt idx="118">
                  <c:v>529214.67000000004</c:v>
                </c:pt>
                <c:pt idx="119">
                  <c:v>535200.84</c:v>
                </c:pt>
                <c:pt idx="120">
                  <c:v>551028.05000000005</c:v>
                </c:pt>
                <c:pt idx="121">
                  <c:v>552491.86</c:v>
                </c:pt>
                <c:pt idx="122">
                  <c:v>555293.04</c:v>
                </c:pt>
                <c:pt idx="123">
                  <c:v>557919.73</c:v>
                </c:pt>
                <c:pt idx="124">
                  <c:v>568231.27</c:v>
                </c:pt>
                <c:pt idx="125">
                  <c:v>569330.34</c:v>
                </c:pt>
                <c:pt idx="126">
                  <c:v>571760.93999999994</c:v>
                </c:pt>
                <c:pt idx="127">
                  <c:v>585441.06999999995</c:v>
                </c:pt>
                <c:pt idx="128">
                  <c:v>591783.99</c:v>
                </c:pt>
                <c:pt idx="129">
                  <c:v>594305.19999999995</c:v>
                </c:pt>
                <c:pt idx="130">
                  <c:v>600790.39</c:v>
                </c:pt>
                <c:pt idx="131">
                  <c:v>608604.94999999995</c:v>
                </c:pt>
                <c:pt idx="132">
                  <c:v>629678.38</c:v>
                </c:pt>
                <c:pt idx="133">
                  <c:v>633110.4</c:v>
                </c:pt>
                <c:pt idx="134">
                  <c:v>662581.75</c:v>
                </c:pt>
                <c:pt idx="135">
                  <c:v>679383.32</c:v>
                </c:pt>
                <c:pt idx="136">
                  <c:v>679568.75</c:v>
                </c:pt>
                <c:pt idx="137">
                  <c:v>688112.58</c:v>
                </c:pt>
                <c:pt idx="138">
                  <c:v>712665.4</c:v>
                </c:pt>
                <c:pt idx="139">
                  <c:v>715675.77</c:v>
                </c:pt>
                <c:pt idx="140">
                  <c:v>761530.96</c:v>
                </c:pt>
                <c:pt idx="141">
                  <c:v>789410.72</c:v>
                </c:pt>
                <c:pt idx="142">
                  <c:v>800590.63</c:v>
                </c:pt>
                <c:pt idx="143">
                  <c:v>824918.14</c:v>
                </c:pt>
                <c:pt idx="144">
                  <c:v>833809.8</c:v>
                </c:pt>
                <c:pt idx="145">
                  <c:v>873554.41</c:v>
                </c:pt>
                <c:pt idx="146">
                  <c:v>987363.3</c:v>
                </c:pt>
                <c:pt idx="147">
                  <c:v>1015508.42</c:v>
                </c:pt>
                <c:pt idx="148">
                  <c:v>1085531.1599999999</c:v>
                </c:pt>
                <c:pt idx="149">
                  <c:v>1102260.23</c:v>
                </c:pt>
                <c:pt idx="150">
                  <c:v>1108486.82</c:v>
                </c:pt>
                <c:pt idx="151">
                  <c:v>1148401.54</c:v>
                </c:pt>
                <c:pt idx="152">
                  <c:v>1199528.6200000001</c:v>
                </c:pt>
                <c:pt idx="153">
                  <c:v>1203986.29</c:v>
                </c:pt>
                <c:pt idx="154">
                  <c:v>1220696.81</c:v>
                </c:pt>
                <c:pt idx="155">
                  <c:v>1380683.39</c:v>
                </c:pt>
                <c:pt idx="156">
                  <c:v>1390534.17</c:v>
                </c:pt>
                <c:pt idx="157">
                  <c:v>1456504.19</c:v>
                </c:pt>
                <c:pt idx="158">
                  <c:v>1463575.38</c:v>
                </c:pt>
                <c:pt idx="159">
                  <c:v>1464108.23</c:v>
                </c:pt>
                <c:pt idx="160">
                  <c:v>1539283.19</c:v>
                </c:pt>
                <c:pt idx="161">
                  <c:v>1677702.54</c:v>
                </c:pt>
                <c:pt idx="162">
                  <c:v>1954233.13</c:v>
                </c:pt>
                <c:pt idx="163">
                  <c:v>2007542.16</c:v>
                </c:pt>
                <c:pt idx="164">
                  <c:v>2086744.39</c:v>
                </c:pt>
                <c:pt idx="165">
                  <c:v>2119955.1800000002</c:v>
                </c:pt>
                <c:pt idx="166">
                  <c:v>2188741.75</c:v>
                </c:pt>
                <c:pt idx="167">
                  <c:v>2326718.35</c:v>
                </c:pt>
                <c:pt idx="168">
                  <c:v>3031220.57</c:v>
                </c:pt>
                <c:pt idx="169">
                  <c:v>3058375.01</c:v>
                </c:pt>
                <c:pt idx="170">
                  <c:v>3083643.48</c:v>
                </c:pt>
                <c:pt idx="171">
                  <c:v>3149181.41</c:v>
                </c:pt>
                <c:pt idx="172">
                  <c:v>3244462.04</c:v>
                </c:pt>
                <c:pt idx="173">
                  <c:v>3859203.41</c:v>
                </c:pt>
                <c:pt idx="174">
                  <c:v>4370923.6399999997</c:v>
                </c:pt>
                <c:pt idx="175">
                  <c:v>4396400.5999999996</c:v>
                </c:pt>
                <c:pt idx="176">
                  <c:v>4700526.57</c:v>
                </c:pt>
                <c:pt idx="177">
                  <c:v>4736929.4800000004</c:v>
                </c:pt>
                <c:pt idx="178">
                  <c:v>4956611.04</c:v>
                </c:pt>
                <c:pt idx="179">
                  <c:v>5446230.3300000001</c:v>
                </c:pt>
                <c:pt idx="180">
                  <c:v>5498291.1299999999</c:v>
                </c:pt>
                <c:pt idx="181">
                  <c:v>5925740.8799999999</c:v>
                </c:pt>
                <c:pt idx="182">
                  <c:v>6204809.5700000003</c:v>
                </c:pt>
                <c:pt idx="183">
                  <c:v>6279978.5800000001</c:v>
                </c:pt>
                <c:pt idx="184">
                  <c:v>6464222.5300000003</c:v>
                </c:pt>
                <c:pt idx="185">
                  <c:v>6482707.54</c:v>
                </c:pt>
                <c:pt idx="186">
                  <c:v>7070895.6100000003</c:v>
                </c:pt>
                <c:pt idx="187">
                  <c:v>7455568.3899999997</c:v>
                </c:pt>
                <c:pt idx="188">
                  <c:v>8991273.5800000001</c:v>
                </c:pt>
                <c:pt idx="189">
                  <c:v>9785106.3000000007</c:v>
                </c:pt>
                <c:pt idx="190">
                  <c:v>19632975.719999999</c:v>
                </c:pt>
              </c:numCache>
            </c:numRef>
          </c:cat>
          <c:val>
            <c:numRef>
              <c:f>Hoja1!$B$2:$B$192</c:f>
              <c:numCache>
                <c:formatCode>#,##0</c:formatCode>
                <c:ptCount val="191"/>
                <c:pt idx="0">
                  <c:v>23610</c:v>
                </c:pt>
                <c:pt idx="1">
                  <c:v>20950</c:v>
                </c:pt>
                <c:pt idx="2">
                  <c:v>45544</c:v>
                </c:pt>
                <c:pt idx="3">
                  <c:v>55035</c:v>
                </c:pt>
                <c:pt idx="4">
                  <c:v>35443</c:v>
                </c:pt>
                <c:pt idx="5">
                  <c:v>46438</c:v>
                </c:pt>
                <c:pt idx="6">
                  <c:v>119374</c:v>
                </c:pt>
                <c:pt idx="7">
                  <c:v>85597</c:v>
                </c:pt>
                <c:pt idx="8">
                  <c:v>123626</c:v>
                </c:pt>
                <c:pt idx="9">
                  <c:v>143403</c:v>
                </c:pt>
                <c:pt idx="10">
                  <c:v>153229</c:v>
                </c:pt>
                <c:pt idx="11">
                  <c:v>309582</c:v>
                </c:pt>
                <c:pt idx="12">
                  <c:v>175839</c:v>
                </c:pt>
                <c:pt idx="13">
                  <c:v>154624</c:v>
                </c:pt>
                <c:pt idx="14">
                  <c:v>141134</c:v>
                </c:pt>
                <c:pt idx="15">
                  <c:v>204521</c:v>
                </c:pt>
                <c:pt idx="16">
                  <c:v>153548</c:v>
                </c:pt>
                <c:pt idx="17">
                  <c:v>162358</c:v>
                </c:pt>
                <c:pt idx="18">
                  <c:v>147137</c:v>
                </c:pt>
                <c:pt idx="19">
                  <c:v>216159</c:v>
                </c:pt>
                <c:pt idx="20">
                  <c:v>151520</c:v>
                </c:pt>
                <c:pt idx="21">
                  <c:v>226950</c:v>
                </c:pt>
                <c:pt idx="22">
                  <c:v>172151</c:v>
                </c:pt>
                <c:pt idx="23">
                  <c:v>189123</c:v>
                </c:pt>
                <c:pt idx="24">
                  <c:v>325352</c:v>
                </c:pt>
                <c:pt idx="25">
                  <c:v>217499</c:v>
                </c:pt>
                <c:pt idx="26">
                  <c:v>168207</c:v>
                </c:pt>
                <c:pt idx="27">
                  <c:v>272417</c:v>
                </c:pt>
                <c:pt idx="28">
                  <c:v>273509</c:v>
                </c:pt>
                <c:pt idx="29">
                  <c:v>182597</c:v>
                </c:pt>
                <c:pt idx="30">
                  <c:v>444451</c:v>
                </c:pt>
                <c:pt idx="31">
                  <c:v>335836</c:v>
                </c:pt>
                <c:pt idx="32">
                  <c:v>313546</c:v>
                </c:pt>
                <c:pt idx="33">
                  <c:v>278583</c:v>
                </c:pt>
                <c:pt idx="34">
                  <c:v>523144</c:v>
                </c:pt>
                <c:pt idx="35">
                  <c:v>216184</c:v>
                </c:pt>
                <c:pt idx="36">
                  <c:v>471765</c:v>
                </c:pt>
                <c:pt idx="37">
                  <c:v>241556</c:v>
                </c:pt>
                <c:pt idx="38">
                  <c:v>210047</c:v>
                </c:pt>
                <c:pt idx="39">
                  <c:v>339071</c:v>
                </c:pt>
                <c:pt idx="40">
                  <c:v>459594</c:v>
                </c:pt>
                <c:pt idx="41">
                  <c:v>329865</c:v>
                </c:pt>
                <c:pt idx="42">
                  <c:v>596218</c:v>
                </c:pt>
                <c:pt idx="43">
                  <c:v>351793</c:v>
                </c:pt>
                <c:pt idx="44">
                  <c:v>310938</c:v>
                </c:pt>
                <c:pt idx="45">
                  <c:v>324252</c:v>
                </c:pt>
                <c:pt idx="46">
                  <c:v>400947</c:v>
                </c:pt>
                <c:pt idx="47">
                  <c:v>317889</c:v>
                </c:pt>
                <c:pt idx="48">
                  <c:v>256088</c:v>
                </c:pt>
                <c:pt idx="49">
                  <c:v>303949</c:v>
                </c:pt>
                <c:pt idx="50">
                  <c:v>637699</c:v>
                </c:pt>
                <c:pt idx="51">
                  <c:v>212857</c:v>
                </c:pt>
                <c:pt idx="52">
                  <c:v>565532</c:v>
                </c:pt>
                <c:pt idx="53">
                  <c:v>376909</c:v>
                </c:pt>
                <c:pt idx="54">
                  <c:v>269680</c:v>
                </c:pt>
                <c:pt idx="55">
                  <c:v>372588</c:v>
                </c:pt>
                <c:pt idx="56">
                  <c:v>238705</c:v>
                </c:pt>
                <c:pt idx="57">
                  <c:v>525729</c:v>
                </c:pt>
                <c:pt idx="58">
                  <c:v>577829</c:v>
                </c:pt>
                <c:pt idx="59">
                  <c:v>503390</c:v>
                </c:pt>
                <c:pt idx="60">
                  <c:v>264756</c:v>
                </c:pt>
                <c:pt idx="61">
                  <c:v>302603</c:v>
                </c:pt>
                <c:pt idx="62">
                  <c:v>389945</c:v>
                </c:pt>
                <c:pt idx="63">
                  <c:v>517759</c:v>
                </c:pt>
                <c:pt idx="64">
                  <c:v>251681</c:v>
                </c:pt>
                <c:pt idx="65">
                  <c:v>523327</c:v>
                </c:pt>
                <c:pt idx="66">
                  <c:v>434846</c:v>
                </c:pt>
                <c:pt idx="67">
                  <c:v>397059</c:v>
                </c:pt>
                <c:pt idx="68">
                  <c:v>519164</c:v>
                </c:pt>
                <c:pt idx="69">
                  <c:v>321616</c:v>
                </c:pt>
                <c:pt idx="70">
                  <c:v>649449</c:v>
                </c:pt>
                <c:pt idx="71">
                  <c:v>365560</c:v>
                </c:pt>
                <c:pt idx="72">
                  <c:v>391084</c:v>
                </c:pt>
                <c:pt idx="73">
                  <c:v>417148</c:v>
                </c:pt>
                <c:pt idx="74">
                  <c:v>302659</c:v>
                </c:pt>
                <c:pt idx="75">
                  <c:v>567551</c:v>
                </c:pt>
                <c:pt idx="76">
                  <c:v>561708</c:v>
                </c:pt>
                <c:pt idx="77">
                  <c:v>636743</c:v>
                </c:pt>
                <c:pt idx="78">
                  <c:v>715343</c:v>
                </c:pt>
                <c:pt idx="79">
                  <c:v>377267</c:v>
                </c:pt>
                <c:pt idx="80">
                  <c:v>483115</c:v>
                </c:pt>
                <c:pt idx="81">
                  <c:v>568428</c:v>
                </c:pt>
                <c:pt idx="82">
                  <c:v>496228</c:v>
                </c:pt>
                <c:pt idx="83">
                  <c:v>433028</c:v>
                </c:pt>
                <c:pt idx="84">
                  <c:v>577835</c:v>
                </c:pt>
                <c:pt idx="85">
                  <c:v>609443</c:v>
                </c:pt>
                <c:pt idx="86">
                  <c:v>518401</c:v>
                </c:pt>
                <c:pt idx="87">
                  <c:v>464930</c:v>
                </c:pt>
                <c:pt idx="88">
                  <c:v>792671</c:v>
                </c:pt>
                <c:pt idx="89">
                  <c:v>555293</c:v>
                </c:pt>
                <c:pt idx="90">
                  <c:v>670814</c:v>
                </c:pt>
                <c:pt idx="91">
                  <c:v>383382</c:v>
                </c:pt>
                <c:pt idx="92">
                  <c:v>398411</c:v>
                </c:pt>
                <c:pt idx="93">
                  <c:v>553824</c:v>
                </c:pt>
                <c:pt idx="94">
                  <c:v>855264</c:v>
                </c:pt>
                <c:pt idx="95">
                  <c:v>568249</c:v>
                </c:pt>
                <c:pt idx="96">
                  <c:v>519746</c:v>
                </c:pt>
                <c:pt idx="97">
                  <c:v>607698</c:v>
                </c:pt>
                <c:pt idx="98">
                  <c:v>231915</c:v>
                </c:pt>
                <c:pt idx="99">
                  <c:v>925708</c:v>
                </c:pt>
                <c:pt idx="100">
                  <c:v>712761</c:v>
                </c:pt>
                <c:pt idx="101">
                  <c:v>781767</c:v>
                </c:pt>
                <c:pt idx="102">
                  <c:v>840209</c:v>
                </c:pt>
                <c:pt idx="103">
                  <c:v>794206</c:v>
                </c:pt>
                <c:pt idx="104">
                  <c:v>1037927</c:v>
                </c:pt>
                <c:pt idx="105">
                  <c:v>742029</c:v>
                </c:pt>
                <c:pt idx="106">
                  <c:v>617892</c:v>
                </c:pt>
                <c:pt idx="107">
                  <c:v>712429</c:v>
                </c:pt>
                <c:pt idx="108">
                  <c:v>840486</c:v>
                </c:pt>
                <c:pt idx="109">
                  <c:v>619092</c:v>
                </c:pt>
                <c:pt idx="110">
                  <c:v>651626</c:v>
                </c:pt>
                <c:pt idx="111">
                  <c:v>725545</c:v>
                </c:pt>
                <c:pt idx="112">
                  <c:v>976183</c:v>
                </c:pt>
                <c:pt idx="113">
                  <c:v>868198</c:v>
                </c:pt>
                <c:pt idx="114">
                  <c:v>640515</c:v>
                </c:pt>
                <c:pt idx="115">
                  <c:v>407696</c:v>
                </c:pt>
                <c:pt idx="116">
                  <c:v>833200</c:v>
                </c:pt>
                <c:pt idx="117">
                  <c:v>646194</c:v>
                </c:pt>
                <c:pt idx="118">
                  <c:v>1152760</c:v>
                </c:pt>
                <c:pt idx="119">
                  <c:v>687880</c:v>
                </c:pt>
                <c:pt idx="120">
                  <c:v>978619</c:v>
                </c:pt>
                <c:pt idx="121">
                  <c:v>913778</c:v>
                </c:pt>
                <c:pt idx="122">
                  <c:v>936090</c:v>
                </c:pt>
                <c:pt idx="123">
                  <c:v>617317</c:v>
                </c:pt>
                <c:pt idx="124">
                  <c:v>822279</c:v>
                </c:pt>
                <c:pt idx="125">
                  <c:v>479325</c:v>
                </c:pt>
                <c:pt idx="126">
                  <c:v>942105</c:v>
                </c:pt>
                <c:pt idx="127">
                  <c:v>697805</c:v>
                </c:pt>
                <c:pt idx="128">
                  <c:v>745731</c:v>
                </c:pt>
                <c:pt idx="129">
                  <c:v>1049058</c:v>
                </c:pt>
                <c:pt idx="130">
                  <c:v>762777</c:v>
                </c:pt>
                <c:pt idx="131">
                  <c:v>330464</c:v>
                </c:pt>
                <c:pt idx="132">
                  <c:v>531787</c:v>
                </c:pt>
                <c:pt idx="133">
                  <c:v>963523</c:v>
                </c:pt>
                <c:pt idx="134">
                  <c:v>702744</c:v>
                </c:pt>
                <c:pt idx="135">
                  <c:v>595279</c:v>
                </c:pt>
                <c:pt idx="136">
                  <c:v>646897</c:v>
                </c:pt>
                <c:pt idx="137">
                  <c:v>975420</c:v>
                </c:pt>
                <c:pt idx="138">
                  <c:v>856839</c:v>
                </c:pt>
                <c:pt idx="139">
                  <c:v>1043286</c:v>
                </c:pt>
                <c:pt idx="140">
                  <c:v>548804</c:v>
                </c:pt>
                <c:pt idx="141">
                  <c:v>989723</c:v>
                </c:pt>
                <c:pt idx="142">
                  <c:v>1241338</c:v>
                </c:pt>
                <c:pt idx="143">
                  <c:v>1146409</c:v>
                </c:pt>
                <c:pt idx="144">
                  <c:v>999316</c:v>
                </c:pt>
                <c:pt idx="145">
                  <c:v>408342</c:v>
                </c:pt>
                <c:pt idx="146">
                  <c:v>502284</c:v>
                </c:pt>
                <c:pt idx="147">
                  <c:v>1254205</c:v>
                </c:pt>
                <c:pt idx="148">
                  <c:v>518106</c:v>
                </c:pt>
                <c:pt idx="149">
                  <c:v>549468</c:v>
                </c:pt>
                <c:pt idx="150">
                  <c:v>978158</c:v>
                </c:pt>
                <c:pt idx="151">
                  <c:v>535715</c:v>
                </c:pt>
                <c:pt idx="152">
                  <c:v>875682</c:v>
                </c:pt>
                <c:pt idx="153">
                  <c:v>576595</c:v>
                </c:pt>
                <c:pt idx="154">
                  <c:v>1103255</c:v>
                </c:pt>
                <c:pt idx="155">
                  <c:v>1096409</c:v>
                </c:pt>
                <c:pt idx="156">
                  <c:v>1095280</c:v>
                </c:pt>
                <c:pt idx="157">
                  <c:v>395130</c:v>
                </c:pt>
                <c:pt idx="158">
                  <c:v>464965</c:v>
                </c:pt>
                <c:pt idx="159">
                  <c:v>190048</c:v>
                </c:pt>
                <c:pt idx="160">
                  <c:v>196847</c:v>
                </c:pt>
                <c:pt idx="161">
                  <c:v>840815</c:v>
                </c:pt>
                <c:pt idx="162">
                  <c:v>1049081</c:v>
                </c:pt>
                <c:pt idx="163">
                  <c:v>841152</c:v>
                </c:pt>
                <c:pt idx="164">
                  <c:v>760864</c:v>
                </c:pt>
                <c:pt idx="165">
                  <c:v>827450</c:v>
                </c:pt>
                <c:pt idx="166">
                  <c:v>853890</c:v>
                </c:pt>
                <c:pt idx="167">
                  <c:v>946018</c:v>
                </c:pt>
                <c:pt idx="168">
                  <c:v>1091198</c:v>
                </c:pt>
                <c:pt idx="169">
                  <c:v>943243</c:v>
                </c:pt>
                <c:pt idx="170">
                  <c:v>695530</c:v>
                </c:pt>
                <c:pt idx="171">
                  <c:v>756443</c:v>
                </c:pt>
                <c:pt idx="172">
                  <c:v>565361</c:v>
                </c:pt>
                <c:pt idx="173">
                  <c:v>602395</c:v>
                </c:pt>
                <c:pt idx="174">
                  <c:v>367865</c:v>
                </c:pt>
                <c:pt idx="175">
                  <c:v>1002609</c:v>
                </c:pt>
                <c:pt idx="176">
                  <c:v>987334</c:v>
                </c:pt>
                <c:pt idx="177">
                  <c:v>1088054</c:v>
                </c:pt>
                <c:pt idx="178">
                  <c:v>1197949</c:v>
                </c:pt>
                <c:pt idx="179">
                  <c:v>1422474</c:v>
                </c:pt>
                <c:pt idx="180">
                  <c:v>501726</c:v>
                </c:pt>
                <c:pt idx="181">
                  <c:v>346970</c:v>
                </c:pt>
                <c:pt idx="182">
                  <c:v>1113429</c:v>
                </c:pt>
                <c:pt idx="183">
                  <c:v>345073</c:v>
                </c:pt>
                <c:pt idx="184">
                  <c:v>859892</c:v>
                </c:pt>
                <c:pt idx="185">
                  <c:v>962869</c:v>
                </c:pt>
                <c:pt idx="186">
                  <c:v>1117559</c:v>
                </c:pt>
                <c:pt idx="187">
                  <c:v>264424</c:v>
                </c:pt>
                <c:pt idx="188">
                  <c:v>491140</c:v>
                </c:pt>
                <c:pt idx="189">
                  <c:v>845012</c:v>
                </c:pt>
                <c:pt idx="190">
                  <c:v>795560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8FE-4E9D-83DF-8351B10B67E6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Distancia euclidiana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Hoja1!$A$2:$A$192</c:f>
              <c:numCache>
                <c:formatCode>#,##0.00</c:formatCode>
                <c:ptCount val="191"/>
                <c:pt idx="0">
                  <c:v>9787.0499999999993</c:v>
                </c:pt>
                <c:pt idx="1">
                  <c:v>20663.43</c:v>
                </c:pt>
                <c:pt idx="2">
                  <c:v>23292.59</c:v>
                </c:pt>
                <c:pt idx="3">
                  <c:v>30191.67</c:v>
                </c:pt>
                <c:pt idx="4">
                  <c:v>30208.080000000002</c:v>
                </c:pt>
                <c:pt idx="5">
                  <c:v>42933.04</c:v>
                </c:pt>
                <c:pt idx="6">
                  <c:v>59089.55</c:v>
                </c:pt>
                <c:pt idx="7">
                  <c:v>61601.57</c:v>
                </c:pt>
                <c:pt idx="8">
                  <c:v>67438.47</c:v>
                </c:pt>
                <c:pt idx="9">
                  <c:v>75252.5</c:v>
                </c:pt>
                <c:pt idx="10">
                  <c:v>81340.350000000006</c:v>
                </c:pt>
                <c:pt idx="11">
                  <c:v>85923.26</c:v>
                </c:pt>
                <c:pt idx="12">
                  <c:v>87622.15</c:v>
                </c:pt>
                <c:pt idx="13">
                  <c:v>90914.07</c:v>
                </c:pt>
                <c:pt idx="14">
                  <c:v>94716.4</c:v>
                </c:pt>
                <c:pt idx="15">
                  <c:v>96690.71</c:v>
                </c:pt>
                <c:pt idx="16">
                  <c:v>103925.96</c:v>
                </c:pt>
                <c:pt idx="17">
                  <c:v>105200.15</c:v>
                </c:pt>
                <c:pt idx="18">
                  <c:v>106303.58</c:v>
                </c:pt>
                <c:pt idx="19">
                  <c:v>107842.56</c:v>
                </c:pt>
                <c:pt idx="20">
                  <c:v>112640.98</c:v>
                </c:pt>
                <c:pt idx="21">
                  <c:v>120575.81</c:v>
                </c:pt>
                <c:pt idx="22">
                  <c:v>121704.52</c:v>
                </c:pt>
                <c:pt idx="23">
                  <c:v>122293.72</c:v>
                </c:pt>
                <c:pt idx="24">
                  <c:v>140161.25</c:v>
                </c:pt>
                <c:pt idx="25">
                  <c:v>144123.14000000001</c:v>
                </c:pt>
                <c:pt idx="26">
                  <c:v>145954.16</c:v>
                </c:pt>
                <c:pt idx="27">
                  <c:v>151461.68</c:v>
                </c:pt>
                <c:pt idx="28">
                  <c:v>151979.82999999999</c:v>
                </c:pt>
                <c:pt idx="29">
                  <c:v>152336.63</c:v>
                </c:pt>
                <c:pt idx="30">
                  <c:v>155511.94</c:v>
                </c:pt>
                <c:pt idx="31">
                  <c:v>169435.07</c:v>
                </c:pt>
                <c:pt idx="32">
                  <c:v>174170.68</c:v>
                </c:pt>
                <c:pt idx="33">
                  <c:v>179780.02</c:v>
                </c:pt>
                <c:pt idx="34">
                  <c:v>179949.05</c:v>
                </c:pt>
                <c:pt idx="35">
                  <c:v>180609.72</c:v>
                </c:pt>
                <c:pt idx="36">
                  <c:v>190630.71</c:v>
                </c:pt>
                <c:pt idx="37">
                  <c:v>195518.74</c:v>
                </c:pt>
                <c:pt idx="38">
                  <c:v>198243.98</c:v>
                </c:pt>
                <c:pt idx="39">
                  <c:v>198754.54</c:v>
                </c:pt>
                <c:pt idx="40">
                  <c:v>200206</c:v>
                </c:pt>
                <c:pt idx="41">
                  <c:v>200823.06</c:v>
                </c:pt>
                <c:pt idx="42">
                  <c:v>203085.12</c:v>
                </c:pt>
                <c:pt idx="43">
                  <c:v>207438.93</c:v>
                </c:pt>
                <c:pt idx="44">
                  <c:v>211326.43</c:v>
                </c:pt>
                <c:pt idx="45">
                  <c:v>212126.88</c:v>
                </c:pt>
                <c:pt idx="46">
                  <c:v>220039.78</c:v>
                </c:pt>
                <c:pt idx="47">
                  <c:v>223631.09</c:v>
                </c:pt>
                <c:pt idx="48">
                  <c:v>226684.65</c:v>
                </c:pt>
                <c:pt idx="49">
                  <c:v>227983.5</c:v>
                </c:pt>
                <c:pt idx="50">
                  <c:v>229461.41</c:v>
                </c:pt>
                <c:pt idx="51">
                  <c:v>233048.92</c:v>
                </c:pt>
                <c:pt idx="52">
                  <c:v>234787.5</c:v>
                </c:pt>
                <c:pt idx="53">
                  <c:v>235571.94</c:v>
                </c:pt>
                <c:pt idx="54">
                  <c:v>237955.55</c:v>
                </c:pt>
                <c:pt idx="55">
                  <c:v>240112.34</c:v>
                </c:pt>
                <c:pt idx="56">
                  <c:v>241265.35</c:v>
                </c:pt>
                <c:pt idx="57">
                  <c:v>243931.06</c:v>
                </c:pt>
                <c:pt idx="58">
                  <c:v>246355.76</c:v>
                </c:pt>
                <c:pt idx="59">
                  <c:v>247814.84</c:v>
                </c:pt>
                <c:pt idx="60">
                  <c:v>253079.9</c:v>
                </c:pt>
                <c:pt idx="61">
                  <c:v>261678.86</c:v>
                </c:pt>
                <c:pt idx="62">
                  <c:v>262805.32</c:v>
                </c:pt>
                <c:pt idx="63">
                  <c:v>271097.75</c:v>
                </c:pt>
                <c:pt idx="64">
                  <c:v>276024.73</c:v>
                </c:pt>
                <c:pt idx="65">
                  <c:v>277352.99</c:v>
                </c:pt>
                <c:pt idx="66">
                  <c:v>278801.8</c:v>
                </c:pt>
                <c:pt idx="67">
                  <c:v>283839.59000000003</c:v>
                </c:pt>
                <c:pt idx="68">
                  <c:v>286663.8</c:v>
                </c:pt>
                <c:pt idx="69">
                  <c:v>287541.86</c:v>
                </c:pt>
                <c:pt idx="70">
                  <c:v>292047.49</c:v>
                </c:pt>
                <c:pt idx="71">
                  <c:v>293284.09999999998</c:v>
                </c:pt>
                <c:pt idx="72">
                  <c:v>297780.11</c:v>
                </c:pt>
                <c:pt idx="73">
                  <c:v>301062.48</c:v>
                </c:pt>
                <c:pt idx="74">
                  <c:v>301346.14</c:v>
                </c:pt>
                <c:pt idx="75">
                  <c:v>303460.77</c:v>
                </c:pt>
                <c:pt idx="76">
                  <c:v>310981.2</c:v>
                </c:pt>
                <c:pt idx="77">
                  <c:v>312457.43</c:v>
                </c:pt>
                <c:pt idx="78">
                  <c:v>314510.17</c:v>
                </c:pt>
                <c:pt idx="79">
                  <c:v>318640.59000000003</c:v>
                </c:pt>
                <c:pt idx="80">
                  <c:v>324924.39</c:v>
                </c:pt>
                <c:pt idx="81">
                  <c:v>334469.95</c:v>
                </c:pt>
                <c:pt idx="82">
                  <c:v>339117.93</c:v>
                </c:pt>
                <c:pt idx="83">
                  <c:v>339488.66</c:v>
                </c:pt>
                <c:pt idx="84">
                  <c:v>344287.09</c:v>
                </c:pt>
                <c:pt idx="85">
                  <c:v>353649.59</c:v>
                </c:pt>
                <c:pt idx="86">
                  <c:v>358350.79</c:v>
                </c:pt>
                <c:pt idx="87">
                  <c:v>362056.48</c:v>
                </c:pt>
                <c:pt idx="88">
                  <c:v>369337.47</c:v>
                </c:pt>
                <c:pt idx="89">
                  <c:v>372196.69</c:v>
                </c:pt>
                <c:pt idx="90">
                  <c:v>378664.79</c:v>
                </c:pt>
                <c:pt idx="91">
                  <c:v>383746.1</c:v>
                </c:pt>
                <c:pt idx="92">
                  <c:v>385686.36</c:v>
                </c:pt>
                <c:pt idx="93">
                  <c:v>387539.72</c:v>
                </c:pt>
                <c:pt idx="94">
                  <c:v>391519.22</c:v>
                </c:pt>
                <c:pt idx="95">
                  <c:v>396680.79</c:v>
                </c:pt>
                <c:pt idx="96">
                  <c:v>400972.56</c:v>
                </c:pt>
                <c:pt idx="97">
                  <c:v>401231.93</c:v>
                </c:pt>
                <c:pt idx="98">
                  <c:v>403188.9</c:v>
                </c:pt>
                <c:pt idx="99">
                  <c:v>415431.16</c:v>
                </c:pt>
                <c:pt idx="100">
                  <c:v>417147.24</c:v>
                </c:pt>
                <c:pt idx="101">
                  <c:v>419637.45</c:v>
                </c:pt>
                <c:pt idx="102">
                  <c:v>427949.26</c:v>
                </c:pt>
                <c:pt idx="103">
                  <c:v>434118.55</c:v>
                </c:pt>
                <c:pt idx="104">
                  <c:v>437716.13</c:v>
                </c:pt>
                <c:pt idx="105">
                  <c:v>440763.17</c:v>
                </c:pt>
                <c:pt idx="106">
                  <c:v>442328.25</c:v>
                </c:pt>
                <c:pt idx="107">
                  <c:v>447303.35</c:v>
                </c:pt>
                <c:pt idx="108">
                  <c:v>448302.37</c:v>
                </c:pt>
                <c:pt idx="109">
                  <c:v>452251.22</c:v>
                </c:pt>
                <c:pt idx="110">
                  <c:v>462294.56</c:v>
                </c:pt>
                <c:pt idx="111">
                  <c:v>502947.33</c:v>
                </c:pt>
                <c:pt idx="112">
                  <c:v>507559.03</c:v>
                </c:pt>
                <c:pt idx="113">
                  <c:v>512055.57</c:v>
                </c:pt>
                <c:pt idx="114">
                  <c:v>517105.99</c:v>
                </c:pt>
                <c:pt idx="115">
                  <c:v>522723.4</c:v>
                </c:pt>
                <c:pt idx="116">
                  <c:v>523833.56</c:v>
                </c:pt>
                <c:pt idx="117">
                  <c:v>524574.93000000005</c:v>
                </c:pt>
                <c:pt idx="118">
                  <c:v>529214.67000000004</c:v>
                </c:pt>
                <c:pt idx="119">
                  <c:v>535200.84</c:v>
                </c:pt>
                <c:pt idx="120">
                  <c:v>551028.05000000005</c:v>
                </c:pt>
                <c:pt idx="121">
                  <c:v>552491.86</c:v>
                </c:pt>
                <c:pt idx="122">
                  <c:v>555293.04</c:v>
                </c:pt>
                <c:pt idx="123">
                  <c:v>557919.73</c:v>
                </c:pt>
                <c:pt idx="124">
                  <c:v>568231.27</c:v>
                </c:pt>
                <c:pt idx="125">
                  <c:v>569330.34</c:v>
                </c:pt>
                <c:pt idx="126">
                  <c:v>571760.93999999994</c:v>
                </c:pt>
                <c:pt idx="127">
                  <c:v>585441.06999999995</c:v>
                </c:pt>
                <c:pt idx="128">
                  <c:v>591783.99</c:v>
                </c:pt>
                <c:pt idx="129">
                  <c:v>594305.19999999995</c:v>
                </c:pt>
                <c:pt idx="130">
                  <c:v>600790.39</c:v>
                </c:pt>
                <c:pt idx="131">
                  <c:v>608604.94999999995</c:v>
                </c:pt>
                <c:pt idx="132">
                  <c:v>629678.38</c:v>
                </c:pt>
                <c:pt idx="133">
                  <c:v>633110.4</c:v>
                </c:pt>
                <c:pt idx="134">
                  <c:v>662581.75</c:v>
                </c:pt>
                <c:pt idx="135">
                  <c:v>679383.32</c:v>
                </c:pt>
                <c:pt idx="136">
                  <c:v>679568.75</c:v>
                </c:pt>
                <c:pt idx="137">
                  <c:v>688112.58</c:v>
                </c:pt>
                <c:pt idx="138">
                  <c:v>712665.4</c:v>
                </c:pt>
                <c:pt idx="139">
                  <c:v>715675.77</c:v>
                </c:pt>
                <c:pt idx="140">
                  <c:v>761530.96</c:v>
                </c:pt>
                <c:pt idx="141">
                  <c:v>789410.72</c:v>
                </c:pt>
                <c:pt idx="142">
                  <c:v>800590.63</c:v>
                </c:pt>
                <c:pt idx="143">
                  <c:v>824918.14</c:v>
                </c:pt>
                <c:pt idx="144">
                  <c:v>833809.8</c:v>
                </c:pt>
                <c:pt idx="145">
                  <c:v>873554.41</c:v>
                </c:pt>
                <c:pt idx="146">
                  <c:v>987363.3</c:v>
                </c:pt>
                <c:pt idx="147">
                  <c:v>1015508.42</c:v>
                </c:pt>
                <c:pt idx="148">
                  <c:v>1085531.1599999999</c:v>
                </c:pt>
                <c:pt idx="149">
                  <c:v>1102260.23</c:v>
                </c:pt>
                <c:pt idx="150">
                  <c:v>1108486.82</c:v>
                </c:pt>
                <c:pt idx="151">
                  <c:v>1148401.54</c:v>
                </c:pt>
                <c:pt idx="152">
                  <c:v>1199528.6200000001</c:v>
                </c:pt>
                <c:pt idx="153">
                  <c:v>1203986.29</c:v>
                </c:pt>
                <c:pt idx="154">
                  <c:v>1220696.81</c:v>
                </c:pt>
                <c:pt idx="155">
                  <c:v>1380683.39</c:v>
                </c:pt>
                <c:pt idx="156">
                  <c:v>1390534.17</c:v>
                </c:pt>
                <c:pt idx="157">
                  <c:v>1456504.19</c:v>
                </c:pt>
                <c:pt idx="158">
                  <c:v>1463575.38</c:v>
                </c:pt>
                <c:pt idx="159">
                  <c:v>1464108.23</c:v>
                </c:pt>
                <c:pt idx="160">
                  <c:v>1539283.19</c:v>
                </c:pt>
                <c:pt idx="161">
                  <c:v>1677702.54</c:v>
                </c:pt>
                <c:pt idx="162">
                  <c:v>1954233.13</c:v>
                </c:pt>
                <c:pt idx="163">
                  <c:v>2007542.16</c:v>
                </c:pt>
                <c:pt idx="164">
                  <c:v>2086744.39</c:v>
                </c:pt>
                <c:pt idx="165">
                  <c:v>2119955.1800000002</c:v>
                </c:pt>
                <c:pt idx="166">
                  <c:v>2188741.75</c:v>
                </c:pt>
                <c:pt idx="167">
                  <c:v>2326718.35</c:v>
                </c:pt>
                <c:pt idx="168">
                  <c:v>3031220.57</c:v>
                </c:pt>
                <c:pt idx="169">
                  <c:v>3058375.01</c:v>
                </c:pt>
                <c:pt idx="170">
                  <c:v>3083643.48</c:v>
                </c:pt>
                <c:pt idx="171">
                  <c:v>3149181.41</c:v>
                </c:pt>
                <c:pt idx="172">
                  <c:v>3244462.04</c:v>
                </c:pt>
                <c:pt idx="173">
                  <c:v>3859203.41</c:v>
                </c:pt>
                <c:pt idx="174">
                  <c:v>4370923.6399999997</c:v>
                </c:pt>
                <c:pt idx="175">
                  <c:v>4396400.5999999996</c:v>
                </c:pt>
                <c:pt idx="176">
                  <c:v>4700526.57</c:v>
                </c:pt>
                <c:pt idx="177">
                  <c:v>4736929.4800000004</c:v>
                </c:pt>
                <c:pt idx="178">
                  <c:v>4956611.04</c:v>
                </c:pt>
                <c:pt idx="179">
                  <c:v>5446230.3300000001</c:v>
                </c:pt>
                <c:pt idx="180">
                  <c:v>5498291.1299999999</c:v>
                </c:pt>
                <c:pt idx="181">
                  <c:v>5925740.8799999999</c:v>
                </c:pt>
                <c:pt idx="182">
                  <c:v>6204809.5700000003</c:v>
                </c:pt>
                <c:pt idx="183">
                  <c:v>6279978.5800000001</c:v>
                </c:pt>
                <c:pt idx="184">
                  <c:v>6464222.5300000003</c:v>
                </c:pt>
                <c:pt idx="185">
                  <c:v>6482707.54</c:v>
                </c:pt>
                <c:pt idx="186">
                  <c:v>7070895.6100000003</c:v>
                </c:pt>
                <c:pt idx="187">
                  <c:v>7455568.3899999997</c:v>
                </c:pt>
                <c:pt idx="188">
                  <c:v>8991273.5800000001</c:v>
                </c:pt>
                <c:pt idx="189">
                  <c:v>9785106.3000000007</c:v>
                </c:pt>
                <c:pt idx="190">
                  <c:v>19632975.719999999</c:v>
                </c:pt>
              </c:numCache>
            </c:numRef>
          </c:cat>
          <c:val>
            <c:numRef>
              <c:f>Hoja1!$C$2:$C$192</c:f>
              <c:numCache>
                <c:formatCode>#,##0.00</c:formatCode>
                <c:ptCount val="191"/>
                <c:pt idx="0">
                  <c:v>17592.61</c:v>
                </c:pt>
                <c:pt idx="1">
                  <c:v>21009.96</c:v>
                </c:pt>
                <c:pt idx="2">
                  <c:v>29224.94</c:v>
                </c:pt>
                <c:pt idx="3">
                  <c:v>32413.200000000001</c:v>
                </c:pt>
                <c:pt idx="4">
                  <c:v>27198.66</c:v>
                </c:pt>
                <c:pt idx="5">
                  <c:v>34135.4</c:v>
                </c:pt>
                <c:pt idx="6">
                  <c:v>78628.55</c:v>
                </c:pt>
                <c:pt idx="7">
                  <c:v>64083.89</c:v>
                </c:pt>
                <c:pt idx="8">
                  <c:v>86283.27</c:v>
                </c:pt>
                <c:pt idx="9">
                  <c:v>101645.69</c:v>
                </c:pt>
                <c:pt idx="10">
                  <c:v>140157.01999999999</c:v>
                </c:pt>
                <c:pt idx="11">
                  <c:v>235345.12</c:v>
                </c:pt>
                <c:pt idx="12">
                  <c:v>114981.1</c:v>
                </c:pt>
                <c:pt idx="13">
                  <c:v>105497.32</c:v>
                </c:pt>
                <c:pt idx="14">
                  <c:v>96476.82</c:v>
                </c:pt>
                <c:pt idx="15">
                  <c:v>139581.18</c:v>
                </c:pt>
                <c:pt idx="16">
                  <c:v>122261.98</c:v>
                </c:pt>
                <c:pt idx="17">
                  <c:v>141728.26999999999</c:v>
                </c:pt>
                <c:pt idx="18">
                  <c:v>106126.7</c:v>
                </c:pt>
                <c:pt idx="19">
                  <c:v>136674.1</c:v>
                </c:pt>
                <c:pt idx="20">
                  <c:v>112088</c:v>
                </c:pt>
                <c:pt idx="21">
                  <c:v>160065.81</c:v>
                </c:pt>
                <c:pt idx="22">
                  <c:v>141211.98000000001</c:v>
                </c:pt>
                <c:pt idx="23">
                  <c:v>124250.89</c:v>
                </c:pt>
                <c:pt idx="24">
                  <c:v>240019.76</c:v>
                </c:pt>
                <c:pt idx="25">
                  <c:v>169850.84</c:v>
                </c:pt>
                <c:pt idx="26">
                  <c:v>76127.520000000004</c:v>
                </c:pt>
                <c:pt idx="27">
                  <c:v>123786.67</c:v>
                </c:pt>
                <c:pt idx="28">
                  <c:v>233304.93</c:v>
                </c:pt>
                <c:pt idx="29">
                  <c:v>118814.93</c:v>
                </c:pt>
                <c:pt idx="30">
                  <c:v>285879.31</c:v>
                </c:pt>
                <c:pt idx="31">
                  <c:v>202012.49</c:v>
                </c:pt>
                <c:pt idx="32">
                  <c:v>238611.64</c:v>
                </c:pt>
                <c:pt idx="33">
                  <c:v>203457.4</c:v>
                </c:pt>
                <c:pt idx="34">
                  <c:v>393129.2</c:v>
                </c:pt>
                <c:pt idx="35">
                  <c:v>163196.07999999999</c:v>
                </c:pt>
                <c:pt idx="36">
                  <c:v>292890.15000000002</c:v>
                </c:pt>
                <c:pt idx="37">
                  <c:v>240083.46</c:v>
                </c:pt>
                <c:pt idx="38">
                  <c:v>147771.57</c:v>
                </c:pt>
                <c:pt idx="39">
                  <c:v>232644.61</c:v>
                </c:pt>
                <c:pt idx="40">
                  <c:v>333631.5</c:v>
                </c:pt>
                <c:pt idx="41">
                  <c:v>203675.9</c:v>
                </c:pt>
                <c:pt idx="42">
                  <c:v>426599.61</c:v>
                </c:pt>
                <c:pt idx="43">
                  <c:v>269054.84000000003</c:v>
                </c:pt>
                <c:pt idx="44">
                  <c:v>286916.42</c:v>
                </c:pt>
                <c:pt idx="45">
                  <c:v>216942.07</c:v>
                </c:pt>
                <c:pt idx="46">
                  <c:v>307677.02</c:v>
                </c:pt>
                <c:pt idx="47">
                  <c:v>204563.04</c:v>
                </c:pt>
                <c:pt idx="48">
                  <c:v>231466.71</c:v>
                </c:pt>
                <c:pt idx="49">
                  <c:v>194336.14</c:v>
                </c:pt>
                <c:pt idx="50">
                  <c:v>452268.49</c:v>
                </c:pt>
                <c:pt idx="51">
                  <c:v>163106.51999999999</c:v>
                </c:pt>
                <c:pt idx="52">
                  <c:v>336356.86</c:v>
                </c:pt>
                <c:pt idx="53">
                  <c:v>277429.68</c:v>
                </c:pt>
                <c:pt idx="54">
                  <c:v>229477.09</c:v>
                </c:pt>
                <c:pt idx="55">
                  <c:v>332603.31</c:v>
                </c:pt>
                <c:pt idx="56">
                  <c:v>160400.37</c:v>
                </c:pt>
                <c:pt idx="57">
                  <c:v>408136.6</c:v>
                </c:pt>
                <c:pt idx="58">
                  <c:v>475825.4</c:v>
                </c:pt>
                <c:pt idx="59">
                  <c:v>286504.76</c:v>
                </c:pt>
                <c:pt idx="60">
                  <c:v>221214.79</c:v>
                </c:pt>
                <c:pt idx="61">
                  <c:v>179677.75</c:v>
                </c:pt>
                <c:pt idx="62">
                  <c:v>352719.51</c:v>
                </c:pt>
                <c:pt idx="63">
                  <c:v>335143.28000000003</c:v>
                </c:pt>
                <c:pt idx="64">
                  <c:v>182952.03</c:v>
                </c:pt>
                <c:pt idx="65">
                  <c:v>367094.12</c:v>
                </c:pt>
                <c:pt idx="66">
                  <c:v>244138.73</c:v>
                </c:pt>
                <c:pt idx="67">
                  <c:v>242502.78</c:v>
                </c:pt>
                <c:pt idx="68">
                  <c:v>414286.61</c:v>
                </c:pt>
                <c:pt idx="69">
                  <c:v>215964.6</c:v>
                </c:pt>
                <c:pt idx="70">
                  <c:v>429770.77</c:v>
                </c:pt>
                <c:pt idx="71">
                  <c:v>344756.26</c:v>
                </c:pt>
                <c:pt idx="72">
                  <c:v>286643.13</c:v>
                </c:pt>
                <c:pt idx="73">
                  <c:v>249155.72</c:v>
                </c:pt>
                <c:pt idx="74">
                  <c:v>234125.82</c:v>
                </c:pt>
                <c:pt idx="75">
                  <c:v>465977.59</c:v>
                </c:pt>
                <c:pt idx="76">
                  <c:v>420788.85</c:v>
                </c:pt>
                <c:pt idx="77">
                  <c:v>412192.45</c:v>
                </c:pt>
                <c:pt idx="78">
                  <c:v>541164.4</c:v>
                </c:pt>
                <c:pt idx="79">
                  <c:v>299688.62</c:v>
                </c:pt>
                <c:pt idx="80">
                  <c:v>356686.23</c:v>
                </c:pt>
                <c:pt idx="81">
                  <c:v>437765.21</c:v>
                </c:pt>
                <c:pt idx="82">
                  <c:v>338840.76</c:v>
                </c:pt>
                <c:pt idx="83">
                  <c:v>335694.13</c:v>
                </c:pt>
                <c:pt idx="84">
                  <c:v>467908.16</c:v>
                </c:pt>
                <c:pt idx="85">
                  <c:v>452085.3</c:v>
                </c:pt>
                <c:pt idx="86">
                  <c:v>436623.99</c:v>
                </c:pt>
                <c:pt idx="87">
                  <c:v>304767.63</c:v>
                </c:pt>
                <c:pt idx="88">
                  <c:v>625791</c:v>
                </c:pt>
                <c:pt idx="89">
                  <c:v>463486.11</c:v>
                </c:pt>
                <c:pt idx="90">
                  <c:v>571331.62</c:v>
                </c:pt>
                <c:pt idx="91">
                  <c:v>351140.49</c:v>
                </c:pt>
                <c:pt idx="92">
                  <c:v>252155.74</c:v>
                </c:pt>
                <c:pt idx="93">
                  <c:v>368466.81</c:v>
                </c:pt>
                <c:pt idx="94">
                  <c:v>658948.92000000004</c:v>
                </c:pt>
                <c:pt idx="95">
                  <c:v>448776.31</c:v>
                </c:pt>
                <c:pt idx="96">
                  <c:v>365563.29</c:v>
                </c:pt>
                <c:pt idx="97">
                  <c:v>439333.91</c:v>
                </c:pt>
                <c:pt idx="98">
                  <c:v>176647.16</c:v>
                </c:pt>
                <c:pt idx="99">
                  <c:v>627184.32999999996</c:v>
                </c:pt>
                <c:pt idx="100">
                  <c:v>525801.6</c:v>
                </c:pt>
                <c:pt idx="101">
                  <c:v>600876.12</c:v>
                </c:pt>
                <c:pt idx="102">
                  <c:v>653920.81000000006</c:v>
                </c:pt>
                <c:pt idx="103">
                  <c:v>522217.47</c:v>
                </c:pt>
                <c:pt idx="104">
                  <c:v>828395.39</c:v>
                </c:pt>
                <c:pt idx="105">
                  <c:v>524294.32999999996</c:v>
                </c:pt>
                <c:pt idx="106">
                  <c:v>498467.14</c:v>
                </c:pt>
                <c:pt idx="107">
                  <c:v>456516.39</c:v>
                </c:pt>
                <c:pt idx="108">
                  <c:v>598795.9</c:v>
                </c:pt>
                <c:pt idx="109">
                  <c:v>420445.41</c:v>
                </c:pt>
                <c:pt idx="110">
                  <c:v>462952.31</c:v>
                </c:pt>
                <c:pt idx="111">
                  <c:v>621295.11</c:v>
                </c:pt>
                <c:pt idx="112">
                  <c:v>729047.93</c:v>
                </c:pt>
                <c:pt idx="113">
                  <c:v>580262.17000000004</c:v>
                </c:pt>
                <c:pt idx="114">
                  <c:v>416372.34</c:v>
                </c:pt>
                <c:pt idx="115">
                  <c:v>278668.23</c:v>
                </c:pt>
                <c:pt idx="116">
                  <c:v>680255</c:v>
                </c:pt>
                <c:pt idx="117">
                  <c:v>431903.48</c:v>
                </c:pt>
                <c:pt idx="118">
                  <c:v>701981.18</c:v>
                </c:pt>
                <c:pt idx="119">
                  <c:v>443624.26</c:v>
                </c:pt>
                <c:pt idx="120">
                  <c:v>841355.82</c:v>
                </c:pt>
                <c:pt idx="121">
                  <c:v>799924.06</c:v>
                </c:pt>
                <c:pt idx="122">
                  <c:v>624707.66</c:v>
                </c:pt>
                <c:pt idx="123">
                  <c:v>302032.51</c:v>
                </c:pt>
                <c:pt idx="124">
                  <c:v>553312.07999999996</c:v>
                </c:pt>
                <c:pt idx="125">
                  <c:v>371907.48</c:v>
                </c:pt>
                <c:pt idx="126">
                  <c:v>790902.87</c:v>
                </c:pt>
                <c:pt idx="127">
                  <c:v>453348.74</c:v>
                </c:pt>
                <c:pt idx="128">
                  <c:v>497407.49</c:v>
                </c:pt>
                <c:pt idx="129">
                  <c:v>787252.93</c:v>
                </c:pt>
                <c:pt idx="130">
                  <c:v>522913.96</c:v>
                </c:pt>
                <c:pt idx="131">
                  <c:v>281307.76</c:v>
                </c:pt>
                <c:pt idx="132">
                  <c:v>390490.43</c:v>
                </c:pt>
                <c:pt idx="133">
                  <c:v>740121.11</c:v>
                </c:pt>
                <c:pt idx="134">
                  <c:v>448364.17</c:v>
                </c:pt>
                <c:pt idx="135">
                  <c:v>418780.59</c:v>
                </c:pt>
                <c:pt idx="136">
                  <c:v>459164.47</c:v>
                </c:pt>
                <c:pt idx="137">
                  <c:v>677233.16</c:v>
                </c:pt>
                <c:pt idx="138">
                  <c:v>624485.18000000005</c:v>
                </c:pt>
                <c:pt idx="139">
                  <c:v>638938.35</c:v>
                </c:pt>
                <c:pt idx="140">
                  <c:v>312160.95</c:v>
                </c:pt>
                <c:pt idx="141">
                  <c:v>575241.07999999996</c:v>
                </c:pt>
                <c:pt idx="142">
                  <c:v>743040.81</c:v>
                </c:pt>
                <c:pt idx="143">
                  <c:v>928578.45</c:v>
                </c:pt>
                <c:pt idx="144">
                  <c:v>702387.52</c:v>
                </c:pt>
                <c:pt idx="145">
                  <c:v>250275.71</c:v>
                </c:pt>
                <c:pt idx="146">
                  <c:v>362532.66</c:v>
                </c:pt>
                <c:pt idx="147">
                  <c:v>880987.12</c:v>
                </c:pt>
                <c:pt idx="148">
                  <c:v>495319.79</c:v>
                </c:pt>
                <c:pt idx="149">
                  <c:v>372007.72</c:v>
                </c:pt>
                <c:pt idx="150">
                  <c:v>681026.34</c:v>
                </c:pt>
                <c:pt idx="151">
                  <c:v>280123.45</c:v>
                </c:pt>
                <c:pt idx="152">
                  <c:v>554784.96</c:v>
                </c:pt>
                <c:pt idx="153">
                  <c:v>376713.45</c:v>
                </c:pt>
                <c:pt idx="154">
                  <c:v>788130.19</c:v>
                </c:pt>
                <c:pt idx="155">
                  <c:v>850720.1</c:v>
                </c:pt>
                <c:pt idx="156">
                  <c:v>809356.02</c:v>
                </c:pt>
                <c:pt idx="157">
                  <c:v>353763.32</c:v>
                </c:pt>
                <c:pt idx="158">
                  <c:v>276573.15000000002</c:v>
                </c:pt>
                <c:pt idx="159">
                  <c:v>119543.33</c:v>
                </c:pt>
                <c:pt idx="160">
                  <c:v>100401.01</c:v>
                </c:pt>
                <c:pt idx="161">
                  <c:v>521048.82</c:v>
                </c:pt>
                <c:pt idx="162">
                  <c:v>571080.62</c:v>
                </c:pt>
                <c:pt idx="163">
                  <c:v>583387.68000000005</c:v>
                </c:pt>
                <c:pt idx="164">
                  <c:v>620678.18000000005</c:v>
                </c:pt>
                <c:pt idx="165">
                  <c:v>630949.19999999995</c:v>
                </c:pt>
                <c:pt idx="166">
                  <c:v>692314.3</c:v>
                </c:pt>
                <c:pt idx="167">
                  <c:v>626463.18000000005</c:v>
                </c:pt>
                <c:pt idx="168">
                  <c:v>671057.97</c:v>
                </c:pt>
                <c:pt idx="169">
                  <c:v>693145.88</c:v>
                </c:pt>
                <c:pt idx="170">
                  <c:v>592909.44999999995</c:v>
                </c:pt>
                <c:pt idx="171">
                  <c:v>428894.8</c:v>
                </c:pt>
                <c:pt idx="172">
                  <c:v>363136.58</c:v>
                </c:pt>
                <c:pt idx="173">
                  <c:v>344254.76</c:v>
                </c:pt>
                <c:pt idx="174">
                  <c:v>210602.23999999999</c:v>
                </c:pt>
                <c:pt idx="175">
                  <c:v>767808.42</c:v>
                </c:pt>
                <c:pt idx="176">
                  <c:v>750186.42</c:v>
                </c:pt>
                <c:pt idx="177">
                  <c:v>787766.27</c:v>
                </c:pt>
                <c:pt idx="178">
                  <c:v>884649.21</c:v>
                </c:pt>
                <c:pt idx="179">
                  <c:v>1019227.03</c:v>
                </c:pt>
                <c:pt idx="180">
                  <c:v>309924.37</c:v>
                </c:pt>
                <c:pt idx="181">
                  <c:v>203503.98</c:v>
                </c:pt>
                <c:pt idx="182">
                  <c:v>821061.75</c:v>
                </c:pt>
                <c:pt idx="183">
                  <c:v>157310.68</c:v>
                </c:pt>
                <c:pt idx="184">
                  <c:v>558994.69999999995</c:v>
                </c:pt>
                <c:pt idx="185">
                  <c:v>598228.01</c:v>
                </c:pt>
                <c:pt idx="186">
                  <c:v>800664.73</c:v>
                </c:pt>
                <c:pt idx="187">
                  <c:v>133126.44</c:v>
                </c:pt>
                <c:pt idx="188">
                  <c:v>289264.13</c:v>
                </c:pt>
                <c:pt idx="189">
                  <c:v>537225.17000000004</c:v>
                </c:pt>
                <c:pt idx="190">
                  <c:v>423684.33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8FE-4E9D-83DF-8351B10B6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6052799"/>
        <c:axId val="116379007"/>
      </c:lineChart>
      <c:catAx>
        <c:axId val="20760527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dirty="0"/>
                  <a:t>Tiempo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16379007"/>
        <c:crosses val="autoZero"/>
        <c:auto val="1"/>
        <c:lblAlgn val="ctr"/>
        <c:lblOffset val="100"/>
        <c:tickLblSkip val="17"/>
        <c:noMultiLvlLbl val="0"/>
      </c:catAx>
      <c:valAx>
        <c:axId val="11637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dirty="0"/>
                  <a:t>Distancia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076052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Tiempos (seg)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Hoja1!$A$2:$A$164</c:f>
              <c:numCache>
                <c:formatCode>General</c:formatCode>
                <c:ptCount val="163"/>
                <c:pt idx="0">
                  <c:v>21</c:v>
                </c:pt>
                <c:pt idx="1">
                  <c:v>32</c:v>
                </c:pt>
                <c:pt idx="2">
                  <c:v>36</c:v>
                </c:pt>
                <c:pt idx="3">
                  <c:v>38</c:v>
                </c:pt>
                <c:pt idx="4">
                  <c:v>40</c:v>
                </c:pt>
                <c:pt idx="5">
                  <c:v>53</c:v>
                </c:pt>
                <c:pt idx="6">
                  <c:v>97</c:v>
                </c:pt>
                <c:pt idx="7">
                  <c:v>71</c:v>
                </c:pt>
                <c:pt idx="8">
                  <c:v>109</c:v>
                </c:pt>
                <c:pt idx="9">
                  <c:v>134</c:v>
                </c:pt>
                <c:pt idx="10">
                  <c:v>123</c:v>
                </c:pt>
                <c:pt idx="11">
                  <c:v>168</c:v>
                </c:pt>
                <c:pt idx="12">
                  <c:v>151</c:v>
                </c:pt>
                <c:pt idx="13">
                  <c:v>161</c:v>
                </c:pt>
                <c:pt idx="14">
                  <c:v>118</c:v>
                </c:pt>
                <c:pt idx="15">
                  <c:v>177</c:v>
                </c:pt>
                <c:pt idx="16">
                  <c:v>130</c:v>
                </c:pt>
                <c:pt idx="17">
                  <c:v>146</c:v>
                </c:pt>
                <c:pt idx="18">
                  <c:v>133</c:v>
                </c:pt>
                <c:pt idx="19">
                  <c:v>148</c:v>
                </c:pt>
                <c:pt idx="20">
                  <c:v>124</c:v>
                </c:pt>
                <c:pt idx="21">
                  <c:v>183</c:v>
                </c:pt>
                <c:pt idx="22">
                  <c:v>197</c:v>
                </c:pt>
                <c:pt idx="23">
                  <c:v>168</c:v>
                </c:pt>
                <c:pt idx="24">
                  <c:v>201</c:v>
                </c:pt>
                <c:pt idx="25">
                  <c:v>218</c:v>
                </c:pt>
                <c:pt idx="26">
                  <c:v>247</c:v>
                </c:pt>
                <c:pt idx="27">
                  <c:v>342</c:v>
                </c:pt>
                <c:pt idx="28">
                  <c:v>178</c:v>
                </c:pt>
                <c:pt idx="29">
                  <c:v>187</c:v>
                </c:pt>
                <c:pt idx="30">
                  <c:v>256</c:v>
                </c:pt>
                <c:pt idx="31">
                  <c:v>291</c:v>
                </c:pt>
                <c:pt idx="32">
                  <c:v>300</c:v>
                </c:pt>
                <c:pt idx="33">
                  <c:v>234</c:v>
                </c:pt>
                <c:pt idx="34">
                  <c:v>350</c:v>
                </c:pt>
                <c:pt idx="35">
                  <c:v>223</c:v>
                </c:pt>
                <c:pt idx="36">
                  <c:v>311</c:v>
                </c:pt>
                <c:pt idx="37">
                  <c:v>213</c:v>
                </c:pt>
                <c:pt idx="38">
                  <c:v>228</c:v>
                </c:pt>
                <c:pt idx="39">
                  <c:v>327</c:v>
                </c:pt>
                <c:pt idx="40">
                  <c:v>397</c:v>
                </c:pt>
                <c:pt idx="41">
                  <c:v>297</c:v>
                </c:pt>
                <c:pt idx="42">
                  <c:v>367</c:v>
                </c:pt>
                <c:pt idx="43">
                  <c:v>249</c:v>
                </c:pt>
                <c:pt idx="44">
                  <c:v>255</c:v>
                </c:pt>
                <c:pt idx="45">
                  <c:v>276</c:v>
                </c:pt>
                <c:pt idx="46">
                  <c:v>356</c:v>
                </c:pt>
                <c:pt idx="47">
                  <c:v>290</c:v>
                </c:pt>
                <c:pt idx="48">
                  <c:v>229</c:v>
                </c:pt>
                <c:pt idx="49">
                  <c:v>330</c:v>
                </c:pt>
                <c:pt idx="50">
                  <c:v>423</c:v>
                </c:pt>
                <c:pt idx="51">
                  <c:v>248</c:v>
                </c:pt>
                <c:pt idx="52">
                  <c:v>455</c:v>
                </c:pt>
                <c:pt idx="53">
                  <c:v>342</c:v>
                </c:pt>
                <c:pt idx="54">
                  <c:v>260</c:v>
                </c:pt>
                <c:pt idx="55">
                  <c:v>367</c:v>
                </c:pt>
                <c:pt idx="56">
                  <c:v>322</c:v>
                </c:pt>
                <c:pt idx="57">
                  <c:v>411</c:v>
                </c:pt>
                <c:pt idx="58">
                  <c:v>400</c:v>
                </c:pt>
                <c:pt idx="59">
                  <c:v>412</c:v>
                </c:pt>
                <c:pt idx="60">
                  <c:v>406</c:v>
                </c:pt>
                <c:pt idx="61">
                  <c:v>351</c:v>
                </c:pt>
                <c:pt idx="62">
                  <c:v>399</c:v>
                </c:pt>
                <c:pt idx="63">
                  <c:v>455</c:v>
                </c:pt>
                <c:pt idx="64">
                  <c:v>400</c:v>
                </c:pt>
                <c:pt idx="65">
                  <c:v>468</c:v>
                </c:pt>
                <c:pt idx="66">
                  <c:v>412</c:v>
                </c:pt>
                <c:pt idx="67">
                  <c:v>480</c:v>
                </c:pt>
                <c:pt idx="68">
                  <c:v>429</c:v>
                </c:pt>
                <c:pt idx="69">
                  <c:v>408</c:v>
                </c:pt>
                <c:pt idx="70">
                  <c:v>484</c:v>
                </c:pt>
                <c:pt idx="71">
                  <c:v>326</c:v>
                </c:pt>
                <c:pt idx="72">
                  <c:v>398</c:v>
                </c:pt>
                <c:pt idx="73">
                  <c:v>464</c:v>
                </c:pt>
                <c:pt idx="74">
                  <c:v>379</c:v>
                </c:pt>
                <c:pt idx="75">
                  <c:v>446</c:v>
                </c:pt>
                <c:pt idx="76">
                  <c:v>439</c:v>
                </c:pt>
                <c:pt idx="77">
                  <c:v>529</c:v>
                </c:pt>
                <c:pt idx="78">
                  <c:v>558</c:v>
                </c:pt>
                <c:pt idx="79">
                  <c:v>344</c:v>
                </c:pt>
                <c:pt idx="80">
                  <c:v>389</c:v>
                </c:pt>
                <c:pt idx="81">
                  <c:v>492</c:v>
                </c:pt>
                <c:pt idx="82">
                  <c:v>432</c:v>
                </c:pt>
                <c:pt idx="83">
                  <c:v>433</c:v>
                </c:pt>
                <c:pt idx="84">
                  <c:v>487</c:v>
                </c:pt>
                <c:pt idx="85">
                  <c:v>564</c:v>
                </c:pt>
                <c:pt idx="86">
                  <c:v>435</c:v>
                </c:pt>
                <c:pt idx="87">
                  <c:v>688</c:v>
                </c:pt>
                <c:pt idx="88">
                  <c:v>543</c:v>
                </c:pt>
                <c:pt idx="89">
                  <c:v>470</c:v>
                </c:pt>
                <c:pt idx="90">
                  <c:v>583</c:v>
                </c:pt>
                <c:pt idx="91">
                  <c:v>441</c:v>
                </c:pt>
                <c:pt idx="92">
                  <c:v>509</c:v>
                </c:pt>
                <c:pt idx="93">
                  <c:v>508</c:v>
                </c:pt>
                <c:pt idx="94">
                  <c:v>640</c:v>
                </c:pt>
                <c:pt idx="95">
                  <c:v>422</c:v>
                </c:pt>
                <c:pt idx="96">
                  <c:v>558</c:v>
                </c:pt>
                <c:pt idx="97">
                  <c:v>549</c:v>
                </c:pt>
                <c:pt idx="98">
                  <c:v>526</c:v>
                </c:pt>
                <c:pt idx="99">
                  <c:v>792</c:v>
                </c:pt>
                <c:pt idx="100">
                  <c:v>628</c:v>
                </c:pt>
                <c:pt idx="101">
                  <c:v>662</c:v>
                </c:pt>
                <c:pt idx="102">
                  <c:v>693</c:v>
                </c:pt>
                <c:pt idx="103">
                  <c:v>601</c:v>
                </c:pt>
                <c:pt idx="104">
                  <c:v>759</c:v>
                </c:pt>
                <c:pt idx="105">
                  <c:v>644</c:v>
                </c:pt>
                <c:pt idx="106">
                  <c:v>660</c:v>
                </c:pt>
                <c:pt idx="107">
                  <c:v>698</c:v>
                </c:pt>
                <c:pt idx="108">
                  <c:v>673</c:v>
                </c:pt>
                <c:pt idx="109">
                  <c:v>635</c:v>
                </c:pt>
                <c:pt idx="110">
                  <c:v>744</c:v>
                </c:pt>
                <c:pt idx="111">
                  <c:v>600</c:v>
                </c:pt>
                <c:pt idx="112">
                  <c:v>859</c:v>
                </c:pt>
                <c:pt idx="113">
                  <c:v>899</c:v>
                </c:pt>
                <c:pt idx="114">
                  <c:v>705</c:v>
                </c:pt>
                <c:pt idx="115">
                  <c:v>783</c:v>
                </c:pt>
                <c:pt idx="116">
                  <c:v>785</c:v>
                </c:pt>
                <c:pt idx="117">
                  <c:v>763</c:v>
                </c:pt>
                <c:pt idx="118">
                  <c:v>826</c:v>
                </c:pt>
                <c:pt idx="119">
                  <c:v>679</c:v>
                </c:pt>
                <c:pt idx="120">
                  <c:v>681</c:v>
                </c:pt>
                <c:pt idx="121">
                  <c:v>718</c:v>
                </c:pt>
                <c:pt idx="122">
                  <c:v>861</c:v>
                </c:pt>
                <c:pt idx="123">
                  <c:v>798</c:v>
                </c:pt>
                <c:pt idx="124">
                  <c:v>800</c:v>
                </c:pt>
                <c:pt idx="125">
                  <c:v>945</c:v>
                </c:pt>
                <c:pt idx="126">
                  <c:v>738</c:v>
                </c:pt>
                <c:pt idx="127" formatCode="#,##0">
                  <c:v>1068</c:v>
                </c:pt>
                <c:pt idx="128" formatCode="#,##0">
                  <c:v>1019</c:v>
                </c:pt>
                <c:pt idx="129">
                  <c:v>811</c:v>
                </c:pt>
                <c:pt idx="130" formatCode="#,##0">
                  <c:v>1010</c:v>
                </c:pt>
                <c:pt idx="131">
                  <c:v>919</c:v>
                </c:pt>
                <c:pt idx="132" formatCode="#,##0">
                  <c:v>1004</c:v>
                </c:pt>
                <c:pt idx="133">
                  <c:v>832</c:v>
                </c:pt>
                <c:pt idx="134" formatCode="#,##0">
                  <c:v>1313</c:v>
                </c:pt>
                <c:pt idx="135" formatCode="#,##0">
                  <c:v>1101</c:v>
                </c:pt>
                <c:pt idx="136" formatCode="#,##0">
                  <c:v>1150</c:v>
                </c:pt>
                <c:pt idx="137">
                  <c:v>963</c:v>
                </c:pt>
                <c:pt idx="138" formatCode="#,##0">
                  <c:v>1168</c:v>
                </c:pt>
                <c:pt idx="139" formatCode="#,##0">
                  <c:v>1006</c:v>
                </c:pt>
                <c:pt idx="140" formatCode="#,##0">
                  <c:v>1042</c:v>
                </c:pt>
                <c:pt idx="141" formatCode="#,##0">
                  <c:v>1359</c:v>
                </c:pt>
                <c:pt idx="142" formatCode="#,##0">
                  <c:v>1222</c:v>
                </c:pt>
                <c:pt idx="143" formatCode="#,##0">
                  <c:v>1028</c:v>
                </c:pt>
                <c:pt idx="144" formatCode="#,##0">
                  <c:v>1362</c:v>
                </c:pt>
                <c:pt idx="145" formatCode="#,##0">
                  <c:v>1400</c:v>
                </c:pt>
                <c:pt idx="146" formatCode="#,##0">
                  <c:v>1465</c:v>
                </c:pt>
                <c:pt idx="147" formatCode="#,##0">
                  <c:v>1327</c:v>
                </c:pt>
                <c:pt idx="148" formatCode="#,##0">
                  <c:v>1628</c:v>
                </c:pt>
                <c:pt idx="149" formatCode="#,##0">
                  <c:v>1805</c:v>
                </c:pt>
                <c:pt idx="150" formatCode="#,##0">
                  <c:v>2059</c:v>
                </c:pt>
                <c:pt idx="151" formatCode="#,##0">
                  <c:v>1734</c:v>
                </c:pt>
                <c:pt idx="152" formatCode="#,##0">
                  <c:v>1804</c:v>
                </c:pt>
                <c:pt idx="153" formatCode="#,##0">
                  <c:v>1804</c:v>
                </c:pt>
                <c:pt idx="154" formatCode="#,##0">
                  <c:v>1736</c:v>
                </c:pt>
                <c:pt idx="155" formatCode="#,##0">
                  <c:v>1807</c:v>
                </c:pt>
                <c:pt idx="156" formatCode="#,##0">
                  <c:v>2343</c:v>
                </c:pt>
                <c:pt idx="157" formatCode="#,##0">
                  <c:v>2462</c:v>
                </c:pt>
                <c:pt idx="158" formatCode="#,##0">
                  <c:v>2237</c:v>
                </c:pt>
                <c:pt idx="159" formatCode="#,##0">
                  <c:v>2082</c:v>
                </c:pt>
                <c:pt idx="160" formatCode="#,##0">
                  <c:v>2223</c:v>
                </c:pt>
                <c:pt idx="161" formatCode="#,##0">
                  <c:v>2555</c:v>
                </c:pt>
                <c:pt idx="162" formatCode="#,##0">
                  <c:v>3061</c:v>
                </c:pt>
              </c:numCache>
            </c:numRef>
          </c:cat>
          <c:val>
            <c:numRef>
              <c:f>Hoja1!$B$2:$B$164</c:f>
              <c:numCache>
                <c:formatCode>General</c:formatCode>
                <c:ptCount val="163"/>
                <c:pt idx="0">
                  <c:v>9.7899999999999991</c:v>
                </c:pt>
                <c:pt idx="1">
                  <c:v>20.66</c:v>
                </c:pt>
                <c:pt idx="2">
                  <c:v>23.29</c:v>
                </c:pt>
                <c:pt idx="3">
                  <c:v>30.19</c:v>
                </c:pt>
                <c:pt idx="4">
                  <c:v>30.21</c:v>
                </c:pt>
                <c:pt idx="5">
                  <c:v>42.93</c:v>
                </c:pt>
                <c:pt idx="6">
                  <c:v>59.09</c:v>
                </c:pt>
                <c:pt idx="7">
                  <c:v>61.6</c:v>
                </c:pt>
                <c:pt idx="8">
                  <c:v>67.44</c:v>
                </c:pt>
                <c:pt idx="9">
                  <c:v>75.25</c:v>
                </c:pt>
                <c:pt idx="10">
                  <c:v>81.34</c:v>
                </c:pt>
                <c:pt idx="11">
                  <c:v>85.92</c:v>
                </c:pt>
                <c:pt idx="12">
                  <c:v>87.62</c:v>
                </c:pt>
                <c:pt idx="13">
                  <c:v>90.91</c:v>
                </c:pt>
                <c:pt idx="14">
                  <c:v>94.72</c:v>
                </c:pt>
                <c:pt idx="15">
                  <c:v>96.69</c:v>
                </c:pt>
                <c:pt idx="16">
                  <c:v>103.93</c:v>
                </c:pt>
                <c:pt idx="17">
                  <c:v>105.2</c:v>
                </c:pt>
                <c:pt idx="18">
                  <c:v>106.3</c:v>
                </c:pt>
                <c:pt idx="19">
                  <c:v>107.84</c:v>
                </c:pt>
                <c:pt idx="20">
                  <c:v>112.64</c:v>
                </c:pt>
                <c:pt idx="21">
                  <c:v>120.58</c:v>
                </c:pt>
                <c:pt idx="22">
                  <c:v>121.7</c:v>
                </c:pt>
                <c:pt idx="23">
                  <c:v>122.29</c:v>
                </c:pt>
                <c:pt idx="24">
                  <c:v>140.16</c:v>
                </c:pt>
                <c:pt idx="25">
                  <c:v>144.12</c:v>
                </c:pt>
                <c:pt idx="26">
                  <c:v>145.94999999999999</c:v>
                </c:pt>
                <c:pt idx="27">
                  <c:v>151.46</c:v>
                </c:pt>
                <c:pt idx="28">
                  <c:v>151.97999999999999</c:v>
                </c:pt>
                <c:pt idx="29">
                  <c:v>152.34</c:v>
                </c:pt>
                <c:pt idx="30">
                  <c:v>155.51</c:v>
                </c:pt>
                <c:pt idx="31">
                  <c:v>169.44</c:v>
                </c:pt>
                <c:pt idx="32">
                  <c:v>174.17</c:v>
                </c:pt>
                <c:pt idx="33">
                  <c:v>179.78</c:v>
                </c:pt>
                <c:pt idx="34">
                  <c:v>179.95</c:v>
                </c:pt>
                <c:pt idx="35">
                  <c:v>180.61</c:v>
                </c:pt>
                <c:pt idx="36">
                  <c:v>190.63</c:v>
                </c:pt>
                <c:pt idx="37">
                  <c:v>195.52</c:v>
                </c:pt>
                <c:pt idx="38">
                  <c:v>198.24</c:v>
                </c:pt>
                <c:pt idx="39">
                  <c:v>198.75</c:v>
                </c:pt>
                <c:pt idx="40">
                  <c:v>200.21</c:v>
                </c:pt>
                <c:pt idx="41">
                  <c:v>200.82</c:v>
                </c:pt>
                <c:pt idx="42">
                  <c:v>203.09</c:v>
                </c:pt>
                <c:pt idx="43">
                  <c:v>207.44</c:v>
                </c:pt>
                <c:pt idx="44">
                  <c:v>211.33</c:v>
                </c:pt>
                <c:pt idx="45">
                  <c:v>212.13</c:v>
                </c:pt>
                <c:pt idx="46">
                  <c:v>220.04</c:v>
                </c:pt>
                <c:pt idx="47">
                  <c:v>223.63</c:v>
                </c:pt>
                <c:pt idx="48">
                  <c:v>226.68</c:v>
                </c:pt>
                <c:pt idx="49">
                  <c:v>227.98</c:v>
                </c:pt>
                <c:pt idx="50">
                  <c:v>229.46</c:v>
                </c:pt>
                <c:pt idx="51">
                  <c:v>233.05</c:v>
                </c:pt>
                <c:pt idx="52">
                  <c:v>234.79</c:v>
                </c:pt>
                <c:pt idx="53">
                  <c:v>235.57</c:v>
                </c:pt>
                <c:pt idx="54">
                  <c:v>237.96</c:v>
                </c:pt>
                <c:pt idx="55">
                  <c:v>240.11</c:v>
                </c:pt>
                <c:pt idx="56">
                  <c:v>241.27</c:v>
                </c:pt>
                <c:pt idx="57">
                  <c:v>243.93</c:v>
                </c:pt>
                <c:pt idx="58">
                  <c:v>246.36</c:v>
                </c:pt>
                <c:pt idx="59">
                  <c:v>247.81</c:v>
                </c:pt>
                <c:pt idx="60">
                  <c:v>253.08</c:v>
                </c:pt>
                <c:pt idx="61">
                  <c:v>261.68</c:v>
                </c:pt>
                <c:pt idx="62">
                  <c:v>262.81</c:v>
                </c:pt>
                <c:pt idx="63">
                  <c:v>271.10000000000002</c:v>
                </c:pt>
                <c:pt idx="64">
                  <c:v>276.02</c:v>
                </c:pt>
                <c:pt idx="65">
                  <c:v>277.35000000000002</c:v>
                </c:pt>
                <c:pt idx="66">
                  <c:v>278.8</c:v>
                </c:pt>
                <c:pt idx="67">
                  <c:v>283.83999999999997</c:v>
                </c:pt>
                <c:pt idx="68">
                  <c:v>286.66000000000003</c:v>
                </c:pt>
                <c:pt idx="69">
                  <c:v>287.54000000000002</c:v>
                </c:pt>
                <c:pt idx="70">
                  <c:v>292.05</c:v>
                </c:pt>
                <c:pt idx="71">
                  <c:v>293.27999999999997</c:v>
                </c:pt>
                <c:pt idx="72">
                  <c:v>297.77999999999997</c:v>
                </c:pt>
                <c:pt idx="73">
                  <c:v>301.06</c:v>
                </c:pt>
                <c:pt idx="74">
                  <c:v>301.35000000000002</c:v>
                </c:pt>
                <c:pt idx="75">
                  <c:v>303.45999999999998</c:v>
                </c:pt>
                <c:pt idx="76">
                  <c:v>310.98</c:v>
                </c:pt>
                <c:pt idx="77">
                  <c:v>312.45999999999998</c:v>
                </c:pt>
                <c:pt idx="78">
                  <c:v>314.51</c:v>
                </c:pt>
                <c:pt idx="79">
                  <c:v>318.64</c:v>
                </c:pt>
                <c:pt idx="80">
                  <c:v>324.92</c:v>
                </c:pt>
                <c:pt idx="81">
                  <c:v>334.47</c:v>
                </c:pt>
                <c:pt idx="82">
                  <c:v>339.12</c:v>
                </c:pt>
                <c:pt idx="83">
                  <c:v>339.49</c:v>
                </c:pt>
                <c:pt idx="84">
                  <c:v>344.29</c:v>
                </c:pt>
                <c:pt idx="85">
                  <c:v>353.65</c:v>
                </c:pt>
                <c:pt idx="86">
                  <c:v>358.35</c:v>
                </c:pt>
                <c:pt idx="87">
                  <c:v>362.06</c:v>
                </c:pt>
                <c:pt idx="88">
                  <c:v>369.34</c:v>
                </c:pt>
                <c:pt idx="89">
                  <c:v>372.2</c:v>
                </c:pt>
                <c:pt idx="90">
                  <c:v>378.66</c:v>
                </c:pt>
                <c:pt idx="91">
                  <c:v>383.75</c:v>
                </c:pt>
                <c:pt idx="92">
                  <c:v>385.69</c:v>
                </c:pt>
                <c:pt idx="93">
                  <c:v>387.54</c:v>
                </c:pt>
                <c:pt idx="94">
                  <c:v>391.52</c:v>
                </c:pt>
                <c:pt idx="95">
                  <c:v>396.68</c:v>
                </c:pt>
                <c:pt idx="96">
                  <c:v>400.97</c:v>
                </c:pt>
                <c:pt idx="97">
                  <c:v>401.23</c:v>
                </c:pt>
                <c:pt idx="98">
                  <c:v>403.19</c:v>
                </c:pt>
                <c:pt idx="99">
                  <c:v>415.43</c:v>
                </c:pt>
                <c:pt idx="100">
                  <c:v>417.15</c:v>
                </c:pt>
                <c:pt idx="101">
                  <c:v>419.64</c:v>
                </c:pt>
                <c:pt idx="102">
                  <c:v>427.95</c:v>
                </c:pt>
                <c:pt idx="103">
                  <c:v>434.12</c:v>
                </c:pt>
                <c:pt idx="104">
                  <c:v>437.72</c:v>
                </c:pt>
                <c:pt idx="105">
                  <c:v>440.76</c:v>
                </c:pt>
                <c:pt idx="106">
                  <c:v>442.33</c:v>
                </c:pt>
                <c:pt idx="107">
                  <c:v>447.3</c:v>
                </c:pt>
                <c:pt idx="108">
                  <c:v>448.3</c:v>
                </c:pt>
                <c:pt idx="109">
                  <c:v>452.25</c:v>
                </c:pt>
                <c:pt idx="110">
                  <c:v>462.29</c:v>
                </c:pt>
                <c:pt idx="111">
                  <c:v>502.95</c:v>
                </c:pt>
                <c:pt idx="112">
                  <c:v>507.56</c:v>
                </c:pt>
                <c:pt idx="113">
                  <c:v>512.05999999999995</c:v>
                </c:pt>
                <c:pt idx="114">
                  <c:v>517.11</c:v>
                </c:pt>
                <c:pt idx="115">
                  <c:v>522.72</c:v>
                </c:pt>
                <c:pt idx="116">
                  <c:v>523.83000000000004</c:v>
                </c:pt>
                <c:pt idx="117">
                  <c:v>524.57000000000005</c:v>
                </c:pt>
                <c:pt idx="118">
                  <c:v>529.21</c:v>
                </c:pt>
                <c:pt idx="119">
                  <c:v>535.20000000000005</c:v>
                </c:pt>
                <c:pt idx="120">
                  <c:v>551.03</c:v>
                </c:pt>
                <c:pt idx="121">
                  <c:v>552.49</c:v>
                </c:pt>
                <c:pt idx="122">
                  <c:v>555.29</c:v>
                </c:pt>
                <c:pt idx="123">
                  <c:v>557.91999999999996</c:v>
                </c:pt>
                <c:pt idx="124">
                  <c:v>568.23</c:v>
                </c:pt>
                <c:pt idx="125">
                  <c:v>569.33000000000004</c:v>
                </c:pt>
                <c:pt idx="126">
                  <c:v>571.76</c:v>
                </c:pt>
                <c:pt idx="127">
                  <c:v>585.44000000000005</c:v>
                </c:pt>
                <c:pt idx="128">
                  <c:v>591.78</c:v>
                </c:pt>
                <c:pt idx="129">
                  <c:v>594.30999999999995</c:v>
                </c:pt>
                <c:pt idx="130">
                  <c:v>600.79</c:v>
                </c:pt>
                <c:pt idx="131">
                  <c:v>608.6</c:v>
                </c:pt>
                <c:pt idx="132">
                  <c:v>629.67999999999995</c:v>
                </c:pt>
                <c:pt idx="133">
                  <c:v>633.11</c:v>
                </c:pt>
                <c:pt idx="134">
                  <c:v>662.58</c:v>
                </c:pt>
                <c:pt idx="135">
                  <c:v>679.38</c:v>
                </c:pt>
                <c:pt idx="136">
                  <c:v>679.57</c:v>
                </c:pt>
                <c:pt idx="137">
                  <c:v>688.11</c:v>
                </c:pt>
                <c:pt idx="138">
                  <c:v>712.67</c:v>
                </c:pt>
                <c:pt idx="139">
                  <c:v>715.68</c:v>
                </c:pt>
                <c:pt idx="140">
                  <c:v>761.53</c:v>
                </c:pt>
                <c:pt idx="141">
                  <c:v>789.41</c:v>
                </c:pt>
                <c:pt idx="142">
                  <c:v>800.59</c:v>
                </c:pt>
                <c:pt idx="143">
                  <c:v>824.92</c:v>
                </c:pt>
                <c:pt idx="144">
                  <c:v>833.81</c:v>
                </c:pt>
                <c:pt idx="145">
                  <c:v>873.55</c:v>
                </c:pt>
                <c:pt idx="146">
                  <c:v>987.36</c:v>
                </c:pt>
                <c:pt idx="147">
                  <c:v>1015.51</c:v>
                </c:pt>
                <c:pt idx="148">
                  <c:v>1085.53</c:v>
                </c:pt>
                <c:pt idx="149">
                  <c:v>1102.26</c:v>
                </c:pt>
                <c:pt idx="150">
                  <c:v>1108.49</c:v>
                </c:pt>
                <c:pt idx="151">
                  <c:v>1148.4000000000001</c:v>
                </c:pt>
                <c:pt idx="152">
                  <c:v>1199.53</c:v>
                </c:pt>
                <c:pt idx="153">
                  <c:v>1203.99</c:v>
                </c:pt>
                <c:pt idx="154">
                  <c:v>1220.7</c:v>
                </c:pt>
                <c:pt idx="155">
                  <c:v>1380.68</c:v>
                </c:pt>
                <c:pt idx="156">
                  <c:v>1390.53</c:v>
                </c:pt>
                <c:pt idx="157">
                  <c:v>1456.5</c:v>
                </c:pt>
                <c:pt idx="158">
                  <c:v>1463.58</c:v>
                </c:pt>
                <c:pt idx="159">
                  <c:v>1464.11</c:v>
                </c:pt>
                <c:pt idx="160">
                  <c:v>1539.28</c:v>
                </c:pt>
                <c:pt idx="161">
                  <c:v>1677.7</c:v>
                </c:pt>
                <c:pt idx="162">
                  <c:v>1954.23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5CE-466C-BFDA-AC3F9C680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034895"/>
        <c:axId val="1536433023"/>
      </c:lineChart>
      <c:catAx>
        <c:axId val="59034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dirty="0"/>
                  <a:t>Tiempo (</a:t>
                </a:r>
                <a:r>
                  <a:rPr lang="es-AR" dirty="0" err="1"/>
                  <a:t>seg</a:t>
                </a:r>
                <a:r>
                  <a:rPr lang="es-AR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536433023"/>
        <c:crosses val="autoZero"/>
        <c:auto val="1"/>
        <c:lblAlgn val="ctr"/>
        <c:lblOffset val="100"/>
        <c:tickLblSkip val="15"/>
        <c:tickMarkSkip val="10"/>
        <c:noMultiLvlLbl val="0"/>
      </c:catAx>
      <c:valAx>
        <c:axId val="1536433023"/>
        <c:scaling>
          <c:orientation val="minMax"/>
          <c:max val="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dirty="0"/>
                  <a:t>Estados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59034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Distancia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Hoja1!$A$2:$A$192</c:f>
              <c:numCache>
                <c:formatCode>#,##0.00</c:formatCode>
                <c:ptCount val="191"/>
                <c:pt idx="0">
                  <c:v>9787.0499999999993</c:v>
                </c:pt>
                <c:pt idx="1">
                  <c:v>20663.43</c:v>
                </c:pt>
                <c:pt idx="2">
                  <c:v>23292.59</c:v>
                </c:pt>
                <c:pt idx="3">
                  <c:v>30191.67</c:v>
                </c:pt>
                <c:pt idx="4">
                  <c:v>30208.080000000002</c:v>
                </c:pt>
                <c:pt idx="5">
                  <c:v>42933.04</c:v>
                </c:pt>
                <c:pt idx="6">
                  <c:v>59089.55</c:v>
                </c:pt>
                <c:pt idx="7">
                  <c:v>61601.57</c:v>
                </c:pt>
                <c:pt idx="8">
                  <c:v>67438.47</c:v>
                </c:pt>
                <c:pt idx="9">
                  <c:v>75252.5</c:v>
                </c:pt>
                <c:pt idx="10">
                  <c:v>81340.350000000006</c:v>
                </c:pt>
                <c:pt idx="11">
                  <c:v>85923.26</c:v>
                </c:pt>
                <c:pt idx="12">
                  <c:v>87622.15</c:v>
                </c:pt>
                <c:pt idx="13">
                  <c:v>90914.07</c:v>
                </c:pt>
                <c:pt idx="14">
                  <c:v>94716.4</c:v>
                </c:pt>
                <c:pt idx="15">
                  <c:v>96690.71</c:v>
                </c:pt>
                <c:pt idx="16">
                  <c:v>103925.96</c:v>
                </c:pt>
                <c:pt idx="17">
                  <c:v>105200.15</c:v>
                </c:pt>
                <c:pt idx="18">
                  <c:v>106303.58</c:v>
                </c:pt>
                <c:pt idx="19">
                  <c:v>107842.56</c:v>
                </c:pt>
                <c:pt idx="20">
                  <c:v>112640.98</c:v>
                </c:pt>
                <c:pt idx="21">
                  <c:v>120575.81</c:v>
                </c:pt>
                <c:pt idx="22">
                  <c:v>121704.52</c:v>
                </c:pt>
                <c:pt idx="23">
                  <c:v>122293.72</c:v>
                </c:pt>
                <c:pt idx="24">
                  <c:v>140161.25</c:v>
                </c:pt>
                <c:pt idx="25">
                  <c:v>144123.14000000001</c:v>
                </c:pt>
                <c:pt idx="26">
                  <c:v>145954.16</c:v>
                </c:pt>
                <c:pt idx="27">
                  <c:v>151461.68</c:v>
                </c:pt>
                <c:pt idx="28">
                  <c:v>151979.82999999999</c:v>
                </c:pt>
                <c:pt idx="29">
                  <c:v>152336.63</c:v>
                </c:pt>
                <c:pt idx="30">
                  <c:v>155511.94</c:v>
                </c:pt>
                <c:pt idx="31">
                  <c:v>169435.07</c:v>
                </c:pt>
                <c:pt idx="32">
                  <c:v>174170.68</c:v>
                </c:pt>
                <c:pt idx="33">
                  <c:v>179780.02</c:v>
                </c:pt>
                <c:pt idx="34">
                  <c:v>179949.05</c:v>
                </c:pt>
                <c:pt idx="35">
                  <c:v>180609.72</c:v>
                </c:pt>
                <c:pt idx="36">
                  <c:v>190630.71</c:v>
                </c:pt>
                <c:pt idx="37">
                  <c:v>195518.74</c:v>
                </c:pt>
                <c:pt idx="38">
                  <c:v>198243.98</c:v>
                </c:pt>
                <c:pt idx="39">
                  <c:v>198754.54</c:v>
                </c:pt>
                <c:pt idx="40">
                  <c:v>200206</c:v>
                </c:pt>
                <c:pt idx="41">
                  <c:v>200823.06</c:v>
                </c:pt>
                <c:pt idx="42">
                  <c:v>203085.12</c:v>
                </c:pt>
                <c:pt idx="43">
                  <c:v>207438.93</c:v>
                </c:pt>
                <c:pt idx="44">
                  <c:v>211326.43</c:v>
                </c:pt>
                <c:pt idx="45">
                  <c:v>212126.88</c:v>
                </c:pt>
                <c:pt idx="46">
                  <c:v>220039.78</c:v>
                </c:pt>
                <c:pt idx="47">
                  <c:v>223631.09</c:v>
                </c:pt>
                <c:pt idx="48">
                  <c:v>226684.65</c:v>
                </c:pt>
                <c:pt idx="49">
                  <c:v>227983.5</c:v>
                </c:pt>
                <c:pt idx="50">
                  <c:v>229461.41</c:v>
                </c:pt>
                <c:pt idx="51">
                  <c:v>233048.92</c:v>
                </c:pt>
                <c:pt idx="52">
                  <c:v>234787.5</c:v>
                </c:pt>
                <c:pt idx="53">
                  <c:v>235571.94</c:v>
                </c:pt>
                <c:pt idx="54">
                  <c:v>237955.55</c:v>
                </c:pt>
                <c:pt idx="55">
                  <c:v>240112.34</c:v>
                </c:pt>
                <c:pt idx="56">
                  <c:v>241265.35</c:v>
                </c:pt>
                <c:pt idx="57">
                  <c:v>243931.06</c:v>
                </c:pt>
                <c:pt idx="58">
                  <c:v>246355.76</c:v>
                </c:pt>
                <c:pt idx="59">
                  <c:v>247814.84</c:v>
                </c:pt>
                <c:pt idx="60">
                  <c:v>253079.9</c:v>
                </c:pt>
                <c:pt idx="61">
                  <c:v>261678.86</c:v>
                </c:pt>
                <c:pt idx="62">
                  <c:v>262805.32</c:v>
                </c:pt>
                <c:pt idx="63">
                  <c:v>271097.75</c:v>
                </c:pt>
                <c:pt idx="64">
                  <c:v>276024.73</c:v>
                </c:pt>
                <c:pt idx="65">
                  <c:v>277352.99</c:v>
                </c:pt>
                <c:pt idx="66">
                  <c:v>278801.8</c:v>
                </c:pt>
                <c:pt idx="67">
                  <c:v>283839.59000000003</c:v>
                </c:pt>
                <c:pt idx="68">
                  <c:v>286663.8</c:v>
                </c:pt>
                <c:pt idx="69">
                  <c:v>287541.86</c:v>
                </c:pt>
                <c:pt idx="70">
                  <c:v>292047.49</c:v>
                </c:pt>
                <c:pt idx="71">
                  <c:v>293284.09999999998</c:v>
                </c:pt>
                <c:pt idx="72">
                  <c:v>297780.11</c:v>
                </c:pt>
                <c:pt idx="73">
                  <c:v>301062.48</c:v>
                </c:pt>
                <c:pt idx="74">
                  <c:v>301346.14</c:v>
                </c:pt>
                <c:pt idx="75">
                  <c:v>303460.77</c:v>
                </c:pt>
                <c:pt idx="76">
                  <c:v>310981.2</c:v>
                </c:pt>
                <c:pt idx="77">
                  <c:v>312457.43</c:v>
                </c:pt>
                <c:pt idx="78">
                  <c:v>314510.17</c:v>
                </c:pt>
                <c:pt idx="79">
                  <c:v>318640.59000000003</c:v>
                </c:pt>
                <c:pt idx="80">
                  <c:v>324924.39</c:v>
                </c:pt>
                <c:pt idx="81">
                  <c:v>334469.95</c:v>
                </c:pt>
                <c:pt idx="82">
                  <c:v>339117.93</c:v>
                </c:pt>
                <c:pt idx="83">
                  <c:v>339488.66</c:v>
                </c:pt>
                <c:pt idx="84">
                  <c:v>344287.09</c:v>
                </c:pt>
                <c:pt idx="85">
                  <c:v>353649.59</c:v>
                </c:pt>
                <c:pt idx="86">
                  <c:v>358350.79</c:v>
                </c:pt>
                <c:pt idx="87">
                  <c:v>362056.48</c:v>
                </c:pt>
                <c:pt idx="88">
                  <c:v>369337.47</c:v>
                </c:pt>
                <c:pt idx="89">
                  <c:v>372196.69</c:v>
                </c:pt>
                <c:pt idx="90">
                  <c:v>378664.79</c:v>
                </c:pt>
                <c:pt idx="91">
                  <c:v>383746.1</c:v>
                </c:pt>
                <c:pt idx="92">
                  <c:v>385686.36</c:v>
                </c:pt>
                <c:pt idx="93">
                  <c:v>387539.72</c:v>
                </c:pt>
                <c:pt idx="94">
                  <c:v>391519.22</c:v>
                </c:pt>
                <c:pt idx="95">
                  <c:v>396680.79</c:v>
                </c:pt>
                <c:pt idx="96">
                  <c:v>400972.56</c:v>
                </c:pt>
                <c:pt idx="97">
                  <c:v>401231.93</c:v>
                </c:pt>
                <c:pt idx="98">
                  <c:v>403188.9</c:v>
                </c:pt>
                <c:pt idx="99">
                  <c:v>415431.16</c:v>
                </c:pt>
                <c:pt idx="100">
                  <c:v>417147.24</c:v>
                </c:pt>
                <c:pt idx="101">
                  <c:v>419637.45</c:v>
                </c:pt>
                <c:pt idx="102">
                  <c:v>427949.26</c:v>
                </c:pt>
                <c:pt idx="103">
                  <c:v>434118.55</c:v>
                </c:pt>
                <c:pt idx="104">
                  <c:v>437716.13</c:v>
                </c:pt>
                <c:pt idx="105">
                  <c:v>440763.17</c:v>
                </c:pt>
                <c:pt idx="106">
                  <c:v>442328.25</c:v>
                </c:pt>
                <c:pt idx="107">
                  <c:v>447303.35</c:v>
                </c:pt>
                <c:pt idx="108">
                  <c:v>448302.37</c:v>
                </c:pt>
                <c:pt idx="109">
                  <c:v>452251.22</c:v>
                </c:pt>
                <c:pt idx="110">
                  <c:v>462294.56</c:v>
                </c:pt>
                <c:pt idx="111">
                  <c:v>502947.33</c:v>
                </c:pt>
                <c:pt idx="112">
                  <c:v>507559.03</c:v>
                </c:pt>
                <c:pt idx="113">
                  <c:v>512055.57</c:v>
                </c:pt>
                <c:pt idx="114">
                  <c:v>517105.99</c:v>
                </c:pt>
                <c:pt idx="115">
                  <c:v>522723.4</c:v>
                </c:pt>
                <c:pt idx="116">
                  <c:v>523833.56</c:v>
                </c:pt>
                <c:pt idx="117">
                  <c:v>524574.93000000005</c:v>
                </c:pt>
                <c:pt idx="118">
                  <c:v>529214.67000000004</c:v>
                </c:pt>
                <c:pt idx="119">
                  <c:v>535200.84</c:v>
                </c:pt>
                <c:pt idx="120">
                  <c:v>551028.05000000005</c:v>
                </c:pt>
                <c:pt idx="121">
                  <c:v>552491.86</c:v>
                </c:pt>
                <c:pt idx="122">
                  <c:v>555293.04</c:v>
                </c:pt>
                <c:pt idx="123">
                  <c:v>557919.73</c:v>
                </c:pt>
                <c:pt idx="124">
                  <c:v>568231.27</c:v>
                </c:pt>
                <c:pt idx="125">
                  <c:v>569330.34</c:v>
                </c:pt>
                <c:pt idx="126">
                  <c:v>571760.93999999994</c:v>
                </c:pt>
                <c:pt idx="127">
                  <c:v>585441.06999999995</c:v>
                </c:pt>
                <c:pt idx="128">
                  <c:v>591783.99</c:v>
                </c:pt>
                <c:pt idx="129">
                  <c:v>594305.19999999995</c:v>
                </c:pt>
                <c:pt idx="130">
                  <c:v>600790.39</c:v>
                </c:pt>
                <c:pt idx="131">
                  <c:v>608604.94999999995</c:v>
                </c:pt>
                <c:pt idx="132">
                  <c:v>629678.38</c:v>
                </c:pt>
                <c:pt idx="133">
                  <c:v>633110.4</c:v>
                </c:pt>
                <c:pt idx="134">
                  <c:v>662581.75</c:v>
                </c:pt>
                <c:pt idx="135">
                  <c:v>679383.32</c:v>
                </c:pt>
                <c:pt idx="136">
                  <c:v>679568.75</c:v>
                </c:pt>
                <c:pt idx="137">
                  <c:v>688112.58</c:v>
                </c:pt>
                <c:pt idx="138">
                  <c:v>712665.4</c:v>
                </c:pt>
                <c:pt idx="139">
                  <c:v>715675.77</c:v>
                </c:pt>
                <c:pt idx="140">
                  <c:v>761530.96</c:v>
                </c:pt>
                <c:pt idx="141">
                  <c:v>789410.72</c:v>
                </c:pt>
                <c:pt idx="142">
                  <c:v>800590.63</c:v>
                </c:pt>
                <c:pt idx="143">
                  <c:v>824918.14</c:v>
                </c:pt>
                <c:pt idx="144">
                  <c:v>833809.8</c:v>
                </c:pt>
                <c:pt idx="145">
                  <c:v>873554.41</c:v>
                </c:pt>
                <c:pt idx="146">
                  <c:v>987363.3</c:v>
                </c:pt>
                <c:pt idx="147">
                  <c:v>1015508.42</c:v>
                </c:pt>
                <c:pt idx="148">
                  <c:v>1085531.1599999999</c:v>
                </c:pt>
                <c:pt idx="149">
                  <c:v>1102260.23</c:v>
                </c:pt>
                <c:pt idx="150">
                  <c:v>1108486.82</c:v>
                </c:pt>
                <c:pt idx="151">
                  <c:v>1148401.54</c:v>
                </c:pt>
                <c:pt idx="152">
                  <c:v>1199528.6200000001</c:v>
                </c:pt>
                <c:pt idx="153">
                  <c:v>1203986.29</c:v>
                </c:pt>
                <c:pt idx="154">
                  <c:v>1220696.81</c:v>
                </c:pt>
                <c:pt idx="155">
                  <c:v>1380683.39</c:v>
                </c:pt>
                <c:pt idx="156">
                  <c:v>1390534.17</c:v>
                </c:pt>
                <c:pt idx="157">
                  <c:v>1456504.19</c:v>
                </c:pt>
                <c:pt idx="158">
                  <c:v>1463575.38</c:v>
                </c:pt>
                <c:pt idx="159">
                  <c:v>1464108.23</c:v>
                </c:pt>
                <c:pt idx="160">
                  <c:v>1539283.19</c:v>
                </c:pt>
                <c:pt idx="161">
                  <c:v>1677702.54</c:v>
                </c:pt>
                <c:pt idx="162">
                  <c:v>1954233.13</c:v>
                </c:pt>
                <c:pt idx="163">
                  <c:v>2007542.16</c:v>
                </c:pt>
                <c:pt idx="164">
                  <c:v>2086744.39</c:v>
                </c:pt>
                <c:pt idx="165">
                  <c:v>2119955.1800000002</c:v>
                </c:pt>
                <c:pt idx="166">
                  <c:v>2188741.75</c:v>
                </c:pt>
                <c:pt idx="167">
                  <c:v>2326718.35</c:v>
                </c:pt>
                <c:pt idx="168">
                  <c:v>3031220.57</c:v>
                </c:pt>
                <c:pt idx="169">
                  <c:v>3058375.01</c:v>
                </c:pt>
                <c:pt idx="170">
                  <c:v>3083643.48</c:v>
                </c:pt>
                <c:pt idx="171">
                  <c:v>3149181.41</c:v>
                </c:pt>
                <c:pt idx="172">
                  <c:v>3244462.04</c:v>
                </c:pt>
                <c:pt idx="173">
                  <c:v>3859203.41</c:v>
                </c:pt>
                <c:pt idx="174">
                  <c:v>4370923.6399999997</c:v>
                </c:pt>
                <c:pt idx="175">
                  <c:v>4396400.5999999996</c:v>
                </c:pt>
                <c:pt idx="176">
                  <c:v>4700526.57</c:v>
                </c:pt>
                <c:pt idx="177">
                  <c:v>4736929.4800000004</c:v>
                </c:pt>
                <c:pt idx="178">
                  <c:v>4956611.04</c:v>
                </c:pt>
                <c:pt idx="179">
                  <c:v>5446230.3300000001</c:v>
                </c:pt>
                <c:pt idx="180">
                  <c:v>5498291.1299999999</c:v>
                </c:pt>
                <c:pt idx="181">
                  <c:v>5925740.8799999999</c:v>
                </c:pt>
                <c:pt idx="182">
                  <c:v>6204809.5700000003</c:v>
                </c:pt>
                <c:pt idx="183">
                  <c:v>6279978.5800000001</c:v>
                </c:pt>
                <c:pt idx="184">
                  <c:v>6464222.5300000003</c:v>
                </c:pt>
                <c:pt idx="185">
                  <c:v>6482707.54</c:v>
                </c:pt>
                <c:pt idx="186">
                  <c:v>7070895.6100000003</c:v>
                </c:pt>
                <c:pt idx="187">
                  <c:v>7455568.3899999997</c:v>
                </c:pt>
                <c:pt idx="188">
                  <c:v>8991273.5800000001</c:v>
                </c:pt>
                <c:pt idx="189">
                  <c:v>9785106.3000000007</c:v>
                </c:pt>
                <c:pt idx="190">
                  <c:v>19632975.719999999</c:v>
                </c:pt>
              </c:numCache>
            </c:numRef>
          </c:cat>
          <c:val>
            <c:numRef>
              <c:f>Hoja1!$B$2:$B$192</c:f>
              <c:numCache>
                <c:formatCode>#,##0</c:formatCode>
                <c:ptCount val="191"/>
                <c:pt idx="0">
                  <c:v>23610</c:v>
                </c:pt>
                <c:pt idx="1">
                  <c:v>20950</c:v>
                </c:pt>
                <c:pt idx="2">
                  <c:v>45544</c:v>
                </c:pt>
                <c:pt idx="3">
                  <c:v>55035</c:v>
                </c:pt>
                <c:pt idx="4">
                  <c:v>35443</c:v>
                </c:pt>
                <c:pt idx="5">
                  <c:v>46438</c:v>
                </c:pt>
                <c:pt idx="6">
                  <c:v>119374</c:v>
                </c:pt>
                <c:pt idx="7">
                  <c:v>85597</c:v>
                </c:pt>
                <c:pt idx="8">
                  <c:v>123626</c:v>
                </c:pt>
                <c:pt idx="9">
                  <c:v>143403</c:v>
                </c:pt>
                <c:pt idx="10">
                  <c:v>153229</c:v>
                </c:pt>
                <c:pt idx="11">
                  <c:v>309582</c:v>
                </c:pt>
                <c:pt idx="12">
                  <c:v>175839</c:v>
                </c:pt>
                <c:pt idx="13">
                  <c:v>154624</c:v>
                </c:pt>
                <c:pt idx="14">
                  <c:v>141134</c:v>
                </c:pt>
                <c:pt idx="15">
                  <c:v>204521</c:v>
                </c:pt>
                <c:pt idx="16">
                  <c:v>153548</c:v>
                </c:pt>
                <c:pt idx="17">
                  <c:v>162358</c:v>
                </c:pt>
                <c:pt idx="18">
                  <c:v>147137</c:v>
                </c:pt>
                <c:pt idx="19">
                  <c:v>216159</c:v>
                </c:pt>
                <c:pt idx="20">
                  <c:v>151520</c:v>
                </c:pt>
                <c:pt idx="21">
                  <c:v>226950</c:v>
                </c:pt>
                <c:pt idx="22">
                  <c:v>172151</c:v>
                </c:pt>
                <c:pt idx="23">
                  <c:v>189123</c:v>
                </c:pt>
                <c:pt idx="24">
                  <c:v>325352</c:v>
                </c:pt>
                <c:pt idx="25">
                  <c:v>217499</c:v>
                </c:pt>
                <c:pt idx="26">
                  <c:v>168207</c:v>
                </c:pt>
                <c:pt idx="27">
                  <c:v>272417</c:v>
                </c:pt>
                <c:pt idx="28">
                  <c:v>273509</c:v>
                </c:pt>
                <c:pt idx="29">
                  <c:v>182597</c:v>
                </c:pt>
                <c:pt idx="30">
                  <c:v>444451</c:v>
                </c:pt>
                <c:pt idx="31">
                  <c:v>335836</c:v>
                </c:pt>
                <c:pt idx="32">
                  <c:v>313546</c:v>
                </c:pt>
                <c:pt idx="33">
                  <c:v>278583</c:v>
                </c:pt>
                <c:pt idx="34">
                  <c:v>523144</c:v>
                </c:pt>
                <c:pt idx="35">
                  <c:v>216184</c:v>
                </c:pt>
                <c:pt idx="36">
                  <c:v>471765</c:v>
                </c:pt>
                <c:pt idx="37">
                  <c:v>241556</c:v>
                </c:pt>
                <c:pt idx="38">
                  <c:v>210047</c:v>
                </c:pt>
                <c:pt idx="39">
                  <c:v>339071</c:v>
                </c:pt>
                <c:pt idx="40">
                  <c:v>459594</c:v>
                </c:pt>
                <c:pt idx="41">
                  <c:v>329865</c:v>
                </c:pt>
                <c:pt idx="42">
                  <c:v>596218</c:v>
                </c:pt>
                <c:pt idx="43">
                  <c:v>351793</c:v>
                </c:pt>
                <c:pt idx="44">
                  <c:v>310938</c:v>
                </c:pt>
                <c:pt idx="45">
                  <c:v>324252</c:v>
                </c:pt>
                <c:pt idx="46">
                  <c:v>400947</c:v>
                </c:pt>
                <c:pt idx="47">
                  <c:v>317889</c:v>
                </c:pt>
                <c:pt idx="48">
                  <c:v>256088</c:v>
                </c:pt>
                <c:pt idx="49">
                  <c:v>303949</c:v>
                </c:pt>
                <c:pt idx="50">
                  <c:v>637699</c:v>
                </c:pt>
                <c:pt idx="51">
                  <c:v>212857</c:v>
                </c:pt>
                <c:pt idx="52">
                  <c:v>565532</c:v>
                </c:pt>
                <c:pt idx="53">
                  <c:v>376909</c:v>
                </c:pt>
                <c:pt idx="54">
                  <c:v>269680</c:v>
                </c:pt>
                <c:pt idx="55">
                  <c:v>372588</c:v>
                </c:pt>
                <c:pt idx="56">
                  <c:v>238705</c:v>
                </c:pt>
                <c:pt idx="57">
                  <c:v>525729</c:v>
                </c:pt>
                <c:pt idx="58">
                  <c:v>577829</c:v>
                </c:pt>
                <c:pt idx="59">
                  <c:v>503390</c:v>
                </c:pt>
                <c:pt idx="60">
                  <c:v>264756</c:v>
                </c:pt>
                <c:pt idx="61">
                  <c:v>302603</c:v>
                </c:pt>
                <c:pt idx="62">
                  <c:v>389945</c:v>
                </c:pt>
                <c:pt idx="63">
                  <c:v>517759</c:v>
                </c:pt>
                <c:pt idx="64">
                  <c:v>251681</c:v>
                </c:pt>
                <c:pt idx="65">
                  <c:v>523327</c:v>
                </c:pt>
                <c:pt idx="66">
                  <c:v>434846</c:v>
                </c:pt>
                <c:pt idx="67">
                  <c:v>397059</c:v>
                </c:pt>
                <c:pt idx="68">
                  <c:v>519164</c:v>
                </c:pt>
                <c:pt idx="69">
                  <c:v>321616</c:v>
                </c:pt>
                <c:pt idx="70">
                  <c:v>649449</c:v>
                </c:pt>
                <c:pt idx="71">
                  <c:v>365560</c:v>
                </c:pt>
                <c:pt idx="72">
                  <c:v>391084</c:v>
                </c:pt>
                <c:pt idx="73">
                  <c:v>417148</c:v>
                </c:pt>
                <c:pt idx="74">
                  <c:v>302659</c:v>
                </c:pt>
                <c:pt idx="75">
                  <c:v>567551</c:v>
                </c:pt>
                <c:pt idx="76">
                  <c:v>561708</c:v>
                </c:pt>
                <c:pt idx="77">
                  <c:v>636743</c:v>
                </c:pt>
                <c:pt idx="78">
                  <c:v>715343</c:v>
                </c:pt>
                <c:pt idx="79">
                  <c:v>377267</c:v>
                </c:pt>
                <c:pt idx="80">
                  <c:v>483115</c:v>
                </c:pt>
                <c:pt idx="81">
                  <c:v>568428</c:v>
                </c:pt>
                <c:pt idx="82">
                  <c:v>496228</c:v>
                </c:pt>
                <c:pt idx="83">
                  <c:v>433028</c:v>
                </c:pt>
                <c:pt idx="84">
                  <c:v>577835</c:v>
                </c:pt>
                <c:pt idx="85">
                  <c:v>609443</c:v>
                </c:pt>
                <c:pt idx="86">
                  <c:v>518401</c:v>
                </c:pt>
                <c:pt idx="87">
                  <c:v>464930</c:v>
                </c:pt>
                <c:pt idx="88">
                  <c:v>792671</c:v>
                </c:pt>
                <c:pt idx="89">
                  <c:v>555293</c:v>
                </c:pt>
                <c:pt idx="90">
                  <c:v>670814</c:v>
                </c:pt>
                <c:pt idx="91">
                  <c:v>383382</c:v>
                </c:pt>
                <c:pt idx="92">
                  <c:v>398411</c:v>
                </c:pt>
                <c:pt idx="93">
                  <c:v>553824</c:v>
                </c:pt>
                <c:pt idx="94">
                  <c:v>855264</c:v>
                </c:pt>
                <c:pt idx="95">
                  <c:v>568249</c:v>
                </c:pt>
                <c:pt idx="96">
                  <c:v>519746</c:v>
                </c:pt>
                <c:pt idx="97">
                  <c:v>607698</c:v>
                </c:pt>
                <c:pt idx="98">
                  <c:v>231915</c:v>
                </c:pt>
                <c:pt idx="99">
                  <c:v>925708</c:v>
                </c:pt>
                <c:pt idx="100">
                  <c:v>712761</c:v>
                </c:pt>
                <c:pt idx="101">
                  <c:v>781767</c:v>
                </c:pt>
                <c:pt idx="102">
                  <c:v>840209</c:v>
                </c:pt>
                <c:pt idx="103">
                  <c:v>794206</c:v>
                </c:pt>
                <c:pt idx="104">
                  <c:v>1037927</c:v>
                </c:pt>
                <c:pt idx="105">
                  <c:v>742029</c:v>
                </c:pt>
                <c:pt idx="106">
                  <c:v>617892</c:v>
                </c:pt>
                <c:pt idx="107">
                  <c:v>712429</c:v>
                </c:pt>
                <c:pt idx="108">
                  <c:v>840486</c:v>
                </c:pt>
                <c:pt idx="109">
                  <c:v>619092</c:v>
                </c:pt>
                <c:pt idx="110">
                  <c:v>651626</c:v>
                </c:pt>
                <c:pt idx="111">
                  <c:v>725545</c:v>
                </c:pt>
                <c:pt idx="112">
                  <c:v>976183</c:v>
                </c:pt>
                <c:pt idx="113">
                  <c:v>868198</c:v>
                </c:pt>
                <c:pt idx="114">
                  <c:v>640515</c:v>
                </c:pt>
                <c:pt idx="115">
                  <c:v>407696</c:v>
                </c:pt>
                <c:pt idx="116">
                  <c:v>833200</c:v>
                </c:pt>
                <c:pt idx="117">
                  <c:v>646194</c:v>
                </c:pt>
                <c:pt idx="118">
                  <c:v>1152760</c:v>
                </c:pt>
                <c:pt idx="119">
                  <c:v>687880</c:v>
                </c:pt>
                <c:pt idx="120">
                  <c:v>978619</c:v>
                </c:pt>
                <c:pt idx="121">
                  <c:v>913778</c:v>
                </c:pt>
                <c:pt idx="122">
                  <c:v>936090</c:v>
                </c:pt>
                <c:pt idx="123">
                  <c:v>617317</c:v>
                </c:pt>
                <c:pt idx="124">
                  <c:v>822279</c:v>
                </c:pt>
                <c:pt idx="125">
                  <c:v>479325</c:v>
                </c:pt>
                <c:pt idx="126">
                  <c:v>942105</c:v>
                </c:pt>
                <c:pt idx="127">
                  <c:v>697805</c:v>
                </c:pt>
                <c:pt idx="128">
                  <c:v>745731</c:v>
                </c:pt>
                <c:pt idx="129">
                  <c:v>1049058</c:v>
                </c:pt>
                <c:pt idx="130">
                  <c:v>762777</c:v>
                </c:pt>
                <c:pt idx="131">
                  <c:v>330464</c:v>
                </c:pt>
                <c:pt idx="132">
                  <c:v>531787</c:v>
                </c:pt>
                <c:pt idx="133">
                  <c:v>963523</c:v>
                </c:pt>
                <c:pt idx="134">
                  <c:v>702744</c:v>
                </c:pt>
                <c:pt idx="135">
                  <c:v>595279</c:v>
                </c:pt>
                <c:pt idx="136">
                  <c:v>646897</c:v>
                </c:pt>
                <c:pt idx="137">
                  <c:v>975420</c:v>
                </c:pt>
                <c:pt idx="138">
                  <c:v>856839</c:v>
                </c:pt>
                <c:pt idx="139">
                  <c:v>1043286</c:v>
                </c:pt>
                <c:pt idx="140">
                  <c:v>548804</c:v>
                </c:pt>
                <c:pt idx="141">
                  <c:v>989723</c:v>
                </c:pt>
                <c:pt idx="142">
                  <c:v>1241338</c:v>
                </c:pt>
                <c:pt idx="143">
                  <c:v>1146409</c:v>
                </c:pt>
                <c:pt idx="144">
                  <c:v>999316</c:v>
                </c:pt>
                <c:pt idx="145">
                  <c:v>408342</c:v>
                </c:pt>
                <c:pt idx="146">
                  <c:v>502284</c:v>
                </c:pt>
                <c:pt idx="147">
                  <c:v>1254205</c:v>
                </c:pt>
                <c:pt idx="148">
                  <c:v>518106</c:v>
                </c:pt>
                <c:pt idx="149">
                  <c:v>549468</c:v>
                </c:pt>
                <c:pt idx="150">
                  <c:v>978158</c:v>
                </c:pt>
                <c:pt idx="151">
                  <c:v>535715</c:v>
                </c:pt>
                <c:pt idx="152">
                  <c:v>875682</c:v>
                </c:pt>
                <c:pt idx="153">
                  <c:v>576595</c:v>
                </c:pt>
                <c:pt idx="154">
                  <c:v>1103255</c:v>
                </c:pt>
                <c:pt idx="155">
                  <c:v>1096409</c:v>
                </c:pt>
                <c:pt idx="156">
                  <c:v>1095280</c:v>
                </c:pt>
                <c:pt idx="157">
                  <c:v>395130</c:v>
                </c:pt>
                <c:pt idx="158">
                  <c:v>464965</c:v>
                </c:pt>
                <c:pt idx="159">
                  <c:v>190048</c:v>
                </c:pt>
                <c:pt idx="160">
                  <c:v>196847</c:v>
                </c:pt>
                <c:pt idx="161">
                  <c:v>840815</c:v>
                </c:pt>
                <c:pt idx="162">
                  <c:v>1049081</c:v>
                </c:pt>
                <c:pt idx="163">
                  <c:v>841152</c:v>
                </c:pt>
                <c:pt idx="164">
                  <c:v>760864</c:v>
                </c:pt>
                <c:pt idx="165">
                  <c:v>827450</c:v>
                </c:pt>
                <c:pt idx="166">
                  <c:v>853890</c:v>
                </c:pt>
                <c:pt idx="167">
                  <c:v>946018</c:v>
                </c:pt>
                <c:pt idx="168">
                  <c:v>1091198</c:v>
                </c:pt>
                <c:pt idx="169">
                  <c:v>943243</c:v>
                </c:pt>
                <c:pt idx="170">
                  <c:v>695530</c:v>
                </c:pt>
                <c:pt idx="171">
                  <c:v>756443</c:v>
                </c:pt>
                <c:pt idx="172">
                  <c:v>565361</c:v>
                </c:pt>
                <c:pt idx="173">
                  <c:v>602395</c:v>
                </c:pt>
                <c:pt idx="174">
                  <c:v>367865</c:v>
                </c:pt>
                <c:pt idx="175">
                  <c:v>1002609</c:v>
                </c:pt>
                <c:pt idx="176">
                  <c:v>987334</c:v>
                </c:pt>
                <c:pt idx="177">
                  <c:v>1088054</c:v>
                </c:pt>
                <c:pt idx="178">
                  <c:v>1197949</c:v>
                </c:pt>
                <c:pt idx="179">
                  <c:v>1422474</c:v>
                </c:pt>
                <c:pt idx="180">
                  <c:v>501726</c:v>
                </c:pt>
                <c:pt idx="181">
                  <c:v>346970</c:v>
                </c:pt>
                <c:pt idx="182">
                  <c:v>1113429</c:v>
                </c:pt>
                <c:pt idx="183">
                  <c:v>345073</c:v>
                </c:pt>
                <c:pt idx="184">
                  <c:v>859892</c:v>
                </c:pt>
                <c:pt idx="185">
                  <c:v>962869</c:v>
                </c:pt>
                <c:pt idx="186">
                  <c:v>1117559</c:v>
                </c:pt>
                <c:pt idx="187">
                  <c:v>264424</c:v>
                </c:pt>
                <c:pt idx="188">
                  <c:v>491140</c:v>
                </c:pt>
                <c:pt idx="189">
                  <c:v>845012</c:v>
                </c:pt>
                <c:pt idx="190">
                  <c:v>795560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50C-4217-91A3-28842420A35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Distancia euclidiana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Hoja1!$A$2:$A$192</c:f>
              <c:numCache>
                <c:formatCode>#,##0.00</c:formatCode>
                <c:ptCount val="191"/>
                <c:pt idx="0">
                  <c:v>9787.0499999999993</c:v>
                </c:pt>
                <c:pt idx="1">
                  <c:v>20663.43</c:v>
                </c:pt>
                <c:pt idx="2">
                  <c:v>23292.59</c:v>
                </c:pt>
                <c:pt idx="3">
                  <c:v>30191.67</c:v>
                </c:pt>
                <c:pt idx="4">
                  <c:v>30208.080000000002</c:v>
                </c:pt>
                <c:pt idx="5">
                  <c:v>42933.04</c:v>
                </c:pt>
                <c:pt idx="6">
                  <c:v>59089.55</c:v>
                </c:pt>
                <c:pt idx="7">
                  <c:v>61601.57</c:v>
                </c:pt>
                <c:pt idx="8">
                  <c:v>67438.47</c:v>
                </c:pt>
                <c:pt idx="9">
                  <c:v>75252.5</c:v>
                </c:pt>
                <c:pt idx="10">
                  <c:v>81340.350000000006</c:v>
                </c:pt>
                <c:pt idx="11">
                  <c:v>85923.26</c:v>
                </c:pt>
                <c:pt idx="12">
                  <c:v>87622.15</c:v>
                </c:pt>
                <c:pt idx="13">
                  <c:v>90914.07</c:v>
                </c:pt>
                <c:pt idx="14">
                  <c:v>94716.4</c:v>
                </c:pt>
                <c:pt idx="15">
                  <c:v>96690.71</c:v>
                </c:pt>
                <c:pt idx="16">
                  <c:v>103925.96</c:v>
                </c:pt>
                <c:pt idx="17">
                  <c:v>105200.15</c:v>
                </c:pt>
                <c:pt idx="18">
                  <c:v>106303.58</c:v>
                </c:pt>
                <c:pt idx="19">
                  <c:v>107842.56</c:v>
                </c:pt>
                <c:pt idx="20">
                  <c:v>112640.98</c:v>
                </c:pt>
                <c:pt idx="21">
                  <c:v>120575.81</c:v>
                </c:pt>
                <c:pt idx="22">
                  <c:v>121704.52</c:v>
                </c:pt>
                <c:pt idx="23">
                  <c:v>122293.72</c:v>
                </c:pt>
                <c:pt idx="24">
                  <c:v>140161.25</c:v>
                </c:pt>
                <c:pt idx="25">
                  <c:v>144123.14000000001</c:v>
                </c:pt>
                <c:pt idx="26">
                  <c:v>145954.16</c:v>
                </c:pt>
                <c:pt idx="27">
                  <c:v>151461.68</c:v>
                </c:pt>
                <c:pt idx="28">
                  <c:v>151979.82999999999</c:v>
                </c:pt>
                <c:pt idx="29">
                  <c:v>152336.63</c:v>
                </c:pt>
                <c:pt idx="30">
                  <c:v>155511.94</c:v>
                </c:pt>
                <c:pt idx="31">
                  <c:v>169435.07</c:v>
                </c:pt>
                <c:pt idx="32">
                  <c:v>174170.68</c:v>
                </c:pt>
                <c:pt idx="33">
                  <c:v>179780.02</c:v>
                </c:pt>
                <c:pt idx="34">
                  <c:v>179949.05</c:v>
                </c:pt>
                <c:pt idx="35">
                  <c:v>180609.72</c:v>
                </c:pt>
                <c:pt idx="36">
                  <c:v>190630.71</c:v>
                </c:pt>
                <c:pt idx="37">
                  <c:v>195518.74</c:v>
                </c:pt>
                <c:pt idx="38">
                  <c:v>198243.98</c:v>
                </c:pt>
                <c:pt idx="39">
                  <c:v>198754.54</c:v>
                </c:pt>
                <c:pt idx="40">
                  <c:v>200206</c:v>
                </c:pt>
                <c:pt idx="41">
                  <c:v>200823.06</c:v>
                </c:pt>
                <c:pt idx="42">
                  <c:v>203085.12</c:v>
                </c:pt>
                <c:pt idx="43">
                  <c:v>207438.93</c:v>
                </c:pt>
                <c:pt idx="44">
                  <c:v>211326.43</c:v>
                </c:pt>
                <c:pt idx="45">
                  <c:v>212126.88</c:v>
                </c:pt>
                <c:pt idx="46">
                  <c:v>220039.78</c:v>
                </c:pt>
                <c:pt idx="47">
                  <c:v>223631.09</c:v>
                </c:pt>
                <c:pt idx="48">
                  <c:v>226684.65</c:v>
                </c:pt>
                <c:pt idx="49">
                  <c:v>227983.5</c:v>
                </c:pt>
                <c:pt idx="50">
                  <c:v>229461.41</c:v>
                </c:pt>
                <c:pt idx="51">
                  <c:v>233048.92</c:v>
                </c:pt>
                <c:pt idx="52">
                  <c:v>234787.5</c:v>
                </c:pt>
                <c:pt idx="53">
                  <c:v>235571.94</c:v>
                </c:pt>
                <c:pt idx="54">
                  <c:v>237955.55</c:v>
                </c:pt>
                <c:pt idx="55">
                  <c:v>240112.34</c:v>
                </c:pt>
                <c:pt idx="56">
                  <c:v>241265.35</c:v>
                </c:pt>
                <c:pt idx="57">
                  <c:v>243931.06</c:v>
                </c:pt>
                <c:pt idx="58">
                  <c:v>246355.76</c:v>
                </c:pt>
                <c:pt idx="59">
                  <c:v>247814.84</c:v>
                </c:pt>
                <c:pt idx="60">
                  <c:v>253079.9</c:v>
                </c:pt>
                <c:pt idx="61">
                  <c:v>261678.86</c:v>
                </c:pt>
                <c:pt idx="62">
                  <c:v>262805.32</c:v>
                </c:pt>
                <c:pt idx="63">
                  <c:v>271097.75</c:v>
                </c:pt>
                <c:pt idx="64">
                  <c:v>276024.73</c:v>
                </c:pt>
                <c:pt idx="65">
                  <c:v>277352.99</c:v>
                </c:pt>
                <c:pt idx="66">
                  <c:v>278801.8</c:v>
                </c:pt>
                <c:pt idx="67">
                  <c:v>283839.59000000003</c:v>
                </c:pt>
                <c:pt idx="68">
                  <c:v>286663.8</c:v>
                </c:pt>
                <c:pt idx="69">
                  <c:v>287541.86</c:v>
                </c:pt>
                <c:pt idx="70">
                  <c:v>292047.49</c:v>
                </c:pt>
                <c:pt idx="71">
                  <c:v>293284.09999999998</c:v>
                </c:pt>
                <c:pt idx="72">
                  <c:v>297780.11</c:v>
                </c:pt>
                <c:pt idx="73">
                  <c:v>301062.48</c:v>
                </c:pt>
                <c:pt idx="74">
                  <c:v>301346.14</c:v>
                </c:pt>
                <c:pt idx="75">
                  <c:v>303460.77</c:v>
                </c:pt>
                <c:pt idx="76">
                  <c:v>310981.2</c:v>
                </c:pt>
                <c:pt idx="77">
                  <c:v>312457.43</c:v>
                </c:pt>
                <c:pt idx="78">
                  <c:v>314510.17</c:v>
                </c:pt>
                <c:pt idx="79">
                  <c:v>318640.59000000003</c:v>
                </c:pt>
                <c:pt idx="80">
                  <c:v>324924.39</c:v>
                </c:pt>
                <c:pt idx="81">
                  <c:v>334469.95</c:v>
                </c:pt>
                <c:pt idx="82">
                  <c:v>339117.93</c:v>
                </c:pt>
                <c:pt idx="83">
                  <c:v>339488.66</c:v>
                </c:pt>
                <c:pt idx="84">
                  <c:v>344287.09</c:v>
                </c:pt>
                <c:pt idx="85">
                  <c:v>353649.59</c:v>
                </c:pt>
                <c:pt idx="86">
                  <c:v>358350.79</c:v>
                </c:pt>
                <c:pt idx="87">
                  <c:v>362056.48</c:v>
                </c:pt>
                <c:pt idx="88">
                  <c:v>369337.47</c:v>
                </c:pt>
                <c:pt idx="89">
                  <c:v>372196.69</c:v>
                </c:pt>
                <c:pt idx="90">
                  <c:v>378664.79</c:v>
                </c:pt>
                <c:pt idx="91">
                  <c:v>383746.1</c:v>
                </c:pt>
                <c:pt idx="92">
                  <c:v>385686.36</c:v>
                </c:pt>
                <c:pt idx="93">
                  <c:v>387539.72</c:v>
                </c:pt>
                <c:pt idx="94">
                  <c:v>391519.22</c:v>
                </c:pt>
                <c:pt idx="95">
                  <c:v>396680.79</c:v>
                </c:pt>
                <c:pt idx="96">
                  <c:v>400972.56</c:v>
                </c:pt>
                <c:pt idx="97">
                  <c:v>401231.93</c:v>
                </c:pt>
                <c:pt idx="98">
                  <c:v>403188.9</c:v>
                </c:pt>
                <c:pt idx="99">
                  <c:v>415431.16</c:v>
                </c:pt>
                <c:pt idx="100">
                  <c:v>417147.24</c:v>
                </c:pt>
                <c:pt idx="101">
                  <c:v>419637.45</c:v>
                </c:pt>
                <c:pt idx="102">
                  <c:v>427949.26</c:v>
                </c:pt>
                <c:pt idx="103">
                  <c:v>434118.55</c:v>
                </c:pt>
                <c:pt idx="104">
                  <c:v>437716.13</c:v>
                </c:pt>
                <c:pt idx="105">
                  <c:v>440763.17</c:v>
                </c:pt>
                <c:pt idx="106">
                  <c:v>442328.25</c:v>
                </c:pt>
                <c:pt idx="107">
                  <c:v>447303.35</c:v>
                </c:pt>
                <c:pt idx="108">
                  <c:v>448302.37</c:v>
                </c:pt>
                <c:pt idx="109">
                  <c:v>452251.22</c:v>
                </c:pt>
                <c:pt idx="110">
                  <c:v>462294.56</c:v>
                </c:pt>
                <c:pt idx="111">
                  <c:v>502947.33</c:v>
                </c:pt>
                <c:pt idx="112">
                  <c:v>507559.03</c:v>
                </c:pt>
                <c:pt idx="113">
                  <c:v>512055.57</c:v>
                </c:pt>
                <c:pt idx="114">
                  <c:v>517105.99</c:v>
                </c:pt>
                <c:pt idx="115">
                  <c:v>522723.4</c:v>
                </c:pt>
                <c:pt idx="116">
                  <c:v>523833.56</c:v>
                </c:pt>
                <c:pt idx="117">
                  <c:v>524574.93000000005</c:v>
                </c:pt>
                <c:pt idx="118">
                  <c:v>529214.67000000004</c:v>
                </c:pt>
                <c:pt idx="119">
                  <c:v>535200.84</c:v>
                </c:pt>
                <c:pt idx="120">
                  <c:v>551028.05000000005</c:v>
                </c:pt>
                <c:pt idx="121">
                  <c:v>552491.86</c:v>
                </c:pt>
                <c:pt idx="122">
                  <c:v>555293.04</c:v>
                </c:pt>
                <c:pt idx="123">
                  <c:v>557919.73</c:v>
                </c:pt>
                <c:pt idx="124">
                  <c:v>568231.27</c:v>
                </c:pt>
                <c:pt idx="125">
                  <c:v>569330.34</c:v>
                </c:pt>
                <c:pt idx="126">
                  <c:v>571760.93999999994</c:v>
                </c:pt>
                <c:pt idx="127">
                  <c:v>585441.06999999995</c:v>
                </c:pt>
                <c:pt idx="128">
                  <c:v>591783.99</c:v>
                </c:pt>
                <c:pt idx="129">
                  <c:v>594305.19999999995</c:v>
                </c:pt>
                <c:pt idx="130">
                  <c:v>600790.39</c:v>
                </c:pt>
                <c:pt idx="131">
                  <c:v>608604.94999999995</c:v>
                </c:pt>
                <c:pt idx="132">
                  <c:v>629678.38</c:v>
                </c:pt>
                <c:pt idx="133">
                  <c:v>633110.4</c:v>
                </c:pt>
                <c:pt idx="134">
                  <c:v>662581.75</c:v>
                </c:pt>
                <c:pt idx="135">
                  <c:v>679383.32</c:v>
                </c:pt>
                <c:pt idx="136">
                  <c:v>679568.75</c:v>
                </c:pt>
                <c:pt idx="137">
                  <c:v>688112.58</c:v>
                </c:pt>
                <c:pt idx="138">
                  <c:v>712665.4</c:v>
                </c:pt>
                <c:pt idx="139">
                  <c:v>715675.77</c:v>
                </c:pt>
                <c:pt idx="140">
                  <c:v>761530.96</c:v>
                </c:pt>
                <c:pt idx="141">
                  <c:v>789410.72</c:v>
                </c:pt>
                <c:pt idx="142">
                  <c:v>800590.63</c:v>
                </c:pt>
                <c:pt idx="143">
                  <c:v>824918.14</c:v>
                </c:pt>
                <c:pt idx="144">
                  <c:v>833809.8</c:v>
                </c:pt>
                <c:pt idx="145">
                  <c:v>873554.41</c:v>
                </c:pt>
                <c:pt idx="146">
                  <c:v>987363.3</c:v>
                </c:pt>
                <c:pt idx="147">
                  <c:v>1015508.42</c:v>
                </c:pt>
                <c:pt idx="148">
                  <c:v>1085531.1599999999</c:v>
                </c:pt>
                <c:pt idx="149">
                  <c:v>1102260.23</c:v>
                </c:pt>
                <c:pt idx="150">
                  <c:v>1108486.82</c:v>
                </c:pt>
                <c:pt idx="151">
                  <c:v>1148401.54</c:v>
                </c:pt>
                <c:pt idx="152">
                  <c:v>1199528.6200000001</c:v>
                </c:pt>
                <c:pt idx="153">
                  <c:v>1203986.29</c:v>
                </c:pt>
                <c:pt idx="154">
                  <c:v>1220696.81</c:v>
                </c:pt>
                <c:pt idx="155">
                  <c:v>1380683.39</c:v>
                </c:pt>
                <c:pt idx="156">
                  <c:v>1390534.17</c:v>
                </c:pt>
                <c:pt idx="157">
                  <c:v>1456504.19</c:v>
                </c:pt>
                <c:pt idx="158">
                  <c:v>1463575.38</c:v>
                </c:pt>
                <c:pt idx="159">
                  <c:v>1464108.23</c:v>
                </c:pt>
                <c:pt idx="160">
                  <c:v>1539283.19</c:v>
                </c:pt>
                <c:pt idx="161">
                  <c:v>1677702.54</c:v>
                </c:pt>
                <c:pt idx="162">
                  <c:v>1954233.13</c:v>
                </c:pt>
                <c:pt idx="163">
                  <c:v>2007542.16</c:v>
                </c:pt>
                <c:pt idx="164">
                  <c:v>2086744.39</c:v>
                </c:pt>
                <c:pt idx="165">
                  <c:v>2119955.1800000002</c:v>
                </c:pt>
                <c:pt idx="166">
                  <c:v>2188741.75</c:v>
                </c:pt>
                <c:pt idx="167">
                  <c:v>2326718.35</c:v>
                </c:pt>
                <c:pt idx="168">
                  <c:v>3031220.57</c:v>
                </c:pt>
                <c:pt idx="169">
                  <c:v>3058375.01</c:v>
                </c:pt>
                <c:pt idx="170">
                  <c:v>3083643.48</c:v>
                </c:pt>
                <c:pt idx="171">
                  <c:v>3149181.41</c:v>
                </c:pt>
                <c:pt idx="172">
                  <c:v>3244462.04</c:v>
                </c:pt>
                <c:pt idx="173">
                  <c:v>3859203.41</c:v>
                </c:pt>
                <c:pt idx="174">
                  <c:v>4370923.6399999997</c:v>
                </c:pt>
                <c:pt idx="175">
                  <c:v>4396400.5999999996</c:v>
                </c:pt>
                <c:pt idx="176">
                  <c:v>4700526.57</c:v>
                </c:pt>
                <c:pt idx="177">
                  <c:v>4736929.4800000004</c:v>
                </c:pt>
                <c:pt idx="178">
                  <c:v>4956611.04</c:v>
                </c:pt>
                <c:pt idx="179">
                  <c:v>5446230.3300000001</c:v>
                </c:pt>
                <c:pt idx="180">
                  <c:v>5498291.1299999999</c:v>
                </c:pt>
                <c:pt idx="181">
                  <c:v>5925740.8799999999</c:v>
                </c:pt>
                <c:pt idx="182">
                  <c:v>6204809.5700000003</c:v>
                </c:pt>
                <c:pt idx="183">
                  <c:v>6279978.5800000001</c:v>
                </c:pt>
                <c:pt idx="184">
                  <c:v>6464222.5300000003</c:v>
                </c:pt>
                <c:pt idx="185">
                  <c:v>6482707.54</c:v>
                </c:pt>
                <c:pt idx="186">
                  <c:v>7070895.6100000003</c:v>
                </c:pt>
                <c:pt idx="187">
                  <c:v>7455568.3899999997</c:v>
                </c:pt>
                <c:pt idx="188">
                  <c:v>8991273.5800000001</c:v>
                </c:pt>
                <c:pt idx="189">
                  <c:v>9785106.3000000007</c:v>
                </c:pt>
                <c:pt idx="190">
                  <c:v>19632975.719999999</c:v>
                </c:pt>
              </c:numCache>
            </c:numRef>
          </c:cat>
          <c:val>
            <c:numRef>
              <c:f>Hoja1!$C$2:$C$192</c:f>
              <c:numCache>
                <c:formatCode>#,##0.00</c:formatCode>
                <c:ptCount val="191"/>
                <c:pt idx="0">
                  <c:v>17592.61</c:v>
                </c:pt>
                <c:pt idx="1">
                  <c:v>21009.96</c:v>
                </c:pt>
                <c:pt idx="2">
                  <c:v>29224.94</c:v>
                </c:pt>
                <c:pt idx="3">
                  <c:v>32413.200000000001</c:v>
                </c:pt>
                <c:pt idx="4">
                  <c:v>27198.66</c:v>
                </c:pt>
                <c:pt idx="5">
                  <c:v>34135.4</c:v>
                </c:pt>
                <c:pt idx="6">
                  <c:v>78628.55</c:v>
                </c:pt>
                <c:pt idx="7">
                  <c:v>64083.89</c:v>
                </c:pt>
                <c:pt idx="8">
                  <c:v>86283.27</c:v>
                </c:pt>
                <c:pt idx="9">
                  <c:v>101645.69</c:v>
                </c:pt>
                <c:pt idx="10">
                  <c:v>140157.01999999999</c:v>
                </c:pt>
                <c:pt idx="11">
                  <c:v>235345.12</c:v>
                </c:pt>
                <c:pt idx="12">
                  <c:v>114981.1</c:v>
                </c:pt>
                <c:pt idx="13">
                  <c:v>105497.32</c:v>
                </c:pt>
                <c:pt idx="14">
                  <c:v>96476.82</c:v>
                </c:pt>
                <c:pt idx="15">
                  <c:v>139581.18</c:v>
                </c:pt>
                <c:pt idx="16">
                  <c:v>122261.98</c:v>
                </c:pt>
                <c:pt idx="17">
                  <c:v>141728.26999999999</c:v>
                </c:pt>
                <c:pt idx="18">
                  <c:v>106126.7</c:v>
                </c:pt>
                <c:pt idx="19">
                  <c:v>136674.1</c:v>
                </c:pt>
                <c:pt idx="20">
                  <c:v>112088</c:v>
                </c:pt>
                <c:pt idx="21">
                  <c:v>160065.81</c:v>
                </c:pt>
                <c:pt idx="22">
                  <c:v>141211.98000000001</c:v>
                </c:pt>
                <c:pt idx="23">
                  <c:v>124250.89</c:v>
                </c:pt>
                <c:pt idx="24">
                  <c:v>240019.76</c:v>
                </c:pt>
                <c:pt idx="25">
                  <c:v>169850.84</c:v>
                </c:pt>
                <c:pt idx="26">
                  <c:v>76127.520000000004</c:v>
                </c:pt>
                <c:pt idx="27">
                  <c:v>123786.67</c:v>
                </c:pt>
                <c:pt idx="28">
                  <c:v>233304.93</c:v>
                </c:pt>
                <c:pt idx="29">
                  <c:v>118814.93</c:v>
                </c:pt>
                <c:pt idx="30">
                  <c:v>285879.31</c:v>
                </c:pt>
                <c:pt idx="31">
                  <c:v>202012.49</c:v>
                </c:pt>
                <c:pt idx="32">
                  <c:v>238611.64</c:v>
                </c:pt>
                <c:pt idx="33">
                  <c:v>203457.4</c:v>
                </c:pt>
                <c:pt idx="34">
                  <c:v>393129.2</c:v>
                </c:pt>
                <c:pt idx="35">
                  <c:v>163196.07999999999</c:v>
                </c:pt>
                <c:pt idx="36">
                  <c:v>292890.15000000002</c:v>
                </c:pt>
                <c:pt idx="37">
                  <c:v>240083.46</c:v>
                </c:pt>
                <c:pt idx="38">
                  <c:v>147771.57</c:v>
                </c:pt>
                <c:pt idx="39">
                  <c:v>232644.61</c:v>
                </c:pt>
                <c:pt idx="40">
                  <c:v>333631.5</c:v>
                </c:pt>
                <c:pt idx="41">
                  <c:v>203675.9</c:v>
                </c:pt>
                <c:pt idx="42">
                  <c:v>426599.61</c:v>
                </c:pt>
                <c:pt idx="43">
                  <c:v>269054.84000000003</c:v>
                </c:pt>
                <c:pt idx="44">
                  <c:v>286916.42</c:v>
                </c:pt>
                <c:pt idx="45">
                  <c:v>216942.07</c:v>
                </c:pt>
                <c:pt idx="46">
                  <c:v>307677.02</c:v>
                </c:pt>
                <c:pt idx="47">
                  <c:v>204563.04</c:v>
                </c:pt>
                <c:pt idx="48">
                  <c:v>231466.71</c:v>
                </c:pt>
                <c:pt idx="49">
                  <c:v>194336.14</c:v>
                </c:pt>
                <c:pt idx="50">
                  <c:v>452268.49</c:v>
                </c:pt>
                <c:pt idx="51">
                  <c:v>163106.51999999999</c:v>
                </c:pt>
                <c:pt idx="52">
                  <c:v>336356.86</c:v>
                </c:pt>
                <c:pt idx="53">
                  <c:v>277429.68</c:v>
                </c:pt>
                <c:pt idx="54">
                  <c:v>229477.09</c:v>
                </c:pt>
                <c:pt idx="55">
                  <c:v>332603.31</c:v>
                </c:pt>
                <c:pt idx="56">
                  <c:v>160400.37</c:v>
                </c:pt>
                <c:pt idx="57">
                  <c:v>408136.6</c:v>
                </c:pt>
                <c:pt idx="58">
                  <c:v>475825.4</c:v>
                </c:pt>
                <c:pt idx="59">
                  <c:v>286504.76</c:v>
                </c:pt>
                <c:pt idx="60">
                  <c:v>221214.79</c:v>
                </c:pt>
                <c:pt idx="61">
                  <c:v>179677.75</c:v>
                </c:pt>
                <c:pt idx="62">
                  <c:v>352719.51</c:v>
                </c:pt>
                <c:pt idx="63">
                  <c:v>335143.28000000003</c:v>
                </c:pt>
                <c:pt idx="64">
                  <c:v>182952.03</c:v>
                </c:pt>
                <c:pt idx="65">
                  <c:v>367094.12</c:v>
                </c:pt>
                <c:pt idx="66">
                  <c:v>244138.73</c:v>
                </c:pt>
                <c:pt idx="67">
                  <c:v>242502.78</c:v>
                </c:pt>
                <c:pt idx="68">
                  <c:v>414286.61</c:v>
                </c:pt>
                <c:pt idx="69">
                  <c:v>215964.6</c:v>
                </c:pt>
                <c:pt idx="70">
                  <c:v>429770.77</c:v>
                </c:pt>
                <c:pt idx="71">
                  <c:v>344756.26</c:v>
                </c:pt>
                <c:pt idx="72">
                  <c:v>286643.13</c:v>
                </c:pt>
                <c:pt idx="73">
                  <c:v>249155.72</c:v>
                </c:pt>
                <c:pt idx="74">
                  <c:v>234125.82</c:v>
                </c:pt>
                <c:pt idx="75">
                  <c:v>465977.59</c:v>
                </c:pt>
                <c:pt idx="76">
                  <c:v>420788.85</c:v>
                </c:pt>
                <c:pt idx="77">
                  <c:v>412192.45</c:v>
                </c:pt>
                <c:pt idx="78">
                  <c:v>541164.4</c:v>
                </c:pt>
                <c:pt idx="79">
                  <c:v>299688.62</c:v>
                </c:pt>
                <c:pt idx="80">
                  <c:v>356686.23</c:v>
                </c:pt>
                <c:pt idx="81">
                  <c:v>437765.21</c:v>
                </c:pt>
                <c:pt idx="82">
                  <c:v>338840.76</c:v>
                </c:pt>
                <c:pt idx="83">
                  <c:v>335694.13</c:v>
                </c:pt>
                <c:pt idx="84">
                  <c:v>467908.16</c:v>
                </c:pt>
                <c:pt idx="85">
                  <c:v>452085.3</c:v>
                </c:pt>
                <c:pt idx="86">
                  <c:v>436623.99</c:v>
                </c:pt>
                <c:pt idx="87">
                  <c:v>304767.63</c:v>
                </c:pt>
                <c:pt idx="88">
                  <c:v>625791</c:v>
                </c:pt>
                <c:pt idx="89">
                  <c:v>463486.11</c:v>
                </c:pt>
                <c:pt idx="90">
                  <c:v>571331.62</c:v>
                </c:pt>
                <c:pt idx="91">
                  <c:v>351140.49</c:v>
                </c:pt>
                <c:pt idx="92">
                  <c:v>252155.74</c:v>
                </c:pt>
                <c:pt idx="93">
                  <c:v>368466.81</c:v>
                </c:pt>
                <c:pt idx="94">
                  <c:v>658948.92000000004</c:v>
                </c:pt>
                <c:pt idx="95">
                  <c:v>448776.31</c:v>
                </c:pt>
                <c:pt idx="96">
                  <c:v>365563.29</c:v>
                </c:pt>
                <c:pt idx="97">
                  <c:v>439333.91</c:v>
                </c:pt>
                <c:pt idx="98">
                  <c:v>176647.16</c:v>
                </c:pt>
                <c:pt idx="99">
                  <c:v>627184.32999999996</c:v>
                </c:pt>
                <c:pt idx="100">
                  <c:v>525801.6</c:v>
                </c:pt>
                <c:pt idx="101">
                  <c:v>600876.12</c:v>
                </c:pt>
                <c:pt idx="102">
                  <c:v>653920.81000000006</c:v>
                </c:pt>
                <c:pt idx="103">
                  <c:v>522217.47</c:v>
                </c:pt>
                <c:pt idx="104">
                  <c:v>828395.39</c:v>
                </c:pt>
                <c:pt idx="105">
                  <c:v>524294.32999999996</c:v>
                </c:pt>
                <c:pt idx="106">
                  <c:v>498467.14</c:v>
                </c:pt>
                <c:pt idx="107">
                  <c:v>456516.39</c:v>
                </c:pt>
                <c:pt idx="108">
                  <c:v>598795.9</c:v>
                </c:pt>
                <c:pt idx="109">
                  <c:v>420445.41</c:v>
                </c:pt>
                <c:pt idx="110">
                  <c:v>462952.31</c:v>
                </c:pt>
                <c:pt idx="111">
                  <c:v>621295.11</c:v>
                </c:pt>
                <c:pt idx="112">
                  <c:v>729047.93</c:v>
                </c:pt>
                <c:pt idx="113">
                  <c:v>580262.17000000004</c:v>
                </c:pt>
                <c:pt idx="114">
                  <c:v>416372.34</c:v>
                </c:pt>
                <c:pt idx="115">
                  <c:v>278668.23</c:v>
                </c:pt>
                <c:pt idx="116">
                  <c:v>680255</c:v>
                </c:pt>
                <c:pt idx="117">
                  <c:v>431903.48</c:v>
                </c:pt>
                <c:pt idx="118">
                  <c:v>701981.18</c:v>
                </c:pt>
                <c:pt idx="119">
                  <c:v>443624.26</c:v>
                </c:pt>
                <c:pt idx="120">
                  <c:v>841355.82</c:v>
                </c:pt>
                <c:pt idx="121">
                  <c:v>799924.06</c:v>
                </c:pt>
                <c:pt idx="122">
                  <c:v>624707.66</c:v>
                </c:pt>
                <c:pt idx="123">
                  <c:v>302032.51</c:v>
                </c:pt>
                <c:pt idx="124">
                  <c:v>553312.07999999996</c:v>
                </c:pt>
                <c:pt idx="125">
                  <c:v>371907.48</c:v>
                </c:pt>
                <c:pt idx="126">
                  <c:v>790902.87</c:v>
                </c:pt>
                <c:pt idx="127">
                  <c:v>453348.74</c:v>
                </c:pt>
                <c:pt idx="128">
                  <c:v>497407.49</c:v>
                </c:pt>
                <c:pt idx="129">
                  <c:v>787252.93</c:v>
                </c:pt>
                <c:pt idx="130">
                  <c:v>522913.96</c:v>
                </c:pt>
                <c:pt idx="131">
                  <c:v>281307.76</c:v>
                </c:pt>
                <c:pt idx="132">
                  <c:v>390490.43</c:v>
                </c:pt>
                <c:pt idx="133">
                  <c:v>740121.11</c:v>
                </c:pt>
                <c:pt idx="134">
                  <c:v>448364.17</c:v>
                </c:pt>
                <c:pt idx="135">
                  <c:v>418780.59</c:v>
                </c:pt>
                <c:pt idx="136">
                  <c:v>459164.47</c:v>
                </c:pt>
                <c:pt idx="137">
                  <c:v>677233.16</c:v>
                </c:pt>
                <c:pt idx="138">
                  <c:v>624485.18000000005</c:v>
                </c:pt>
                <c:pt idx="139">
                  <c:v>638938.35</c:v>
                </c:pt>
                <c:pt idx="140">
                  <c:v>312160.95</c:v>
                </c:pt>
                <c:pt idx="141">
                  <c:v>575241.07999999996</c:v>
                </c:pt>
                <c:pt idx="142">
                  <c:v>743040.81</c:v>
                </c:pt>
                <c:pt idx="143">
                  <c:v>928578.45</c:v>
                </c:pt>
                <c:pt idx="144">
                  <c:v>702387.52</c:v>
                </c:pt>
                <c:pt idx="145">
                  <c:v>250275.71</c:v>
                </c:pt>
                <c:pt idx="146">
                  <c:v>362532.66</c:v>
                </c:pt>
                <c:pt idx="147">
                  <c:v>880987.12</c:v>
                </c:pt>
                <c:pt idx="148">
                  <c:v>495319.79</c:v>
                </c:pt>
                <c:pt idx="149">
                  <c:v>372007.72</c:v>
                </c:pt>
                <c:pt idx="150">
                  <c:v>681026.34</c:v>
                </c:pt>
                <c:pt idx="151">
                  <c:v>280123.45</c:v>
                </c:pt>
                <c:pt idx="152">
                  <c:v>554784.96</c:v>
                </c:pt>
                <c:pt idx="153">
                  <c:v>376713.45</c:v>
                </c:pt>
                <c:pt idx="154">
                  <c:v>788130.19</c:v>
                </c:pt>
                <c:pt idx="155">
                  <c:v>850720.1</c:v>
                </c:pt>
                <c:pt idx="156">
                  <c:v>809356.02</c:v>
                </c:pt>
                <c:pt idx="157">
                  <c:v>353763.32</c:v>
                </c:pt>
                <c:pt idx="158">
                  <c:v>276573.15000000002</c:v>
                </c:pt>
                <c:pt idx="159">
                  <c:v>119543.33</c:v>
                </c:pt>
                <c:pt idx="160">
                  <c:v>100401.01</c:v>
                </c:pt>
                <c:pt idx="161">
                  <c:v>521048.82</c:v>
                </c:pt>
                <c:pt idx="162">
                  <c:v>571080.62</c:v>
                </c:pt>
                <c:pt idx="163">
                  <c:v>583387.68000000005</c:v>
                </c:pt>
                <c:pt idx="164">
                  <c:v>620678.18000000005</c:v>
                </c:pt>
                <c:pt idx="165">
                  <c:v>630949.19999999995</c:v>
                </c:pt>
                <c:pt idx="166">
                  <c:v>692314.3</c:v>
                </c:pt>
                <c:pt idx="167">
                  <c:v>626463.18000000005</c:v>
                </c:pt>
                <c:pt idx="168">
                  <c:v>671057.97</c:v>
                </c:pt>
                <c:pt idx="169">
                  <c:v>693145.88</c:v>
                </c:pt>
                <c:pt idx="170">
                  <c:v>592909.44999999995</c:v>
                </c:pt>
                <c:pt idx="171">
                  <c:v>428894.8</c:v>
                </c:pt>
                <c:pt idx="172">
                  <c:v>363136.58</c:v>
                </c:pt>
                <c:pt idx="173">
                  <c:v>344254.76</c:v>
                </c:pt>
                <c:pt idx="174">
                  <c:v>210602.23999999999</c:v>
                </c:pt>
                <c:pt idx="175">
                  <c:v>767808.42</c:v>
                </c:pt>
                <c:pt idx="176">
                  <c:v>750186.42</c:v>
                </c:pt>
                <c:pt idx="177">
                  <c:v>787766.27</c:v>
                </c:pt>
                <c:pt idx="178">
                  <c:v>884649.21</c:v>
                </c:pt>
                <c:pt idx="179">
                  <c:v>1019227.03</c:v>
                </c:pt>
                <c:pt idx="180">
                  <c:v>309924.37</c:v>
                </c:pt>
                <c:pt idx="181">
                  <c:v>203503.98</c:v>
                </c:pt>
                <c:pt idx="182">
                  <c:v>821061.75</c:v>
                </c:pt>
                <c:pt idx="183">
                  <c:v>157310.68</c:v>
                </c:pt>
                <c:pt idx="184">
                  <c:v>558994.69999999995</c:v>
                </c:pt>
                <c:pt idx="185">
                  <c:v>598228.01</c:v>
                </c:pt>
                <c:pt idx="186">
                  <c:v>800664.73</c:v>
                </c:pt>
                <c:pt idx="187">
                  <c:v>133126.44</c:v>
                </c:pt>
                <c:pt idx="188">
                  <c:v>289264.13</c:v>
                </c:pt>
                <c:pt idx="189">
                  <c:v>537225.17000000004</c:v>
                </c:pt>
                <c:pt idx="190">
                  <c:v>423684.33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50C-4217-91A3-28842420A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6052799"/>
        <c:axId val="116379007"/>
      </c:lineChart>
      <c:catAx>
        <c:axId val="20760527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dirty="0"/>
                  <a:t>Tiempo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16379007"/>
        <c:crosses val="autoZero"/>
        <c:auto val="1"/>
        <c:lblAlgn val="ctr"/>
        <c:lblOffset val="100"/>
        <c:tickLblSkip val="17"/>
        <c:noMultiLvlLbl val="0"/>
      </c:catAx>
      <c:valAx>
        <c:axId val="11637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AR" dirty="0"/>
                  <a:t>Distancia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076052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1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2406 0 24575,'-1'1'0,"-1"-1"0,1 1 0,0 0 0,0-1 0,-1 1 0,1 0 0,0 0 0,0 0 0,0 0 0,0 0 0,0 0 0,0 0 0,0 0 0,0 0 0,1 0 0,-1 0 0,0 1 0,1-1 0,-1 0 0,1 1 0,-1-1 0,1 0 0,-1 1 0,1-1 0,0 1 0,0-1 0,0 2 0,-4 41 0,6-35 0,1-1 0,-1 1 0,1 0 0,1-1 0,0 0 0,0 0 0,0 0 0,1 0 0,0 0 0,1-1 0,10 11 0,6 11 0,-5-10 0,0-1 0,1-1 0,1 0 0,1-1 0,0-1 0,28 15 0,-28-20 0,-1-1 0,2-1 0,-1 0 0,1-2 0,0 0 0,43 5 0,-2 0 0,39 6 0,0-6 0,1-3 0,113-8 0,-134 0 0,-70 0 0,-1-1 0,1 0 0,-1-1 0,0 0 0,0-1 0,0 0 0,0-1 0,0 0 0,-1 0 0,1-1 0,-1 0 0,0-1 0,-1 1 0,1-2 0,-1 0 0,0 0 0,-1 0 0,0-1 0,0 0 0,0 0 0,-1 0 0,-1-1 0,1 0 0,-2-1 0,1 1 0,-1-1 0,0 0 0,-1 0 0,0 0 0,-1 0 0,0 0 0,-1-1 0,1-15 0,-2 20 0,1 0 0,-1-1 0,-1 1 0,1 0 0,-1 0 0,0 0 0,-1 0 0,1 0 0,-1 0 0,0 0 0,-5-9 0,4 11 0,0 0 0,0 1 0,0 0 0,-1-1 0,1 1 0,-1 0 0,0 1 0,0-1 0,0 1 0,0-1 0,-1 1 0,1 0 0,0 1 0,-1-1 0,1 1 0,-7-1 0,-141-21 0,77 15 0,0 3 0,-115 7 0,58 0 0,8-3 0,-140 3 0,243 0 3,-1 2-1,1 0 1,1 1-1,-1 1 1,1 1-1,0 1 1,-19 10-1,-133 84-113,90-50-367,56-34 486,1 0 1,0 2 0,1 0-1,2 2 1,0 1-1,1 0 1,2 2 0,0 0-1,2 1 1,-27 54 0,39-70 38,1 1 0,0-1-1,1 1 1,1 0 0,-1 0 0,2 0 0,-1 0 0,2 0 0,-1 1 0,2 13 0,0-21-49,0 1 1,0 0-1,0 0 0,0-1 1,1 1-1,0 0 1,-1-1-1,2 0 0,-1 1 1,1-1-1,-1 0 1,1 0-1,0-1 0,0 1 1,1 0-1,-1-1 1,1 0-1,0 0 0,0 0 1,0 0-1,0-1 1,0 1-1,0-1 0,1 0 1,8 2-1,39 9 2,2-2 0,58 5 0,-41-7 0,7-2 0,143-6 0,-97-4 0,-118 3 0,-2 1 0,-1-1 0,0 0 0,1 0 0,-1 0 0,0 0 0,0-1 0,1 1 0,-1-1 0,0 0 0,0 0 0,0 0 0,0 0 0,0-1 0,4-1 0,-7 2 0,0 1 0,0 0 0,0-1 0,0 1 0,0 0 0,0-1 0,0 1 0,0 0 0,0-1 0,0 1 0,0 0 0,0-1 0,0 1 0,0 0 0,0-1 0,0 1 0,0 0 0,-1-1 0,1 1 0,0 0 0,0 0 0,0-1 0,-1 1 0,1 0 0,0 0 0,0-1 0,-1 1 0,1 0 0,0 0 0,0 0 0,-1-1 0,1 1 0,0 0 0,-1 0 0,1 0 0,0 0 0,-1 0 0,1 0 0,0 0 0,-1 0 0,1 0 0,0 0 0,-1 0 0,1 0 0,0 0 0,-1 0 0,1 0 0,-19-4 0,-50-2 0,0 4 0,-96 8 0,114-1-125,-1 3 0,2 1-1,-1 3 1,2 2 0,-69 29-1,76-26 121,-1-2-1,-1-2 0,-61 10 0,75-16-24,0 2-1,0 1 1,-39 19-1,-40 13 36,-27 0-5,-133 63 0,98-40 771,168-64-761,1 0-1,-1 0 1,1 1 0,0-1-1,0 0 1,-1 1 0,1-1-1,0 1 1,0 0-1,1 0 1,-3 2 0,4 4-1,19-8-13,-13-1 4,-1-1 0,0 0 0,1-1 0,-1 1 0,0-1 0,0 0 0,-1-1 0,1 1 0,-1-1 0,0 0 0,0 0 0,0 0 0,0 0 0,0-1 0,-1 1 0,0-1 0,0 0 0,-1 0 0,1 0 0,-1-1 0,0 1 0,0 0 0,-1-1 0,1 0 0,-1 1 0,-1-1 0,1 0 0,-1 1 0,0-1 0,0 0 0,0 1 0,-1-1 0,0 0 0,0 1 0,-4-11 0,2 12 0,1 0 0,-1 0 0,0 1 0,0-1 0,0 1 0,0 0 0,-1 0 0,1 0 0,-1 0 0,0 0 0,0 1 0,0 0 0,0 0 0,0 0 0,-1 0 0,1 1 0,0 0 0,-1 0 0,-7-1 0,-11-2 0,0 1 0,-33 0 0,-660 5 0,708-2 0,-1 1 0,1 0 0,0 0 0,0 1 0,0 0 0,0 0 0,0 1 0,0 0 0,-8 5 0,13-7 0,1 0 0,-1 1 0,1-1 0,0 1 0,-1 0 0,1 0 0,0 0 0,0 0 0,0 0 0,0 0 0,0 0 0,1 1 0,-1-1 0,1 1 0,-1-1 0,1 1 0,0-1 0,0 1 0,0 0 0,0 0 0,1 0 0,-1-1 0,1 1 0,0 0 0,0 0 0,0 0 0,0 0 0,0 0 0,1 4 0,0-5 0,0 0 0,0 1 0,0-1 0,1 0 0,-1 0 0,0 0 0,1-1 0,0 1 0,-1 0 0,1-1 0,0 1 0,0 0 0,0-1 0,0 0 0,0 0 0,0 1 0,0-1 0,0 0 0,0-1 0,1 1 0,3 1 0,60 9 0,-45-8 0,85 7-269,1-4-1,115-8 1,-60-1-839,-5 6 861,-42 0 249,136-13 1,-190-1-169,0-2 1,87-31 0,52-12-154,-153 45 382,0-2-1,-1-2 0,-1-1 0,0-3 1,48-28-1,-66 30 284,-1 0 0,39-35 0,-56 45-243,-1-1-1,0 0 1,0 0-1,-1-1 1,0 0 0,-1 0-1,0-1 1,0 0 0,-1 0-1,7-20 1,-8 11-55,-1-1 0,0 1 0,-2-1 0,-1 0 0,0 1 0,-1-1 0,-1 0 0,-8-31 0,8 45-48,-1 1 0,0 0 0,0 0 0,-1 0 0,1 0 0,-1 0 0,0 1 0,0 0 0,-1 0 0,1 0 0,-1 0 0,0 1 0,0-1 0,0 1 0,-1 1 0,1-1 0,-11-3 0,-13-4 0,0 1 0,-38-6 0,39 9 0,-37-3 0,0 2 0,0 3 0,-107 6 0,41 1 0,71-4 0,-82 4 0,126-2 0,0 1 0,0 1 0,0 1 0,1 0 0,-1 1 0,-23 11 0,23-6 0,1 0 0,0 1 0,-14 13 0,0 0 0,25-20 0,0 0 0,1 0 0,-1 1 0,1-1 0,0 1 0,0 0 0,0 0 0,1 0 0,0 0 0,0 1 0,0-1 0,1 1 0,-1-1 0,1 1 0,1-1 0,-1 10 0,0 8 0,1 1 0,5 36 0,-4-56 0,0 0 0,-1 0 0,2 0 0,-1-1 0,0 1 0,1 0 0,0 0 0,0-1 0,0 1 0,0-1 0,0 0 0,1 1 0,-1-1 0,1 0 0,0-1 0,0 1 0,0 0 0,0-1 0,1 0 0,-1 1 0,1-1 0,-1-1 0,1 1 0,0 0 0,0-1 0,0 0 0,0 0 0,0 0 0,4 0 0,14 2 0,1-1 0,-1-1 0,1-1 0,25-3 0,-9 1 0,14 1 0,-20 2 0,0-3 0,57-8 0,-79 7 0,0 0 0,0 0 0,-1-1 0,1 0 0,-1-1 0,0 0 0,-1-1 0,1 0 0,-1 0 0,0-1 0,0 0 0,7-9 0,-10 11-97,-1-1-1,0 1 1,0-1-1,0 1 1,-1-2-1,0 1 1,0 0-1,-1-1 1,0 1-1,0-1 1,0 0-1,-1 0 0,3-14 1,-3 0-6729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9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604 1381 24575,'0'1'0,"1"1"0,-1-1 0,1 0 0,-1 0 0,1 0 0,0 0 0,0 0 0,-1 0 0,1 0 0,0 0 0,0 0 0,0 0 0,0 0 0,0-1 0,0 1 0,0 0 0,0-1 0,0 1 0,0-1 0,1 1 0,-1-1 0,0 1 0,0-1 0,0 0 0,1 0 0,-1 1 0,2-1 0,41 5 0,-39-5 0,82 4 0,121-9 0,-190 3 0,0-2 0,0 0 0,-1-1 0,1-1 0,-1-1 0,30-15 0,95-67 0,-103 63 0,71-52 0,-55 37 0,64-35 0,-94 60 0,0-1 0,-1-1 0,23-23 0,-22 19 0,0 1 0,32-20 0,-47 35 0,-4 2 0,1 0 0,-1 0 0,1 1 0,-1-1 0,1 2 0,12-5 0,-17 7 0,-1 0 0,0 0 0,0 0 0,0 0 0,1 0 0,-1 0 0,0 0 0,0 0 0,1 1 0,-1-1 0,0 0 0,0 1 0,0-1 0,0 1 0,0-1 0,1 1 0,-1 0 0,1 1 0,0-1 0,-1 1 0,1 0 0,-1 0 0,0 0 0,0 0 0,0 0 0,0 0 0,0 1 0,0-1 0,-1 0 0,1 0 0,-1 1 0,1 2 0,1 13 0,-1-1 0,0 1 0,-2-1 0,0 1 0,-1-1 0,0 0 0,-2 0 0,-5 19 0,-4 0 0,0 0 0,-31 55 0,-25 53 0,-7 14 0,40-90 0,6-13 0,-39 57 0,43-75 0,13-17 0,-1 0 0,-1-1 0,-1 0 0,0-1 0,-1-1 0,-36 27 0,36-33 0,0-1 0,0-1 0,-1-1 0,0 0 0,-1-1 0,0-1 0,0-1 0,0-1 0,-24 2 0,33-4 0,0-1 0,0-1 0,0 0 0,0 0 0,0-1 0,0-1 0,0 1 0,0-1 0,0-1 0,1 0 0,-1-1 0,1 1 0,0-2 0,0 1 0,1-1 0,-1-1 0,1 1 0,0-1 0,0-1 0,-6-7 0,-2-1 0,0 1 0,-1 0 0,-1 1 0,0 1 0,-20-9 0,-12-10 0,-61-30 0,17 11 0,57 30 0,-60-24 0,66 33 0,1-3 0,0 0 0,-46-31 0,38 22 0,32 20 0,0 0 0,1 0 0,-1 0 0,0-1 0,1 0 0,0 0 0,0 0 0,0-1 0,1 0 0,-1 0 0,1 0 0,0 0 0,-3-6 0,7 11 0,0-1 0,0 1 0,0 0 0,-1 0 0,1 0 0,0 0 0,0 0 0,0 0 0,0 0 0,0 0 0,0 0 0,0-1 0,0 1 0,0 0 0,0 0 0,0 0 0,0 0 0,0 0 0,0 0 0,0-1 0,0 1 0,0 0 0,0 0 0,0 0 0,0 0 0,0 0 0,0-1 0,0 1 0,0 0 0,0 0 0,0 0 0,0 0 0,0 0 0,0 0 0,0-1 0,0 1 0,0 0 0,0 0 0,0 0 0,0 0 0,0 0 0,0 0 0,1 0 0,-1 0 0,0 0 0,0-1 0,0 1 0,0 0 0,0 0 0,0 0 0,1 0 0,-1 0 0,0 0 0,0 0 0,0 0 0,0 0 0,0 0 0,0 0 0,1 0 0,-1 0 0,0 0 0,0 0 0,0 0 0,13 6 0,11 12 0,-6-2 0,0-1 0,1-1 0,0-1 0,1 0 0,1-2 0,0 0 0,0-1 0,1-1 0,0-2 0,1 0 0,-1-1 0,1-1 0,1-1 0,-1-1 0,31-1 0,122 0 0,146-6 0,-310 2 0,1-1 0,-1 0 0,0-1 0,0 0 0,0 0 0,-1-1 0,1-1 0,-1 0 0,-1-1 0,1 0 0,-1 0 0,0-1 0,9-10 0,7-7 0,-2-2 0,0-1 0,25-39 0,-27 31 0,-1-1 0,-1 0 0,-3-2 0,-1 0 0,12-47 0,-17 49 0,-2 0 0,-1-1 0,-2 0 0,-2 0 0,-1-65 0,-1-67 0,-6-110 0,3 273 0,-1 0 0,1 0 0,-2 0 0,1 0 0,-1 0 0,0 0 0,0 1 0,-1-1 0,-6-8 0,-47-55 0,39 50 0,2 4 0,-1 2 0,-1 0 0,0 1 0,0 0 0,-1 2 0,-32-15 0,-4-4 0,34 19 0,-1 1 0,0 1 0,0 1 0,-42-9 0,-98-10 0,131 23 0,-27-2 0,-1 3 0,-114 8 0,159-3 0,1 0 0,0 1 0,0 1 0,0 0 0,1 0 0,0 2 0,-1-1 0,2 1 0,-1 1 0,1 0 0,0 1 0,-17 16 0,16-13 0,1 0 0,0 1 0,1 0 0,0 1 0,1 1 0,1-1 0,0 1 0,1 1 0,0-1 0,-6 23 0,7-5 0,2 0 0,1 0 0,1 0 0,2 1 0,8 61 0,-8-91 0,0 0 0,1 0 0,0-1 0,0 1 0,0 0 0,0 0 0,0 0 0,1-1 0,-1 1 0,1 0 0,-1-1 0,1 0 0,0 1 0,0-1 0,0 0 0,0 0 0,1 0 0,-1 0 0,1 0 0,-1-1 0,1 1 0,-1-1 0,1 0 0,0 1 0,4 0 0,8 2 0,0 0 0,1-1 0,30 2 0,17 4 0,-63-9 0,1 0 0,-1 0 0,1 1 0,-1-1 0,0 0 0,1 0 0,-1 0 0,1 0 0,-1 0 0,1 1 0,-1-1 0,0 0 0,1 0 0,-1 1 0,1-1 0,-1 0 0,0 1 0,1-1 0,-1 0 0,0 1 0,0-1 0,1 0 0,-1 1 0,0-1 0,0 1 0,1-1 0,-1 1 0,0-1 0,0 0 0,0 1 0,0-1 0,0 1 0,0-1 0,0 1 0,0-1 0,0 1 0,0 0 0,-14 15 0,-27 8 0,-43 8 0,-167 41 0,201-61 0,46-10 0,0-1 0,1-1 0,-1 1 0,0 0 0,0-1 0,0 0 0,-1 0 0,1 0 0,0-1 0,0 1 0,0-1 0,1 0 0,-1 0 0,0 0 0,0 0 0,0-1 0,-3-2 0,6 3 0,-1 0 0,1 0 0,0 0 0,0 0 0,0 0 0,0 0 0,0 0 0,1-1 0,-1 1 0,0 0 0,0-1 0,1 1 0,-1-1 0,1 1 0,-1 0 0,1-1 0,0 1 0,-1-3 0,1 0 0,1 1 0,-1 0 0,0-1 0,1 1 0,0 0 0,0 0 0,0 0 0,0-1 0,0 1 0,1 0 0,2-4 0,97-137 0,-11 18 0,-13 13-682,98-112-1,-159 207-6143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9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1432 1168 24575,'7'-2'0,"1"-1"0,-1 1 0,0-2 0,0 1 0,0-1 0,0 0 0,-1 0 0,1-1 0,-1 0 0,6-6 0,-2 2 0,2-2 0,0-1 0,-1 0 0,-1-1 0,16-25 0,-1 2 0,2-3 0,-2-1 0,-1-2 0,-3 0 0,-1-1 0,25-80 0,-25 71 0,8-23 0,-27 70 0,0 0 0,0-1 0,0 1 0,-1 0 0,0-1 0,0 1 0,0 0 0,-1-1 0,1 1 0,-1 0 0,-1-1 0,-1-5 0,1 8 0,0 0 0,1 1 0,-1-1 0,0 1 0,0 0 0,-1-1 0,1 1 0,0 0 0,-1 0 0,1 1 0,-1-1 0,0 0 0,1 1 0,-1 0 0,0-1 0,0 1 0,0 0 0,0 1 0,0-1 0,0 0 0,0 1 0,-6-1 0,-11 0 0,0 1 0,-30 3 0,23-1 0,11-2 0,-34 1 0,-1 1 0,1 3 0,0 1 0,0 3 0,-73 23 0,13 4 0,-29 10 0,67-18 0,29-12 0,-42 22 0,25-9 0,35-18 0,-48 29 0,-2-3 0,-4 1 0,74-35 0,0 0 0,0 0 0,1 1 0,0-1 0,-1 1 0,1 0 0,0 1 0,1-1 0,-1 0 0,1 1 0,-5 9 0,7-13 0,0 1 0,1-1 0,-1 1 0,1-1 0,-1 1 0,1 0 0,-1-1 0,1 1 0,0 0 0,0-1 0,0 1 0,0 0 0,0-1 0,0 1 0,0 0 0,1-1 0,-1 1 0,1 0 0,-1-1 0,1 1 0,0-1 0,-1 1 0,1-1 0,0 1 0,1 1 0,1-1 0,-1 1 0,1-1 0,0 0 0,0 1 0,0-2 0,0 1 0,1 0 0,-1 0 0,0-1 0,1 0 0,3 1 0,9 2 0,1-1 0,-1-1 0,0 0 0,18-1 0,32-2-158,0-2 0,1-3 0,91-22 0,-72 9 158,98-26 0,-35 8-521,-90 25 167,-1-3 0,62-25 0,303-138 936,-396 165-273,0-1 1,-1-2-1,0 0 1,42-37-1,-64 50-303,-1 1 0,0-2 0,0 1 0,0 0-1,0 0 1,-1-1 0,1 0 0,-1 1 0,0-1 0,0 0 0,0 0-1,-1 0 1,0-1 0,1 1 0,0-7 0,-2 9-6,-1 0-1,1-1 1,-1 1 0,1 0 0,-1 0-1,0 0 1,0 0 0,0 0 0,0 0-1,0 0 1,0 0 0,-1 0 0,1 0 0,-1 0-1,1 1 1,-1-1 0,1 1 0,-1-1-1,0 1 1,0 0 0,0-1 0,0 1-1,0 0 1,0 0 0,0 0 0,0 1-1,0-1 1,-1 1 0,1-1 0,0 1-1,-4-1 1,-52-9 0,0 2 0,-74-1 0,50 5 0,-10-9 0,61 8 0,-53-3 0,-47 10 0,-93-3 0,143-12 0,57 8 0,-46-3 0,66 8 0,1 0 0,-1 0 0,0-1 0,1 1 0,-1-1 0,1 1 0,-1-1 0,1 0 0,-1 0 0,1-1 0,-1 1 0,1-1 0,0 0 0,0 0 0,-4-3 0,4 2 0,1-1 0,-1 1 0,1-1 0,0 0 0,0 0 0,0 0 0,1 0 0,-1 0 0,1 0 0,0 0 0,0 0 0,0-7 0,-1 1 0,1 1 0,-2-1 0,1 1 0,-1-1 0,-1 1 0,0 0 0,-6-12 0,7 17 0,0 1 0,0-1 0,0 1 0,0-1 0,-1 1 0,1 0 0,-1 0 0,0 0 0,1 1 0,-1 0 0,-1-1 0,1 1 0,0 1 0,0-1 0,-1 0 0,1 1 0,-9-1 0,-55-10 0,0 3 0,-85 0 0,3 7 0,-123 6 0,257-3 0,0 1 0,1 1 0,-1 0 0,1 1 0,0 0 0,0 2 0,1-1 0,-18 11 0,27-14 0,1 1 0,0 0 0,0 0 0,0 0 0,1 0 0,-1 1 0,1 0 0,-1-1 0,1 1 0,1 0 0,-1 0 0,0 1 0,1-1 0,0 1 0,0-1 0,0 1 0,1 0 0,-1-1 0,1 1 0,1 0 0,-1 0 0,0 0 0,1 0 0,0 0 0,0 0 0,1 0 0,-1 0 0,1 0 0,3 8 0,-2-6 0,1 0 0,0 0 0,1 0 0,0-1 0,0 0 0,0 1 0,1-1 0,0-1 0,0 1 0,1-1 0,-1 0 0,1 0 0,8 5 0,30 31 0,-32-30 0,1 0 0,0-1 0,1 0 0,0-1 0,25 13 0,-1-1 0,-3-3 0,1-2 0,1-2 0,0-1 0,1-2 0,49 8 0,-11-9 87,18 6-1539,-76-12-5374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41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903 0 24575,'2'7'0,"-1"0"0,2 0 0,-1-1 0,1 1 0,0-1 0,0 0 0,0 0 0,1 0 0,0 0 0,1 0 0,-1-1 0,7 6 0,12 18 0,215 306 0,-37-81 0,-192-244 0,1 0 0,0 0 0,15 11 0,24 24 0,-42-38 0,1 0 0,-1 0 0,1-1 0,0 0 0,1 0 0,-1-1 0,1 0 0,0-1 0,0 0 0,1 0 0,-1-1 0,1 0 0,0-1 0,15 2 0,4-1 0,1-1 0,-1-1 0,51-6 0,-72 4 0,0-1 0,0 0 0,0 0 0,-1-1 0,1 0 0,-1 0 0,0 0 0,0-1 0,0 0 0,0-1 0,-1 0 0,1 0 0,-1 0 0,-1-1 0,1 0 0,-1 0 0,0 0 0,0 0 0,8-15 0,3-10 0,-1-1 0,-2 0 0,14-46 0,-15 40 0,9-55 0,-10 34 0,-6 29 0,-2-1 0,0 0 0,-4-52 0,0 58 0,0-1 0,2 0 0,1 1 0,1-1 0,12-48 0,-10 96 0,-3 18 0,-5-7 0,-1 0 0,-2 0 0,-1-1 0,-1 0 0,-17 40 0,-14 58 0,-45 140 0,67-223 0,-2 10-341,-14 67 0,11-44 503,13-53 41,-8 47 1,-8 71-91,27-168-113,0-1 0,-2 1 0,-1 0 0,0-1 0,-7-27 0,7 48 0,-1 0 0,0 0 0,0 0 0,-1 0 0,1 0 0,0 1 0,-1 0 0,0-1 0,1 1 0,-1 0 0,0 0 0,0 0 0,0 1 0,0-1 0,-1 1 0,1-1 0,0 1 0,-1 0 0,1 1 0,-1-1 0,1 0 0,-1 1 0,1 0 0,-1 0 0,1 0 0,-7 1 0,0 0 0,1-1 0,0 2 0,0-1 0,0 1 0,0 1 0,1-1 0,-1 1 0,0 1 0,-10 6 0,-10 11 0,-34 33 0,15-12 0,-7 10-177,1 2 0,-49 65 0,72-83 149,-1 3 28,-47 51 0,51-59 0,1 1 0,-27 41 0,4-4 0,-168 198-499,-27 36-102,150-155 601,20-28 0,50-86 0,2 2 0,1 0 0,2 2 0,-20 49 0,28-58 0,-23 42 0,-5 12 0,21-38 0,2 1 0,2 1 0,-15 81 0,18-69 340,8-48-230,1-1 0,0 1 0,1-1 0,1 1 0,0 0 0,0 0 0,1 0 0,0-1-1,1 1 1,0 0 0,4 18 0,-3-26-110,0-1 0,-1 1 0,1-1 0,0 1 0,0-1 0,0 0 0,1 0 0,-1 0 0,0 0 0,1 0 0,-1 0 0,1-1 0,0 1 0,0-1 0,0 0 0,-1 0 0,1 0 0,0 0 0,0 0 0,0-1 0,0 1 0,7-1 0,9 1 0,0 0 0,32-4 0,-24 1 0,79-1 0,-49 4 0,0-3 0,0-3 0,0-2 0,61-16 0,-13-1 0,-65 16 0,-1-2 0,48-18 0,17-11 0,82-37 0,-161 63 0,34-16 0,101-69 0,9-10 0,-128 82 0,-30 20 0,0 0 0,0-1 0,18-16 0,-26 19 0,0 0 0,1 0 0,-1 0 0,0 0 0,-1 0 0,1-1 0,-1 0 0,0 1 0,0-1 0,0 0 0,-1 0 0,0 0 0,1-7 0,2-9 0,1 0 0,0 1 0,2 0 0,0 0 0,1 0 0,1 1 0,1 0 0,20-29 0,197-287 0,-187 269 0,-30 47 0,1 1 0,1 0 0,0 1 0,19-20 0,-29 36 0,10-12 0,1 1 0,0 1 0,23-15 0,-33 25 0,-1-1 0,1 0 0,0 1 0,0 0 0,1 0 0,-1 0 0,0 0 0,0 0 0,0 1 0,1-1 0,4 1 0,-6 0 0,-1 0 0,1 1 0,-1-1 0,1 1 0,-1-1 0,1 1 0,-1-1 0,1 1 0,-1 0 0,0 0 0,1 0 0,-1 0 0,0 0 0,0 0 0,1 0 0,-1 0 0,0 1 0,0-1 0,0 0 0,-1 1 0,1-1 0,0 0 0,0 1 0,0 2 0,26 72 0,-19-49 0,2 0 0,1-1 0,17 30 0,-25-50 0,13 21 0,0-1 0,2 0 0,26 29 0,-37-48 0,0-1 0,1 1 0,-1-1 0,1 0 0,0-1 0,0 0 0,1 0 0,0-1 0,0 0 0,0 0 0,0-1 0,0-1 0,1 1 0,17 1 0,16-1 0,0-2 0,54-6 0,-90 3 0,0 1 0,-1-1 0,1-1 0,-1 1 0,1-1 0,-1 0 0,0-1 0,0 0 0,-1 0 0,1 0 0,-1 0 0,0-1 0,0 0 0,0 0 0,-1 0 0,1-1 0,-1 1 0,-1-1 0,1 0 0,3-8 0,5-12 0,0 0 0,-2 0 0,10-42 0,-2-23 0,-17 83 0,0-1 0,-1 1 0,0-1 0,0 1 0,-1-1 0,0 1 0,-1-1 0,-3-12 0,3 18 0,0 0 0,1 1 0,-1-1 0,0 1 0,0 0 0,0 0 0,-1 0 0,1 0 0,-1 0 0,1 0 0,-1 0 0,1 1 0,-1-1 0,0 1 0,0 0 0,0 0 0,0 0 0,0 0 0,0 0 0,0 1 0,0-1 0,-6 1 0,-10-1 0,-1 1 0,-29 3 0,20-1 0,-12-2 0,0 3 0,0 1 0,0 2 0,0 2 0,1 1 0,0 2 0,1 2 0,-46 22 0,-61 31-208,75-35-2,-85 50-1,86-41 211,-2-2 0,-133 49 0,192-83 20,-16 7 270,-56 12 1,68-23-1634,3-2-5477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42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1701 16 24575,'0'5'0,"0"0"0,-1 1 0,0-1 0,1 0 0,-2 0 0,1-1 0,-1 1 0,1 0 0,-1 0 0,-1-1 0,1 1 0,-1-1 0,1 1 0,-7 6 0,3-5 0,-1 0 0,1 0 0,-1 0 0,0-1 0,-1 0 0,1 0 0,-17 6 0,-7 0 0,0 0 0,-1-3 0,-52 8 0,71-13 0,-30 2 0,-46 1 0,58-6 0,0 2 0,0 1 0,-56 14 0,52-9 0,0-1 0,-1-1 0,-65 0 0,50-3 0,-57 9 0,63-6 0,-48 1 0,62-5 0,1 2 0,-1 1 0,-40 11 0,40-8 0,0-1 0,-1-2 0,-33 2 0,60-7 0,0 0 0,0 1 0,1-1 0,-1 1 0,0 1 0,0-1 0,1 1 0,-1 0 0,1 0 0,-1 0 0,-7 5 0,11-6 0,0 0 0,-1 1 0,1-1 0,0 0 0,0 0 0,0 0 0,1 1 0,-1-1 0,0 0 0,0 1 0,1-1 0,-1 1 0,1-1 0,-1 1 0,1-1 0,0 1 0,-1-1 0,1 1 0,0-1 0,0 1 0,0-1 0,0 1 0,1 0 0,-1-1 0,0 1 0,0-1 0,1 1 0,-1-1 0,1 1 0,0-1 0,-1 0 0,1 1 0,0-1 0,0 0 0,0 1 0,0-1 0,0 0 0,0 0 0,0 0 0,0 0 0,3 2 0,7 6 0,0 0 0,1-1 0,0 0 0,0 0 0,1-2 0,0 1 0,0-2 0,26 8 0,31 15 0,-35-13 0,1-2 0,60 14 0,19 7 0,-73-22 0,0-2 0,78 9 0,-113-18 0,36 2 0,63-2 0,-73-3 0,0 2 0,0 2 0,57 9 0,-41-3 0,1-2 0,-1-2 0,82-5 0,-60 0 0,-55 0 0,0 0 0,0-1 0,-1-1 0,1-1 0,-1 0 0,29-12 0,-15 2 0,1-1 0,35-25 0,-62 39 0,0 0 0,-1-1 0,0 1 0,1-1 0,-1 0 0,0 0 0,0 0 0,0 0 0,0 0 0,0 0 0,-1-1 0,1 1 0,-1 0 0,1-1 0,-1 0 0,0 1 0,0-1 0,0 0 0,0 1 0,-1-1 0,1 0 0,-1 0 0,1 1 0,-1-1 0,0 0 0,-1-3 0,0 3 0,0 0 0,0 1 0,-1-1 0,1 1 0,-1-1 0,0 1 0,0-1 0,0 1 0,0 0 0,0 0 0,0 0 0,-1 0 0,1 0 0,-1 1 0,1-1 0,-1 1 0,0-1 0,1 1 0,-1 0 0,0 0 0,0 0 0,0 1 0,0-1 0,-5 0 0,-92-13 0,-141-4 0,-104 19 0,134 1 0,89 0 0,-131-4 0,250 1 0,0 1 0,0-1 0,1 0 0,-1 0 0,0 0 0,1 0 0,-1 0 0,1-1 0,-1 1 0,1-1 0,-1 1 0,1-1 0,0 0 0,0 0 0,0 0 0,0 0 0,0 0 0,1-1 0,-1 1 0,0 0 0,1-1 0,0 1 0,0-1 0,0 0 0,0 1 0,0-1 0,0 0 0,1 0 0,-1 0 0,1-5 0,-2-11 0,1-1 0,1 0 0,4-31 0,-1 15 0,-3 24 0,0 1 0,0-1 0,-1 1 0,-1-1 0,-3-16 0,3 23 0,0 1 0,1-1 0,-1 1 0,-1-1 0,1 1 0,-1 0 0,0 0 0,0 0 0,0 1 0,0-1 0,-1 1 0,1-1 0,-1 1 0,0 0 0,-7-4 0,-10-2 0,0 0 0,-1 1 0,0 1 0,0 1 0,-1 2 0,-32-4 0,32 4 0,-3 2 37,-44 0-1,51 3-323,1-1-1,-1-1 0,1-1 1,-34-7-1,34 3-6538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43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2781 24575,'-2'-37'0,"-10"-60"0,6 59 0,-2-56 0,8 67 0,0-22 0,-2 0 0,-11-64 0,-3 17 0,11 53 0,-3-1 0,-2 1 0,-23-65 0,7 29 0,20 57 0,-1 1 0,0 1 0,-18-33 0,17 35 0,-10-16 0,17 33 0,0 0 0,0 0 0,0 0 0,1 0 0,-1 0 0,0 0 0,-1 0 0,1 0 0,0 0 0,0 0 0,0 1 0,0-1 0,-1 0 0,1 1 0,0-1 0,-1 1 0,1 0 0,0-1 0,-1 1 0,1 0 0,-3 0 0,3 0 0,0 1 0,-1-1 0,1 1 0,0 0 0,-1 0 0,1 0 0,0 0 0,0 0 0,0 0 0,0 0 0,0 0 0,0 0 0,0 0 0,0 0 0,0 1 0,0-1 0,1 0 0,-1 1 0,0-1 0,0 2 0,-12 36 0,11-34 0,-5 31 0,1 0 0,2 0 0,1 0 0,2 0 0,5 59 0,-1 3 0,-4-75 0,0 27 0,1-47 0,0-1 0,0 1 0,1-1 0,-1 1 0,1 0 0,-1-1 0,1 1 0,0-1 0,0 1 0,0-1 0,0 0 0,1 1 0,1 2 0,-2-5 0,0-1 0,0 0 0,1 1 0,-1-1 0,0 0 0,-1 1 0,1-1 0,0 0 0,0 0 0,0 0 0,0 0 0,-1 0 0,1 0 0,0 0 0,-1 0 0,1 0 0,-1 0 0,0-1 0,1 1 0,-1 0 0,0 0 0,1-2 0,1-2 0,22-56 0,-3-1 0,-2-1 0,17-109 0,-16 74 0,-13 47 0,-2 0 0,-2-1 0,-6-79 0,0 21 0,4 51 0,-3-69 0,2 126 0,1 1 0,-1-1 0,0 1 0,-1-1 0,1 0 0,0 1 0,0-1 0,-1 1 0,1-1 0,-1 1 0,1-1 0,-1 1 0,0-1 0,1 1 0,-1-1 0,0 1 0,0 0 0,0 0 0,0-1 0,0 1 0,0 0 0,-1 0 0,1 0 0,0 0 0,-3-1 0,1 1 0,-1 1 0,1 0 0,0 0 0,0 0 0,-1 0 0,1 1 0,0-1 0,0 1 0,0 0 0,-4 1 0,0 0 0,7-2 0,-1 0 0,0 0 0,1 0 0,-1 0 0,0 0 0,1 0 0,-1-1 0,1 1 0,-1 0 0,0 0 0,1-1 0,-1 1 0,1 0 0,-1-1 0,1 1 0,-1 0 0,1-1 0,-1 1 0,1-1 0,-1 1 0,1-1 0,-1 1 0,1-1 0,0 1 0,-1-1 0,1 1 0,0-1 0,-1 0 0,1 1 0,0-1 0,0 0 0,0 1 0,0-1 0,0 1 0,-1-1 0,1 0 0,0 1 0,0-1 0,1 0 0,-1 1 0,0-1 0,0 0 0,0 1 0,0-1 0,0 0 0,1 1 0,-1-1 0,1 0 0,7-34 0,2 18 0,1 0 0,0 1 0,15-16 0,-2 1 0,23-31 0,3 3 0,97-89 0,144-68 0,-42 74 0,-121 73 0,62-27 0,-62 33 0,-125 61 0,3-1 0,0 1 0,-1-1 0,0 0 0,0-1 0,0 1 0,0-1 0,0 0 0,-1 0 0,6-6 0,-11 10 0,1-1 0,0 1 0,0-1 0,-1 1 0,1 0 0,0-1 0,-1 1 0,1 0 0,0-1 0,-1 1 0,1 0 0,0 0 0,-1-1 0,1 1 0,-1 0 0,1 0 0,0 0 0,-1 0 0,1-1 0,-1 1 0,1 0 0,-1 0 0,1 0 0,-1 0 0,1 0 0,-1 0 0,1 0 0,0 0 0,-1 0 0,1 0 0,-1 1 0,1-1 0,-1 0 0,1 0 0,0 0 0,-1 0 0,1 1 0,-1-1 0,1 0 0,-30 6 0,26-5 0,-39 7 0,-157 25 0,30-9 0,97-12 0,-138 4 0,101-14 0,-96-6 0,202 4 0,-1-1 0,1 0 0,-1 0 0,1 0 0,0 0 0,-1-1 0,1 0 0,0 0 0,0 0 0,-7-5 0,11 7 0,-1-1 0,1 1 0,-1-1 0,0 1 0,1-1 0,-1 0 0,1 1 0,-1-1 0,1 0 0,0 0 0,-1 1 0,1-1 0,0 0 0,-1 0 0,1 1 0,0-1 0,0 0 0,0 0 0,-1 0 0,1 0 0,0 0 0,0 1 0,1-2 0,-1 0 0,1 1 0,0-1 0,0 0 0,0 1 0,0 0 0,0-1 0,0 1 0,0 0 0,0-1 0,0 1 0,1 0 0,-1 0 0,1 0 0,-1 0 0,1 0 0,1 0 0,24-12 0,0 2 0,1 0 0,51-10 0,-55 14 0,3 2 0,0 0 0,34 0 0,30-5 0,-29 2 0,1 3 0,116 6 0,-64 1 0,-104-1 0,0-1 0,0 2 0,0-1 0,-1 1 0,1 1 0,-1 0 0,1 1 0,12 6 0,4 4 0,41 29 0,-66-41 0,6 2 0,-1 0 0,1-1 0,0 1 0,0-2 0,0 1 0,0-1 0,1 0 0,-1-1 0,17 2 0,87-6 0,-51-1 0,61 6 0,100-5 0,-180-6-1365,-25 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43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0 24575,'-1'9'0,"-1"0"0,0-1 0,0 1 0,-1-1 0,0 1 0,-5 9 0,-5 15 0,5 5 0,1 1 0,2 0 0,2 0 0,1 1 0,6 65 0,-1-3 0,-5 35 0,5 149 0,-1-261 0,1 1 0,2-1 0,0-1 0,2 1 0,0-1 0,2 0 0,1 0 0,1-1 0,0-1 0,2 0 0,1 0 0,26 31 0,-32-43 0,1 0 0,0-1 0,1 0 0,0-1 0,0 0 0,1 0 0,0-1 0,0-1 0,0 0 0,1 0 0,0-1 0,0-1 0,1 0 0,-1 0 0,1-1 0,0-1 0,0 0 0,0-1 0,0 0 0,20-2 0,136 2 0,113-5 0,-274 3-170,0 0-1,0-1 0,0 1 1,0-1-1,0-1 0,0 0 1,10-4-1,-1-4-6655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46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2873 1410 24575,'-1'2'0,"1"0"0,-1-1 0,0 1 0,0-1 0,0 1 0,0-1 0,-1 1 0,1-1 0,0 0 0,0 1 0,-1-1 0,1 0 0,-1 0 0,1 0 0,-1 0 0,-3 1 0,-28 14 0,-75 16 0,68-22 0,-51 20 0,70-21 0,-33 13 0,0 3 0,-57 36 0,67-33 0,15-11 0,1 2 0,-42 36 0,-46 50 0,94-84 0,1 2 0,1 0 0,-20 30 0,40-52 0,-8 11 0,0 0 0,1 1 0,1-1 0,0 1 0,-4 16 0,8-23 0,0 0 0,0 1 0,1 0 0,0-1 0,0 1 0,0 0 0,1 0 0,0-1 0,0 1 0,1 0 0,0 0 0,3 10 0,-3-14 0,1 1 0,0-1 0,0 0 0,0-1 0,1 1 0,-1 0 0,0-1 0,1 1 0,0-1 0,0 0 0,0 0 0,0 0 0,0 0 0,0 0 0,5 1 0,60 18 0,-37-12 0,-6-3 0,0-1 0,0-1 0,47 1 0,31 5 0,-65-5 0,-1-2 0,57-2 0,28 1 0,-79 8 0,-38-8 0,0 0 0,1-1 0,-1 1 0,1-1 0,-1-1 0,1 1 0,0-1 0,10 0 0,-16 0 0,0 0 0,0 0 0,0 0 0,1 0 0,-1 0 0,0 0 0,0 0 0,0 0 0,0 0 0,1 1 0,-1-1 0,0 0 0,0 0 0,0 0 0,1 0 0,-1 0 0,0-1 0,0 1 0,0 0 0,1 0 0,-1 0 0,0 0 0,0 0 0,0 0 0,1 0 0,-1 0 0,0 0 0,0 0 0,0 0 0,0-1 0,0 1 0,1 0 0,-1 0 0,0 0 0,0 0 0,0-1 0,0 1 0,0 0 0,0 0 0,0 0 0,1 0 0,-1-1 0,0 1 0,0 0 0,0 0 0,0 0 0,0-1 0,0 1 0,0 0 0,0 0 0,0 0 0,0-1 0,0 1 0,0 0 0,0 0 0,-14-6 0,-23-1 0,-384 3 0,223 6 0,172-2 0,0 1 0,-1 1 0,1 2 0,0 0 0,1 2 0,-26 8 0,-79 22 0,85-25 0,0 2 0,-56 24 0,77-26 0,16-6 0,0 0 0,-1-1 0,0 0 0,0-1 0,0 0 0,0 0 0,-16 2 0,24-5 0,0-1 0,-1 1 0,1 0 0,0-1 0,0 1 0,0-1 0,0 1 0,0-1 0,0 0 0,0 1 0,0-1 0,0 0 0,0 0 0,1 0 0,-1 1 0,0-1 0,0 0 0,1 0 0,-1 0 0,0 0 0,1 0 0,-1-1 0,1 1 0,0 0 0,-1 0 0,1 0 0,0 0 0,0 0 0,-1-1 0,1 1 0,0 0 0,0 0 0,0 0 0,1-1 0,-1 0 0,7-47 0,-6 45 0,7-36 0,-1-1 0,-2 0 0,-2-1 0,-2 1 0,-5-51 0,3 89 0,1 0 0,-1 0 0,0 1 0,0-1 0,0 0 0,0 1 0,0-1 0,-1 1 0,1-1 0,-1 1 0,0-1 0,1 1 0,-1 0 0,0 0 0,0 0 0,-1 0 0,1 0 0,0 1 0,-1-1 0,1 0 0,-1 1 0,1 0 0,-1 0 0,0 0 0,1 0 0,-1 0 0,0 0 0,0 1 0,0-1 0,-4 1 0,-13-2 0,1 1 0,-1 1 0,-31 4 0,15-1 0,7-2 0,21 1 0,0-1 0,-1-1 0,1 1 0,0-1 0,-1-1 0,1 0 0,-1 0 0,1 0 0,0-1 0,0-1 0,0 1 0,-9-5 0,17 7 0,-1-1 0,1 1 0,0 0 0,-1-1 0,1 1 0,-1 0 0,1 0 0,-1 0 0,1-1 0,-1 1 0,1 0 0,-1 0 0,1 0 0,-1 0 0,1 0 0,-1 0 0,1 0 0,-1 0 0,1 0 0,-1 0 0,1 0 0,0 0 0,-1 0 0,1 1 0,-1-1 0,1 0 0,-1 0 0,1 0 0,-1 1 0,1-1 0,-1 1 0,-9 16 0,0 38 0,8-39 0,-3 7 0,-4 25 0,1-1 0,-1 80 0,9-113 0,0 0 0,1-1 0,1 1 0,0-1 0,1 1 0,8 22 0,-10-32 0,1 0 0,0 0 0,0 0 0,1 0 0,-1-1 0,1 1 0,0 0 0,0-1 0,0 0 0,0 0 0,0 0 0,1 0 0,0 0 0,-1-1 0,1 0 0,0 1 0,0-1 0,0-1 0,1 1 0,-1-1 0,0 1 0,0-1 0,1 0 0,4 0 0,38 1 0,65-3 0,-31-2 0,-71 2 0,1 0 0,0-1 0,-1 0 0,1-1 0,-1 0 0,0 0 0,0-1 0,0-1 0,-1 0 0,0 0 0,1-1 0,-2 0 0,16-13 0,-5 2 0,-1-1 0,0-1 0,-2-1 0,25-36 0,-40 54 0,0 0 0,1 1 0,-1-1 0,0 0 0,0 0 0,0 0 0,0 0 0,0 0 0,-1-1 0,1 1 0,-1 0 0,1 0 0,-1 0 0,0-1 0,0 1 0,0 0 0,0 0 0,0-1 0,-1-2 0,0 3 0,0 0 0,0 1 0,0-1 0,0 1 0,0 0 0,-1-1 0,1 1 0,0 0 0,-1 0 0,1 0 0,-1 0 0,1 0 0,-1 0 0,0 0 0,1 0 0,-1 1 0,0-1 0,-3 0 0,-10-2 0,0 1 0,0 1 0,0 0 0,-24 3 0,25-2 0,-70 1 0,42-1 0,0 1 0,0 1 0,0 3 0,-60 14 0,-171 42-656,101-28 656,30-8 0,-193 66 0,184-56 656,150-35-656,1 0 0,-1 1 0,0-1 0,1 0 0,-1 0 0,0 1 0,1-1 0,-1 0 0,0 0 0,0 0 0,1 0 0,-1 0 0,0 0 0,0 0 0,1 0 0,-1-1 0,0 1 0,1 0 0,-1 0 0,0 0 0,1-1 0,-1 1 0,0 0 0,1-1 0,-1 1 0,0-1 0,9-14 0,28-13 0,177-86 0,-164 89 0,75-34 0,50-26 0,137-85 0,-99 43 0,-138 84 0,-47 30 0,-2-2 0,36-27 0,60-46 0,-109 77 0,44-36 0,-38 35 0,-15 12 0,-6 6 0,2-4 0,-1 1 0,1-1 0,-1 0 0,1 1 0,0-1 0,0 1 0,0-1 0,0 1 0,0 0 0,0-1 0,1 1 0,0 0 0,-1-1 0,1 1 0,0 0 0,0-1 0,0 1 0,1 0 0,-1 0 0,1-1 0,-1 1 0,3 3 0,-2-4 0,1 0 0,-1 0 0,1-1 0,0 1 0,-1-1 0,1 1 0,0-1 0,0 0 0,0 1 0,0-1 0,1 0 0,-1 0 0,0-1 0,0 1 0,1 0 0,-1-1 0,0 1 0,1-1 0,-1 0 0,0 0 0,1 0 0,-1 0 0,0 0 0,1 0 0,-1-1 0,3 0 0,41-8 0,-1-3 0,0-1 0,57-26 0,-19 6 129,216-94-993,-271 113 972,289-149-911,-213 106 803,-55 32 0,89-62 0,131-95-17,-25 1 726,-171 130-417,-48 36-143,-1-1-1,22-22 1,-45 37-149,0 0 0,0 0 0,0-1 0,0 1 0,0 0 0,0 0 0,0 0 0,0 0 0,0 0 0,0 1 0,1-1 0,-1 0 0,0 1 0,1-1 0,-1 0 0,0 1 0,1 0 0,-1-1 0,1 1 0,-1 0 0,1 0 0,-1-1 0,1 1 0,-1 0 0,1 1 0,-1-1 0,1 0 0,-1 0 0,3 1 0,-2 2 0,0-1 0,-1 0 0,0 1 0,1-1 0,-1 1 0,0-1 0,0 1 0,0 0 0,-1-1 0,1 1 0,0 0 0,-1 0 0,0-1 0,0 1 0,0 5 0,-1 21 0,0 1 0,-12 54 0,7-50 0,-3 61 0,8-37 0,4 121 0,-3-176 0,0-1 0,0 0 0,0 0 0,0 0 0,1 0 0,-1 0 0,1 0 0,-1 0 0,1 0 0,0 0 0,0 0 0,0 0 0,0-1 0,0 1 0,0 0 0,0 0 0,1-1 0,-1 1 0,1-1 0,-1 1 0,1-1 0,-1 0 0,1 0 0,3 2 0,-2-2 0,0-1 0,0 1 0,0-1 0,0 0 0,0 1 0,0-2 0,0 1 0,1 0 0,-1 0 0,0-1 0,0 0 0,0 0 0,0 0 0,4-2 0,7-3 0,-1-1 0,0-1 0,0 0 0,-1 0 0,19-18 0,52-51 0,111-112 0,-169 161 0,-1-1 0,-2-2 0,-1 0 0,-1-1 0,17-38 0,-7 8 0,-13 27 0,14-38 0,-5 8 0,-14 36 0,13-47 0,-17 42 0,-1-1 0,-1 1 0,-2-2 0,-1-35 0,-3 64 0,0 0 0,0 0 0,0-1 0,-1 1 0,-1 0 0,1 0 0,-1 0 0,0 0 0,-6-12 0,5 16 0,1-1 0,-1 1 0,0 0 0,0-1 0,-1 1 0,1 1 0,-1-1 0,1 0 0,-1 1 0,0 0 0,0 0 0,0 0 0,0 0 0,0 1 0,-1-1 0,1 1 0,-6-1 0,-28-3 0,0 1 0,0 1 0,0 3 0,-42 4 0,-14-1 0,70-3 0,-1 1 0,1 1 0,0 1 0,0 1 0,0 1 0,-32 11 0,-68 24 0,71-25 0,-96 42 0,10 0 0,102-44 0,1 1 0,1 2 0,0 2 0,-60 40 0,60-32 0,6-4 0,-52 50 0,70-63 0,1 1 0,1 0 0,0 1 0,1 0 0,0 0 0,0 1 0,1-1 0,1 2 0,0-1 0,1 1 0,0 0 0,-5 19 0,10-29 0,-1 0 0,0 0 0,1 0 0,-1 0 0,-1 0 0,1 0 0,0-1 0,-1 1 0,1 0 0,-1-1 0,0 0 0,0 1 0,0-1 0,0 0 0,-1 0 0,1 0 0,0 0 0,-1 0 0,-3 2 0,1-2 0,0-1 0,0 1 0,0-1 0,0 0 0,0 0 0,0 0 0,0 0 0,0-1 0,0 0 0,-9-1 0,-4-2 0,1-1 0,-1 0 0,1-1 0,0-1 0,-26-13 0,26 13 0,-1 0 0,0 1 0,0 0 0,-35-3 0,12 2 0,-3-1 0,21 4 0,0-1 0,1-1 0,-32-11 0,4-1 0,-89-17 0,0 0 0,82 17 0,-62-10 0,72 21 0,-39-8 0,86 13 0,-1 1 0,1 0 0,0 0 0,0 0 0,0 0 0,0-1 0,-1 1 0,1 0 0,0 0 0,0 0 0,0 0 0,-1 0 0,1 0 0,0-1 0,0 1 0,0 0 0,-1 0 0,1 0 0,0 0 0,0 0 0,-1 0 0,1 0 0,0 0 0,0 0 0,0 0 0,-1 0 0,1 0 0,0 0 0,0 0 0,-1 0 0,1 1 0,0-1 0,0 0 0,0 0 0,-1 0 0,1 0 0,0 0 0,0 0 0,0 0 0,-1 1 0,1-1 0,0 0 0,0 0 0,0 0 0,0 1 0,0-1 0,0 0 0,-1 0 0,1 0 0,0 1 0,0-1 0,0 0 0,11 15 0,38 26 0,-32-26 0,469 446-738,-360-319 738,4 4 0,-71-83-264,66 94-1,-1 0-357,90 135 369,-158-210 276,-3-4-92,137 216-463,-168-257 1076,2-1 0,2 0 0,1-2 0,46 45 0,126 120-544,-199-198 0,0-1 0,0 0 0,1 1 0,-1-1 0,0 1 0,0-1 0,1 0 0,-1 1 0,1-1 0,-1 0 0,0 1 0,1-1 0,-1 0 0,1 0 0,-1 1 0,0-1 0,1 0 0,-1 0 0,1 0 0,-1 0 0,1 0 0,-1 0 0,1 1 0,-1-1 0,1 0 0,-1 0 0,1-1 0,-1 1 0,1 0 0,-1 0 0,0 0 0,1 0 0,-1 0 0,1 0 0,-1-1 0,2 1 0,3-20 0,-9-27 0,1 39 0,1 1 0,-2-1 0,1 1 0,-1 0 0,0 0 0,0 1 0,-1-1 0,0 1 0,0 0 0,0 0 0,-1 0 0,0 1 0,0 0 0,-1 0 0,1 1 0,-1-1 0,0 2 0,0-1 0,0 1 0,-1 0 0,1 0 0,-1 1 0,-8-2 0,-15-2 0,0 0 0,0 3 0,0 0 0,-46 3 0,-12 0 0,21 0 0,-75 8 0,121-5 0,1 1 0,0 1 0,0 0 0,0 2 0,0 0 0,1 1 0,-31 19 0,-175 106 0,166-92 0,-102 91 0,156-126 0,2 1 0,-1-1 0,1 1 0,-1 0 0,2 0 0,-1 0 0,1 0 0,0 1 0,-3 13 0,-6 14 0,-34-91 0,30 42 0,0 1 0,-1 0 0,0 1 0,-1 1 0,-35-16 0,-1-2 0,11 4 0,22 11 0,-1 2 0,-29-12 0,8 4 0,-72-43 0,60 31 0,-3-2 0,-57-44 0,110 74 0,-1 0 0,1-1 0,0 0 0,1 0 0,-1 0 0,1-1 0,0 1 0,0-1 0,1 0 0,0 0 0,0-1 0,0 1 0,1-1 0,-1 1 0,2-1 0,-1 0 0,1 0 0,0 1 0,0-1 0,1 0 0,0 0 0,0 0 0,1 0 0,0 0 0,0 0 0,1 0 0,-1 1 0,1-1 0,1 1 0,-1-1 0,1 1 0,0 0 0,8-11 0,2 4 0,1 0 0,0 2 0,0-1 0,2 2 0,-1 0 0,1 1 0,0 1 0,1 0 0,31-10 0,17-9 0,-17 9 0,0 2 0,1 2 0,1 2 0,64-7 0,-67 13-10,168-20-99,-165 20-813,70-15 1,-91 13-5308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2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1241 767 24575,'-4'1'0,"0"0"0,-1 0 0,1 0 0,0 1 0,0 0 0,0-1 0,1 1 0,-1 1 0,0-1 0,1 0 0,-1 1 0,1 0 0,0 0 0,0 0 0,0 0 0,0 0 0,1 1 0,-1-1 0,1 1 0,0 0 0,0 0 0,0-1 0,0 1 0,-1 5 0,-2 4 0,1 0 0,-1 0 0,2 0 0,0 1 0,1-1 0,-1 21 0,2-30 0,1-1 0,0 0 0,1 1 0,-1-1 0,1 1 0,-1-1 0,1 0 0,0 0 0,0 0 0,1 1 0,-1-1 0,0 0 0,1 0 0,0 0 0,0-1 0,0 1 0,0 0 0,0-1 0,1 1 0,-1-1 0,1 0 0,-1 0 0,1 0 0,0 0 0,0 0 0,0-1 0,0 1 0,0-1 0,0 0 0,0 0 0,0 0 0,6 1 0,10 1 0,0-2 0,-1 1 0,1-2 0,35-4 0,-11 1 0,3 2 0,0-2 0,48-10 0,-64 7 0,1-2 0,-1-1 0,-1-1 0,52-26 0,-63 26 0,0-1 0,0-1 0,-1-1 0,-1 0 0,0-1 0,-1-1 0,-1 0 0,15-20 0,-21 24 0,-1 0 0,0-1 0,-1 0 0,-1 0 0,1 0 0,-2-1 0,0 0 0,0 0 0,2-23 0,-2-5 0,-4-76 0,-1 60 0,1 52 0,0 0 0,0 1 0,-1-1 0,0 0 0,0 1 0,0-1 0,0 1 0,-1-1 0,1 1 0,-1 0 0,0 0 0,-1-1 0,1 1 0,-1 1 0,0-1 0,0 0 0,0 1 0,0-1 0,0 1 0,-5-3 0,-4-2 0,-1 1 0,0 0 0,0 1 0,0 0 0,-21-5 0,-20-4 0,0 3 0,-71-6 0,35 11-269,-127 8 1,82 1 113,56-2 147,-12-2-29,-164 20 0,106 10 152,125-22-55,0 0-1,1 2 1,-1 1-1,2 1 0,-1 1 1,-30 21-1,47-28-45,0 1 1,1-1-1,-1 1 1,1 0-1,1 1 0,-1-1 1,1 1-1,0 0 0,0 0 1,0 1-1,-4 10 1,7-11-11,-1-1 0,1 1 0,0 0 0,1 0 0,-1-1 1,1 1-1,0 0 0,1 0 0,-1 0 0,1-1 0,0 1 0,1 0 1,-1-1-1,1 1 0,0-1 0,5 8 0,-5-9-4,0-1 0,0 0 0,1 0 0,-1 0 0,1-1 0,0 1 0,0-1 0,0 1 0,0-1 0,0 0 0,0 0 0,0 0 0,1-1 0,-1 1 0,1-1 0,0 0 0,-1 0 0,1 0 0,0 0 0,-1-1 0,5 1 0,13 1 0,0-2 0,36-3 0,-24 1 0,-28 2 0,11 0 0,-1-1 0,1 0 0,-1-1 0,1 0 0,24-9 0,-36 10 0,0-1 0,0 0 0,0 0 0,0 0 0,-1-1 0,1 1 0,-1-1 0,0 0 0,0 0 0,0 0 0,0 0 0,0-1 0,-1 1 0,1-1 0,-1 0 0,0 0 0,0 1 0,-1-1 0,1-1 0,-1 1 0,0 0 0,0 0 0,0 0 0,0-1 0,0-5 0,1-19 0,0-1 0,-2 1 0,-1-1 0,-1 1 0,-7-32 0,7 54 0,0 1 0,-1 0 0,0 0 0,-1 1 0,1-1 0,-1 1 0,0-1 0,0 1 0,-1 0 0,0 1 0,0-1 0,0 1 0,0 0 0,0 0 0,-8-3 0,-14-9 0,-56-22 0,58 27 0,-193-67 0,198 72 0,-9-4 0,14 5 0,0 0 0,-1 0 0,1 2 0,-29-4 0,-89-17-1365,112 22-5461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2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4 958 24575,'-1'-18'0,"0"-1"0,2 1 0,0 0 0,1-1 0,1 1 0,1 0 0,0 0 0,1 0 0,1 1 0,1 0 0,13-25 0,-9 20 0,0 0 0,-2 0 0,7-27 0,-2 8 0,7-30 0,-3 0 0,15-119 0,-31 177 0,0 1 0,2 0 0,0 1 0,10-23 0,-10 28 0,-1 0 0,0 0 0,0-1 0,0 0 0,-1 1 0,0-1 0,-1 0 0,1 0 0,-1 0 0,-1 0 0,1 0 0,-1 0 0,0 0 0,-2-10 0,1 15 0,0-1 0,0 1 0,0 0 0,-1 0 0,1 0 0,-1 0 0,1 0 0,-1 0 0,0 0 0,0 0 0,0 1 0,0-1 0,0 1 0,0 0 0,0-1 0,0 1 0,-1 0 0,1 0 0,-1 0 0,1 0 0,0 1 0,-1-1 0,1 1 0,-1 0 0,1-1 0,-1 1 0,1 0 0,-1 0 0,0 1 0,1-1 0,-1 0 0,1 1 0,0 0 0,-4 1 0,-2 0 0,-1 0 0,1 1 0,0 1 0,-1-1 0,1 1 0,1 1 0,-1-1 0,-10 9 0,12-7 0,-1 0 0,1 0 0,0 0 0,0 1 0,1 0 0,-1 0 0,2 0 0,-1 0 0,1 1 0,0 0 0,1 0 0,0 0 0,0 1 0,0-1 0,1 1 0,1-1 0,-1 1 0,1-1 0,1 1 0,0 12 0,0-15 0,0 11 0,0 0 0,0-1 0,2 1 0,0 0 0,8 29 0,-8-42 0,0 1 0,0-1 0,0 1 0,1-1 0,0 0 0,-1 0 0,2 0 0,-1 0 0,0-1 0,1 1 0,-1-1 0,1 0 0,0 0 0,0 0 0,0-1 0,1 1 0,-1-1 0,1 0 0,-1 0 0,1-1 0,0 1 0,-1-1 0,1 0 0,7 0 0,41 4 0,-1-2 0,77-6 0,-21 0 0,50 5-143,175-5-345,-272-3 488,-1-3 0,96-28 0,51-37-51,-40 12 628,-156 58-520,14-3-2,-49 26-62,-19 9 7,-24 16 0,-69 58 0,118-87 0,1 1 0,0 1 0,2 0 0,0 1 0,0 1 0,2 0 0,1 1 0,-16 32 0,27-50 0,0 1 0,0-1 0,0 1 0,0-1 0,0 1 0,0 0 0,1-1 0,-1 1 0,1 0 0,0-1 0,0 1 0,0 0 0,0-1 0,0 1 0,0 0 0,1-1 0,0 1 0,-1 0 0,1-1 0,0 1 0,2 2 0,-1-3 0,0 1 0,0-1 0,1 0 0,-1 0 0,1-1 0,-1 1 0,1-1 0,0 1 0,0-1 0,0 0 0,0 0 0,0 0 0,0 0 0,0 0 0,0-1 0,0 0 0,0 1 0,5-1 0,32 2 0,0-2 0,0-1 0,0-2 0,-1-2 0,1-1 0,-1-2 0,-1-2 0,1-2 0,-2-1 0,43-22 0,-64 28 0,130-73 0,-132 70 0,0 0 0,0 0 0,-1-1 0,-1-1 0,0 0 0,0-1 0,15-22 0,-26 35 0,-1-1 0,0 0 0,1 1 0,-1-1 0,0 0 0,1 0 0,-1 1 0,0-1 0,0 0 0,0 0 0,1 1 0,-1-1 0,0 0 0,0 0 0,0 0 0,0 1 0,0-1 0,-1 0 0,1 0 0,0 1 0,0-1 0,0 0 0,-1 0 0,1 1 0,0-1 0,-1 0 0,1 1 0,-1-1 0,1 0 0,-1 1 0,1-1 0,-1 1 0,1-1 0,-1 1 0,0-1 0,1 1 0,-1-1 0,1 1 0,-1-1 0,0 1 0,0 0 0,1 0 0,-1-1 0,0 1 0,0 0 0,1 0 0,-1 0 0,0 0 0,0 0 0,-1 0 0,-47-6 0,44 6 0,-23 0-63,0 0-1,0 2 1,1 1 0,-1 2-1,1 0 1,0 2-1,0 1 1,-38 16-1,-32 10 64,61-23 0,-40 18 0,-143 63 0,22-11 0,160-64 35,6-5 72,1 2 0,1 1 1,0 1-1,-53 40 0,82-55-107,-1-1 0,1 0 0,-1 0 0,1 1 0,-1-1 0,1 0 0,0 0 0,-1 1 0,1-1 0,0 0 0,-1 1 0,1-1 0,0 1 0,-1-1 0,1 0 0,0 1 0,0-1 0,-1 1 0,1-1 0,0 1 0,0-1 0,0 1 0,0-1 0,0 1 0,0-1 0,0 0 0,0 1 0,0-1 0,0 1 0,0-1 0,0 1 0,0-1 0,0 1 0,0-1 0,0 1 0,0-1 0,1 1 0,19 5 0,29-9 0,90-37 0,102-24 0,-216 59-293,-1-2 0,26-11 0,-44 15-193,18-5-6340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4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3890 0 24575,'-2'8'0,"1"-1"0,-2 1 0,1-1 0,-1 1 0,0-1 0,-1 0 0,1-1 0,-9 12 0,-7 15 0,-68 147 0,-50 115 0,111-225 0,-22 98 0,34-111 0,2 0 0,2 1 0,-2 114 0,11-69 0,4 84 0,-3-184 0,1 0 0,-1 0 0,1 0 0,0-1 0,0 1 0,0 0 0,0-1 0,0 1 0,0-1 0,1 1 0,0-1 0,-1 1 0,1-1 0,0 0 0,0 0 0,0 0 0,0 0 0,1 0 0,-1-1 0,0 1 0,1-1 0,-1 1 0,1-1 0,0 0 0,-1 0 0,1 0 0,0 0 0,0 0 0,-1-1 0,1 1 0,0-1 0,0 0 0,0 0 0,0 0 0,0 0 0,5-2 0,-3 2 0,0 0 0,0-1 0,0 0 0,-1 0 0,1-1 0,0 1 0,0-1 0,-1 0 0,1 0 0,-1-1 0,0 1 0,1-1 0,-1 0 0,-1 0 0,1 0 0,0-1 0,-1 1 0,1-1 0,-1 0 0,0 0 0,2-5 0,8-25 0,-2-1 0,9-50 0,5-16 0,-9 38 0,10-98 0,-26 160 0,6-65 0,-5-114 0,-3 81 0,2 91 0,0 1 0,-1-1 0,0 0 0,0 0 0,-1 0 0,0 1 0,0-1 0,-1 1 0,0-1 0,0 1 0,-1 0 0,0 0 0,0 1 0,0-1 0,-1 1 0,0 0 0,0 0 0,-1 0 0,0 1 0,0 0 0,0 0 0,0 0 0,-1 1 0,0 0 0,0 0 0,0 1 0,-13-5 0,-6 0 0,-1 1 0,0 1 0,-1 1 0,1 2 0,-1 0 0,-43 3 0,9-1 0,43-1 0,-1 2 0,1 0 0,-1 0 0,1 2 0,0 1 0,0 0 0,0 1 0,0 1 0,-22 10 0,-4 9-68,2 3 0,1 1-1,1 3 1,-60 56 0,35-20-233,-91 119 1,114-127 135,2 3 0,3 1 0,-60 135 0,86-167 325,1 1 1,2 0-1,1 1 0,-5 40 0,2 0-9,6-42-21,0 0 0,2 0 0,2 0 0,2 35 0,-1-63-130,1 0 0,0 0 0,-1 0 0,1-1 0,0 1 0,1 0 0,-1-1 0,0 1 0,1-1 0,-1 1 0,1-1 0,0 0 0,0 0 0,0 0 0,0 0 0,0 0 0,1 0 0,-1 0 0,0-1 0,1 1 0,-1-1 0,1 1 0,0-1 0,-1 0 0,1 0 0,0-1 0,0 1 0,0 0 0,-1-1 0,6 1 0,11 0 0,1 0 0,0-1 0,31-4 0,-13 2 0,-37 2 0,30-1 0,56-8 0,-75 6 0,0 0 0,0 0 0,-1-1 0,0-1 0,0 0 0,0-1 0,19-12 0,28-27 0,-3-2 0,-2-2 0,-2-3 0,-2-2 0,48-68 0,58-109 0,-138 199 0,-3-1 0,16-46 0,-13 32 0,-13 36 0,0 0 0,0 0 0,-1 0 0,-1 0 0,0-1 0,0 1 0,-1-1 0,-1 1 0,0-1 0,-1 0 0,-2-18 0,3 30 0,0-1 0,0 1 0,-1 0 0,1-1 0,0 1 0,0-1 0,0 1 0,0 0 0,0-1 0,0 1 0,-1 0 0,1-1 0,0 1 0,0 0 0,-1-1 0,1 1 0,0 0 0,0 0 0,-1-1 0,1 1 0,0 0 0,-1 0 0,1-1 0,0 1 0,-1 0 0,1 0 0,-1 0 0,1 0 0,0 0 0,-1-1 0,1 1 0,-1 0 0,1 0 0,0 0 0,-1 0 0,0 0 0,-13 12 0,-12 30 0,23-36 0,-36 69-265,-39 111-1,65-153 241,-45 152 25,-4 40 0,8 40 0,46-192 0,2 0 0,7 131 0,2-68 0,-5-95-54,1-29 131,0 1-1,1-1 0,0 0 0,1 1 1,0-1-1,1 1 0,4 12 0,-6-24-76,0 0 0,0 1 0,1-1 0,-1 0 0,1 0 0,-1 0 0,1 0 0,0 0 0,-1 0 0,1 0 0,0 0 0,0 0 0,0 0 0,0 0 0,0 0 0,0 0 0,0 0 0,0-1 0,0 1 0,1 0 0,-1-1 0,0 0 0,0 0 0,-1 0 0,1-1 0,0 1 0,0 0 0,-1 0 0,1-1 0,0 1 0,-1-1 0,1 1 0,0 0 0,-1-1 0,1 1 0,-1-1 0,1 1 0,-1-1 0,1 0 0,-1 1 0,1-1 0,-1 0 0,0 1 0,1-2 0,2-4 0,0 0 0,-1 0 0,0 0 0,0 0 0,-1 0 0,2-9 0,-1-202 0,-4 107 0,2 104 0,1 1 0,-1 0 0,-1 0 0,1 0 0,-1-1 0,1 1 0,-2 0 0,1 0 0,0 0 0,-1 0 0,0 0 0,0 0 0,-1 1 0,1-1 0,-1 1 0,0 0 0,0-1 0,-1 1 0,1 0 0,-1 1 0,0-1 0,0 1 0,0 0 0,0-1 0,0 2 0,-1-1 0,1 1 0,-1-1 0,0 1 0,0 0 0,0 1 0,0-1 0,0 1 0,0 0 0,0 1 0,-1-1 0,1 1 0,-10 0 0,-4 1 0,0-1 0,0 2 0,0 1 0,0 0 0,0 2 0,1 0 0,0 1 0,0 0 0,0 2 0,1 0 0,0 1 0,0 1 0,1 0 0,1 1 0,-18 16 0,-342 313-1751,342-308 1751,-108 116 0,-104 128 0,-17 9 0,213-234 0,24-24-9,-11 11-151,-50 40-1,70-66 202,-2 4 335,-1-2 0,-25 14 1,36-23-276,-1-1 0,0-1 1,0 0-1,0 0 0,0 0 0,0-1 1,0-1-1,-18 2 0,25-3-101,-11 1 0,1-1 0,-1 0 0,0-1 0,-24-4 0,33 4 0,1-1 0,-1 1 0,0-1 0,0 1 0,1-1 0,-1 0 0,1-1 0,0 1 0,-1-1 0,1 1 0,0-1 0,0 0 0,1 0 0,-1 0 0,1 0 0,-1-1 0,1 1 0,0-1 0,-2-5 0,-6-16 0,2-1 0,-8-35 0,11 36 0,-2 0 0,0 1 0,-12-25 0,-33-71 0,-22-42 0,47 103 0,20 41 0,-1 0 0,-1 1 0,-13-20 0,-5-1 0,0-2 0,-1 1 0,-2 1 0,-2 2 0,-59-54 0,51 56 0,31 26 0,1 0 0,-2 0 0,1 1 0,-1 0 0,0 1 0,-1 0 0,-18-8 0,2 5 0,-1 2 0,0 0 0,-1 2 0,0 1 0,0 1 0,1 2 0,-1 0 0,-35 5 0,60-3 0,-1 0 0,1 0 0,-1 0 0,1 1 0,0-1 0,-1 1 0,1 0 0,0 0 0,0 0 0,1 1 0,-1 0 0,0-1 0,1 1 0,0 1 0,-1-1 0,1 0 0,0 1 0,1-1 0,-1 1 0,1 0 0,0 0 0,-1 0 0,2 0 0,-3 5 0,-3 13 0,0 0 0,2 0 0,-5 39 0,4-22 0,3-25 0,1 0 0,0-1 0,1 1 0,0 0 0,3 25 0,-2-37 0,1 1 0,-1 0 0,1 0 0,0-1 0,0 1 0,0-1 0,0 1 0,0-1 0,1 1 0,-1-1 0,1 0 0,-1 0 0,1 1 0,0-1 0,0 0 0,0-1 0,0 1 0,0 0 0,0-1 0,1 1 0,-1-1 0,1 1 0,-1-1 0,1 0 0,-1 0 0,1 0 0,-1-1 0,1 1 0,0-1 0,0 1 0,-1-1 0,1 0 0,0 0 0,0 0 0,4-1 0,-3 1 0,0-1 0,0 0 0,0 1 0,0-2 0,0 1 0,-1 0 0,1-1 0,0 0 0,0 0 0,-1 0 0,1 0 0,-1 0 0,0-1 0,0 1 0,0-1 0,0 0 0,0 0 0,0 0 0,-1-1 0,4-5 0,4-8 0,-2 0 0,0-1 0,8-23 0,0-3 0,2 3 0,-2 0 0,-3-1 0,17-83 0,-26 100 0,-1 0 0,-1 0 0,-1 1 0,-2-1 0,0 0 0,-1 0 0,-2 0 0,-9-35 0,-42-124 0,44 150 0,5 19 0,1 0 0,1 0 0,1-1 0,-3-23 0,6 30 0,0 5 0,0 1 0,0 0 0,0 0 0,0-1 0,-1 1 0,1 0 0,-1 0 0,0-1 0,0 1 0,0 0 0,0 0 0,-1 0 0,-1-3 0,3 6 0,-1 0 0,1 0 0,0 0 0,-1 0 0,1 0 0,0 0 0,-1 0 0,1 0 0,0 0 0,-1 0 0,1 0 0,0 0 0,0 0 0,-1 0 0,1 0 0,0 0 0,-1 0 0,1 1 0,0-1 0,0 0 0,-1 0 0,1 0 0,0 1 0,0-1 0,-1 0 0,1 0 0,0 0 0,0 1 0,0-1 0,-1 0 0,1 0 0,0 1 0,0-1 0,0 0 0,0 1 0,0-1 0,0 0 0,0 1 0,0-1 0,-1 0 0,1 0 0,0 1 0,0-1 0,0 0 0,1 1 0,-1-1 0,0 0 0,0 1 0,-4 17 0,3-1 0,0-1 0,0 1 0,2-1 0,0 0 0,1 1 0,1-1 0,0 0 0,1 0 0,1 0 0,1-1 0,0 0 0,0 0 0,2 0 0,0-1 0,1 0 0,0 0 0,1-1 0,0 0 0,17 15 0,2 2 0,-3-1 0,1-2 0,1-1 0,1-1 0,1-2 0,2 0 0,45 24 0,-28-27 0,1-3 0,1-1 0,76 13 0,-45-11 0,-18-8-149,1-2 0,1-3-1,122-8 1,-53 0 28,-86 4 150,-3-1 168,83-8 1,-113 6-169,-1-1 1,1-1-1,-1-1 0,-1 0 1,1 0-1,-1-2 1,0 0-1,0 0 1,16-13-1,13-12-29,-2-2 0,37-41 0,-59 55 0,-1-1 0,-1 0 0,-1-2 0,-1 0 0,22-45 0,-28 45 0,-1-1 0,-1-1 0,-1 0 0,-1 0 0,3-39 0,-5 16 0,-3 1 0,-6-51 0,6 95 0,0 1 0,-1-1 0,0 0 0,0 0 0,0 1 0,0-1 0,0 1 0,0-1 0,-1 1 0,1-1 0,-1 1 0,0 0 0,0 0 0,0 0 0,0 0 0,0 0 0,0 0 0,0 0 0,0 1 0,-1-1 0,1 1 0,-1 0 0,1-1 0,-1 1 0,0 0 0,1 1 0,-1-1 0,0 0 0,0 1 0,-3-1 0,-13-1 0,1 1 0,0 1 0,-32 4 0,17-2 0,-62-3 0,61-1 0,1 2 0,-1 1 0,-53 9 0,60-2 0,0 1 0,1 1 0,-48 27 0,-19 7 0,59-27-184,0 1-1,1 1 1,1 2-1,-56 48 0,10-8-21,53-41 385,2 2 0,1 0 0,-31 40 0,-28 28 234,54-53-413,24-32 0,0 0 0,0 1 0,-1-1 0,0-1 0,-8 9 0,12-13 0,0 0 0,0 0 0,0 0 0,0 0 0,0 0 0,-1 0 0,1 0 0,0 0 0,0 0 0,0 0 0,0 0 0,0 1 0,0-1 0,0 0 0,0 0 0,-1 0 0,1 0 0,0 0 0,0 0 0,0 0 0,0 0 0,0 0 0,0 0 0,0 0 0,-1 0 0,1 0 0,0 0 0,0 0 0,0 0 0,0 0 0,0 0 0,0 0 0,0 0 0,-1 0 0,1-1 0,0 1 0,0 0 0,0 0 0,0 0 0,0 0 0,0 0 0,0 0 0,0 0 0,0 0 0,0 0 0,-1 0 0,1 0 0,0-1 0,0 1 0,0 0 0,0 0 0,0 0 0,0 0 0,0 0 0,0 0 0,0 0 0,0-1 0,0 1 0,0 0 0,1-12 0,4-12 0,1 8 0,2 0 0,-1 1 0,2 0 0,18-25 0,-19 30 0,-1 1 0,0-1 0,-1 0 0,0-1 0,0 0 0,-1 0 0,-1 0 0,1 0 0,-2-1 0,0 1 0,0-1 0,0-13 0,-3 23 0,1 0 0,-1 1 0,0-1 0,0 0 0,0 0 0,-1 1 0,1-1 0,0 0 0,-1 0 0,1 1 0,-1-1 0,1 0 0,-1 1 0,0-1 0,0 1 0,0-1 0,0 1 0,0 0 0,0-1 0,0 1 0,0 0 0,0-1 0,-1 1 0,1 0 0,-1 0 0,1 0 0,-1 0 0,1 1 0,-1-1 0,1 0 0,-1 0 0,0 1 0,1-1 0,-1 1 0,0 0 0,1-1 0,-1 1 0,0 0 0,0 0 0,1 0 0,-1 0 0,0 1 0,1-1 0,-1 0 0,0 1 0,-1 0 0,-12 2 0,0 2 0,1 0 0,0 0 0,-17 10 0,18-9 0,-86 44 0,57-28 0,0-1 0,-69 22 0,92-36 0,1 1 0,0 0 0,1 1 0,-1 1 0,-15 13 0,32-23 0,1 0 0,0 1 0,-1-1 0,1 0 0,0 0 0,-1 0 0,1 0 0,0 0 0,-1 0 0,1 1 0,0-1 0,0 0 0,-1 0 0,1 1 0,0-1 0,0 0 0,-1 0 0,1 1 0,0-1 0,0 0 0,0 0 0,-1 1 0,1-1 0,0 0 0,0 1 0,0-1 0,0 0 0,0 1 0,0-1 0,0 0 0,0 1 0,0-1 0,0 0 0,0 1 0,0-1 0,0 0 0,0 1 0,0-1 0,0 0 0,0 1 0,0-1 0,1 1 0,16 5 0,33-5 0,-47-1 0,24 0 0,-1 0 0,1-3 0,-1 0 0,1-1 0,-1-2 0,-1 0 0,38-16 0,306-111-740,-244 91 600,174-65-173,-207 77 313,28-13 0,11-11-1166,-108 45-4666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1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6 245 24575,'-2'59'0,"0"-42"0,1 1 0,0-1 0,1 1 0,1-1 0,1 1 0,1-1 0,8 30 0,2-23 0,1-1 0,1-1 0,1 0 0,1-1 0,1 0 0,1-1 0,26 21 0,2-6 0,1-1 0,1-2 0,95 44 0,-126-67 0,36 16-146,2-2 0,0-3 0,2-2 0,0-3 1,99 13-1,58-20 130,-149-9-19,113 14-1,-102-5 36,153-4 0,-139-6 0,-74 1-1,-1-1 0,1 0 0,0-2 0,-1 0-1,1 0 1,-1-2 0,0 0 0,-1-1 0,0-1 0,21-12-1,8-10 55,-2-1 0,40-38-1,-67 55 26,-1-1 0,-1 0 0,0 0 0,-1-1 0,0-1 0,-1 0 0,-2-1-1,1 0 1,-2 0 0,11-34 0,-10 18-85,-2-1 1,-1 0-1,-2 0 1,-1 0-1,-2-45 0,-1 56 7,0 5 0,-1 0 0,-5-33 0,4 45 0,0 0 0,0-1 0,-1 1 0,0 0 0,0 1 0,-1-1 0,0 1 0,0-1 0,0 1 0,-7-7 0,-5-2 0,-1 2 0,0-1 0,0 2 0,-2 0 0,1 1 0,-1 1 0,-1 1 0,-38-13 0,26 10 0,9 5 0,-1 2 0,1 0 0,-1 2 0,0 1 0,0 0 0,0 2 0,-38 4 0,-13-1 0,54-3 0,5 0 0,-1 0 0,0 1 0,0 0 0,-23 6 0,34-5 0,0 0 0,1 0 0,-1 1 0,1 0 0,0 0 0,-1 0 0,1 0 0,1 1 0,-1 0 0,0 0 0,1 0 0,0 1 0,0-1 0,0 1 0,1 0 0,-4 6 0,-2 6 0,1 0 0,1 0 0,0 1 0,2 0 0,0 0 0,1 0 0,0 1 0,0 22 0,3 158 0,4-101 0,-3-97 0,-1 11 0,1-1 0,0 1 0,1 0 0,0 0 0,1 0 0,0-1 0,1 1 0,0-1 0,1 0 0,8 17 0,13 19 0,45 62 0,-54-85 0,1-1 0,1-1 0,1 0 0,1-2 0,1 0 0,1-2 0,0 0 0,47 28 0,-49-36 95,132 64-567,-131-66 387,1 0 1,-1-2-1,1-1 0,0 0 1,35 1-1,72 7 61,45 0-206,503-14 230,-661 0-7,0-1 1,-1 0 0,1-1 0,-1-1 0,1-1-1,-1 0 1,-1-1 0,1 0 0,-1-1 0,0-1-1,-1 0 1,25-20 0,-18 12 131,-1-2 0,0 0 0,-2 0-1,0-2 1,-1 0 0,-1-1 0,15-28 0,-23 35-107,-1-1 1,-1 0-1,0 0 1,-1-1-1,-1 1 1,0-1-1,-1 0 0,-1 1 1,-1-1-1,0 0 1,-4-27-1,4 39-18,-1 0 0,0 0 0,0 1 0,0-1 0,0 0 0,-1 1 0,0-1 0,1 1 0,-1 0 0,-1 0 0,1-1 0,0 1 0,-1 0 0,1 1 0,-6-5 0,2 2 0,-1 1 0,1 0 0,-1 0 0,0 0 0,0 1 0,0 0 0,-11-2 0,-5 0 0,-1 0 0,0 2 0,-48-1 0,47 4 0,-22 0 0,-73 7 0,103-4 0,1 0 0,0 1 0,0 0 0,1 2 0,-1 0 0,1 0 0,0 2 0,-17 10 0,-36 31-252,1 3 0,3 2 0,-96 108-1,122-115 253,2 2 0,-47 87 0,-5 6 0,51-83-140,4 1 0,2 2 0,3 1 0,2 1 0,3 2 0,-27 133 0,37-136 803,3 1 0,-2 97 0,12-160-663,0-1 0,0 1 0,1 0 0,-1 0 0,0-1 0,0 1 0,0 0 0,0 0 0,0-1 0,0 1 0,-1 0 0,1 0 0,0-1 0,0 1 0,0 0 0,-1 0 0,1-1 0,0 1 0,-1 0 0,1-1 0,-1 1 0,1 0 0,-1-1 0,1 1 0,-1-1 0,1 1 0,-1-1 0,1 1 0,-1-1 0,0 1 0,1-1 0,-1 0 0,0 1 0,1-1 0,-1 0 0,0 0 0,0 1 0,1-1 0,-1 0 0,0 0 0,0 0 0,1 0 0,-1 0 0,0 0 0,0 0 0,1 0 0,-1 0 0,0 0 0,0-1 0,-46-22 0,7 3 0,-80-21-491,101 34-383,1 0-5952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5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2016 0 24575,'-1'7'0,"0"0"0,-1-1 0,0 1 0,0-1 0,0 1 0,-1-1 0,-7 12 0,-7 21 0,9-5 0,-6 56 0,5-29 0,-17 177 0,8-92-364,1 169-1,15-198 340,5 104 779,-2-207-754,2 0 0,0 0 0,0 0 0,1-1 0,1 1 0,0-1 0,1 0 0,0-1 0,14 21 0,1 16 0,-19-114 0,-2 10 0,1 19 0,-3-1 0,0 1 0,-12-58 0,-16-83 0,25 130 0,-2 1 0,-2 0 0,-24-71 0,21 81 0,-8-42 0,12 45 0,0 1 0,-17-37 0,21 59 0,-1 0 0,0 1 0,0 0 0,-1 0 0,-1 0 0,1 1 0,-1 0 0,-1 0 0,1 1 0,-1 0 0,-10-7 0,16 13 0,1 0 0,-1 0 0,0 0 0,1 0 0,-1 0 0,0 0 0,0 0 0,0 0 0,0 1 0,0-1 0,0 1 0,0-1 0,0 1 0,0 0 0,0 0 0,0 0 0,0 0 0,0 0 0,0 0 0,0 1 0,0-1 0,0 1 0,0-1 0,0 1 0,0 0 0,0 0 0,0 0 0,0 0 0,1 0 0,-1 0 0,0 1 0,1-1 0,-1 0 0,1 1 0,-1-1 0,1 1 0,0 0 0,0-1 0,-1 1 0,1 0 0,0 2 0,-7 9 0,2 1 0,0 0 0,1 1 0,-6 22 0,6-18 0,-104 380 0,97-350 0,-12 92 0,18-91 0,-25 92 0,-28 41 0,36-92 0,18-67 0,0-1 0,-2 0 0,0 0 0,-16 31 0,22-51 0,-1 0 0,0 0 0,1 0 0,-1 0 0,0-1 0,-1 1 0,1-1 0,0 1 0,-1-1 0,0 0 0,1 0 0,-1 0 0,0 0 0,0 0 0,0-1 0,0 1 0,0-1 0,0 0 0,-1 0 0,1 0 0,0-1 0,-1 1 0,-4 0 0,4-2 0,-1 1 0,0-1 0,0 0 0,1 0 0,-1 0 0,1-1 0,-1 0 0,1 0 0,-1 0 0,1 0 0,0-1 0,0 1 0,0-1 0,1 0 0,-8-7 0,-21-17 0,-2 1 0,-1 2 0,-1 2 0,-1 1 0,-63-26 0,80 38 0,-24-9 0,-1 2 0,-61-14 0,-39-12 0,111 31 0,-1 2 0,0 1 0,-40-3 0,-17-3 0,-56-32 0,144 46 0,0-1 0,0 0 0,0 0 0,0-1 0,1 1 0,-1-1 0,0 0 0,1 0 0,0 0 0,-1 0 0,1-1 0,0 1 0,0-1 0,0 0 0,1 0 0,-1 0 0,1 0 0,-1 0 0,-1-5 0,1 1 0,0-1 0,1 0 0,0 0 0,1 0 0,0 0 0,0 0 0,1-1 0,0-11 0,3-88-1365,-2 85-5461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7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624 770 24575,'-25'2'0,"0"2"0,1 0 0,0 1 0,-1 2 0,2 0 0,-1 1 0,-26 15 0,-48 15 0,41-17 0,-60 31 0,116-52 0,1 0 0,0 0 0,0 0 0,-1 0 0,1 0 0,0 0 0,-1 0 0,1 0 0,0 0 0,0 0 0,-1 0 0,1 0 0,0 0 0,0 0 0,-1 0 0,1 0 0,0 1 0,0-1 0,-1 0 0,1 0 0,0 0 0,0 0 0,0 1 0,-1-1 0,1 0 0,0 0 0,0 0 0,0 1 0,0-1 0,0 0 0,-1 0 0,1 1 0,0-1 0,0 0 0,0 1 0,0-1 0,0 0 0,0 0 0,0 1 0,0-1 0,0 0 0,0 0 0,0 1 0,0-1 0,0 0 0,0 0 0,0 1 0,0-1 0,0 0 0,1 1 0,-1-1 0,0 0 0,19 5 0,30-3 0,-48-2 0,38-3 0,0-1 0,0-3 0,0 0 0,41-16 0,-26 8 0,63-9 0,-79 17 0,0-3 0,-1-1 0,62-27 0,-51 19 0,62-17 0,-70 26 0,0-1 0,0-2 0,-2-2 0,45-24 0,-83 39 0,1 0 0,0 0 0,-1-1 0,1 1 0,0 0 0,0 0 0,-1-1 0,1 1 0,0-1 0,-1 1 0,1 0 0,-1-1 0,1 1 0,-1-1 0,1 0 0,-1 1 0,1-1 0,-1 1 0,1-1 0,-1 0 0,1 1 0,-1-1 0,0 0 0,0 1 0,1-1 0,-1 0 0,0 0 0,0 1 0,0-1 0,0 0 0,0 0 0,-1 0 0,0 0 0,0 0 0,0 0 0,0 0 0,-1 1 0,1-1 0,0 1 0,0-1 0,-1 1 0,1-1 0,-1 1 0,1 0 0,0-1 0,-3 1 0,-63-3 0,63 3 0,-60 4 0,-115 21 0,37-4 0,24-13 0,-145-8 0,100-3 0,112 6 0,36-2 0,0 0 0,0 0 0,0-1 0,0-1 0,0-1 0,1 0 0,-17-4 0,30 5 0,0 1 0,0 0 0,0 0 0,0-1 0,0 1 0,0-1 0,1 1 0,-1-1 0,0 1 0,0-1 0,0 0 0,1 1 0,-1-1 0,0 0 0,1 1 0,-1-1 0,0 0 0,1 0 0,-1 0 0,1 0 0,-1 0 0,1 1 0,0-1 0,-1 0 0,1 0 0,0 0 0,0 0 0,0 0 0,-1 0 0,1 0 0,1-2 0,-1 0 0,1 0 0,0 1 0,0-1 0,1 1 0,-1-1 0,1 1 0,-1-1 0,1 1 0,0 0 0,0-1 0,2-1 0,8-7 0,1 0 0,-1 1 0,16-8 0,147-98 0,-143 94 0,-1-1 0,-1-1 0,36-38 0,-59 55 0,0 0 0,1 1 0,0 0 0,0 0 0,0 1 0,1 0 0,0 1 0,0 0 0,0 0 0,0 1 0,0 0 0,1 1 0,-1-1 0,14 0 0,14 0 0,1 2 0,55 5 0,-11-1 0,1956-3 0,-2025-2 0,0 0 0,-1-1 0,1-1 0,-1 0 0,0-1 0,0 0 0,0 0 0,14-11 0,7-1 0,-7 1 0,-24 13 0,0 1 0,1 1 0,-1-1 0,0 0 0,1 1 0,0-1 0,-1 1 0,1 0 0,0 0 0,0 0 0,-1 0 0,1 0 0,0 0 0,0 1 0,0 0 0,0-1 0,0 1 0,4 1 0,-5-1 0,0-1 0,-1 1 0,1 0 0,0 0 0,0-1 0,0 1 0,-1-1 0,1 0 0,0 1 0,0-1 0,-1 0 0,1 0 0,-1 0 0,1 0 0,-1 0 0,1-1 0,-1 1 0,0 0 0,0-1 0,1 1 0,-1-1 0,0 1 0,0-1 0,0 1 0,-1-1 0,1 0 0,0 0 0,-1 1 0,1-1 0,-1 0 0,1 0 0,-1-2 0,2-1 0,-1-1 0,0 1 0,0 0 0,0-1 0,-1 0 0,0 1 0,0-1 0,0 1 0,-2-10 0,0 11 0,0 0 0,-1 1 0,1-1 0,-1 1 0,1-1 0,-1 1 0,0 0 0,0 0 0,-1 1 0,1-1 0,0 0 0,-1 1 0,0 0 0,1 0 0,-1 0 0,0 0 0,0 1 0,0 0 0,0 0 0,-1 0 0,-5-1 0,-11-1 0,0 0 0,-39 1 0,-34 1 0,-129 5 0,61 21 0,-129 43 0,110-15 0,107-39 0,58-12 0,0 0 0,0 1 0,0 1 0,0 0 0,1 1 0,-20 10 0,35-15 0,0 0 0,-1 0 0,1 0 0,0 0 0,0 0 0,0 0 0,-1 0 0,1 0 0,0 0 0,0 1 0,0-1 0,-1 0 0,1 0 0,0 0 0,0 0 0,0 0 0,0 1 0,-1-1 0,1 0 0,0 0 0,0 0 0,0 0 0,0 1 0,0-1 0,0 0 0,0 0 0,0 0 0,0 1 0,0-1 0,-1 0 0,1 0 0,0 1 0,0-1 0,0 0 0,0 0 0,0 0 0,0 1 0,1-1 0,-1 0 0,0 0 0,0 0 0,0 1 0,0-1 0,0 0 0,12 5 0,16-2 0,9-7 0,-1-1 0,0-3 0,68-21 0,10-3 0,8-1 0,51-9 0,-170 41 0,-1 1 0,1-1 0,0 1 0,-1 0 0,1 0 0,-1 0 0,1 0 0,-1 0 0,1 1 0,-1-1 0,1 1 0,-1 0 0,1 0 0,-1-1 0,0 1 0,1 1 0,-1-1 0,0 0 0,0 1 0,0-1 0,0 1 0,0-1 0,3 5 0,0 1 0,-1 0 0,0 0 0,-1 0 0,1 1 0,-1-1 0,2 10 0,11 27 0,-7-27 0,1 0 0,1 0 0,0-1 0,1-1 0,1 0 0,0 0 0,1-1 0,0-1 0,28 19 0,-36-29-151,-1 0-1,0-1 0,1 1 0,0-1 1,0-1-1,-1 1 0,1-1 1,10 1-1,4 0-6674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59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1422 0 24575,'-2'29'0,"-1"1"0,-2-2 0,-1 1 0,-1 0 0,-1-1 0,-21 46 0,26-65 0,-17 41 0,2 0 0,2 1 0,3 1 0,1 0 0,-5 73 0,4-26 0,7-71 0,2-1 0,0 30 0,3-20 0,-1-21 0,2-1 0,0 1 0,1 0 0,0-1 0,6 23 0,-7-37 0,0-1 0,0 0 0,0 0 0,0 1 0,0-1 0,0 0 0,0 1 0,0-1 0,0 0 0,0 0 0,1 1 0,-1-1 0,0 0 0,0 0 0,0 0 0,0 1 0,1-1 0,-1 0 0,0 0 0,0 0 0,0 1 0,1-1 0,-1 0 0,0 0 0,0 0 0,1 0 0,-1 0 0,0 0 0,0 1 0,1-1 0,-1 0 0,0 0 0,0 0 0,1 0 0,-1 0 0,0 0 0,1 0 0,-1 0 0,0 0 0,0 0 0,1 0 0,-1 0 0,0-1 0,0 1 0,1 0 0,-1 0 0,0 0 0,0 0 0,1 0 0,-1 0 0,0-1 0,0 1 0,1 0 0,-1 0 0,0 0 0,0-1 0,17-22 0,9-32 0,17-69 0,-28 75 0,2 1 0,27-52 0,-32 74 0,-2 0 0,0-1 0,6-31 0,6-17 0,-18 61 0,0 0 0,0-1 0,-2 1 0,1-1 0,-2 1 0,0-1 0,-1 1 0,-1-17 0,1 31 0,0 0 0,0-1 0,0 1 0,0-1 0,0 1 0,0 0 0,0-1 0,0 1 0,-1-1 0,1 1 0,0 0 0,0-1 0,0 1 0,0 0 0,-1-1 0,1 1 0,0 0 0,0-1 0,-1 1 0,1 0 0,0 0 0,-1-1 0,1 1 0,0 0 0,-1 0 0,1-1 0,0 1 0,-1 0 0,1 0 0,-1 0 0,1 0 0,0 0 0,-1-1 0,1 1 0,0 0 0,-1 0 0,1 0 0,-1 0 0,-17 10 0,-13 22 0,-159 179 0,60-70 0,-24 51 0,66-52 0,56-85 0,-58 76 0,89-131 0,1 1 0,0 0 0,0-1 0,-1 1 0,1 0 0,-1-1 0,1 1 0,0-1 0,-1 1 0,1 0 0,-1-1 0,1 1 0,-1-1 0,1 0 0,-1 1 0,0-1 0,1 1 0,-1-1 0,0 0 0,1 1 0,-1-1 0,0 0 0,1 0 0,-1 0 0,0 0 0,1 1 0,-1-1 0,0 0 0,0 0 0,1 0 0,-1 0 0,0-1 0,1 1 0,-1 0 0,-1 0 0,1-2 0,0 0 0,0 1 0,0-1 0,1 0 0,-1 0 0,0 1 0,1-1 0,0 0 0,-1 0 0,1 0 0,0 0 0,0 1 0,0-3 0,5-64 0,6 14 0,-3 1 0,-2-1 0,-3 0 0,-2 0 0,-6-55 0,5 101 0,-1 0 0,0 1 0,-1-1 0,0 1 0,0-1 0,-1 1 0,1 0 0,-2-1 0,1 2 0,-1-1 0,0 0 0,0 1 0,-1-1 0,0 1 0,0 1 0,0-1 0,-1 1 0,0 0 0,0 0 0,0 0 0,0 1 0,-1 0 0,-13-6 0,18 10 0,-1-1 0,1 0 0,0 0 0,-1 0 0,1 0 0,0 0 0,0 0 0,0-1 0,0 1 0,0-1 0,0 1 0,0-1 0,0 0 0,0 0 0,1 0 0,-1 0 0,1 0 0,0 0 0,-2-4 0,2 5 0,1-1 0,0 0 0,0 0 0,0 0 0,0 0 0,0 0 0,1 0 0,-1 0 0,0 0 0,1 0 0,0 0 0,-1 0 0,1 0 0,0 0 0,0 1 0,0-1 0,0 0 0,3-2 0,3-5 0,1 1 0,0 0 0,0 1 0,1 0 0,0 1 0,1-1 0,11-5 0,68-30 0,-60 30 0,-1-1 0,-1-1 0,0-2 0,-1 0 0,25-22 0,-34 30 0,-14 18 0,-14 24 0,-54 91 0,7-11 0,-52 96 0,89-154 0,21-62 0,0 0 0,0 0 0,-1 1 0,0-1 0,0 0 0,0 0 0,-1 1 0,1-1 0,-5-6 0,1-2 0,0 1 0,-2 0 0,-10-17 0,9 20 0,1 1 0,-1 0 0,-1 0 0,0 1 0,0 0 0,0 1 0,-1 0 0,0 0 0,-1 1 0,1 0 0,-1 1 0,0 0 0,-1 1 0,-11-3 0,-7 1 0,0 1 0,-1 1 0,0 2 0,-40 2 0,-3 0 0,-64 2 0,136-2 0,1 0 0,-1 0 0,0 0 0,1 0 0,-1 0 0,1 1 0,-1-1 0,0 0 0,1 1 0,-1-1 0,1 1 0,-1 0 0,1-1 0,-1 1 0,1 0 0,0 0 0,-1 0 0,1 0 0,0 0 0,0 0 0,0 1 0,0-1 0,0 0 0,0 0 0,0 1 0,0-1 0,-1 3 0,3-3 0,-1 0 0,0 1 0,1-1 0,-1 0 0,1 1 0,-1-1 0,1 0 0,0 0 0,0 0 0,-1 1 0,1-1 0,0 0 0,0 0 0,0 0 0,0 0 0,0-1 0,0 1 0,0 0 0,1 0 0,-1-1 0,0 1 0,0 0 0,1-1 0,-1 1 0,0-1 0,0 0 0,1 1 0,-1-1 0,1 0 0,-1 0 0,0 0 0,2 0 0,17 2 0,0-1 0,0-1 0,-1 0 0,1-2 0,0 0 0,27-7 0,-16 3 0,48-2 0,-29 7 0,-18 1 0,1-1 0,-1-2 0,40-8 0,-36 5 0,0 1 0,46 0 0,41-6 0,112-15 0,-155 17 0,-1 5 0,95 5 0,-50 1 0,-117-2 0,0 0 0,0 0 0,1 1 0,-1 0 0,0 0 0,0 1 0,0 0 0,0 0 0,-1 0 0,1 1 0,9 5 0,-13-5 0,0-1 0,0 1 0,0 0 0,0 0 0,0 1 0,0-1 0,-1 0 0,0 1 0,0 0 0,0-1 0,0 1 0,0 0 0,-1 0 0,1 0 0,-1 0 0,0 0 0,-1 1 0,1-1 0,-1 0 0,0 6 0,2 8 0,-2-1 0,-1 1 0,0-1 0,-5 28 0,4-37 0,-1 0 0,0-1 0,0 1 0,0-1 0,-1 1 0,0-1 0,-1 0 0,1-1 0,-1 1 0,-1-1 0,-11 11 0,-142 121 0,-25-6 0,96-71 0,73-49 0,17-9 0,28-19 0,-23 10 0,0 0 0,1 1 0,-1 0 0,1 0 0,1 0 0,8-2 0,-17 7 0,0 1 0,1 0 0,-1-1 0,0 1 0,0 0 0,0-1 0,0 1 0,0 0 0,0 0 0,0-1 0,0 1 0,0 0 0,0-1 0,0 1 0,0 0 0,0-1 0,-1 1 0,1 0 0,0-1 0,0 1 0,-1 0 0,1-1 0,0 1 0,-1-1 0,1 1 0,-1-1 0,1 1 0,-1-1 0,0 2 0,-15 24 0,-4-4 0,-1-1 0,0-1 0,-2-1 0,-43 28 0,56-40 0,-181 114 0,137-96 0,-68 23 0,24-12 0,30-5 0,41-17 0,-1-2 0,-33 10 0,-60 15 0,142-33 0,18-2 0,130-17 0,-109 8 0,65-1 0,72-5 0,-2 0 0,-95 12 0,96 4 0,-189-2 0,0 1 0,0-1 0,1 1 0,-1 1 0,0-1 0,0 1 0,-1 1 0,1-1 0,-1 1 0,0 0 0,0 1 0,0-1 0,0 1 0,-1 0 0,0 1 0,0-1 0,0 1 0,0 0 0,-1 0 0,0 1 0,-1-1 0,1 1 0,-1 0 0,2 8 0,0-2 0,-1 0 0,0 1 0,-1 0 0,-1 0 0,0 0 0,-1 0 0,0 0 0,-1 0 0,-1 1 0,0-1 0,-6 26 0,5-33 0,0-1 0,-1 0 0,0 0 0,0-1 0,0 1 0,-1-1 0,0 1 0,0-1 0,0 0 0,-1-1 0,0 1 0,0-1 0,0 0 0,-8 6 0,-1-2 0,1-1 0,-1 0 0,0-1 0,-1 0 0,-16 4 0,29-9 0,0 0 0,0-1 0,0 1 0,0-1 0,0 1 0,0-1 0,0 0 0,0 1 0,0-1 0,0 0 0,0-1 0,0 1 0,0 0 0,0 0 0,0-1 0,0 1 0,0-1 0,0 0 0,0 0 0,1 0 0,-1 0 0,0 0 0,0 0 0,1 0 0,-1 0 0,1 0 0,-1-1 0,1 1 0,-1-1 0,1 1 0,0-1 0,0 0 0,0 1 0,0-1 0,0 0 0,-1-2 0,-1-7 0,0-1 0,1 1 0,0-1 0,0 0 0,1-17 0,-3-23 0,2 46 0,1 0 0,-1 0 0,1 0 0,-2 0 0,1 0 0,-1 1 0,0-1 0,0 1 0,0 0 0,-1 0 0,1 0 0,-1 0 0,-1 1 0,1-1 0,-1 1 0,-8-6 0,5 6 0,0 0 0,0 1 0,0 0 0,-1 0 0,1 0 0,-1 1 0,0 1 0,1 0 0,-1 0 0,-17 0 0,9 2 0,1 0 0,0 1 0,0 1 0,0 1 0,0 0 0,0 0 0,1 2 0,0 0 0,0 1 0,1 0 0,-1 1 0,2 1 0,-1 0 0,1 1 0,-19 19 0,-1 0 0,15-15 0,1 1 0,1 1 0,-26 32 0,11-6 0,-29 42 0,56-76 0,0 0 0,0 0 0,1 0 0,0 0 0,0 1 0,1-1 0,0 1 0,0 0 0,0 11 0,2-16 0,1-1 0,-1 0 0,0 1 0,1-1 0,-1 0 0,1 0 0,0 0 0,0 0 0,1 0 0,-1 0 0,1 0 0,-1 0 0,1 0 0,0 0 0,0-1 0,0 1 0,0-1 0,0 1 0,1-1 0,-1 0 0,1 0 0,0 0 0,-1 0 0,1-1 0,0 1 0,5 1 0,9 4 0,0-2 0,0 0 0,36 6 0,-38-9 0,-1 1 0,1 0 0,15 7 0,-27-9 0,0 0 0,-1 1 0,0-1 0,1 1 0,-1 0 0,0 0 0,0 0 0,0 0 0,0 0 0,0 0 0,0 0 0,-1 1 0,1-1 0,-1 1 0,0-1 0,0 1 0,1-1 0,-1 4 0,1 1 0,-1-1 0,0 0 0,0 1 0,-1-1 0,0 1 0,0-1 0,-2 12 0,0-4 0,-1 0 0,-1 0 0,0-1 0,-1 0 0,0 0 0,-14 23 0,-28 47 0,35-60 0,-1 0 0,0 0 0,-2-2 0,-24 29 0,2-2 0,35-43 0,-1 0 0,0 0 0,-1 0 0,1 0 0,-1 0 0,0-1 0,0 1 0,-1-1 0,1 0 0,-1 0 0,0-1 0,0 0 0,0 0 0,0 0 0,-1 0 0,1-1 0,-1 0 0,1 0 0,-1 0 0,-7 1 0,1-2 0,1 0 0,0 0 0,-1-1 0,1-1 0,0 1 0,0-2 0,-1 0 0,1 0 0,0-1 0,1-1 0,-1 1 0,0-2 0,1 1 0,0-2 0,0 1 0,1-1 0,-15-12 0,-2-2 0,-1 2 0,-1 0 0,-1 2 0,0 2 0,-33-13 0,-157-40 0,293 67 0,-27-1 0,382 1-1365,-406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9:04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671 1155 24575,'-2'15'0,"-1"-1"0,0 0 0,-1 1 0,-1-1 0,0-1 0,-1 1 0,-12 20 0,1 2 0,-53 140 0,63-151 0,1 1 0,0 0 0,2 0 0,1 1 0,1 30 0,1-41 0,-1-1 0,0 1 0,-6 18 0,5-24 0,1 0 0,-1 0 0,2 0 0,-1 0 0,1 0 0,1 0 0,0 0 0,0 0 0,1 0 0,3 14 0,-3-22 0,1 1 0,-1-1 0,0 0 0,1 0 0,0 0 0,0 0 0,-1 0 0,1 0 0,0 0 0,1 0 0,-1-1 0,0 1 0,0-1 0,1 0 0,-1 1 0,1-1 0,-1 0 0,1-1 0,-1 1 0,1 0 0,-1-1 0,1 1 0,4-1 0,9 2 0,0-2 0,29-2 0,-25 1 0,0 0 0,-2 1 0,0-1 0,-1-1 0,30-6 0,-41 6 0,0 0 0,0 0 0,-1-1 0,1 0 0,-1 0 0,0 0 0,0 0 0,0-1 0,0 0 0,-1 0 0,1 0 0,-1-1 0,0 1 0,6-10 0,28-47 0,-3-1 0,48-118 0,-68 143 0,-2 0 0,-2-1 0,-2 0 0,-1-1 0,-2 0 0,-1 0 0,-2-65 0,-2 20 0,-4-69 0,2 148 0,1 1 0,-2 0 0,1 0 0,0 0 0,-1 0 0,0 0 0,0 0 0,0 1 0,0-1 0,-1 0 0,1 1 0,-1 0 0,0-1 0,0 1 0,0 0 0,0 1 0,-6-4 0,-6-5 0,-1 2 0,-29-14 0,39 20 0,-13-3 0,0 0 0,0 1 0,0 1 0,-36-3 0,6 0 0,-12 0 0,-1 3 0,-79 5 0,48 0 0,84 0 0,-1 1 0,0 0 0,0 0 0,1 1 0,0 0 0,-1 1 0,1-1 0,0 2 0,1 0 0,-1 0 0,1 0 0,0 1 0,0 0 0,1 1 0,0 0 0,-8 9 0,-14 17 0,1 1 0,-28 47 0,51-73 0,-12 17 0,1 2 0,-20 46 0,30-58 0,1 1 0,1-1 0,0 1 0,1 0 0,0 0 0,0 30 0,2 44 0,5 164 0,-4-249 0,1 0 0,0 0 0,0 0 0,0 0 0,1 0 0,-1 0 0,1 0 0,0-1 0,1 1 0,-1-1 0,1 1 0,0-1 0,0 0 0,0 0 0,1 0 0,-1-1 0,1 1 0,7 4 0,3 1 0,0-2 0,0 1 0,1-2 0,23 8 0,-20-8 0,-1 0 0,32 18 0,-48-23 0,0 0 0,1 0 0,-1 0 0,0 0 0,1 0 0,-1 1 0,0-1 0,0 1 0,0-1 0,0 1 0,-1-1 0,1 1 0,0-1 0,0 1 0,-1 0 0,1-1 0,-1 1 0,0 0 0,1 0 0,-1-1 0,0 1 0,0 0 0,0 2 0,-1 0 0,1 0 0,-1-1 0,0 1 0,0-1 0,0 1 0,-1-1 0,1 1 0,-1-1 0,1 0 0,-1 0 0,-4 5 0,6-7 0,-1 1 0,-1 0 0,1-1 0,0 1 0,0-1 0,-1 1 0,1-1 0,0 0 0,-1 1 0,0-1 0,1 0 0,-1 0 0,0 0 0,1 0 0,-1-1 0,0 1 0,0 0 0,0-1 0,0 1 0,1-1 0,-1 0 0,0 1 0,0-1 0,0 0 0,0 0 0,0 0 0,0 0 0,0-1 0,0 1 0,0-1 0,0 1 0,0-1 0,1 1 0,-1-1 0,0 0 0,0 0 0,1 0 0,-1 0 0,0 0 0,1 0 0,-1-1 0,1 1 0,0-1 0,-1 1 0,1-1 0,0 1 0,0-1 0,-1-2 0,-5-8 0,1-1 0,0 0 0,1 0 0,1 0 0,-5-21 0,5 17 0,-1 0 0,-1 0 0,-8-18 0,8 23 0,-2-5 0,0 1 0,-1 0 0,0 0 0,-1 1 0,-1 0 0,-1 1 0,-20-20 0,32 34 0,-1-1 0,1 1 0,0-1 0,-1 1 0,1 0 0,-1-1 0,1 1 0,0 0 0,-1 0 0,1-1 0,-1 1 0,1 0 0,-1 0 0,1-1 0,-1 1 0,1 0 0,-1 0 0,1 0 0,-1 0 0,0 0 0,1 0 0,-1 0 0,1 0 0,-1 0 0,1 0 0,-1 0 0,1 0 0,-1 1 0,1 13 0,17 19 0,-1-18 0,0-1 0,25 17 0,8 6 0,-28-21 0,42 24 0,-8-6 0,67 37 0,-65-40 0,163 81 0,-75-50 0,-10-5 0,-114-47 0,-8-4 0,0 0 0,-1 1 0,0 1 0,14 10 0,-22-15 0,-1 1 0,1-1 0,-1 1 0,0 0 0,0 0 0,0 0 0,-1 0 0,1 1 0,-1-1 0,0 1 0,0-1 0,-1 1 0,0 0 0,1 0 0,-1 0 0,0 5 0,0 1 0,-1 1 0,0 0 0,-1-1 0,0 1 0,-1-1 0,0 1 0,-1-1 0,0 0 0,-1 0 0,0 0 0,-1 0 0,-7 12 0,-8 9 0,-1-1 0,-37 42 0,37-49 0,1 0 0,1 2 0,1 0 0,-16 33 0,-18 25 0,61-95 0,2 0 0,0 1 0,0 0 0,0 0 0,2 2 0,24-15 0,21-17 0,274-185 0,-75 80 0,-163 93 0,59-41 0,-57 36 0,37-25 0,-97 56 0,-1-1 0,-1-1 0,58-64 0,-84 84 0,-1-1 0,-1 1 0,0-1 0,0-1 0,-1 1 0,0-1 0,0 0 0,-1 0 0,-1 0 0,1-1 0,-2 0 0,1 1 0,-2-1 0,1 0 0,-1 0 0,-1 0 0,0 0 0,-1 0 0,0 1 0,0-1 0,-6-19 0,-1 0 0,2 0 0,2-1 0,0 0 0,2 0 0,2 0 0,5-59 0,8 20 0,-8 51 0,-1 0 0,2-32 0,-5 26 0,0 13 0,0 0 0,-1 0 0,-1 0 0,0 0 0,-2-13 0,2 23 0,0-1 0,0 0 0,0 1 0,0-1 0,0 1 0,0-1 0,-1 1 0,1 0 0,-1-1 0,1 1 0,-1 0 0,0 0 0,0 0 0,0 0 0,0 1 0,0-1 0,-1 0 0,1 1 0,0 0 0,-1-1 0,1 1 0,-1 0 0,0 0 0,1 0 0,-1 1 0,0-1 0,-3 0 0,-11-1 0,-1 0 0,0 1 0,0 0 0,0 2 0,0 0 0,-30 7 0,37-6 0,0 2 0,0-1 0,0 1 0,1 1 0,0 0 0,0 1 0,0 0 0,0 0 0,1 1 0,0 0 0,-12 13 0,-8 13 0,2 1 0,-33 52 0,60-85 0,0-1 0,0 0 0,0 1 0,-1-1 0,1 0 0,0 0 0,0 1 0,0-1 0,0 0 0,0 1 0,-1-1 0,1 0 0,0 0 0,0 1 0,-1-1 0,1 0 0,0 0 0,0 0 0,-1 1 0,1-1 0,0 0 0,0 0 0,-1 0 0,1 0 0,0 0 0,-1 0 0,1 1 0,0-1 0,-1 0 0,1 0 0,0 0 0,-1 0 0,1 0 0,0 0 0,-1 0 0,1 0 0,-1-1 0,-4-12 0,3-33 0,1 36 0,1 7 0,0 1 0,0-1 0,-1 1 0,1-1 0,-1 1 0,1-1 0,-1 1 0,0-1 0,0 1 0,0 0 0,-1 0 0,1-1 0,0 1 0,-1 0 0,0 0 0,1 0 0,-1 0 0,0 1 0,0-1 0,0 0 0,0 1 0,0-1 0,0 1 0,-1 0 0,1 0 0,0 0 0,-1 0 0,1 0 0,-3 0 0,3 1 0,-1-1 0,1 1 0,0 1 0,0-1 0,0 0 0,0 1 0,0-1 0,-1 1 0,1-1 0,0 1 0,0 0 0,0 0 0,1 0 0,-1 0 0,0 0 0,0 0 0,0 1 0,1-1 0,-1 1 0,1-1 0,-1 1 0,1-1 0,0 1 0,-1 0 0,1 0 0,0 0 0,0-1 0,0 1 0,1 0 0,-1 0 0,0 1 0,1-1 0,-1 0 0,0 3 0,-9 47 0,1 0 0,3 0 0,1 1 0,4 0 0,5 60 0,-3-104 0,0 1 0,1-1 0,1-1 0,0 1 0,0 0 0,0-1 0,1 1 0,0-1 0,1 0 0,0 0 0,0-1 0,1 0 0,0 0 0,0 0 0,1 0 0,-1-1 0,1 0 0,1-1 0,-1 1 0,1-1 0,0-1 0,0 1 0,0-2 0,1 1 0,0-1 0,11 3 0,-6-2 0,-2 1 0,0-2 0,0 1 0,0-2 0,1 0 0,22 1 0,-30-3 0,-1 0 0,0-1 0,0 0 0,1 0 0,-1 0 0,0-1 0,0 0 0,0 1 0,-1-1 0,1 0 0,0-1 0,-1 1 0,1-1 0,-1 0 0,0 1 0,0-1 0,0-1 0,0 1 0,0 0 0,-1-1 0,3-4 0,6-11 0,-1-1 0,-1 1 0,0-2 0,-2 1 0,9-39 0,12-112 0,-26 152 0,3-27 0,-3-1 0,-6-91 0,4 136 0,0 0 0,0 0 0,0-1 0,0 1 0,-1 0 0,1 0 0,-1 0 0,0 0 0,1 0 0,-1 0 0,0 0 0,0 0 0,0 1 0,-1-1 0,1 0 0,0 1 0,-1-1 0,-1-2 0,2 4 0,-1-1 0,1 1 0,0-1 0,0 1 0,-1 0 0,1 0 0,0-1 0,0 1 0,-1 0 0,1 0 0,0 0 0,-1 0 0,1 1 0,0-1 0,-1 0 0,1 0 0,0 1 0,0-1 0,0 1 0,-1-1 0,-1 2 0,-2 1 0,-1 1 0,1 0 0,0 0 0,0 1 0,0-1 0,1 1 0,-1 0 0,1 0 0,0 0 0,-3 7 0,-8 22 0,1 0 0,2 0 0,2 1 0,-10 57 0,-3 8 0,16-63 0,1 0 0,2 1 0,0 44 0,-7 69 0,2-64 0,3 1 0,8 116 0,1-55 0,-3-136 0,-1-6 0,1-1 0,0 1 0,0 0 0,0-1 0,1 1 0,0-1 0,0 1 0,1-1 0,-1 0 0,1 0 0,1 1 0,3 5 0,-6-12 0,1 0 0,-1-1 0,1 1 0,-1-1 0,1 1 0,-1-1 0,1 1 0,-1-1 0,1 1 0,-1-1 0,1 1 0,-1-1 0,0 1 0,0-1 0,1 0 0,-1 1 0,0-1 0,0 0 0,1 1 0,-1-1 0,0 0 0,0 1 0,0-1 0,0 0 0,0 1 0,0-1 0,0 0 0,0 1 0,-1-2 0,5-27 0,-4-393 0,-1 201 0,-1 202 0,0 0 0,-1 0 0,-1 0 0,-1 0 0,-1 1 0,-14-33 0,-14-45 0,25 62 0,-2 1 0,-1 1 0,-1 0 0,-2 1 0,-2 0 0,-25-36 0,42 67 0,0-1 0,0 1 0,0 0 0,0-1 0,-1 1 0,1 0 0,0-1 0,0 1 0,0 0 0,0-1 0,-1 1 0,1 0 0,0 0 0,0-1 0,-1 1 0,1 0 0,0 0 0,0-1 0,-1 1 0,1 0 0,0 0 0,0 0 0,-1 0 0,1-1 0,0 1 0,-1 0 0,1 0 0,0 0 0,-1 0 0,1 0 0,0 0 0,-1 0 0,1 0 0,-1 0 0,1 0 0,0 0 0,-1 0 0,1 0 0,0 0 0,-1 0 0,1 1 0,-6 16 0,5 33 0,1-46 0,-1 129 0,5 111 0,0-208 0,3 0 0,18 60 0,-5-22 0,-2-19 0,2 0 0,2-1 0,2-1 0,3-1 0,51 73 0,-65-105 0,1-1 0,1-1 0,1 0 0,1 0 0,0-2 0,21 15 0,-15-10 0,-17-15 0,1 1 0,0-1 0,0-1 0,0 1 0,12 6 0,-17-12 0,-1 1 0,0-1 0,0 1 0,1-1 0,-1 0 0,0 1 0,0-1 0,1 0 0,-1 0 0,0 0 0,1 0 0,-1 0 0,0 0 0,0 0 0,1-1 0,-1 1 0,0 0 0,0-1 0,1 1 0,-1-1 0,0 1 0,0-1 0,0 0 0,0 0 0,0 1 0,0-1 0,0 0 0,0 0 0,0 0 0,0 0 0,0 0 0,0 0 0,-1 0 0,1 0 0,0 0 0,-1 0 0,1-1 0,-1 1 0,1 0 0,-1 0 0,0-1 0,0 1 0,1 0 0,-1-2 0,4-16 0,0 0 0,-2 0 0,0-1 0,-1 1 0,-3-37 0,0 33 0,2 0 0,1 0 0,6-42 0,3-1 0,-3-1 0,-3 1 0,-7-105 0,1 44 0,-1 78 0,-1 0 0,-16-67 0,10 68 0,2 0 0,-2-70 0,10 96 0,-1 11 0,1 0 0,1 1 0,-1-1 0,1 0 0,4-14 0,-5 25 0,0-1 0,0 1 0,0-1 0,1 1 0,-1-1 0,0 1 0,0-1 0,0 1 0,0-1 0,1 1 0,-1-1 0,0 1 0,0-1 0,1 1 0,-1-1 0,1 1 0,-1 0 0,0-1 0,1 1 0,-1 0 0,1-1 0,-1 1 0,0 0 0,1-1 0,-1 1 0,1 0 0,-1 0 0,1 0 0,-1-1 0,1 1 0,-1 0 0,1 0 0,0 0 0,13 13 0,7 27 0,-21-40 0,37 90 0,2 6 0,80 142 0,-87-188 0,2-1 0,2-2 0,74 74 0,-95-107 0,1-2 0,1 0 0,0-1 0,1-1 0,0 0 0,1-1 0,-1-1 0,2-1 0,31 7 0,-44-12 0,-1-1 0,1 0 0,-1 0 0,1 0 0,-1-1 0,1 0 0,0-1 0,-1 1 0,1-1 0,-1-1 0,1 1 0,5-3 0,-8 2 0,0-1 0,-1 1 0,1-1 0,-1 0 0,0 1 0,0-2 0,0 1 0,0 0 0,-1 0 0,1-1 0,-1 0 0,0 1 0,0-1 0,0 0 0,0 0 0,-1 0 0,0 0 0,1 0 0,-1-7 0,15-72 0,7-114 0,-22 191 0,25-185 0,-15 113 0,-4 33 0,1-69 0,-7 38 0,-4-86 0,3 160 0,0 0 0,0 0 0,0 0 0,0 1 0,0-1 0,-1 0 0,1 0 0,-1 0 0,0 0 0,1 0 0,-1 1 0,0-1 0,0 0 0,0 0 0,0 1 0,-3-4 0,4 5 0,-1 0 0,0 0 0,1 0 0,-1 0 0,0 0 0,0 0 0,1 0 0,-1 0 0,0 0 0,0 0 0,1 0 0,-1 0 0,0 0 0,1 0 0,-1 1 0,0-1 0,1 0 0,-1 1 0,0-1 0,1 0 0,-1 1 0,0-1 0,1 1 0,-1-1 0,1 1 0,-1-1 0,1 1 0,-1 0 0,-4 5 0,1-1 0,0 1 0,0 0 0,0 0 0,1 1 0,0-1 0,-4 11 0,-129 563 0,102-435 0,18-85 0,3 0 0,2 1 0,-5 116 0,15-145 0,0-22 0,0 0 0,1-1 0,0 1 0,1 0 0,0-1 0,0 1 0,5 15 0,-5-24 0,-1 0 0,1-1 0,-1 1 0,1 0 0,-1 0 0,1-1 0,0 1 0,-1 0 0,1-1 0,0 1 0,-1-1 0,1 1 0,0-1 0,0 1 0,-1-1 0,1 1 0,0-1 0,0 0 0,0 1 0,0-1 0,0 0 0,0 0 0,-1 0 0,1 0 0,0 0 0,0 0 0,0 0 0,0 0 0,0 0 0,0 0 0,0 0 0,0-1 0,-1 1 0,1 0 0,0 0 0,0-1 0,0 1 0,0-1 0,-1 1 0,1-1 0,0 1 0,0-1 0,-1 0 0,1 1 0,-1-1 0,1 0 0,0 1 0,-1-1 0,1-1 0,33-38 0,-34 39 0,52-83 0,66-142 0,17-31 0,-91 178-183,-4-2-1,31-90 0,-12 27-25,32-71 8,-65 155 270,-16 34 79,1 0 1,2 0 0,0 1 0,2 1-1,30-39 1,-44 62-149,-1 0 0,1 0 0,0 0 0,-1 1 0,1-1 0,0 0 0,0 0 0,0 1 0,-1-1 0,1 1 0,0-1 0,0 0 0,0 1 0,0 0 0,0-1 0,0 1 0,0 0 0,0-1 0,0 1 0,0 0 0,0 0 0,0 0 0,0 0 0,1 0 0,-1 0 0,1 0 0,0 1 0,-1 0 0,0 0 0,0 0 0,0 0 0,0 0 0,0 0 0,0 0 0,0 1 0,0-1 0,0 0 0,0 1 0,0-1 0,-1 0 0,1 1 0,-1-1 0,1 2 0,3 11 0,-1-1 0,0 1 0,0 16 0,-2-21 0,7 36 0,2 0 0,2-1 0,36 85 0,-13-37 0,-28-71 0,0-1 0,1 0 0,0-1 0,1 1 0,15 22 0,4 0 0,0 2 0,2-2 0,49 55 0,-67-86 0,1-1 0,-1 0 0,2-1 0,-1 0 0,1-2 0,0 1 0,1-1 0,0-1 0,0-1 0,0 0 0,1-1 0,16 2 0,4-1 0,0-1 0,0-2 0,1-2 0,43-4 0,-72 2 0,0 0 0,0 0 0,0 0 0,0-1 0,-1-1 0,1 1 0,-1-1 0,0 0 0,0-1 0,0 0 0,-1 0 0,0 0 0,11-12 0,7-10 0,38-55 0,-48 62 0,12-21 0,-2-1 0,-2-1 0,27-75 0,-10 23 0,-24 60 0,-2 0 0,-1-1 0,-2 0 0,-1-1 0,-2 0 0,-1 0 0,-2-1 0,-2-41 0,-1-10 0,-4-85 0,3 172 0,1 1 0,-1 0 0,0-1 0,0 1 0,0 0 0,-1-1 0,1 1 0,0 0 0,0 0 0,-1-1 0,1 1 0,-1 0 0,1 0 0,-1-1 0,1 1 0,-1 0 0,0 0 0,1 0 0,-1 0 0,0 0 0,0 0 0,0 0 0,0 0 0,0 0 0,-2-1 0,1 2 0,1 1 0,0-1 0,-1 0 0,1 1 0,-1-1 0,1 1 0,0-1 0,-1 1 0,1 0 0,0 0 0,0 0 0,-1-1 0,1 1 0,0 0 0,0 0 0,0 1 0,0-1 0,-1 2 0,-7 9 0,0 1 0,0 1 0,-6 14 0,-88 188 0,-36 80-630,45-91 620,67-152-10,3 2 0,2 1 1,2 0-1,-17 85 1,35-125 93,0-1 0,-1 1-1,-1-1 1,-1 0 0,0 0 0,-1 0 0,0-1 0,-1 1-1,-14 20 1,20-34-74,0 1 0,0-1 0,-1 0 0,1 0 0,0 0 0,-1 0 0,1 0 0,0 0 0,-1 0 0,0 0 0,1 0 0,-1 0 0,1-1 0,-1 1 0,0-1 0,1 1 0,-1-1 0,0 0 0,0 0 0,1 0 0,-1 0 0,0 0 0,1 0 0,-5-1 0,3 0 0,-1-1 0,0 1 0,0-1 0,0 0 0,1 0 0,-1-1 0,1 1 0,-1-1 0,1 1 0,-3-5 0,-4-4 0,1 0 0,0 0 0,0-1 0,2 0 0,-9-17 0,-2-6 0,-37-53 0,32 55 0,-28-58 0,35 55 0,-1 1 0,-2 0 0,-25-33 0,15 31 0,-1 2 0,-2 1 0,-1 2 0,-2 1 0,-1 1 0,-73-45 0,67 52 0,0 2 0,-2 2 0,-85-24 0,32 11 0,47 17 0,1 2 0,-1 3 0,-1 2 0,0 2 0,0 2 0,0 3 0,-86 8 0,132-6 0,0 0 0,0 1 0,1-1 0,-1 1 0,1 0 0,-1 0 0,1 0 0,0 1 0,0 0 0,0 0 0,0 0 0,0 0 0,1 0 0,-1 1 0,1 0 0,0 0 0,0 0 0,-3 6 0,-7 11 0,2 0 0,-14 35 0,16-33 0,-8 15 0,3 2 0,1 0 0,2 0 0,-10 80 0,-3 31 18,13-88-322,-6 109-1,15-93 53,6 280 1092,-2-343-840,1 1 1,1-1-1,1 0 1,0 0-1,1-1 1,13 25-1,12 31 0,-19-42 0,1 0 0,29 47 0,-26-49 0,0 2 0,17 44 0,-29-66 0,-1 0 0,1 0 0,1 0 0,-1 0 0,1-1 0,1 1 0,-1-1 0,1-1 0,0 1 0,0-1 0,1 0 0,-1 0 0,1-1 0,0 0 0,0 0 0,1-1 0,-1 0 0,1 0 0,0 0 0,10 1 0,12 3 0,0-2 0,0-1 0,1-1 0,32-2 0,61 1 0,150-5 0,-250-2 0,0 0 0,-1-1 0,0-1 0,0-1 0,-1-1 0,23-13 0,34-13 0,133-60 0,-184 82 0,11-9 0,-1-1 0,-1-2 0,-1-2 0,-1-1 0,33-35 0,-60 55 0,5-5 0,1 0 0,-1 2 0,2-1 0,17-9 0,-32 20 0,1 1 0,-1 0 0,1 0 0,-1-1 0,1 1 0,-1 0 0,1 0 0,-1 0 0,1 0 0,-1 0 0,1 0 0,-1 0 0,1 0 0,-1 0 0,1 0 0,-1 0 0,1 0 0,-1 0 0,1 0 0,-1 0 0,1 0 0,-1 1 0,1-1 0,-1 0 0,1 0 0,-1 1 0,1-1 0,-1 0 0,0 1 0,1-1 0,-1 0 0,1 1 0,6 20 0,-6 23 0,-30 98 0,22-98 0,-2 3 0,3 0 0,0 53 0,6-85 0,-1-5 0,1-1 0,0 1 0,1 0 0,0-1 0,1 1 0,4 15 0,-5-23 0,1 1 0,-1-1 0,0 0 0,1 1 0,0-1 0,-1 0 0,1 0 0,0 0 0,0 0 0,0-1 0,0 1 0,1 0 0,-1-1 0,0 0 0,1 1 0,-1-1 0,1 0 0,-1 0 0,1 0 0,0-1 0,-1 1 0,1-1 0,0 1 0,-1-1 0,1 0 0,0 0 0,-1 0 0,5-1 0,2 0 0,0-1 0,-1 0 0,1-1 0,-1 0 0,1 0 0,-1 0 0,0-1 0,-1-1 0,1 1 0,-1-1 0,1 0 0,-2-1 0,1 0 0,-1 0 0,7-8 0,8-10 0,0-1 0,30-49 0,-35 50 0,-2 0 0,-1 0 0,-1-1 0,-1-1 0,-1 0 0,-1-1 0,5-30 0,-7 20 0,0 8 0,-2 0 0,-2 0 0,0 0 0,-3-55 0,0 81 0,-1 0 0,0 1 0,1-1 0,-1 0 0,0 0 0,-1 1 0,1-1 0,0 0 0,-1 1 0,1 0 0,-1-1 0,0 1 0,0 0 0,0 0 0,0 0 0,0 0 0,0 0 0,-1 0 0,1 0 0,-1 1 0,1 0 0,-1-1 0,1 1 0,-1 0 0,0 0 0,0 0 0,0 1 0,1-1 0,-1 1 0,-5-1 0,-11-1 0,-1 1 0,1 1 0,-33 4 0,16-1 0,5-3 0,19 0 0,0-1 0,0 2 0,1-1 0,-1 2 0,0 0 0,0 0 0,0 1 0,1 0 0,-1 1 0,1 0 0,0 1 0,-11 7 0,-55 36 0,47-31 0,1 1 0,1 2 0,0 0 0,-35 36 0,-79 75 0,107-101 0,-30 25 0,-88 82 0,152-135 0,0-1 0,-1 1 0,1-1 0,0 1 0,-1-1 0,1 0 0,-1 0 0,1 0 0,-1 0 0,0 0 0,1 0 0,-1 0 0,0 0 0,1-1 0,-1 1 0,0-1 0,0 1 0,0-1 0,0 0 0,0 1 0,-2-1 0,3-1 0,0 0 0,-1 1 0,1-1 0,0 0 0,0 0 0,0 0 0,0 0 0,0 0 0,0 0 0,0 0 0,0-1 0,1 1 0,-1 0 0,0 0 0,1-1 0,-1 1 0,1 0 0,-1-1 0,1 1 0,0 0 0,-1-3 0,-1-13 0,0 0 0,1 0 0,2-27 0,-1 31 0,1-23 0,2-28 0,-3 1 0,-17-127 0,-49-110 0,5 138 0,35 99 0,-8-12 0,-56-93 0,56 113 0,-28-52 0,30 68 0,28 36 0,1 1 0,0-1 0,-1 0 0,1-1 0,1 1 0,-1 0 0,0-1 0,1 0 0,0 1 0,0-1 0,0 0 0,0 0 0,0 0 0,1-1 0,-2-4 0,4 7 0,0 0 0,0 1 0,-1-1 0,1 1 0,0-1 0,0 1 0,0-1 0,1 1 0,-1-1 0,0 1 0,0 0 0,1 0 0,-1 0 0,1 0 0,-1 0 0,1 0 0,-1 0 0,1 0 0,0 1 0,2-2 0,37-11 0,-12 7 0,0 2 0,38 0 0,43-6 0,-99 8 0,217-35 0,-197 33-158,52-16 1,-54 12-8,60-9 1,26 1 164,114-31 0,-197 39 0,91-10 248,-87 14-116,-1-1 0,61-17 0,-93 21-132,-1 1 0,1-1 0,-1 0 0,1 0 0,-1 0 0,0-1 0,1 1 0,-1 0 0,0-1 0,0 0 0,0 1 0,0-1 0,0 0 0,0 0 0,-1 0 0,1 0 0,-1-1 0,1 1 0,-1 0 0,0-1 0,0 1 0,1-3 0,-1 1 0,-1 0 0,0 0 0,0 0 0,0 1 0,0-1 0,0 0 0,-1 0 0,0 0 0,0 0 0,0 1 0,0-1 0,-1 0 0,-2-4 0,-5-8 0,-1 1 0,0 0 0,-1 1 0,-1 0 0,-19-18 0,-169-143 0,167 148 0,-10-10 0,-79-86 0,72 72 0,33 36 0,2 1 0,0-2 0,0 0 0,2-1 0,0-1 0,1 0 0,-12-24 0,23 42 0,1-1 0,-1 0 0,1 0 0,0 0 0,-1 0 0,1 1 0,0-1 0,0 0 0,0 0 0,-1 0 0,1 0 0,0 0 0,0 0 0,0 0 0,0 0 0,1 0 0,-1 0 0,0 1 0,0-1 0,0 0 0,1 0 0,0-1 0,-1 2 0,1-1 0,-1 1 0,1 0 0,0-1 0,-1 1 0,1 0 0,0 0 0,-1-1 0,1 1 0,0 0 0,-1 0 0,1 0 0,0 0 0,0 0 0,-1 0 0,1 0 0,0 0 0,-1 0 0,1 0 0,0 0 0,0 1 0,39 17 0,-33-13 0,55 37 0,-2 3 0,91 89 0,-104-94 0,-37-34 0,-1 1 0,0 1 0,0 0 0,12 14 0,11 18 0,1-1 0,39 35 0,-48-50 0,-2 1 0,23 33 0,11 14 0,-34-46 0,-1 2 0,-1 0 0,-2 1 0,18 36 0,-29-48 0,1-1 0,-2 1 0,0 0 0,-1 0 0,-1 1 0,-1 0 0,0-1 0,-2 1 0,1 31 0,-3-46 0,1 0 0,-1-1 0,0 1 0,0 0 0,0 0 0,0-1 0,0 1 0,0-1 0,-1 1 0,0-1 0,1 1 0,-1-1 0,0 0 0,0 0 0,0 0 0,0 0 0,0 0 0,-1 0 0,1-1 0,0 1 0,-1-1 0,0 1 0,1-1 0,-1 0 0,0 0 0,1 0 0,-1-1 0,0 1 0,0 0 0,0-1 0,-3 0 0,-14 2 0,0-1 0,-1-1 0,-30-4 0,16 2 0,15 0 0,0 0 0,0-1 0,0-1 0,0-1 0,1-1 0,-20-8 0,-110-59 0,33 15 0,43 22-311,41 19 77,-1 2 0,-38-13 0,48 20 276,-43-22-1,46 20 196,0 0 0,-40-12 1,-51-15 1,71 22-249,-47-12-1,29 13 11,-5-1 0,-85-10 0,144 24 0,0 1 0,-1 0 0,1 0 0,-1 1 0,1-1 0,0 1 0,-1 0 0,1 0 0,0 1 0,0-1 0,0 1 0,0 0 0,0 0 0,0 0 0,0 0 0,0 1 0,1 0 0,0-1 0,-1 1 0,1 1 0,0-1 0,0 0 0,1 1 0,-1-1 0,1 1 0,0 0 0,-1 0 0,-1 6 0,-4 12 0,1-1 0,1 1 0,0 0 0,-2 32 0,3-24 0,-46 317-755,43-287 619,2 1 0,4 0 0,5 74 1,0-14 8,-3 486 127,1-586 37,0 0 0,2 0 1,0 0-1,2-1 0,0 1 1,1-1-1,1 0 0,17 34 1,-9-27 47,1-1 0,1-1 0,1 0 0,1-2 0,34 34 0,-52-55-62,1 0 0,-1-1 0,1 1 1,0-1-1,-1 1 0,1-1 0,0 0 1,0 1-1,0-1 0,0 0 0,0 0 0,0 0 1,0-1-1,0 1 0,1 0 0,-1-1 1,0 0-1,0 1 0,4-1 0,-4-1-10,-1 1 0,0-1 0,1 0 0,-1 1 0,0-1 0,1 0 0,-1 0 0,0 0 0,0 0 0,0 0 0,0 0 0,0-1 0,0 1 0,0 0 0,0 0 0,-1-1 0,1 1 0,0 0 0,-1-1 0,1 1 0,0-3 0,2-8-269,0-1 0,-1 0 0,-1 1 0,0-1 0,-1-15 0,0 3-6570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2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981 658 24575,'1'16'0,"1"0"0,1 0 0,0 0 0,2 0 0,-1-1 0,2 0 0,10 21 0,-8-19 0,-1 0 0,-1 1 0,0 0 0,5 33 0,17 96 0,-31-189 0,5-66 0,0 55 0,-4-53 0,1 100 0,0 1 0,0-1 0,-1 1 0,1 0 0,-1-1 0,-1 1 0,1 0 0,-1 1 0,0-1 0,0 0 0,0 1 0,-1-1 0,1 1 0,-1 0 0,0 0 0,0 1 0,-9-7 0,1 3 0,0 0 0,0 0 0,0 1 0,-1 0 0,-26-7 0,5 5 0,-1 1 0,1 2 0,-48-1 0,-110 8 0,64 1 0,103-3 0,1 1 0,0 1 0,-30 6 0,43-5 0,0 0 0,1 0 0,0 1 0,0 1 0,0 0 0,0 0 0,1 1 0,0 0 0,-13 11 0,-7 8 0,19-18 0,1 0 0,0 1 0,1 0 0,0 0 0,0 1 0,0 1 0,2-1 0,-11 18 0,6-6 0,0 1 0,1 0 0,2 1 0,0 0 0,1 0 0,2 0 0,0 1 0,1 0 0,2 0 0,0 40 0,3-58 0,0 1 0,1-1 0,-1 0 0,1 0 0,0 0 0,1 0 0,0 0 0,0 0 0,0-1 0,0 1 0,1-1 0,0 0 0,0 0 0,0 0 0,1-1 0,0 1 0,0-1 0,0 0 0,0 0 0,0-1 0,1 0 0,0 0 0,-1 0 0,9 2 0,9 3 0,2-1 0,-1-1 0,1-1 0,44 3 0,17 3 0,-38-4 0,62 0 0,503-8-767,-574 0 767,1-2 0,-1-2 0,0-2 0,47-14 0,149-59 0,-174 57 0,-18 4-37,0-2 0,-1-2-1,-2-2 1,42-32 0,-66 45 71,-1-1 1,-1 0-1,1-1 1,-2-1 0,0 0-1,-1-1 1,16-27-1,-23 34 4,0 1-1,-1-1 1,0 0 0,-1-1-1,0 1 1,0 0 0,-1-1-1,0 0 1,-1 1-1,0-1 1,-1 0 0,0 0-1,0 1 1,-1-1-1,0 0 1,-1 0 0,-3-11-1,2 15-37,0 1 0,0 0 0,0 0 0,-1 0 0,1 0 0,-1 1 0,-1-1 0,1 1 0,0 0 0,-1 0 0,0 1 0,0-1 0,0 1 0,0 0 0,-1 0 0,1 1 0,-1 0 0,0 0 0,-7-2 0,-16-3 0,0 0 0,-44-3 0,70 10 0,-105-7 2,-127 7-1,84 3-99,-29-5-401,-196 5 520,352 0-21,-1 1 0,0 1 0,1 1 0,0 1 0,-23 10 0,-112 56 0,155-71 0,-63 37 407,63-37-396,1 0 0,-1 1 0,1 0 0,-1-1 0,1 1 1,0 0-1,0 1 0,1-1 0,-1 0 0,0 1 0,1 0 0,0-1 0,0 1 0,-3 8 0,5-11-11,1 0 0,-1 1 0,0-1 0,1 0 0,-1 0 0,0 0 0,1 1 0,-1-1 0,1 0 0,0 0 0,-1 0 0,1 0 0,0 0 0,0 0 0,0 0 0,0 0 0,0 0 0,0-1 0,0 1 0,0 0 0,0 0 0,0-1 0,0 1 0,0-1 0,0 1 0,1-1 0,-1 0 0,0 1 0,0-1 0,1 0 0,-1 0 0,0 0 0,0 0 0,2 0 0,47 3 0,3-10 0,0-3 0,0-1 0,-1-3 0,-1-2 0,0-2 0,93-48 0,-117 51 0,62-29 0,-1-5 0,100-75 0,-141 86 0,-1-2 0,-2-2 0,-3-2 0,41-54 0,-58 67-92,-8 12-332,-1-2-1,25-43 1,-30 42-6402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4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3035 1091 24575,'1'18'0,"0"-1"0,2 0 0,0 1 0,1-1 0,1 0 0,13 32 0,54 91 0,-68-134 0,0 0 0,1 0 0,-1-1 0,2 1 0,-1-1 0,0 0 0,12 7 0,-9-7 0,-1 1 0,0 0 0,0 0 0,8 11 0,-6-7 0,1 0 0,0 0 0,0-1 0,1 0 0,0-1 0,18 10 0,77 34 0,-75-41 0,0-2 0,1-1 0,0-1 0,1-2 0,-1-1 0,35 0 0,-54-3 0,13 2 0,1 1 0,43 14 0,-45-11 0,1-1 0,0 0 0,29 1 0,35-4-368,92-7-1,-153 0 364,0-1-1,-1-1 1,1-2-1,46-19 1,105-58 9,-137 63-6,-25 13 78,-1 0 1,-1-1-1,0 0 0,0-2 0,-1 0 0,-1 0 1,0-1-1,0-1 0,14-19 0,-3 0-76,40-70 0,-58 90 0,-1 0 0,0 0 0,-1-1 0,-1 0 0,0 0 0,-1-1 0,0 1 0,-2 0 0,1-17 0,-1-49 0,-5-132 0,3 205 0,-1 1 0,0-1 0,0 1 0,-1-1 0,0 1 0,0 0 0,0 0 0,-1 0 0,0 0 0,0 1 0,0 0 0,-1-1 0,1 2 0,-1-1 0,-1 0 0,1 1 0,-1 0 0,1 0 0,-1 1 0,0 0 0,-13-5 0,2 0 0,-1 1 0,0 1 0,-1 1 0,1 0 0,-1 2 0,-34-3 0,-225 5 0,121 3 0,143-1 0,0 1 0,-1 0 0,1 1 0,0 1 0,1 0 0,-1 1 0,1 0 0,0 1 0,0 1 0,0 0 0,1 0 0,0 1 0,-18 17 0,3-1 0,2 1 0,0 1 0,2 1 0,-28 43 0,37-50 0,0 1 0,2 1 0,1 0 0,1 1 0,0 0 0,-9 41 0,12-33 0,1 1 0,2-1 0,1 1 0,1 0 0,5 47 0,-3-75 0,1 0 0,0 0 0,-1 0 0,1-1 0,1 1 0,-1 0 0,1 0 0,-1-1 0,1 1 0,0-1 0,0 1 0,1-1 0,-1 0 0,1 0 0,-1 0 0,7 4 0,-3-2 0,0-1 0,1 0 0,-1-1 0,1 1 0,0-1 0,0-1 0,0 1 0,11 1 0,12 1 0,0-2 0,1 0 0,45-4 0,-55 1 0,35-1 0,-17 2 0,0-1 0,-1-2 0,1-2 0,-1-1 0,0-2 0,55-18 0,-30-1-143,0-3-1,-2-3 1,-2-2-1,82-61 1,-103 61 143,-1-1 0,-2-2 0,-2-1 0,43-66 0,-74 102 0,8-14 0,-2 0 0,0 0 0,-1-1 0,0 1 0,-1-2 0,5-27 0,8-20 0,-13 44 59,0 0 1,-2-1 0,0 1 0,-1-1 0,-2 0-1,0 0 1,-1 0 0,-1 0 0,-1 0 0,-1 0-1,-8-29 1,8 43-60,0 1 0,-1 0 0,0 0 0,0 0 0,-1 0 0,1 0 0,-1 1 0,-1 0 0,1 0 0,-1 1 0,0-1 0,-1 1 0,1 0 0,-1 1 0,-9-5 0,-10-3 0,0 1 0,0 1 0,-30-7 0,13 4 0,7 4 0,-2 2 0,-59-6 0,26 5 0,-41-2-466,-190 9 0,140 3 582,32-4 2,-94 2-733,181 2 361,-1 2 0,1 2-1,-44 13 1,-104 44 200,141-45 20,-68 35-1,72-31 584,-84 29-1,93-38 579,29-9-1094,0 0 0,0-1-1,0-1 1,0 0 0,-1 0 0,-16 2-1,24-5-32,0 1 0,0 0 0,0-1 0,0 1 0,0-1 0,0 1 0,0-1 0,0 0 0,0 1 0,0-1 0,1 0 0,-1 0 0,0 0 0,0 1 0,1-1 0,-1 0 0,0 0 0,1 0 0,-1 0 0,1 0 0,0 0 0,-1 0 0,1 0 0,0-1 0,-1 1 0,1 0 0,0 0 0,0 0 0,0 0 0,0-2 0,0-41 0,0 36 0,4-66 0,-1 46 0,-1-1 0,-2 1 0,-1-1 0,-8-50 0,8 74 0,-2-1 0,1 0 0,-1 0 0,0 1 0,0-1 0,0 1 0,-1 0 0,0 0 0,0 0 0,0 0 0,0 1 0,-1 0 0,0 0 0,0 0 0,0 0 0,-10-5 0,-9-2 0,0 0 0,-44-14 0,34 14 0,6 4 0,0 2 0,-1 0 0,1 2 0,-1 2 0,0 0 0,-45 5 0,-10-1 0,72-2 0,0 0 0,0 1 0,0 1 0,0 0 0,0 0 0,0 1 0,1 0 0,0 1 0,0 1 0,0 0 0,1 0 0,-1 1 0,1 0 0,1 1 0,0 0 0,0 0 0,0 1 0,-12 18 0,1-1 0,2 1 0,1 1 0,1 1 0,2 1 0,-21 57 0,21-42 0,1 2 0,2-1 0,3 1 0,1 1 0,3-1 0,1 54 0,3-37 0,-1-20 0,9 83 0,-5-112 0,0 0 0,0-1 0,2 0 0,0 1 0,0-2 0,1 1 0,1-1 0,0 1 0,14 17 0,44 51 0,85 82 0,-112-124 0,-10-11 0,33 27 0,-29-32 0,61 33 0,14 9 0,-107-66 0,1 0 0,0 0 0,-1 1 0,1-1 0,0 0 0,-1 1 0,1-1 0,-1 1 0,1-1 0,-1 1 0,1-1 0,-1 1 0,1-1 0,-1 1 0,1-1 0,-1 1 0,0 0 0,1-1 0,-1 1 0,0 0 0,1-1 0,-1 1 0,0 0 0,0-1 0,0 1 0,0 0 0,0-1 0,0 1 0,0 0 0,0 0 0,0-1 0,0 2 0,-1-1 0,0 0 0,-1 0 0,1 0 0,0 0 0,-1 0 0,1 0 0,0-1 0,-1 1 0,1-1 0,-1 1 0,1-1 0,-1 1 0,1-1 0,-3 0 0,-63 3 0,63-3 0,-165-15 0,112 8 0,-70-1 0,99 8 0,0 2 0,-1 1 0,1 1 0,0 1 0,1 1 0,-43 16 0,15 1 0,1 2 0,-74 47 0,105-56 0,0 1 0,1 1 0,1 1 0,-30 36 0,-64 93 0,91-110 0,-34 68 0,5-5 0,37-70-141,2 1-1,1 1 1,-15 58-1,16-44 57,2 0-1,3 1 1,-3 50 0,8 145-428,3-133 631,-1-103-62,1 1 0,0-1 1,1 0-1,0 1 1,0-1-1,0 0 1,1 0-1,0 0 1,0-1-1,0 1 0,1-1 1,0 0-1,1 0 1,-1 0-1,1 0 1,0-1-1,1 0 0,-1 0 1,1 0-1,10 6 1,9 5-28,1-2 1,0 0-1,51 18 0,96 18-29,-51-18 0,-93-25 0,0-1 0,57 4 0,8 1 0,-50-5 0,53 0 0,-54-4 0,64 10 0,-60-3 0,-4 1 0,0-3 0,87 5 0,-118-13 0,11 2 0,0-2 0,38-6 0,-52 5 0,-1-1 0,1 1 0,-1-1 0,0-1 0,1 0 0,-2 0 0,1 0 0,0-1 0,-1-1 0,8-6 0,18-20 0,-1 0 0,-2-2 0,26-38 0,-51 63 0,-1 1 0,1-1 0,-1 0 0,-1-1 0,1 1 0,-2 0 0,1-1 0,-1 0 0,-1 1 0,1-12 0,-1-18 0,-4-48 0,0 21 0,5-15 0,0 45 0,-2 0 0,-1 0 0,-7-40 0,2 53 0,-2 1 0,-1 0 0,-1 1 0,0-1 0,-2 2 0,0 0 0,-16-19 0,-14-25 0,-48-60 0,36 55 0,-26-18 0,-34-28 0,23 26 0,65 64 0,-34-26 0,2 1 0,-65-39 0,91 66 0,-1 1 0,-1 2 0,0 1 0,-2 2 0,-68-23 0,70 29 0,14 5 0,1-1 0,0 0 0,-19-12 0,31 15 0,-1 1 0,0 0 0,-1 0 0,1 0 0,-9-1 0,14 4 0,1-1 0,-1 0 0,0 1 0,1 0 0,-1-1 0,0 1 0,0 0 0,1 1 0,-1-1 0,0 0 0,1 1 0,-1-1 0,0 1 0,1 0 0,-1 0 0,1 0 0,-1 0 0,1 0 0,-3 3 0,5-4 0,-1 0 0,1 0 0,0 0 0,0 1 0,0-1 0,0 0 0,0 0 0,0 0 0,0 1 0,0-1 0,0 0 0,0 0 0,0 0 0,0 0 0,0 1 0,0-1 0,0 0 0,0 0 0,0 0 0,0 1 0,0-1 0,0 0 0,0 0 0,0 0 0,0 0 0,0 1 0,0-1 0,0 0 0,0 0 0,0 0 0,1 0 0,-1 1 0,0-1 0,0 0 0,0 0 0,0 0 0,0 0 0,1 0 0,-1 0 0,0 0 0,0 1 0,0-1 0,0 0 0,1 0 0,-1 0 0,0 0 0,0 0 0,16 5 0,15 0 0,72 10 0,-80-10 0,-1-1 0,1 0 0,-1-2 0,1-1 0,0-1 0,0-1 0,38-6 0,-51 4 0,1-1 0,0 0 0,-1-1 0,0 0 0,0-1 0,-1 0 0,0 0 0,0-1 0,0 0 0,-1-1 0,13-14 0,-10 9 0,0-1 0,-1-1 0,-1 1 0,0-1 0,-1-1 0,11-30 0,-14 26 0,-1 0 0,-1 0 0,0 0 0,-2 0 0,0 0 0,-1-1 0,-2 1 0,0 0 0,-5-25 0,5 40 0,1 1 0,-1-1 0,0 1 0,0 0 0,-1 0 0,1 0 0,-1 0 0,0 0 0,0 0 0,0 0 0,-1 1 0,1 0 0,-1 0 0,0 0 0,0 0 0,0 0 0,0 1 0,-6-3 0,-10-3 0,0 0 0,0 2 0,-22-5 0,-18-5 0,32 9 0,-1 1 0,1 2 0,-1 1 0,0 1 0,0 1 0,-44 6 0,-10-3 0,13-2 0,10-1 0,-64 7 0,104-4 0,-1 2 0,1 0 0,1 1 0,-1 1 0,1 1 0,0 1 0,-19 10 0,3 1 0,0 1 0,2 2 0,0 1 0,2 1 0,1 2 0,1 1 0,-45 54 0,68-72 0,1 0 0,0 0 0,1 0 0,0 1 0,0-1 0,1 1 0,0 0 0,1 0 0,0 0 0,-1 19 0,2 0 0,1 1 0,6 43 0,-6-69 0,1 0 0,0 1 0,0-1 0,0 0 0,1 0 0,-1 0 0,1 0 0,0 0 0,0 0 0,1 0 0,-1-1 0,1 1 0,0-1 0,0 1 0,0-1 0,0 0 0,0 0 0,1-1 0,-1 1 0,1-1 0,6 4 0,7 1 0,-1-1 0,1 0 0,0-1 0,22 3 0,32 11 0,-42-11-59,1-1-1,-1-1 0,1-1 1,41 1-1,35 5-421,-22-2 444,0-4-1,111-7 1,-53-1 149,-112 4 384,-18 0-436,0 0 1,0-1 0,0-1-1,20-3 1,-29 4-62,0-1 0,-1 0 1,1 0-1,-1 0 0,0 0 0,1 0 1,-1 0-1,0 0 0,0-1 1,0 1-1,0-1 0,0 0 0,0 0 1,0 0-1,0 0 0,-1 0 0,1 0 1,-1 0-1,1 0 0,-1-1 1,0 1-1,0 0 0,0-1 0,0 1 1,0-1-1,0-3 0,0 1 1,0 0 0,0 0 0,-1 1 0,0-1 0,0 0 0,0 0 0,0 0 0,-1 0 0,1 1 0,-1-1 0,-1 0 0,1 1 0,-1-1 0,1 1 0,-1-1 0,-1 1 0,1 0 0,0-1 0,-1 1 0,0 1 0,0-1 0,0 0 0,-1 1 0,1-1 0,-1 1 0,-7-5 0,0 2 0,-1 0 0,1 1 0,-1 1 0,0 0 0,0 0 0,0 1 0,-1 1 0,1 0 0,-20-1 0,-79-9 0,63 5 0,-59 0 0,-520 8-699,613-1 699,1 1 0,0 0 0,-1 1 0,1 1 0,0 0 0,0 0 0,-14 7 0,3 1 0,1 1 0,-36 25 0,23-14-15,25-18 87,0 1-1,1 1 0,0-1 1,0 2-1,1 0 1,0 0-1,1 0 0,-1 1 1,-11 17-1,-52 82-71,54-85 0,2 0 0,1 0 0,0 2 0,2 0 0,-13 34 0,14-17 0,1 1 0,3 1 0,1 0 0,2 0 0,2 0 0,3 46 0,0-49 0,-1-14 0,2 0 0,6 40 0,-6-58 0,1-1 0,1 1 0,0-1 0,0 1 0,0-1 0,1 0 0,0 0 0,1-1 0,0 1 0,0-1 0,11 12 0,40 34-233,2-2 0,92 62-1,-124-97 234,0 0 0,1-2 0,1-1 0,38 12 0,20 11-237,-55-22 76,-1-1 1,2-2 0,46 11 0,32 7 160,-73-18 0,44 8 0,131 10 557,-204-28-478,-1-1-1,1 1 1,-1 1-1,0 0 1,1 0-1,-1 0 1,0 1 0,0 0-1,0 0 1,-1 0-1,1 1 1,10 9-1,-16-13-78,-1 0 0,0 0 0,0 0 0,0 0 0,0 1 0,0-1 0,0 0 0,0 0 0,0 0 0,1 1 0,-1-1 0,0 0 0,0 0 0,0 0 0,0 0 0,0 1 0,0-1 0,0 0 0,0 0 0,0 0 0,0 1 0,0-1 0,0 0 0,0 0 0,-1 0 0,1 1 0,0-1 0,0 0 0,0 0 0,0 0 0,0 0 0,0 1 0,0-1 0,0 0 0,-1 0 0,1 0 0,0 0 0,0 0 0,0 1 0,0-1 0,0 0 0,-1 0 0,1 0 0,0 0 0,0 0 0,-1 0 0,-13 4 0,-17-1 0,-28-1 0,-1-3 0,0-2 0,-66-13 0,64 8 0,-1 3 0,1 2 0,-76 6 0,16 0 0,-510-3 0,619 1 0,0 0 0,0 0 0,0 2 0,-17 4 0,27-6 0,0 0 0,0 0 0,0 0 0,0 1 0,0-1 0,0 1 0,1 0 0,-1 0 0,0 0 0,-3 3 0,6-4 0,-1 0 0,0 0 0,1 0 0,-1 0 0,1 1 0,-1-1 0,1 0 0,0 0 0,-1 0 0,1 0 0,0 0 0,0 1 0,0-1 0,-1 0 0,1 0 0,1 1 0,-1-1 0,0 0 0,0 0 0,0 0 0,1 0 0,-1 1 0,0-1 0,1 0 0,-1 0 0,1 0 0,0 0 0,0 1 0,2 2 0,0-1 0,0 0 0,0 0 0,0 0 0,1 0 0,-1 0 0,1-1 0,-1 1 0,1-1 0,0 0 0,0 0 0,0-1 0,0 1 0,1-1 0,-1 0 0,0 0 0,1 0 0,5 0 0,14 1 0,0-1 0,28-2 0,-31 0 0,866-3-564,-504 5 548,-367-1 86,0-2 0,-1 0 0,1 0 0,0-2 0,-1 0 1,0-1-1,0 0 0,22-12 0,-6 0-87,0-1 0,47-38 0,18-11 17,23-20 0,53-41-1365,-150 113-5461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5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693 982 24575,'58'69'0,"-43"-49"0,1-1 0,32 29 0,-17-21 0,2-2 0,0-1 0,41 21 0,-24-18 0,80 29 0,-109-48 0,1-1 0,-1-1 0,1-1 0,42 4 0,-62-9 0,1 0 0,-1-1 0,0 1 0,1-1 0,-1 1 0,0-1 0,1 0 0,-1 0 0,0 0 0,0 0 0,0-1 0,0 1 0,0 0 0,0-1 0,0 0 0,0 1 0,-1-1 0,1 0 0,0 0 0,-1 0 0,0 0 0,1 0 0,-1 0 0,0 0 0,0 0 0,0-1 0,-1 1 0,1 0 0,0-1 0,-1 1 0,1 0 0,-1-5 0,2-10 0,-1-1 0,0 1 0,-3-28 0,0 22 0,1-38 0,0 11 0,-7-60 0,5 92 0,-1 1 0,0 0 0,-1 1 0,-1-1 0,0 1 0,-1 0 0,-12-19 0,-21-23 0,-2 2 0,-65-65 0,14 16 0,68 79 0,-2 0 0,-1 2 0,-36-26 0,-26-21 0,48 37-154,-1 3 0,-2 1-1,-95-48 1,96 59 137,-86-24 0,87 30 15,23 6 18,-4-1 89,-1 1 0,0 1 1,0 0-1,0 2 0,-38-1 0,55 5-104,1 0 0,0 0-1,0 0 1,0 1 0,0 0 0,0 1-1,0 0 1,-13 5 0,18-6-1,-1 1 0,1 0 0,-1 0 0,1 1 0,0-1 0,0 0 0,0 1 0,0-1 0,0 1 0,1 0 0,-1-1 0,1 1-1,0 0 1,-1 0 0,1 0 0,1 0 0,-1 0 0,0 0 0,1 0 0,-1 1 0,1-1 0,0 5 0,2 234 0,1-91 0,-3-144-3,-1 24-65,1 0 0,1 0 0,1-1 0,2 1 0,2 0 0,0-1 0,13 33 0,1-16 68,3-1 0,45 69 0,71 78 0,-69-100 0,-16-26-436,2-2-1,66 58 1,-43-55 191,3-3-1,147 87 1,-30-48 1887,-84-48-692,-43-25-950,-148-59 0,35 15 0,-72-35 0,85 35 0,0 0 0,0 2 0,-1 1 0,-1 1 0,-42-6 0,-120-37 0,-15 9 0,164 37 0,23 4 0,0-1 0,1-1 0,-36-12 0,37 10 34,-1 1-1,1 1 1,-35-4-1,-34-8-1532,70 11-5327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5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1167 24575,'1'80'0,"1"-34"0,-2 0 0,-2 0 0,-10 56 0,-3-29 0,3 1 0,3 1 0,3 0 0,7 129 0,-1-201 0,1 0 0,-1 0 0,1-1 0,0 1 0,0 0 0,0-1 0,1 1 0,-1 0 0,0-1 0,1 0 0,0 1 0,0-1 0,-1 0 0,1 0 0,0 0 0,1 0 0,-1 0 0,0 0 0,1-1 0,-1 1 0,1-1 0,-1 0 0,1 1 0,0-1 0,-1 0 0,1-1 0,0 1 0,0 0 0,0-1 0,4 1 0,13 0 0,0 0 0,-1-1 0,33-4 0,-16 2 0,-25 1-19,0-1 0,0 0-1,0-1 1,0 1 0,-1-2-1,1 0 1,-1 0 0,0-1-1,0 0 1,0-1 0,15-12-1,10-10-257,52-54 0,-27 23 340,71-64-63,113-141 0,-201 215 0,82-107 0,-18-7 0,106-214 0,-41-44 0,-160 382-25,-2-1-1,8-64 1,-18 100 60,1 1-1,-1 0 1,0-1-1,0 1 1,0 0 0,0 0-1,-1-1 1,1 1-1,-1 0 1,0 0-1,0 0 1,0-1-1,0 1 1,0 0 0,-1 0-1,1 1 1,-1-1-1,0 0 1,-4-4-1,4 6-29,0-1-1,0 1 0,0-1 0,-1 1 0,1 0 0,-1 0 0,1 0 1,0 0-1,-1 1 0,0-1 0,1 1 0,-1-1 0,1 1 0,-1 0 1,0 0-1,1 0 0,-1 0 0,1 1 0,-1-1 0,1 1 1,-1-1-1,1 1 0,-1 0 0,1 0 0,-5 2 0,0 3-4,-1-1 0,1 2 0,0-1 0,1 1 0,-1 0 0,2 0 0,-1 0 0,1 1 0,0 0 0,0 0 0,1 1 0,-4 8 0,-14 23 0,-9 17 0,2 1 0,2 2 0,4 1 0,-23 87 0,-8 36 0,48-150 0,0-1 0,0 51 0,2-24 0,0-38-1365,-1-5-5461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24575,'0'20'0,"1"0"0,0-1 0,2 1 0,0-1 0,11 35 0,-13-50 0,1 1 0,-1 0 0,1 0 0,1-1 0,-1 1 0,1-1 0,-1 0 0,1 0 0,1 0 0,-1 0 0,0 0 0,1-1 0,0 1 0,0-1 0,0 0 0,0 0 0,0-1 0,1 1 0,-1-1 0,1 0 0,0 0 0,0 0 0,-1-1 0,1 0 0,0 0 0,0 0 0,9 0 0,-12-1 5,0 0 0,0 0 0,0 0-1,0 0 1,0-1 0,0 1 0,0-1 0,0 1-1,0-1 1,0 0 0,-1 0 0,1 0 0,0 0-1,0 0 1,-1 0 0,1 0 0,-1 0-1,1-1 1,-1 1 0,0-1 0,1 1 0,-1-1-1,0 1 1,1-3 0,0-1-191,1 0 1,-2 0-1,1 0 0,0-1 1,-1 1-1,0 0 1,0-9-1,0-9-6640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6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455 140 24575,'-26'0'0,"-1"1"0,1 1 0,0 1 0,-47 12 0,60-11 0,1 1 0,1 0 0,-1 0 0,1 1 0,-1 0 0,2 1 0,-1 1 0,1 0 0,0 0 0,1 1 0,0 0 0,-8 11 0,4-4 0,1 1 0,1 1 0,1 0 0,0 1 0,-10 29 0,5-3 0,-11 63 0,20-63 0,1-1 0,3 1 0,5 64 0,-1-19 0,-1-79 0,0 0 0,0-1 0,1 1 0,1-1 0,-1 1 0,2-1 0,0 0 0,0 0 0,0 0 0,2-1 0,-1 1 0,1-1 0,0 0 0,1-1 0,0 0 0,15 14 0,9 5 0,2-2 0,0-1 0,40 21 0,-63-39 0,52 27-295,2-3-1,1-4 1,84 25-1,-133-47 337,174 49-41,-134-38 0,93 11 0,-28-7 0,-62-10 0,88 3 0,15 0 0,-4 0-238,-100-10 90,67 11 1,-69-6 187,0-2 0,0-2 1,101-8-1,-139 1 174,0 0 1,0-1-1,0-1 0,0-1 1,25-14-1,8-1-13,-44 19-200,-1 0-1,1-1 1,-1 0-1,0 1 1,0-2-1,-1 1 1,1-1-1,-1 0 1,0 0-1,-1 0 0,1-1 1,-1 0-1,0 0 1,0 0-1,-1 0 1,1 0-1,-2-1 1,1 0-1,-1 1 1,0-1-1,2-11 1,1-11 2,-2-1 1,-2 0-1,-3-57 1,0 34-3,2 43-1,-1 1 0,-1-1 0,1 0 0,-2 0 0,1 1 0,-1 0 0,-1-1 0,-5-9 0,-44-69 0,19 36 0,1 1 0,-54-60 0,28 36 0,42 55 0,0 0 0,-1 2 0,0 0 0,-2 1 0,0 1 0,-1 1 0,0 1 0,-40-19 0,12 10 0,-2 2 0,0 3 0,-1 1 0,-1 3 0,0 3 0,-88-9 0,68 8 0,48 7 0,-50-3 0,97 9 0,1-1 0,-1 0 0,0-2 0,0-1 0,0-1 0,0 0 0,-1-2 0,25-9 0,-26 5 0,0-1 0,-1 0 0,0-2 0,0 0 0,20-20 0,-31 27 0,-1-1 0,0-1 0,-1 1 0,0-1 0,0 0 0,0-1 0,-1 1 0,0-1 0,-1 0 0,0 0 0,-1-1 0,1 1 0,-2-1 0,3-11 0,-5 20 0,1-1 0,-1 1 0,0-1 0,0 1 0,1-1 0,-1 1 0,0-1 0,0 1 0,0-1 0,-1 1 0,1 0 0,0-1 0,0 1 0,-1-1 0,1 1 0,-1 0 0,0-1 0,1 1 0,-1 0 0,0-1 0,1 1 0,-1 0 0,-2-2 0,2 3 0,-1-1 0,1 1 0,0 0 0,-1 0 0,1 0 0,0 0 0,-1 0 0,1 0 0,0 1 0,-1-1 0,1 0 0,0 1 0,0-1 0,-1 1 0,1-1 0,0 1 0,0 0 0,0-1 0,0 1 0,-1 1 0,-9 6 0,1 0 0,1 1 0,-17 19 0,6-4 0,3-5 0,1 1 0,1 1 0,0 0 0,2 1 0,-17 37 0,28-53 0,-66 186 0,60-162 0,1 1 0,2 0 0,1 0 0,-1 46 0,5-60 0,1 0 0,0 0 0,6 30 0,-5-40 0,1 0 0,-1 0 0,1 0 0,0-1 0,1 1 0,0-1 0,0 0 0,0 0 0,1 0 0,0 0 0,7 5 0,-7-5 0,1 1 0,-1 0 0,0-1 0,-1 2 0,0-1 0,0 0 0,0 1 0,-1 0 0,0 0 0,-1 0 0,1 0 0,-2 0 0,1 0 0,0 14 0,-1 9 0,-1 0 0,-6 49 0,5-72 0,-1-1 0,0 0 0,0 0 0,0 0 0,-1-1 0,0 1 0,-1 0 0,1-1 0,-6 7 0,-44 53 0,24-33 0,-147 163 0,-149 170 0,310-349-1365,1-1-5461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6:18:38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1141 0 24575,'1'48'0,"-3"247"0,0-285 0,0 1 0,-1-1 0,0 0 0,-1 0 0,0 0 0,-1 0 0,-10 17 0,-8 17 0,-58 112 0,34-43-110,-3 3-246,-44 155 1,51-113 355,30-113 0,2 1 0,-7 69 0,18-110 0,-4 32 236,4 57 1,-2 12 111,2-103-348,0-1 0,0 0 0,0 1 0,-1-1 0,1 0 0,-1 1 0,1-1 0,-1 0 0,0 0 0,0 0 0,0 1 0,0-1 0,0 0 0,-1 0 0,1-1 0,-1 1 0,1 0 0,-1 0 0,-3 2 0,3-3 0,0 0 0,0 0 0,0-1 0,0 1 0,0-1 0,0 1 0,-1-1 0,1 0 0,0 0 0,0 0 0,0 0 0,-1 0 0,1 0 0,0-1 0,0 1 0,-5-2 0,-7-4 0,0 0 0,0-2 0,0 1 0,-22-17 0,21 13 0,-2 1 0,0 0 0,-1 2 0,0 0 0,0 1 0,0 0 0,-1 2 0,-28-5 0,44 10 0,0-1 0,1 1 0,-1-1 0,1 1 0,-1-1 0,1 0 0,-1 0 0,1 0 0,-1 0 0,1 0 0,0-1 0,0 1 0,0-1 0,0 0 0,0 1 0,0-1 0,0 0 0,0 0 0,1 0 0,-1 0 0,1-1 0,-1 1 0,1 0 0,0 0 0,0-1 0,0 1 0,0-1 0,0 1 0,1-1 0,-1 0 0,1 1 0,0-1 0,0 1 0,0-1 0,0 0 0,0 1 0,0-1 0,1 0 0,-1 1 0,1-1 0,1-2 0,3-13 0,2-1 0,0 2 0,1-1 0,17-26 0,-12 19 0,73-115 0,-55 72 0,42-136 0,-28 98 0,-99 166 0,-3 18 0,-79 149 0,111-183 0,-60 117-378,-80 215 0,154-349 430,-50 145-208,54-145 322,0 0-1,2 0 1,2 0 0,-2 45-1,5-51-145,-1-11-18,1-1 1,0 1-1,1-1 0,0 1 1,3 12-1,-3-20-2,0 1 0,0-1 0,0 0 0,0 0 0,0 1 0,1-1-1,-1 0 1,1 0 0,-1 0 0,1 0 0,0-1 0,0 1 0,-1 0 0,1-1 0,0 1 0,1-1 0,-1 0 0,0 1 0,0-1 0,1 0 0,-1-1 0,0 1-1,1 0 1,-1-1 0,3 1 0,14 1 0,0-1 0,0-1 0,-1 0 0,1-2 0,0 0 0,18-5 0,-28 5 0,-7 2 0,0-1 0,0 1 0,0 0 0,0 0 0,0 0 0,0 0 0,0 0 0,0 0 0,0 0 0,0 1 0,0-1 0,0 1 0,0-1 0,0 1 0,0 0 0,0 0 0,-1 0 0,1 0 0,0 0 0,-1 0 0,1 0 0,-1 1 0,1-1 0,-1 1 0,1-1 0,-1 1 0,0-1 0,0 1 0,0 0 0,0 0 0,0-1 0,0 1 0,0 0 0,-1 0 0,1 0 0,-1 0 0,1 0 0,-1 4 0,2 9 0,-1 0 0,0 0 0,-1 0 0,-4 21 0,2-9 0,-1 337 0,4-222 0,-1-134 0,1 0 0,0 1 0,1-1 0,0 0 0,0 0 0,1 1 0,0-2 0,0 1 0,1 0 0,0-1 0,0 1 0,1-1 0,0 0 0,0-1 0,0 1 0,1-1 0,0 0 0,0-1 0,1 1 0,0-1 0,10 6 0,4 1 0,1 0 0,0-1 0,1-2 0,0 0 0,1-1 0,25 4 0,-48-11 0,-1-1 0,0 1 0,0 0 0,0-1 0,0 1 0,0-1 0,0 1 0,0-1 0,0 1 0,0-1 0,0 1 0,0-1 0,-1 1 0,1-1 0,0 1 0,0-1 0,0 1 0,-1-1 0,1 1 0,0-1 0,0 1 0,-1-1 0,1 0 0,0 1 0,-1-1 0,1 0 0,-1 1 0,1-1 0,-1 0 0,1 1 0,0-1 0,-1 0 0,1 0 0,-1 1 0,1-1 0,-1 0 0,0 0 0,-22 17 0,8-10 0,-1 0 0,0-1 0,0-1 0,-29 5 0,-34 12 0,37-9 0,33-11 0,0 1 0,0 0 0,0 1 0,0-1 0,0 2 0,-12 7 0,-22 14 0,34-21 0,0 0 0,0 0 0,0 1 0,0 1 0,-12 11 0,21-18 0,-1 1 0,1-1 0,-1 1 0,1-1 0,-1 1 0,1-1 0,-1 1 0,1-1 0,0 1 0,-1-1 0,1 1 0,0 0 0,0-1 0,-1 1 0,1-1 0,0 1 0,0 0 0,0-1 0,0 1 0,0 0 0,0-1 0,0 1 0,0 0 0,0-1 0,0 1 0,0 0 0,0-1 0,0 1 0,0 0 0,1-1 0,-1 1 0,1 0 0,20 9 0,35-5 0,-53-5 0,36-2 0,-1-1 0,0-3 0,-1 0 0,0-3 0,0-1 0,37-15 0,21 1 0,-71 19 0,1-1 0,33-12 0,-21 5 0,1 1 0,46-6 0,-40 9 0,54-19 0,-55 15 0,1 2 0,48-6 0,-4 1 0,-13 1 0,2 3 0,-1 3 0,91 2 0,-115 7 0,81-9 0,-107 5 0,0-2 0,0 0 0,0-2 0,47-20 0,-55 20-1365,-2 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021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92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264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27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8732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5270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9802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293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757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18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024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250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812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139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619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619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822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580AFE3-2FB9-4F42-843C-824833852EA1}" type="datetimeFigureOut">
              <a:rPr lang="es-AR" smtClean="0"/>
              <a:t>2/8/2023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6B20EEA-B2BD-423C-B6B5-1EF67C5B1E4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520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50" Type="http://schemas.openxmlformats.org/officeDocument/2006/relationships/image" Target="../media/image28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8" Type="http://schemas.openxmlformats.org/officeDocument/2006/relationships/image" Target="../media/image6.png"/><Relationship Id="rId51" Type="http://schemas.openxmlformats.org/officeDocument/2006/relationships/image" Target="../media/image29.svg"/><Relationship Id="rId3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9.svg"/><Relationship Id="rId7" Type="http://schemas.openxmlformats.org/officeDocument/2006/relationships/image" Target="../media/image35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34BD64DE-A3BF-601F-924D-FAFE22B3DA95}"/>
              </a:ext>
            </a:extLst>
          </p:cNvPr>
          <p:cNvGrpSpPr/>
          <p:nvPr/>
        </p:nvGrpSpPr>
        <p:grpSpPr>
          <a:xfrm>
            <a:off x="-5580529" y="1281032"/>
            <a:ext cx="6096000" cy="2413343"/>
            <a:chOff x="3471070" y="1585043"/>
            <a:chExt cx="6096000" cy="2413343"/>
          </a:xfrm>
        </p:grpSpPr>
        <p:sp>
          <p:nvSpPr>
            <p:cNvPr id="7" name="Rectángulo: esquinas superiores cortadas 6">
              <a:extLst>
                <a:ext uri="{FF2B5EF4-FFF2-40B4-BE49-F238E27FC236}">
                  <a16:creationId xmlns:a16="http://schemas.microsoft.com/office/drawing/2014/main" id="{4CDBA714-D457-754D-37B7-EC9549E63700}"/>
                </a:ext>
              </a:extLst>
            </p:cNvPr>
            <p:cNvSpPr/>
            <p:nvPr/>
          </p:nvSpPr>
          <p:spPr>
            <a:xfrm>
              <a:off x="5359401" y="1585043"/>
              <a:ext cx="482600" cy="245533"/>
            </a:xfrm>
            <a:prstGeom prst="snip2SameRect">
              <a:avLst/>
            </a:prstGeom>
            <a:solidFill>
              <a:srgbClr val="CDCDCD"/>
            </a:solidFill>
            <a:ln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D8926DBE-C763-D36B-7F23-62DDE7CDA5FD}"/>
                </a:ext>
              </a:extLst>
            </p:cNvPr>
            <p:cNvGrpSpPr/>
            <p:nvPr/>
          </p:nvGrpSpPr>
          <p:grpSpPr>
            <a:xfrm>
              <a:off x="3471070" y="1803846"/>
              <a:ext cx="6096000" cy="2194540"/>
              <a:chOff x="3471070" y="1803846"/>
              <a:chExt cx="6096000" cy="219454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48CE828-900B-16AF-CFD6-C715DA588B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1070" y="1803846"/>
                <a:ext cx="5239279" cy="1794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AF37BE5-FF01-4197-8312-5D81E04EFFF9}"/>
                  </a:ext>
                </a:extLst>
              </p:cNvPr>
              <p:cNvSpPr txBox="1"/>
              <p:nvPr/>
            </p:nvSpPr>
            <p:spPr>
              <a:xfrm>
                <a:off x="3471070" y="2859613"/>
                <a:ext cx="6096000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AR" sz="3200" b="1" i="0" u="none" strike="noStrike" dirty="0">
                    <a:solidFill>
                      <a:schemeClr val="bg1"/>
                    </a:solidFill>
                    <a:effectLst/>
                    <a:latin typeface="+mj-lt"/>
                  </a:rPr>
                  <a:t>UBAE</a:t>
                </a:r>
                <a:endParaRPr lang="es-AR" b="1" dirty="0">
                  <a:solidFill>
                    <a:schemeClr val="bg1"/>
                  </a:solidFill>
                  <a:effectLst/>
                  <a:latin typeface="+mj-lt"/>
                </a:endParaRPr>
              </a:p>
              <a:p>
                <a:br>
                  <a:rPr lang="es-AR" dirty="0"/>
                </a:br>
                <a:endParaRPr lang="es-A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B5C52C-00F8-14F6-DA3F-36A4D69E7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UBAE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8D7D6E-D971-450D-CFD0-0268C0D86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Algoritmo A* vs Algoritmo Genético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756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10000"/>
    </mc:Choice>
    <mc:Fallback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1.47161 0.0099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81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2F3844-57B5-D1BB-F19F-344D51141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MX" sz="5000" dirty="0"/>
              <a:t>ESTADOS RECORRIDOS</a:t>
            </a:r>
            <a:endParaRPr lang="es-AR" sz="5000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9011C6EE-6B70-DA85-5EAE-2F07E9AF9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32825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4535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Graphic spid="7" grpId="0" uiExpand="1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470CD-B263-EC7F-DFA5-3F6111E3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7000" b="1" dirty="0"/>
              <a:t>ALGORTIMO GENÉTICO</a:t>
            </a:r>
            <a:endParaRPr lang="es-AR" sz="7000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2F3844-57B5-D1BB-F19F-344D51141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MX" sz="5000" dirty="0"/>
              <a:t>COSTO CON 40 NODOS</a:t>
            </a:r>
            <a:endParaRPr lang="es-AR" sz="5000" dirty="0"/>
          </a:p>
        </p:txBody>
      </p:sp>
    </p:spTree>
    <p:extLst>
      <p:ext uri="{BB962C8B-B14F-4D97-AF65-F5344CB8AC3E}">
        <p14:creationId xmlns:p14="http://schemas.microsoft.com/office/powerpoint/2010/main" val="141698941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0E45C122-9614-D25F-8199-FD97B2EAD87D}"/>
              </a:ext>
            </a:extLst>
          </p:cNvPr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68154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32043-465A-BA28-D05A-10F176C3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FINALES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32169-2887-190E-F3DE-012620F2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Ventajas, desventajas y posibles mejoras.</a:t>
            </a:r>
          </a:p>
        </p:txBody>
      </p:sp>
    </p:spTree>
    <p:extLst>
      <p:ext uri="{BB962C8B-B14F-4D97-AF65-F5344CB8AC3E}">
        <p14:creationId xmlns:p14="http://schemas.microsoft.com/office/powerpoint/2010/main" val="3580303703"/>
      </p:ext>
    </p:extLst>
  </p:cSld>
  <p:clrMapOvr>
    <a:masterClrMapping/>
  </p:clrMapOvr>
  <p:transition spd="slow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E447E-AC79-1EEE-0333-D0558B91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FINALES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95F8D-00B0-8570-242D-74CAAEBAA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Minimizar uso</a:t>
            </a:r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86AD6C-CF22-201F-6759-B11A952DEF8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s-MX" dirty="0"/>
              <a:t>Usando el proyecto para ciudades pequeñas.</a:t>
            </a:r>
          </a:p>
          <a:p>
            <a:endParaRPr lang="es-MX" dirty="0"/>
          </a:p>
          <a:p>
            <a:r>
              <a:rPr lang="es-MX" dirty="0"/>
              <a:t>Solo utilizar algoritmo A*.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sz="2000" b="1" dirty="0">
                <a:solidFill>
                  <a:srgbClr val="00B050"/>
                </a:solidFill>
              </a:rPr>
              <a:t>TIEMPOS REDICIDOS</a:t>
            </a:r>
          </a:p>
          <a:p>
            <a:r>
              <a:rPr lang="es-MX" sz="2000" b="1" dirty="0">
                <a:solidFill>
                  <a:srgbClr val="FF0000"/>
                </a:solidFill>
              </a:rPr>
              <a:t>POCO ALCANCE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E19B60-F9F0-C3F5-446D-A64ACF311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Combinación</a:t>
            </a:r>
            <a:endParaRPr lang="es-AR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A77E3D0-4CB6-E4D1-CA25-EBB8A78EF25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s-MX" dirty="0"/>
              <a:t>Obtener una aproximación con el algoritmo genético.</a:t>
            </a:r>
          </a:p>
          <a:p>
            <a:endParaRPr lang="es-MX" dirty="0"/>
          </a:p>
          <a:p>
            <a:r>
              <a:rPr lang="es-MX" dirty="0"/>
              <a:t>Completar con A*.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sz="2000" b="1" dirty="0">
                <a:solidFill>
                  <a:srgbClr val="00B050"/>
                </a:solidFill>
              </a:rPr>
              <a:t>AUMENTA EL ALCANCE</a:t>
            </a:r>
          </a:p>
          <a:p>
            <a:r>
              <a:rPr lang="es-MX" sz="2000" b="1" dirty="0">
                <a:solidFill>
                  <a:srgbClr val="FF0000"/>
                </a:solidFill>
              </a:rPr>
              <a:t>MAYOR COMPLEJIDAD</a:t>
            </a:r>
            <a:endParaRPr lang="es-AR" sz="2000" b="1" dirty="0">
              <a:solidFill>
                <a:srgbClr val="FF0000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A4D7DC2-A823-EA08-6A1D-6EF641D20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Analizar el entorno</a:t>
            </a:r>
            <a:endParaRPr lang="es-AR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7B64F35-9347-7D01-6D94-FAC98CC318F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s-MX" dirty="0"/>
              <a:t>Ajustar los parámetros del algoritmo genético.</a:t>
            </a:r>
          </a:p>
          <a:p>
            <a:endParaRPr lang="es-MX" dirty="0"/>
          </a:p>
          <a:p>
            <a:r>
              <a:rPr lang="es-MX" dirty="0"/>
              <a:t>Analizar entorno para más detalles.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sz="2000" b="1" dirty="0">
                <a:solidFill>
                  <a:srgbClr val="00B050"/>
                </a:solidFill>
              </a:rPr>
              <a:t>SUPER EFECTIVO</a:t>
            </a:r>
          </a:p>
          <a:p>
            <a:r>
              <a:rPr lang="es-MX" sz="2000" b="1" dirty="0">
                <a:solidFill>
                  <a:srgbClr val="FF0000"/>
                </a:solidFill>
              </a:rPr>
              <a:t>ANÁLISIS EXHAUSTIVO</a:t>
            </a:r>
          </a:p>
        </p:txBody>
      </p:sp>
    </p:spTree>
    <p:extLst>
      <p:ext uri="{BB962C8B-B14F-4D97-AF65-F5344CB8AC3E}">
        <p14:creationId xmlns:p14="http://schemas.microsoft.com/office/powerpoint/2010/main" val="13581324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32043-465A-BA28-D05A-10F176C3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ANALIZAR EL ENTORNO	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32169-2887-190E-F3DE-012620F2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Ejemplos.</a:t>
            </a:r>
          </a:p>
        </p:txBody>
      </p:sp>
    </p:spTree>
    <p:extLst>
      <p:ext uri="{BB962C8B-B14F-4D97-AF65-F5344CB8AC3E}">
        <p14:creationId xmlns:p14="http://schemas.microsoft.com/office/powerpoint/2010/main" val="423447690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upo 141">
            <a:extLst>
              <a:ext uri="{FF2B5EF4-FFF2-40B4-BE49-F238E27FC236}">
                <a16:creationId xmlns:a16="http://schemas.microsoft.com/office/drawing/2014/main" id="{0F837C97-8C52-3382-358B-976F1D8AC557}"/>
              </a:ext>
            </a:extLst>
          </p:cNvPr>
          <p:cNvGrpSpPr/>
          <p:nvPr/>
        </p:nvGrpSpPr>
        <p:grpSpPr>
          <a:xfrm>
            <a:off x="573740" y="117454"/>
            <a:ext cx="11321595" cy="6478079"/>
            <a:chOff x="573740" y="117454"/>
            <a:chExt cx="11321595" cy="6478079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3D848FB-9D5F-4A83-DC30-D5669D6D4C59}"/>
                </a:ext>
              </a:extLst>
            </p:cNvPr>
            <p:cNvSpPr/>
            <p:nvPr/>
          </p:nvSpPr>
          <p:spPr>
            <a:xfrm>
              <a:off x="573740" y="589479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>
                  <a:solidFill>
                    <a:schemeClr val="tx1"/>
                  </a:solidFill>
                </a:rPr>
                <a:t>A</a:t>
              </a:r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410414B-BC7E-298E-D4E1-8295F2AF81C6}"/>
                </a:ext>
              </a:extLst>
            </p:cNvPr>
            <p:cNvSpPr/>
            <p:nvPr/>
          </p:nvSpPr>
          <p:spPr>
            <a:xfrm>
              <a:off x="1113740" y="203619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75FA2FB-9642-758F-44BA-F515613E48BB}"/>
                </a:ext>
              </a:extLst>
            </p:cNvPr>
            <p:cNvSpPr/>
            <p:nvPr/>
          </p:nvSpPr>
          <p:spPr>
            <a:xfrm>
              <a:off x="2322100" y="366330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86F1683-77C2-4D29-CE0B-AA9F6127905D}"/>
                </a:ext>
              </a:extLst>
            </p:cNvPr>
            <p:cNvSpPr/>
            <p:nvPr/>
          </p:nvSpPr>
          <p:spPr>
            <a:xfrm>
              <a:off x="1566206" y="397717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3F4C2BCF-7CFD-09BC-B360-6F76ACEE0E3C}"/>
                </a:ext>
              </a:extLst>
            </p:cNvPr>
            <p:cNvSpPr/>
            <p:nvPr/>
          </p:nvSpPr>
          <p:spPr>
            <a:xfrm>
              <a:off x="2374401" y="239619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BDD1EB55-807D-6C3A-9875-2F169A76B862}"/>
                </a:ext>
              </a:extLst>
            </p:cNvPr>
            <p:cNvSpPr/>
            <p:nvPr/>
          </p:nvSpPr>
          <p:spPr>
            <a:xfrm>
              <a:off x="1833740" y="182863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8B7A610B-59C6-5D81-4072-A2C7CAEB0B97}"/>
                </a:ext>
              </a:extLst>
            </p:cNvPr>
            <p:cNvSpPr/>
            <p:nvPr/>
          </p:nvSpPr>
          <p:spPr>
            <a:xfrm>
              <a:off x="11485819" y="361188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214F9AEB-E9CE-91EA-3661-B3A1286E1FEB}"/>
                </a:ext>
              </a:extLst>
            </p:cNvPr>
            <p:cNvSpPr/>
            <p:nvPr/>
          </p:nvSpPr>
          <p:spPr>
            <a:xfrm>
              <a:off x="5494811" y="265725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B5C4E6D-5E80-B278-353D-FD95B664920A}"/>
                </a:ext>
              </a:extLst>
            </p:cNvPr>
            <p:cNvSpPr/>
            <p:nvPr/>
          </p:nvSpPr>
          <p:spPr>
            <a:xfrm>
              <a:off x="1473740" y="3429000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3F4EED26-C8BD-62FE-0EF4-50A9E226F99E}"/>
                </a:ext>
              </a:extLst>
            </p:cNvPr>
            <p:cNvSpPr/>
            <p:nvPr/>
          </p:nvSpPr>
          <p:spPr>
            <a:xfrm>
              <a:off x="1483740" y="263832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50E7171-0A57-69E1-E7A2-9CABA1457A86}"/>
                </a:ext>
              </a:extLst>
            </p:cNvPr>
            <p:cNvSpPr/>
            <p:nvPr/>
          </p:nvSpPr>
          <p:spPr>
            <a:xfrm>
              <a:off x="753740" y="396231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C788633F-39CA-F5D7-61A8-F5643CB2BE18}"/>
                </a:ext>
              </a:extLst>
            </p:cNvPr>
            <p:cNvSpPr/>
            <p:nvPr/>
          </p:nvSpPr>
          <p:spPr>
            <a:xfrm>
              <a:off x="11170813" y="545166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4CAAF642-2D47-91E3-4C97-4191094E7DFD}"/>
                </a:ext>
              </a:extLst>
            </p:cNvPr>
            <p:cNvSpPr/>
            <p:nvPr/>
          </p:nvSpPr>
          <p:spPr>
            <a:xfrm>
              <a:off x="11174674" y="282988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8388A42F-AFF2-8725-6FAC-76B81C119382}"/>
                </a:ext>
              </a:extLst>
            </p:cNvPr>
            <p:cNvSpPr/>
            <p:nvPr/>
          </p:nvSpPr>
          <p:spPr>
            <a:xfrm>
              <a:off x="9575154" y="62246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746632AB-EBF8-1675-7152-8BA54208ED94}"/>
                </a:ext>
              </a:extLst>
            </p:cNvPr>
            <p:cNvSpPr/>
            <p:nvPr/>
          </p:nvSpPr>
          <p:spPr>
            <a:xfrm>
              <a:off x="773079" y="294839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4186926D-9814-9E65-DFF1-0F6632465FF7}"/>
                </a:ext>
              </a:extLst>
            </p:cNvPr>
            <p:cNvSpPr/>
            <p:nvPr/>
          </p:nvSpPr>
          <p:spPr>
            <a:xfrm>
              <a:off x="2014401" y="299832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5D995312-BA85-98AE-6F8A-4A31FAC50E72}"/>
                </a:ext>
              </a:extLst>
            </p:cNvPr>
            <p:cNvSpPr/>
            <p:nvPr/>
          </p:nvSpPr>
          <p:spPr>
            <a:xfrm>
              <a:off x="11396797" y="437693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07B5E45-547E-08C0-6545-8C1229C41918}"/>
                </a:ext>
              </a:extLst>
            </p:cNvPr>
            <p:cNvSpPr/>
            <p:nvPr/>
          </p:nvSpPr>
          <p:spPr>
            <a:xfrm>
              <a:off x="3209983" y="212094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26128A2F-B056-323D-67F7-280351EF73EF}"/>
                </a:ext>
              </a:extLst>
            </p:cNvPr>
            <p:cNvSpPr/>
            <p:nvPr/>
          </p:nvSpPr>
          <p:spPr>
            <a:xfrm>
              <a:off x="4418722" y="379954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30E140CE-F173-9218-CAB5-D5188B2DE698}"/>
                </a:ext>
              </a:extLst>
            </p:cNvPr>
            <p:cNvSpPr/>
            <p:nvPr/>
          </p:nvSpPr>
          <p:spPr>
            <a:xfrm>
              <a:off x="3472827" y="425645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CD26D812-3C15-1EC5-1573-9EF15E5CA5D0}"/>
                </a:ext>
              </a:extLst>
            </p:cNvPr>
            <p:cNvSpPr/>
            <p:nvPr/>
          </p:nvSpPr>
          <p:spPr>
            <a:xfrm>
              <a:off x="4470644" y="248094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A22C74E-6866-56DE-B058-E4DB5F04A1CC}"/>
                </a:ext>
              </a:extLst>
            </p:cNvPr>
            <p:cNvSpPr/>
            <p:nvPr/>
          </p:nvSpPr>
          <p:spPr>
            <a:xfrm>
              <a:off x="4005794" y="1362986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31ECF4CB-B2FA-C2B7-7427-606B9490A890}"/>
                </a:ext>
              </a:extLst>
            </p:cNvPr>
            <p:cNvSpPr/>
            <p:nvPr/>
          </p:nvSpPr>
          <p:spPr>
            <a:xfrm>
              <a:off x="3569983" y="3513750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7910D054-8ADD-1965-6EF0-0D3A1FC3C1C3}"/>
                </a:ext>
              </a:extLst>
            </p:cNvPr>
            <p:cNvSpPr/>
            <p:nvPr/>
          </p:nvSpPr>
          <p:spPr>
            <a:xfrm>
              <a:off x="3579983" y="272307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85E342D5-6E13-E19A-7B19-20F42C72EC8E}"/>
                </a:ext>
              </a:extLst>
            </p:cNvPr>
            <p:cNvSpPr/>
            <p:nvPr/>
          </p:nvSpPr>
          <p:spPr>
            <a:xfrm>
              <a:off x="2987141" y="378231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F9D1C38F-511E-6C5E-6558-846115D5D615}"/>
                </a:ext>
              </a:extLst>
            </p:cNvPr>
            <p:cNvSpPr/>
            <p:nvPr/>
          </p:nvSpPr>
          <p:spPr>
            <a:xfrm>
              <a:off x="2869322" y="303314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65EB691-BF25-D73A-4F34-FD3BBA169CDF}"/>
                </a:ext>
              </a:extLst>
            </p:cNvPr>
            <p:cNvSpPr/>
            <p:nvPr/>
          </p:nvSpPr>
          <p:spPr>
            <a:xfrm>
              <a:off x="4110644" y="308307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DA71CCA3-FD10-07E2-67E7-B327DE66805A}"/>
                </a:ext>
              </a:extLst>
            </p:cNvPr>
            <p:cNvSpPr/>
            <p:nvPr/>
          </p:nvSpPr>
          <p:spPr>
            <a:xfrm>
              <a:off x="1497142" y="455693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6B48A4D2-8661-2359-ECED-44CAD5A938AD}"/>
                </a:ext>
              </a:extLst>
            </p:cNvPr>
            <p:cNvSpPr/>
            <p:nvPr/>
          </p:nvSpPr>
          <p:spPr>
            <a:xfrm>
              <a:off x="2808225" y="623553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30E35760-F85B-9C5F-F284-1C681B1E37CE}"/>
                </a:ext>
              </a:extLst>
            </p:cNvPr>
            <p:cNvSpPr/>
            <p:nvPr/>
          </p:nvSpPr>
          <p:spPr>
            <a:xfrm>
              <a:off x="3878544" y="4753866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EE80A833-B5B5-6C0D-7E4C-39F23E3CA9D1}"/>
                </a:ext>
              </a:extLst>
            </p:cNvPr>
            <p:cNvSpPr/>
            <p:nvPr/>
          </p:nvSpPr>
          <p:spPr>
            <a:xfrm>
              <a:off x="2860147" y="491693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8A14CD56-4E69-6865-B483-4C20D061781E}"/>
                </a:ext>
              </a:extLst>
            </p:cNvPr>
            <p:cNvSpPr/>
            <p:nvPr/>
          </p:nvSpPr>
          <p:spPr>
            <a:xfrm>
              <a:off x="2355062" y="4379670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8F539FC9-BFBA-6BDB-15B9-9F60D6C0FA3C}"/>
                </a:ext>
              </a:extLst>
            </p:cNvPr>
            <p:cNvSpPr/>
            <p:nvPr/>
          </p:nvSpPr>
          <p:spPr>
            <a:xfrm>
              <a:off x="1959486" y="594974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6913DB2F-8A05-8A15-DF38-DD2424466999}"/>
                </a:ext>
              </a:extLst>
            </p:cNvPr>
            <p:cNvSpPr/>
            <p:nvPr/>
          </p:nvSpPr>
          <p:spPr>
            <a:xfrm>
              <a:off x="1969486" y="515906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8E79C904-2CA1-8D30-5796-87DFF4B35B17}"/>
                </a:ext>
              </a:extLst>
            </p:cNvPr>
            <p:cNvSpPr/>
            <p:nvPr/>
          </p:nvSpPr>
          <p:spPr>
            <a:xfrm>
              <a:off x="3472827" y="548229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7F6F41B9-18B7-5184-44F5-B8C42D49F358}"/>
                </a:ext>
              </a:extLst>
            </p:cNvPr>
            <p:cNvSpPr/>
            <p:nvPr/>
          </p:nvSpPr>
          <p:spPr>
            <a:xfrm>
              <a:off x="1258825" y="546913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8F3B640-E08E-491F-BA1B-CEE0FEAE1323}"/>
                </a:ext>
              </a:extLst>
            </p:cNvPr>
            <p:cNvSpPr/>
            <p:nvPr/>
          </p:nvSpPr>
          <p:spPr>
            <a:xfrm>
              <a:off x="2500147" y="551906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83D2B4A-5045-C4F1-EF3C-99F3518391C4}"/>
                </a:ext>
              </a:extLst>
            </p:cNvPr>
            <p:cNvSpPr/>
            <p:nvPr/>
          </p:nvSpPr>
          <p:spPr>
            <a:xfrm>
              <a:off x="5015339" y="347838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4EFC19ED-5999-67FA-2029-A83E39A95DD0}"/>
                </a:ext>
              </a:extLst>
            </p:cNvPr>
            <p:cNvSpPr/>
            <p:nvPr/>
          </p:nvSpPr>
          <p:spPr>
            <a:xfrm>
              <a:off x="6224078" y="515698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25548222-0F9B-F17F-CC5B-CEB723FC8821}"/>
                </a:ext>
              </a:extLst>
            </p:cNvPr>
            <p:cNvSpPr/>
            <p:nvPr/>
          </p:nvSpPr>
          <p:spPr>
            <a:xfrm>
              <a:off x="5467805" y="541937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53FBD727-482C-9D3E-1B1A-67B72EEBD4AD}"/>
                </a:ext>
              </a:extLst>
            </p:cNvPr>
            <p:cNvSpPr/>
            <p:nvPr/>
          </p:nvSpPr>
          <p:spPr>
            <a:xfrm>
              <a:off x="6276000" y="383838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18A4E61A-C08A-1EC0-E511-EA0C067D8415}"/>
                </a:ext>
              </a:extLst>
            </p:cNvPr>
            <p:cNvSpPr/>
            <p:nvPr/>
          </p:nvSpPr>
          <p:spPr>
            <a:xfrm>
              <a:off x="6179558" y="305480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56278757-DCE9-0185-5FA5-9ADDFF685B54}"/>
                </a:ext>
              </a:extLst>
            </p:cNvPr>
            <p:cNvSpPr/>
            <p:nvPr/>
          </p:nvSpPr>
          <p:spPr>
            <a:xfrm>
              <a:off x="5375339" y="4871196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428F4EAA-1E3F-09F1-8F54-B6F39136FC9C}"/>
                </a:ext>
              </a:extLst>
            </p:cNvPr>
            <p:cNvSpPr/>
            <p:nvPr/>
          </p:nvSpPr>
          <p:spPr>
            <a:xfrm>
              <a:off x="5512731" y="389690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38ED5DCD-DF32-60B3-D3F3-FDE35D8D4F2F}"/>
                </a:ext>
              </a:extLst>
            </p:cNvPr>
            <p:cNvSpPr/>
            <p:nvPr/>
          </p:nvSpPr>
          <p:spPr>
            <a:xfrm>
              <a:off x="4655339" y="540451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2CEE6183-1BD0-2BE9-F37C-C89F859EB522}"/>
                </a:ext>
              </a:extLst>
            </p:cNvPr>
            <p:cNvSpPr/>
            <p:nvPr/>
          </p:nvSpPr>
          <p:spPr>
            <a:xfrm>
              <a:off x="4674678" y="439058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17D2563C-F6BE-8EC4-2BED-40E29DFF4686}"/>
                </a:ext>
              </a:extLst>
            </p:cNvPr>
            <p:cNvSpPr/>
            <p:nvPr/>
          </p:nvSpPr>
          <p:spPr>
            <a:xfrm>
              <a:off x="5916000" y="444051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4DE95358-7DAF-6B25-C693-1E7425738E73}"/>
                </a:ext>
              </a:extLst>
            </p:cNvPr>
            <p:cNvSpPr/>
            <p:nvPr/>
          </p:nvSpPr>
          <p:spPr>
            <a:xfrm>
              <a:off x="10208333" y="56550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C796C4C-2526-EB65-6D17-833346EC2756}"/>
                </a:ext>
              </a:extLst>
            </p:cNvPr>
            <p:cNvSpPr/>
            <p:nvPr/>
          </p:nvSpPr>
          <p:spPr>
            <a:xfrm>
              <a:off x="11483413" y="201732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0F3431D-7F3D-A3CB-667A-34F131A441FD}"/>
                </a:ext>
              </a:extLst>
            </p:cNvPr>
            <p:cNvSpPr/>
            <p:nvPr/>
          </p:nvSpPr>
          <p:spPr>
            <a:xfrm>
              <a:off x="10727140" y="227971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E28259AB-6220-B10A-2445-1C0625FC60F9}"/>
                </a:ext>
              </a:extLst>
            </p:cNvPr>
            <p:cNvSpPr/>
            <p:nvPr/>
          </p:nvSpPr>
          <p:spPr>
            <a:xfrm>
              <a:off x="11535335" y="69872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>
                  <a:solidFill>
                    <a:schemeClr val="tx1"/>
                  </a:solidFill>
                </a:rPr>
                <a:t>B</a:t>
              </a:r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6F616DCD-991C-E23B-8311-18FCAFDC367D}"/>
                </a:ext>
              </a:extLst>
            </p:cNvPr>
            <p:cNvSpPr/>
            <p:nvPr/>
          </p:nvSpPr>
          <p:spPr>
            <a:xfrm>
              <a:off x="10994674" y="131170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ADD27EA7-6BFC-A79B-5A6C-927C84B9F048}"/>
                </a:ext>
              </a:extLst>
            </p:cNvPr>
            <p:cNvSpPr/>
            <p:nvPr/>
          </p:nvSpPr>
          <p:spPr>
            <a:xfrm>
              <a:off x="10240206" y="185305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449815CE-0C1E-2282-E020-DB6C0C04E0C2}"/>
                </a:ext>
              </a:extLst>
            </p:cNvPr>
            <p:cNvSpPr/>
            <p:nvPr/>
          </p:nvSpPr>
          <p:spPr>
            <a:xfrm>
              <a:off x="10264545" y="121398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013A58C-A848-C0F7-7E4C-5F23162C2131}"/>
                </a:ext>
              </a:extLst>
            </p:cNvPr>
            <p:cNvSpPr/>
            <p:nvPr/>
          </p:nvSpPr>
          <p:spPr>
            <a:xfrm>
              <a:off x="9544211" y="247549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01E5395F-8DCF-1B4E-0088-EDB2899C4771}"/>
                </a:ext>
              </a:extLst>
            </p:cNvPr>
            <p:cNvSpPr/>
            <p:nvPr/>
          </p:nvSpPr>
          <p:spPr>
            <a:xfrm>
              <a:off x="9408745" y="152246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1258BD34-4A61-C0FE-AECE-33AA9F630979}"/>
                </a:ext>
              </a:extLst>
            </p:cNvPr>
            <p:cNvSpPr/>
            <p:nvPr/>
          </p:nvSpPr>
          <p:spPr>
            <a:xfrm>
              <a:off x="11175335" y="130085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CEC0FA17-E238-A1F6-DC03-C17866D7CA81}"/>
                </a:ext>
              </a:extLst>
            </p:cNvPr>
            <p:cNvSpPr/>
            <p:nvPr/>
          </p:nvSpPr>
          <p:spPr>
            <a:xfrm>
              <a:off x="8933318" y="329838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8B0FB027-2B1C-0E2E-12EA-4B94C9F0F67E}"/>
                </a:ext>
              </a:extLst>
            </p:cNvPr>
            <p:cNvSpPr/>
            <p:nvPr/>
          </p:nvSpPr>
          <p:spPr>
            <a:xfrm>
              <a:off x="10666338" y="482927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609AD0C8-B130-484B-8315-3823E049D039}"/>
                </a:ext>
              </a:extLst>
            </p:cNvPr>
            <p:cNvSpPr/>
            <p:nvPr/>
          </p:nvSpPr>
          <p:spPr>
            <a:xfrm>
              <a:off x="9910065" y="509166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B0A6C8BE-7F48-3D64-39BA-2736B0F67596}"/>
                </a:ext>
              </a:extLst>
            </p:cNvPr>
            <p:cNvSpPr/>
            <p:nvPr/>
          </p:nvSpPr>
          <p:spPr>
            <a:xfrm>
              <a:off x="10718260" y="351067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FE81F3D5-ACA5-A5F4-3498-D4CD5F172456}"/>
                </a:ext>
              </a:extLst>
            </p:cNvPr>
            <p:cNvSpPr/>
            <p:nvPr/>
          </p:nvSpPr>
          <p:spPr>
            <a:xfrm>
              <a:off x="10177599" y="294312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3812C67F-4240-D2B8-A85E-199DE3768A86}"/>
                </a:ext>
              </a:extLst>
            </p:cNvPr>
            <p:cNvSpPr/>
            <p:nvPr/>
          </p:nvSpPr>
          <p:spPr>
            <a:xfrm>
              <a:off x="9817599" y="454348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D78E32EC-D223-7825-A00D-AB5B3568F191}"/>
                </a:ext>
              </a:extLst>
            </p:cNvPr>
            <p:cNvSpPr/>
            <p:nvPr/>
          </p:nvSpPr>
          <p:spPr>
            <a:xfrm>
              <a:off x="9827599" y="375280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3C8BB0B2-3F22-132F-E5FE-426331CB5D5F}"/>
                </a:ext>
              </a:extLst>
            </p:cNvPr>
            <p:cNvSpPr/>
            <p:nvPr/>
          </p:nvSpPr>
          <p:spPr>
            <a:xfrm>
              <a:off x="9097599" y="507680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B48AFF5E-5423-F5C5-D396-A8CCFCD24C14}"/>
                </a:ext>
              </a:extLst>
            </p:cNvPr>
            <p:cNvSpPr/>
            <p:nvPr/>
          </p:nvSpPr>
          <p:spPr>
            <a:xfrm>
              <a:off x="9116938" y="406287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9EBB7919-2C91-DC1C-5E5E-B9C81B92FF45}"/>
                </a:ext>
              </a:extLst>
            </p:cNvPr>
            <p:cNvSpPr/>
            <p:nvPr/>
          </p:nvSpPr>
          <p:spPr>
            <a:xfrm>
              <a:off x="10358260" y="411280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9F76B1B9-D27E-E47B-E083-FD9CDFB3533D}"/>
                </a:ext>
              </a:extLst>
            </p:cNvPr>
            <p:cNvSpPr/>
            <p:nvPr/>
          </p:nvSpPr>
          <p:spPr>
            <a:xfrm>
              <a:off x="7528152" y="58085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2EA60FF1-1A71-02CE-C0AD-992D6A53D9C8}"/>
                </a:ext>
              </a:extLst>
            </p:cNvPr>
            <p:cNvSpPr/>
            <p:nvPr/>
          </p:nvSpPr>
          <p:spPr>
            <a:xfrm>
              <a:off x="8770112" y="255614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D04B652D-BC71-D949-818A-99C5CC75B6EE}"/>
                </a:ext>
              </a:extLst>
            </p:cNvPr>
            <p:cNvSpPr/>
            <p:nvPr/>
          </p:nvSpPr>
          <p:spPr>
            <a:xfrm>
              <a:off x="7980618" y="2521840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0EE4B188-0286-D639-2B6A-32B608E41B76}"/>
                </a:ext>
              </a:extLst>
            </p:cNvPr>
            <p:cNvSpPr/>
            <p:nvPr/>
          </p:nvSpPr>
          <p:spPr>
            <a:xfrm>
              <a:off x="8859013" y="98246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3934EF3C-E11D-5549-3BDB-735251940B34}"/>
                </a:ext>
              </a:extLst>
            </p:cNvPr>
            <p:cNvSpPr/>
            <p:nvPr/>
          </p:nvSpPr>
          <p:spPr>
            <a:xfrm>
              <a:off x="8248152" y="37329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479FBF1-5062-609F-091E-36BF170FE5CD}"/>
                </a:ext>
              </a:extLst>
            </p:cNvPr>
            <p:cNvSpPr/>
            <p:nvPr/>
          </p:nvSpPr>
          <p:spPr>
            <a:xfrm>
              <a:off x="7888152" y="197366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EE15EDFE-2F15-D7B5-4B24-783169E8FC55}"/>
                </a:ext>
              </a:extLst>
            </p:cNvPr>
            <p:cNvSpPr/>
            <p:nvPr/>
          </p:nvSpPr>
          <p:spPr>
            <a:xfrm>
              <a:off x="7898152" y="1182986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247B132B-ACCC-C9D5-429E-CB53ABF0D208}"/>
                </a:ext>
              </a:extLst>
            </p:cNvPr>
            <p:cNvSpPr/>
            <p:nvPr/>
          </p:nvSpPr>
          <p:spPr>
            <a:xfrm>
              <a:off x="7007491" y="277870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CA55F27C-B54B-8060-C113-3AD55012993E}"/>
                </a:ext>
              </a:extLst>
            </p:cNvPr>
            <p:cNvSpPr/>
            <p:nvPr/>
          </p:nvSpPr>
          <p:spPr>
            <a:xfrm>
              <a:off x="7187491" y="149305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C0033F3E-E34A-3065-9F09-2815421B34D2}"/>
                </a:ext>
              </a:extLst>
            </p:cNvPr>
            <p:cNvSpPr/>
            <p:nvPr/>
          </p:nvSpPr>
          <p:spPr>
            <a:xfrm>
              <a:off x="8608813" y="170043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D1DB2B7D-66BF-0EB5-5E79-7393300A555E}"/>
                </a:ext>
              </a:extLst>
            </p:cNvPr>
            <p:cNvSpPr/>
            <p:nvPr/>
          </p:nvSpPr>
          <p:spPr>
            <a:xfrm>
              <a:off x="7152238" y="341480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16FDCC46-BDFC-8754-ACC5-4DB20CBA5396}"/>
                </a:ext>
              </a:extLst>
            </p:cNvPr>
            <p:cNvSpPr/>
            <p:nvPr/>
          </p:nvSpPr>
          <p:spPr>
            <a:xfrm>
              <a:off x="8360977" y="509340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2FF8CF2C-5D45-4680-EAAC-B526F4945640}"/>
                </a:ext>
              </a:extLst>
            </p:cNvPr>
            <p:cNvSpPr/>
            <p:nvPr/>
          </p:nvSpPr>
          <p:spPr>
            <a:xfrm>
              <a:off x="7604704" y="535578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2695BA86-6D62-816C-3D7E-DC862053EF30}"/>
                </a:ext>
              </a:extLst>
            </p:cNvPr>
            <p:cNvSpPr/>
            <p:nvPr/>
          </p:nvSpPr>
          <p:spPr>
            <a:xfrm>
              <a:off x="8412899" y="377480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BEC1C8B3-664C-4473-D5DE-D36115EBAF5B}"/>
                </a:ext>
              </a:extLst>
            </p:cNvPr>
            <p:cNvSpPr/>
            <p:nvPr/>
          </p:nvSpPr>
          <p:spPr>
            <a:xfrm>
              <a:off x="7872238" y="3207246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25D880C0-654C-997A-DC3B-041EAE59FC0C}"/>
                </a:ext>
              </a:extLst>
            </p:cNvPr>
            <p:cNvSpPr/>
            <p:nvPr/>
          </p:nvSpPr>
          <p:spPr>
            <a:xfrm>
              <a:off x="7512238" y="480761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092A03D5-9560-5151-2A6F-7D2CE1E75F62}"/>
                </a:ext>
              </a:extLst>
            </p:cNvPr>
            <p:cNvSpPr/>
            <p:nvPr/>
          </p:nvSpPr>
          <p:spPr>
            <a:xfrm>
              <a:off x="7522238" y="401693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B73F9AF6-65AD-DCB1-8145-48734FD68FA4}"/>
                </a:ext>
              </a:extLst>
            </p:cNvPr>
            <p:cNvSpPr/>
            <p:nvPr/>
          </p:nvSpPr>
          <p:spPr>
            <a:xfrm>
              <a:off x="6792238" y="534092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C9B2503B-BE9D-CDD7-DD18-F63A9B4B963F}"/>
                </a:ext>
              </a:extLst>
            </p:cNvPr>
            <p:cNvSpPr/>
            <p:nvPr/>
          </p:nvSpPr>
          <p:spPr>
            <a:xfrm>
              <a:off x="6811577" y="432700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05CFB71A-6CD2-F408-7FF9-7D2F78577323}"/>
                </a:ext>
              </a:extLst>
            </p:cNvPr>
            <p:cNvSpPr/>
            <p:nvPr/>
          </p:nvSpPr>
          <p:spPr>
            <a:xfrm>
              <a:off x="8052899" y="437693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6F87472B-85EC-35AB-10B7-AEC8A1399977}"/>
                </a:ext>
              </a:extLst>
            </p:cNvPr>
            <p:cNvSpPr/>
            <p:nvPr/>
          </p:nvSpPr>
          <p:spPr>
            <a:xfrm>
              <a:off x="5211830" y="200336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6E592114-9F3E-3617-7178-4989C78697E9}"/>
                </a:ext>
              </a:extLst>
            </p:cNvPr>
            <p:cNvSpPr/>
            <p:nvPr/>
          </p:nvSpPr>
          <p:spPr>
            <a:xfrm>
              <a:off x="6513035" y="216916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2994639D-8746-01C1-89EC-74AEE59C6725}"/>
                </a:ext>
              </a:extLst>
            </p:cNvPr>
            <p:cNvSpPr/>
            <p:nvPr/>
          </p:nvSpPr>
          <p:spPr>
            <a:xfrm>
              <a:off x="5802374" y="177760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DD95C65A-9A5E-FF8F-B067-490D2653E5BA}"/>
                </a:ext>
              </a:extLst>
            </p:cNvPr>
            <p:cNvSpPr/>
            <p:nvPr/>
          </p:nvSpPr>
          <p:spPr>
            <a:xfrm>
              <a:off x="6472491" y="560336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BB1D6658-A29A-75EA-CF35-3D379CCC39EF}"/>
                </a:ext>
              </a:extLst>
            </p:cNvPr>
            <p:cNvSpPr/>
            <p:nvPr/>
          </p:nvSpPr>
          <p:spPr>
            <a:xfrm>
              <a:off x="5923363" y="13857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D377741C-0041-CD1B-92D6-E2AA520F84EA}"/>
                </a:ext>
              </a:extLst>
            </p:cNvPr>
            <p:cNvSpPr/>
            <p:nvPr/>
          </p:nvSpPr>
          <p:spPr>
            <a:xfrm>
              <a:off x="5107805" y="1393989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33E7C4C0-2CA3-A4BA-76BB-B7DF9583AE4A}"/>
                </a:ext>
              </a:extLst>
            </p:cNvPr>
            <p:cNvSpPr/>
            <p:nvPr/>
          </p:nvSpPr>
          <p:spPr>
            <a:xfrm>
              <a:off x="5581830" y="80246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D6C8FC11-058D-0B53-2E96-6E341D1FEE00}"/>
                </a:ext>
              </a:extLst>
            </p:cNvPr>
            <p:cNvSpPr/>
            <p:nvPr/>
          </p:nvSpPr>
          <p:spPr>
            <a:xfrm>
              <a:off x="4709001" y="187296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21EE2C83-331C-2506-2513-CA0EF1DCAB15}"/>
                </a:ext>
              </a:extLst>
            </p:cNvPr>
            <p:cNvSpPr/>
            <p:nvPr/>
          </p:nvSpPr>
          <p:spPr>
            <a:xfrm>
              <a:off x="4497308" y="39276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95C6F6C8-8750-A408-3CA9-FEF79E15249F}"/>
                </a:ext>
              </a:extLst>
            </p:cNvPr>
            <p:cNvSpPr/>
            <p:nvPr/>
          </p:nvSpPr>
          <p:spPr>
            <a:xfrm>
              <a:off x="6451577" y="125319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3FCA79E3-414A-DE5D-5589-12FB304D5A83}"/>
                </a:ext>
              </a:extLst>
            </p:cNvPr>
            <p:cNvSpPr/>
            <p:nvPr/>
          </p:nvSpPr>
          <p:spPr>
            <a:xfrm>
              <a:off x="2367301" y="32501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438F1DCC-C4FA-F6E5-7737-D4A467D87F07}"/>
                </a:ext>
              </a:extLst>
            </p:cNvPr>
            <p:cNvSpPr/>
            <p:nvPr/>
          </p:nvSpPr>
          <p:spPr>
            <a:xfrm>
              <a:off x="3627962" y="68501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CB4221A8-A484-59F0-607D-E6FEF78CEA69}"/>
                </a:ext>
              </a:extLst>
            </p:cNvPr>
            <p:cNvSpPr/>
            <p:nvPr/>
          </p:nvSpPr>
          <p:spPr>
            <a:xfrm>
              <a:off x="3087301" y="117454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0B6E6C2F-ADD0-7D57-8A66-C8FBC60B7DA5}"/>
                </a:ext>
              </a:extLst>
            </p:cNvPr>
            <p:cNvSpPr/>
            <p:nvPr/>
          </p:nvSpPr>
          <p:spPr>
            <a:xfrm>
              <a:off x="2727301" y="1717820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8E02132A-3A4D-2C1D-A1D6-F5D260FB73BC}"/>
                </a:ext>
              </a:extLst>
            </p:cNvPr>
            <p:cNvSpPr/>
            <p:nvPr/>
          </p:nvSpPr>
          <p:spPr>
            <a:xfrm>
              <a:off x="2737301" y="92714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A8FCA5C9-E081-D783-E4F4-8003FE3C78CE}"/>
                </a:ext>
              </a:extLst>
            </p:cNvPr>
            <p:cNvSpPr/>
            <p:nvPr/>
          </p:nvSpPr>
          <p:spPr>
            <a:xfrm>
              <a:off x="2026640" y="123721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49C904B6-CD83-822B-ED42-31158CE83B88}"/>
                </a:ext>
              </a:extLst>
            </p:cNvPr>
            <p:cNvSpPr/>
            <p:nvPr/>
          </p:nvSpPr>
          <p:spPr>
            <a:xfrm>
              <a:off x="3267962" y="128714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BB79BF16-E02D-6939-0897-976BF5B553EB}"/>
                </a:ext>
              </a:extLst>
            </p:cNvPr>
            <p:cNvSpPr/>
            <p:nvPr/>
          </p:nvSpPr>
          <p:spPr>
            <a:xfrm>
              <a:off x="5410592" y="5959962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D5893C58-4484-99D8-EBA9-FDCF7B121A74}"/>
                </a:ext>
              </a:extLst>
            </p:cNvPr>
            <p:cNvSpPr/>
            <p:nvPr/>
          </p:nvSpPr>
          <p:spPr>
            <a:xfrm>
              <a:off x="4654319" y="6222345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8B105165-1294-EABC-ADF4-507E22F4136E}"/>
                </a:ext>
              </a:extLst>
            </p:cNvPr>
            <p:cNvSpPr/>
            <p:nvPr/>
          </p:nvSpPr>
          <p:spPr>
            <a:xfrm>
              <a:off x="3841853" y="6207487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FC642A1D-50B5-4A91-8128-31CE612A2858}"/>
                </a:ext>
              </a:extLst>
            </p:cNvPr>
            <p:cNvSpPr/>
            <p:nvPr/>
          </p:nvSpPr>
          <p:spPr>
            <a:xfrm>
              <a:off x="9096579" y="5894636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CED2C1CA-E7C6-BA19-1861-E9435CCC7A3E}"/>
                </a:ext>
              </a:extLst>
            </p:cNvPr>
            <p:cNvSpPr/>
            <p:nvPr/>
          </p:nvSpPr>
          <p:spPr>
            <a:xfrm>
              <a:off x="8284113" y="587977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E42D2C15-1C66-5ED7-84EA-C899B8F43014}"/>
                </a:ext>
              </a:extLst>
            </p:cNvPr>
            <p:cNvSpPr/>
            <p:nvPr/>
          </p:nvSpPr>
          <p:spPr>
            <a:xfrm>
              <a:off x="7547491" y="5896378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6C5AA3C7-1E02-0A08-2BD6-0AA63DD29793}"/>
                </a:ext>
              </a:extLst>
            </p:cNvPr>
            <p:cNvSpPr/>
            <p:nvPr/>
          </p:nvSpPr>
          <p:spPr>
            <a:xfrm>
              <a:off x="6791218" y="6158761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1884DD31-02FF-AA87-D901-D1DA8E8797AC}"/>
                </a:ext>
              </a:extLst>
            </p:cNvPr>
            <p:cNvSpPr/>
            <p:nvPr/>
          </p:nvSpPr>
          <p:spPr>
            <a:xfrm>
              <a:off x="5978752" y="6143903"/>
              <a:ext cx="360000" cy="360000"/>
            </a:xfrm>
            <a:prstGeom prst="ellipse">
              <a:avLst/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Elipse 143">
            <a:extLst>
              <a:ext uri="{FF2B5EF4-FFF2-40B4-BE49-F238E27FC236}">
                <a16:creationId xmlns:a16="http://schemas.microsoft.com/office/drawing/2014/main" id="{E02B2F7C-79D9-683A-D7DA-9A26D6942CFD}"/>
              </a:ext>
            </a:extLst>
          </p:cNvPr>
          <p:cNvSpPr/>
          <p:nvPr/>
        </p:nvSpPr>
        <p:spPr>
          <a:xfrm rot="20062265">
            <a:off x="-204000" y="1894037"/>
            <a:ext cx="12960000" cy="334641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72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06723823-B6E7-8F8C-C16F-E109F958D74A}"/>
              </a:ext>
            </a:extLst>
          </p:cNvPr>
          <p:cNvSpPr/>
          <p:nvPr/>
        </p:nvSpPr>
        <p:spPr>
          <a:xfrm rot="20283146">
            <a:off x="2213061" y="31844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9641204-D080-571B-5D67-52282B89ECA1}"/>
              </a:ext>
            </a:extLst>
          </p:cNvPr>
          <p:cNvSpPr/>
          <p:nvPr/>
        </p:nvSpPr>
        <p:spPr>
          <a:xfrm rot="20283146">
            <a:off x="1976258" y="223625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20E9FA5-3067-16A1-75ED-8DB82831D423}"/>
              </a:ext>
            </a:extLst>
          </p:cNvPr>
          <p:cNvSpPr/>
          <p:nvPr/>
        </p:nvSpPr>
        <p:spPr>
          <a:xfrm rot="20283146">
            <a:off x="2408485" y="250215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6476C7F-18EC-C2A4-26C0-D2AE9AACFC6D}"/>
              </a:ext>
            </a:extLst>
          </p:cNvPr>
          <p:cNvSpPr/>
          <p:nvPr/>
        </p:nvSpPr>
        <p:spPr>
          <a:xfrm rot="20283146">
            <a:off x="2262966" y="26456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5EF0DC9-4FF9-1290-5DE9-98C0C56536BC}"/>
              </a:ext>
            </a:extLst>
          </p:cNvPr>
          <p:cNvSpPr/>
          <p:nvPr/>
        </p:nvSpPr>
        <p:spPr>
          <a:xfrm rot="20283146">
            <a:off x="2301785" y="22024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8D62FAD-01C0-ED4D-8DA4-29C233141C79}"/>
              </a:ext>
            </a:extLst>
          </p:cNvPr>
          <p:cNvSpPr/>
          <p:nvPr/>
        </p:nvSpPr>
        <p:spPr>
          <a:xfrm rot="20283146">
            <a:off x="2123437" y="212081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1833864-4377-F660-83A0-DAF5219EA8B6}"/>
              </a:ext>
            </a:extLst>
          </p:cNvPr>
          <p:cNvSpPr/>
          <p:nvPr/>
        </p:nvSpPr>
        <p:spPr>
          <a:xfrm rot="20283146">
            <a:off x="4524559" y="16355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77B2CE4-C72A-3293-9007-49AE4589611F}"/>
              </a:ext>
            </a:extLst>
          </p:cNvPr>
          <p:cNvSpPr/>
          <p:nvPr/>
        </p:nvSpPr>
        <p:spPr>
          <a:xfrm rot="20283146">
            <a:off x="3048465" y="197216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55C21D1-FD97-FC92-2000-F044513E8158}"/>
              </a:ext>
            </a:extLst>
          </p:cNvPr>
          <p:cNvSpPr/>
          <p:nvPr/>
        </p:nvSpPr>
        <p:spPr>
          <a:xfrm rot="20283146">
            <a:off x="2190168" y="252675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D7EAA39-C65C-B203-431D-03370A45DF57}"/>
              </a:ext>
            </a:extLst>
          </p:cNvPr>
          <p:cNvSpPr/>
          <p:nvPr/>
        </p:nvSpPr>
        <p:spPr>
          <a:xfrm rot="20283146">
            <a:off x="2118348" y="23418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50E21C6-5FDE-A8A1-5CC3-FA06EEE0CD8B}"/>
              </a:ext>
            </a:extLst>
          </p:cNvPr>
          <p:cNvSpPr/>
          <p:nvPr/>
        </p:nvSpPr>
        <p:spPr>
          <a:xfrm rot="20283146">
            <a:off x="2073532" y="271799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3F53919-5AFE-FAB3-7FFD-2532CAA828F0}"/>
              </a:ext>
            </a:extLst>
          </p:cNvPr>
          <p:cNvSpPr/>
          <p:nvPr/>
        </p:nvSpPr>
        <p:spPr>
          <a:xfrm rot="20283146">
            <a:off x="4624151" y="20930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42E8ADE-5DB2-CC98-0E6C-3EE1167675C5}"/>
              </a:ext>
            </a:extLst>
          </p:cNvPr>
          <p:cNvSpPr/>
          <p:nvPr/>
        </p:nvSpPr>
        <p:spPr>
          <a:xfrm rot="20283146">
            <a:off x="4379225" y="148261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C4F94EF-3DB3-D303-D441-ECCEE8B72971}"/>
              </a:ext>
            </a:extLst>
          </p:cNvPr>
          <p:cNvSpPr/>
          <p:nvPr/>
        </p:nvSpPr>
        <p:spPr>
          <a:xfrm rot="20283146">
            <a:off x="3802057" y="11181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D1CC324-6CE8-75B1-0972-92CDA0585E4A}"/>
              </a:ext>
            </a:extLst>
          </p:cNvPr>
          <p:cNvSpPr/>
          <p:nvPr/>
        </p:nvSpPr>
        <p:spPr>
          <a:xfrm rot="20283146">
            <a:off x="1982942" y="248027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65EC262-6935-F378-9471-65ABA14988CE}"/>
              </a:ext>
            </a:extLst>
          </p:cNvPr>
          <p:cNvSpPr/>
          <p:nvPr/>
        </p:nvSpPr>
        <p:spPr>
          <a:xfrm rot="20283146">
            <a:off x="2274920" y="23761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7540831-1F6C-6FD1-C837-4A08333FFBD8}"/>
              </a:ext>
            </a:extLst>
          </p:cNvPr>
          <p:cNvSpPr/>
          <p:nvPr/>
        </p:nvSpPr>
        <p:spPr>
          <a:xfrm rot="20283146">
            <a:off x="4575687" y="182185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A6CE780-143E-7516-9B21-2547473FA020}"/>
              </a:ext>
            </a:extLst>
          </p:cNvPr>
          <p:cNvSpPr/>
          <p:nvPr/>
        </p:nvSpPr>
        <p:spPr>
          <a:xfrm rot="20283146">
            <a:off x="2469368" y="206047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BCF6B07-CEDB-D1B5-95AD-E1CEF7E9B9AB}"/>
              </a:ext>
            </a:extLst>
          </p:cNvPr>
          <p:cNvSpPr/>
          <p:nvPr/>
        </p:nvSpPr>
        <p:spPr>
          <a:xfrm rot="20283146">
            <a:off x="2906511" y="233831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BDA3C96-38EC-F68F-861E-47B7C8CDF49B}"/>
              </a:ext>
            </a:extLst>
          </p:cNvPr>
          <p:cNvSpPr/>
          <p:nvPr/>
        </p:nvSpPr>
        <p:spPr>
          <a:xfrm rot="20283146">
            <a:off x="2730428" y="253284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60E7924-3C69-9EA2-953B-7EF47493B0EF}"/>
              </a:ext>
            </a:extLst>
          </p:cNvPr>
          <p:cNvSpPr/>
          <p:nvPr/>
        </p:nvSpPr>
        <p:spPr>
          <a:xfrm rot="20283146">
            <a:off x="2794896" y="20266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FA39284-F381-1EB2-3394-CC4908A1D902}"/>
              </a:ext>
            </a:extLst>
          </p:cNvPr>
          <p:cNvSpPr/>
          <p:nvPr/>
        </p:nvSpPr>
        <p:spPr>
          <a:xfrm rot="20283146">
            <a:off x="2582488" y="180989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AAD0171-B4AF-18D3-4994-C7B57D836C77}"/>
              </a:ext>
            </a:extLst>
          </p:cNvPr>
          <p:cNvSpPr/>
          <p:nvPr/>
        </p:nvSpPr>
        <p:spPr>
          <a:xfrm rot="20283146">
            <a:off x="2683279" y="235097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F291767-AB75-0550-0CAB-CFD926EB378A}"/>
              </a:ext>
            </a:extLst>
          </p:cNvPr>
          <p:cNvSpPr/>
          <p:nvPr/>
        </p:nvSpPr>
        <p:spPr>
          <a:xfrm rot="20283146">
            <a:off x="2611459" y="216606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00B981D-24A5-9D5D-057B-1C1F42616042}"/>
              </a:ext>
            </a:extLst>
          </p:cNvPr>
          <p:cNvSpPr/>
          <p:nvPr/>
        </p:nvSpPr>
        <p:spPr>
          <a:xfrm rot="20283146">
            <a:off x="2573564" y="246781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B7633B9-9828-7F86-2C94-68C53B19A7E3}"/>
              </a:ext>
            </a:extLst>
          </p:cNvPr>
          <p:cNvSpPr/>
          <p:nvPr/>
        </p:nvSpPr>
        <p:spPr>
          <a:xfrm rot="20283146">
            <a:off x="2476052" y="230449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96A5848-4D88-CF13-487B-6F9C20D63C64}"/>
              </a:ext>
            </a:extLst>
          </p:cNvPr>
          <p:cNvSpPr/>
          <p:nvPr/>
        </p:nvSpPr>
        <p:spPr>
          <a:xfrm rot="20283146">
            <a:off x="2768031" y="220033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FDC9ABE-DA28-E8BD-FEA9-B2B66FA0C1E3}"/>
              </a:ext>
            </a:extLst>
          </p:cNvPr>
          <p:cNvSpPr/>
          <p:nvPr/>
        </p:nvSpPr>
        <p:spPr>
          <a:xfrm rot="20283146">
            <a:off x="2301340" y="278701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FD15492-483F-5D4D-4EEA-5B238EC3D4DC}"/>
              </a:ext>
            </a:extLst>
          </p:cNvPr>
          <p:cNvSpPr/>
          <p:nvPr/>
        </p:nvSpPr>
        <p:spPr>
          <a:xfrm rot="20283146">
            <a:off x="2762169" y="305531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3315A71-A916-2EDD-ED4A-F334D4BEC6B0}"/>
              </a:ext>
            </a:extLst>
          </p:cNvPr>
          <p:cNvSpPr/>
          <p:nvPr/>
        </p:nvSpPr>
        <p:spPr>
          <a:xfrm rot="20283146">
            <a:off x="2870967" y="261074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ACBF025-4936-7F8F-2312-2C85990DED2B}"/>
              </a:ext>
            </a:extLst>
          </p:cNvPr>
          <p:cNvSpPr/>
          <p:nvPr/>
        </p:nvSpPr>
        <p:spPr>
          <a:xfrm rot="20283146">
            <a:off x="2650554" y="27436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4409F02-AC5B-EE35-A27D-69CF7BA087D4}"/>
              </a:ext>
            </a:extLst>
          </p:cNvPr>
          <p:cNvSpPr/>
          <p:nvPr/>
        </p:nvSpPr>
        <p:spPr>
          <a:xfrm rot="20283146">
            <a:off x="2483281" y="26657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0BE8BFC-EBE4-3039-5758-DD842CFB3CF6}"/>
              </a:ext>
            </a:extLst>
          </p:cNvPr>
          <p:cNvSpPr/>
          <p:nvPr/>
        </p:nvSpPr>
        <p:spPr>
          <a:xfrm rot="20283146">
            <a:off x="2538937" y="30679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3735157-3E20-9FD5-EE5E-AE138C6CB879}"/>
              </a:ext>
            </a:extLst>
          </p:cNvPr>
          <p:cNvSpPr/>
          <p:nvPr/>
        </p:nvSpPr>
        <p:spPr>
          <a:xfrm rot="20283146">
            <a:off x="2467117" y="288306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21E2379C-7578-78B7-930A-CA7FF2D1E60C}"/>
              </a:ext>
            </a:extLst>
          </p:cNvPr>
          <p:cNvSpPr/>
          <p:nvPr/>
        </p:nvSpPr>
        <p:spPr>
          <a:xfrm rot="20283146">
            <a:off x="2845364" y="281806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F262664-D48F-8F51-A6FF-7E0F3E7382D6}"/>
              </a:ext>
            </a:extLst>
          </p:cNvPr>
          <p:cNvSpPr/>
          <p:nvPr/>
        </p:nvSpPr>
        <p:spPr>
          <a:xfrm rot="20283146">
            <a:off x="2331711" y="302149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9F2CA64-365D-C118-70E5-3B8A735389C1}"/>
              </a:ext>
            </a:extLst>
          </p:cNvPr>
          <p:cNvSpPr/>
          <p:nvPr/>
        </p:nvSpPr>
        <p:spPr>
          <a:xfrm rot="20283146">
            <a:off x="2623690" y="29173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047B7C07-E672-FA7A-4FED-926A31A4AD0B}"/>
              </a:ext>
            </a:extLst>
          </p:cNvPr>
          <p:cNvSpPr/>
          <p:nvPr/>
        </p:nvSpPr>
        <p:spPr>
          <a:xfrm rot="20283146">
            <a:off x="3014483" y="22079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A6709411-6005-74B7-66BE-0164BB88C512}"/>
              </a:ext>
            </a:extLst>
          </p:cNvPr>
          <p:cNvSpPr/>
          <p:nvPr/>
        </p:nvSpPr>
        <p:spPr>
          <a:xfrm rot="20283146">
            <a:off x="3451626" y="248578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9C188A1-64F4-E190-8A93-9A75A362BDEC}"/>
              </a:ext>
            </a:extLst>
          </p:cNvPr>
          <p:cNvSpPr/>
          <p:nvPr/>
        </p:nvSpPr>
        <p:spPr>
          <a:xfrm rot="20283146">
            <a:off x="3301192" y="26173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90BB0EF-6AB3-F6E8-43E6-11D9D611BA8B}"/>
              </a:ext>
            </a:extLst>
          </p:cNvPr>
          <p:cNvSpPr/>
          <p:nvPr/>
        </p:nvSpPr>
        <p:spPr>
          <a:xfrm rot="20283146">
            <a:off x="3340011" y="21741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37AB0D15-18B4-201D-1646-2E6225DA3074}"/>
              </a:ext>
            </a:extLst>
          </p:cNvPr>
          <p:cNvSpPr/>
          <p:nvPr/>
        </p:nvSpPr>
        <p:spPr>
          <a:xfrm rot="20283146">
            <a:off x="3244220" y="200080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17D4BDCF-CB77-BD2C-373D-AEC6A4DE54D7}"/>
              </a:ext>
            </a:extLst>
          </p:cNvPr>
          <p:cNvSpPr/>
          <p:nvPr/>
        </p:nvSpPr>
        <p:spPr>
          <a:xfrm rot="20283146">
            <a:off x="3228394" y="249844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CB37457-F310-E13B-E2A5-F18B8713A640}"/>
              </a:ext>
            </a:extLst>
          </p:cNvPr>
          <p:cNvSpPr/>
          <p:nvPr/>
        </p:nvSpPr>
        <p:spPr>
          <a:xfrm rot="20283146">
            <a:off x="3168843" y="22589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AA9C89C3-FF07-C8CB-CF7F-6E7E9B4D9484}"/>
              </a:ext>
            </a:extLst>
          </p:cNvPr>
          <p:cNvSpPr/>
          <p:nvPr/>
        </p:nvSpPr>
        <p:spPr>
          <a:xfrm rot="20283146">
            <a:off x="3111757" y="268968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5543CB2-E3E4-F614-538B-07518EB47048}"/>
              </a:ext>
            </a:extLst>
          </p:cNvPr>
          <p:cNvSpPr/>
          <p:nvPr/>
        </p:nvSpPr>
        <p:spPr>
          <a:xfrm rot="20283146">
            <a:off x="3021167" y="24519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28EC638-FE8A-12BE-91DE-F199EC03E2B3}"/>
              </a:ext>
            </a:extLst>
          </p:cNvPr>
          <p:cNvSpPr/>
          <p:nvPr/>
        </p:nvSpPr>
        <p:spPr>
          <a:xfrm rot="20283146">
            <a:off x="3313146" y="234781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67044E0E-1180-0DAF-4255-4AB82A840ABD}"/>
              </a:ext>
            </a:extLst>
          </p:cNvPr>
          <p:cNvSpPr/>
          <p:nvPr/>
        </p:nvSpPr>
        <p:spPr>
          <a:xfrm rot="20283146">
            <a:off x="3943262" y="10458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8095803-D56B-9668-21F8-094AB8932215}"/>
              </a:ext>
            </a:extLst>
          </p:cNvPr>
          <p:cNvSpPr/>
          <p:nvPr/>
        </p:nvSpPr>
        <p:spPr>
          <a:xfrm rot="20283146">
            <a:off x="4374496" y="126475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27AE5478-173B-C320-6478-3E60BD9F00C2}"/>
              </a:ext>
            </a:extLst>
          </p:cNvPr>
          <p:cNvSpPr/>
          <p:nvPr/>
        </p:nvSpPr>
        <p:spPr>
          <a:xfrm rot="20283146">
            <a:off x="4224062" y="13963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3FC01ED6-3B7C-2D16-7F27-12149E8F1E16}"/>
              </a:ext>
            </a:extLst>
          </p:cNvPr>
          <p:cNvSpPr/>
          <p:nvPr/>
        </p:nvSpPr>
        <p:spPr>
          <a:xfrm rot="20283146">
            <a:off x="4262881" y="95310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046B59B9-195C-2835-BD8C-1E634C7AA939}"/>
              </a:ext>
            </a:extLst>
          </p:cNvPr>
          <p:cNvSpPr/>
          <p:nvPr/>
        </p:nvSpPr>
        <p:spPr>
          <a:xfrm rot="20283146">
            <a:off x="4084533" y="87146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19585D25-6B8D-D307-5835-74CBCE8D3E14}"/>
              </a:ext>
            </a:extLst>
          </p:cNvPr>
          <p:cNvSpPr/>
          <p:nvPr/>
        </p:nvSpPr>
        <p:spPr>
          <a:xfrm rot="20283146">
            <a:off x="4071360" y="134247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60C481C7-E795-3F9B-B33A-BD62A14F5860}"/>
              </a:ext>
            </a:extLst>
          </p:cNvPr>
          <p:cNvSpPr/>
          <p:nvPr/>
        </p:nvSpPr>
        <p:spPr>
          <a:xfrm rot="20283146">
            <a:off x="4017074" y="119151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F170307F-B553-5407-9CF8-E2CB96750E8F}"/>
              </a:ext>
            </a:extLst>
          </p:cNvPr>
          <p:cNvSpPr/>
          <p:nvPr/>
        </p:nvSpPr>
        <p:spPr>
          <a:xfrm rot="20283146">
            <a:off x="3968636" y="155221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906CF57-D210-1D87-F8B6-F3AB42B79D6D}"/>
              </a:ext>
            </a:extLst>
          </p:cNvPr>
          <p:cNvSpPr/>
          <p:nvPr/>
        </p:nvSpPr>
        <p:spPr>
          <a:xfrm rot="20283146">
            <a:off x="3847926" y="134310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2458B10C-D191-D95A-CA45-CC7C0850DE06}"/>
              </a:ext>
            </a:extLst>
          </p:cNvPr>
          <p:cNvSpPr/>
          <p:nvPr/>
        </p:nvSpPr>
        <p:spPr>
          <a:xfrm rot="20283146">
            <a:off x="4236017" y="112677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AFB1909F-F597-31A5-5AFB-F2A1823C3E97}"/>
              </a:ext>
            </a:extLst>
          </p:cNvPr>
          <p:cNvSpPr/>
          <p:nvPr/>
        </p:nvSpPr>
        <p:spPr>
          <a:xfrm rot="20283146">
            <a:off x="3904403" y="180065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02A7127F-3214-3A3B-1CF2-3FB295FFE02F}"/>
              </a:ext>
            </a:extLst>
          </p:cNvPr>
          <p:cNvSpPr/>
          <p:nvPr/>
        </p:nvSpPr>
        <p:spPr>
          <a:xfrm rot="20283146">
            <a:off x="4449038" y="199523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4589343A-E4CA-0975-623E-0FA38F58EEF1}"/>
              </a:ext>
            </a:extLst>
          </p:cNvPr>
          <p:cNvSpPr/>
          <p:nvPr/>
        </p:nvSpPr>
        <p:spPr>
          <a:xfrm rot="20283146">
            <a:off x="4298604" y="212681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670AAC3E-E9F4-3F4B-1831-4082A869C4EC}"/>
              </a:ext>
            </a:extLst>
          </p:cNvPr>
          <p:cNvSpPr/>
          <p:nvPr/>
        </p:nvSpPr>
        <p:spPr>
          <a:xfrm rot="20283146">
            <a:off x="4337423" y="168358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E9142478-E242-DF44-D872-AA5531FD0BB6}"/>
              </a:ext>
            </a:extLst>
          </p:cNvPr>
          <p:cNvSpPr/>
          <p:nvPr/>
        </p:nvSpPr>
        <p:spPr>
          <a:xfrm rot="20283146">
            <a:off x="4159075" y="160195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E388BED-E407-6952-C30C-DD62597A00B7}"/>
              </a:ext>
            </a:extLst>
          </p:cNvPr>
          <p:cNvSpPr/>
          <p:nvPr/>
        </p:nvSpPr>
        <p:spPr>
          <a:xfrm rot="20283146">
            <a:off x="4225806" y="20078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34DD6AC4-812D-639A-D5E2-CA389C2A7B53}"/>
              </a:ext>
            </a:extLst>
          </p:cNvPr>
          <p:cNvSpPr/>
          <p:nvPr/>
        </p:nvSpPr>
        <p:spPr>
          <a:xfrm rot="20283146">
            <a:off x="4153986" y="182298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6BA3A2B5-2E98-F98D-B3D6-ED6E316F22BC}"/>
              </a:ext>
            </a:extLst>
          </p:cNvPr>
          <p:cNvSpPr/>
          <p:nvPr/>
        </p:nvSpPr>
        <p:spPr>
          <a:xfrm rot="20283146">
            <a:off x="4109170" y="21991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C92A22D9-FA43-9026-2705-C33C62E9F659}"/>
              </a:ext>
            </a:extLst>
          </p:cNvPr>
          <p:cNvSpPr/>
          <p:nvPr/>
        </p:nvSpPr>
        <p:spPr>
          <a:xfrm rot="20283146">
            <a:off x="4018579" y="196141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BD0D193-3189-166E-21E4-AA53B1C5F6B1}"/>
              </a:ext>
            </a:extLst>
          </p:cNvPr>
          <p:cNvSpPr/>
          <p:nvPr/>
        </p:nvSpPr>
        <p:spPr>
          <a:xfrm rot="20283146">
            <a:off x="4310558" y="18572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76C23429-1C17-68A5-67A8-47EC48E04ECA}"/>
              </a:ext>
            </a:extLst>
          </p:cNvPr>
          <p:cNvSpPr/>
          <p:nvPr/>
        </p:nvSpPr>
        <p:spPr>
          <a:xfrm rot="20283146">
            <a:off x="3324387" y="129940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4D6C115-8FB8-302E-5274-363028BB9934}"/>
              </a:ext>
            </a:extLst>
          </p:cNvPr>
          <p:cNvSpPr/>
          <p:nvPr/>
        </p:nvSpPr>
        <p:spPr>
          <a:xfrm rot="20283146">
            <a:off x="3797036" y="164317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37BD2564-60D2-36B0-5EFB-AEC06E38971E}"/>
              </a:ext>
            </a:extLst>
          </p:cNvPr>
          <p:cNvSpPr/>
          <p:nvPr/>
        </p:nvSpPr>
        <p:spPr>
          <a:xfrm rot="20283146">
            <a:off x="3611096" y="170882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2823C0D3-7A75-F470-788B-D8EB8300E706}"/>
              </a:ext>
            </a:extLst>
          </p:cNvPr>
          <p:cNvSpPr/>
          <p:nvPr/>
        </p:nvSpPr>
        <p:spPr>
          <a:xfrm rot="20283146">
            <a:off x="3670063" y="126872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BAC32E11-24ED-B7F4-CE02-6C94ADDD9039}"/>
              </a:ext>
            </a:extLst>
          </p:cNvPr>
          <p:cNvSpPr/>
          <p:nvPr/>
        </p:nvSpPr>
        <p:spPr>
          <a:xfrm rot="20283146">
            <a:off x="3471567" y="11839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D860397-E027-CC2B-E4EB-DF67368DF984}"/>
              </a:ext>
            </a:extLst>
          </p:cNvPr>
          <p:cNvSpPr/>
          <p:nvPr/>
        </p:nvSpPr>
        <p:spPr>
          <a:xfrm rot="20283146">
            <a:off x="3538298" y="158990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3C9D607E-5FB7-428D-3E7A-FF6CFA40DC1E}"/>
              </a:ext>
            </a:extLst>
          </p:cNvPr>
          <p:cNvSpPr/>
          <p:nvPr/>
        </p:nvSpPr>
        <p:spPr>
          <a:xfrm rot="20283146">
            <a:off x="3466478" y="14049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7F2B1828-E408-73A3-EF7F-55DBD7756456}"/>
              </a:ext>
            </a:extLst>
          </p:cNvPr>
          <p:cNvSpPr/>
          <p:nvPr/>
        </p:nvSpPr>
        <p:spPr>
          <a:xfrm rot="20283146">
            <a:off x="3409954" y="18593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BF1C71E-BE87-BC3D-FB5C-7AC6B520810A}"/>
              </a:ext>
            </a:extLst>
          </p:cNvPr>
          <p:cNvSpPr/>
          <p:nvPr/>
        </p:nvSpPr>
        <p:spPr>
          <a:xfrm rot="20283146">
            <a:off x="3331071" y="15434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4DC7C9B5-A0B4-6BD6-D9FF-D6BCCACA702B}"/>
              </a:ext>
            </a:extLst>
          </p:cNvPr>
          <p:cNvSpPr/>
          <p:nvPr/>
        </p:nvSpPr>
        <p:spPr>
          <a:xfrm rot="20283146">
            <a:off x="3679473" y="145911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FC7AE8AE-043E-1742-DB6A-76C909BC4087}"/>
              </a:ext>
            </a:extLst>
          </p:cNvPr>
          <p:cNvSpPr/>
          <p:nvPr/>
        </p:nvSpPr>
        <p:spPr>
          <a:xfrm rot="20283146">
            <a:off x="3503096" y="19938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C2F362CF-3B13-DC09-366E-DE00F532BEE3}"/>
              </a:ext>
            </a:extLst>
          </p:cNvPr>
          <p:cNvSpPr/>
          <p:nvPr/>
        </p:nvSpPr>
        <p:spPr>
          <a:xfrm rot="20283146">
            <a:off x="3940239" y="227169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B375680E-17DE-786E-241F-F16E1EFF1CF3}"/>
              </a:ext>
            </a:extLst>
          </p:cNvPr>
          <p:cNvSpPr/>
          <p:nvPr/>
        </p:nvSpPr>
        <p:spPr>
          <a:xfrm rot="20283146">
            <a:off x="3789804" y="24032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D815AAD2-D930-250B-81F0-0B60B8300388}"/>
              </a:ext>
            </a:extLst>
          </p:cNvPr>
          <p:cNvSpPr/>
          <p:nvPr/>
        </p:nvSpPr>
        <p:spPr>
          <a:xfrm rot="20283146">
            <a:off x="3828623" y="196004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970293F0-D6D7-A345-0969-E1507D96448C}"/>
              </a:ext>
            </a:extLst>
          </p:cNvPr>
          <p:cNvSpPr/>
          <p:nvPr/>
        </p:nvSpPr>
        <p:spPr>
          <a:xfrm rot="20283146">
            <a:off x="3650276" y="187841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2A814BA9-C57D-991F-9731-62E3C15271B1}"/>
              </a:ext>
            </a:extLst>
          </p:cNvPr>
          <p:cNvSpPr/>
          <p:nvPr/>
        </p:nvSpPr>
        <p:spPr>
          <a:xfrm rot="20283146">
            <a:off x="3717006" y="228435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78713D8B-E55D-8817-3EAF-1178CAB085D8}"/>
              </a:ext>
            </a:extLst>
          </p:cNvPr>
          <p:cNvSpPr/>
          <p:nvPr/>
        </p:nvSpPr>
        <p:spPr>
          <a:xfrm rot="20283146">
            <a:off x="3645186" y="209945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F8E8728A-DC0F-30CB-E223-80811A88160B}"/>
              </a:ext>
            </a:extLst>
          </p:cNvPr>
          <p:cNvSpPr/>
          <p:nvPr/>
        </p:nvSpPr>
        <p:spPr>
          <a:xfrm rot="20283146">
            <a:off x="3600370" y="24755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9C23B6C2-91E3-CB4C-9266-CD8FA11DACE1}"/>
              </a:ext>
            </a:extLst>
          </p:cNvPr>
          <p:cNvSpPr/>
          <p:nvPr/>
        </p:nvSpPr>
        <p:spPr>
          <a:xfrm rot="20283146">
            <a:off x="3509780" y="223787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FCB91A48-6233-69D4-3BCB-B8F7CD228880}"/>
              </a:ext>
            </a:extLst>
          </p:cNvPr>
          <p:cNvSpPr/>
          <p:nvPr/>
        </p:nvSpPr>
        <p:spPr>
          <a:xfrm rot="20283146">
            <a:off x="3801759" y="213372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460E90E2-9A9E-7851-1A0C-557F62550838}"/>
              </a:ext>
            </a:extLst>
          </p:cNvPr>
          <p:cNvSpPr/>
          <p:nvPr/>
        </p:nvSpPr>
        <p:spPr>
          <a:xfrm rot="20283146">
            <a:off x="2752609" y="14268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0B696501-A58F-9DF6-7897-5FD0106A5B66}"/>
              </a:ext>
            </a:extLst>
          </p:cNvPr>
          <p:cNvSpPr/>
          <p:nvPr/>
        </p:nvSpPr>
        <p:spPr>
          <a:xfrm rot="20283146">
            <a:off x="3238364" y="17636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182CBD91-7711-16E0-1129-4F77882EA2D5}"/>
              </a:ext>
            </a:extLst>
          </p:cNvPr>
          <p:cNvSpPr/>
          <p:nvPr/>
        </p:nvSpPr>
        <p:spPr>
          <a:xfrm rot="20283146">
            <a:off x="3037172" y="17388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26B1A942-D71D-1A1A-A1FD-1324D3C507BC}"/>
              </a:ext>
            </a:extLst>
          </p:cNvPr>
          <p:cNvSpPr/>
          <p:nvPr/>
        </p:nvSpPr>
        <p:spPr>
          <a:xfrm rot="20283146">
            <a:off x="3078136" y="139307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AF96EE69-97D3-F67E-33D8-3A82E93F31E4}"/>
              </a:ext>
            </a:extLst>
          </p:cNvPr>
          <p:cNvSpPr/>
          <p:nvPr/>
        </p:nvSpPr>
        <p:spPr>
          <a:xfrm rot="20283146">
            <a:off x="2911499" y="134615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468402E7-4D10-2609-2578-A9485258A634}"/>
              </a:ext>
            </a:extLst>
          </p:cNvPr>
          <p:cNvSpPr/>
          <p:nvPr/>
        </p:nvSpPr>
        <p:spPr>
          <a:xfrm rot="20283146">
            <a:off x="2840450" y="17143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38780874-003E-F8C1-5D39-4EC50A6D4659}"/>
              </a:ext>
            </a:extLst>
          </p:cNvPr>
          <p:cNvSpPr/>
          <p:nvPr/>
        </p:nvSpPr>
        <p:spPr>
          <a:xfrm rot="20283146">
            <a:off x="2894699" y="153248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5A9748F4-9147-1C4E-A32E-BFCBE7B01EDF}"/>
              </a:ext>
            </a:extLst>
          </p:cNvPr>
          <p:cNvSpPr/>
          <p:nvPr/>
        </p:nvSpPr>
        <p:spPr>
          <a:xfrm rot="20283146">
            <a:off x="2793058" y="186296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168A8D0-0F8D-FDB2-720F-8B803E7F77FE}"/>
              </a:ext>
            </a:extLst>
          </p:cNvPr>
          <p:cNvSpPr/>
          <p:nvPr/>
        </p:nvSpPr>
        <p:spPr>
          <a:xfrm rot="20283146">
            <a:off x="2605278" y="153830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099A2E0D-CA3A-0BB9-AEDE-1F8F38F15D74}"/>
              </a:ext>
            </a:extLst>
          </p:cNvPr>
          <p:cNvSpPr/>
          <p:nvPr/>
        </p:nvSpPr>
        <p:spPr>
          <a:xfrm rot="20283146">
            <a:off x="3138258" y="155624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063C4E48-024F-1E8C-E34E-C22902A1DCD9}"/>
              </a:ext>
            </a:extLst>
          </p:cNvPr>
          <p:cNvSpPr/>
          <p:nvPr/>
        </p:nvSpPr>
        <p:spPr>
          <a:xfrm rot="20283146">
            <a:off x="2105947" y="17211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046C8649-276B-FBB2-7BD5-D52194FADC80}"/>
              </a:ext>
            </a:extLst>
          </p:cNvPr>
          <p:cNvSpPr/>
          <p:nvPr/>
        </p:nvSpPr>
        <p:spPr>
          <a:xfrm rot="20283146">
            <a:off x="2431474" y="16873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E226EEDD-1EB0-12CC-7D85-0A3DB90E5A0A}"/>
              </a:ext>
            </a:extLst>
          </p:cNvPr>
          <p:cNvSpPr/>
          <p:nvPr/>
        </p:nvSpPr>
        <p:spPr>
          <a:xfrm rot="20283146">
            <a:off x="2253126" y="16057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253C13EA-15E5-347A-8AD2-C1F5C2D0DA50}"/>
              </a:ext>
            </a:extLst>
          </p:cNvPr>
          <p:cNvSpPr/>
          <p:nvPr/>
        </p:nvSpPr>
        <p:spPr>
          <a:xfrm rot="20283146">
            <a:off x="2319857" y="201169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F8D1BB42-22EE-B567-58A4-1B7F7BFD2C2F}"/>
              </a:ext>
            </a:extLst>
          </p:cNvPr>
          <p:cNvSpPr/>
          <p:nvPr/>
        </p:nvSpPr>
        <p:spPr>
          <a:xfrm rot="20283146">
            <a:off x="2248037" y="182678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168143D7-7004-74DB-D417-74A408415DBB}"/>
              </a:ext>
            </a:extLst>
          </p:cNvPr>
          <p:cNvSpPr/>
          <p:nvPr/>
        </p:nvSpPr>
        <p:spPr>
          <a:xfrm rot="20283146">
            <a:off x="2112631" y="19652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5A69716C-AE2A-59D0-6C17-70B1C76EE506}"/>
              </a:ext>
            </a:extLst>
          </p:cNvPr>
          <p:cNvSpPr/>
          <p:nvPr/>
        </p:nvSpPr>
        <p:spPr>
          <a:xfrm rot="20283146">
            <a:off x="2404610" y="186105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36C4A619-FB69-1E5E-880D-4D5A75FDDD8E}"/>
              </a:ext>
            </a:extLst>
          </p:cNvPr>
          <p:cNvSpPr/>
          <p:nvPr/>
        </p:nvSpPr>
        <p:spPr>
          <a:xfrm rot="20283146">
            <a:off x="3338636" y="274849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3FA33BF2-D6BA-0571-502E-C565CAE80C38}"/>
              </a:ext>
            </a:extLst>
          </p:cNvPr>
          <p:cNvSpPr/>
          <p:nvPr/>
        </p:nvSpPr>
        <p:spPr>
          <a:xfrm rot="20283146">
            <a:off x="3188202" y="288007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D06B17FB-00FF-A640-9678-D1BE8BBB9869}"/>
              </a:ext>
            </a:extLst>
          </p:cNvPr>
          <p:cNvSpPr/>
          <p:nvPr/>
        </p:nvSpPr>
        <p:spPr>
          <a:xfrm rot="20283146">
            <a:off x="2998768" y="295239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62A0B779-882D-BE50-AC96-C241EDAA7EB2}"/>
              </a:ext>
            </a:extLst>
          </p:cNvPr>
          <p:cNvSpPr/>
          <p:nvPr/>
        </p:nvSpPr>
        <p:spPr>
          <a:xfrm rot="20283146">
            <a:off x="4185614" y="23895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66CAB00B-A03E-BD63-5BE4-2C403471C74B}"/>
              </a:ext>
            </a:extLst>
          </p:cNvPr>
          <p:cNvSpPr/>
          <p:nvPr/>
        </p:nvSpPr>
        <p:spPr>
          <a:xfrm rot="20283146">
            <a:off x="3996180" y="246183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574EE36B-E500-BE9E-0AFB-65FEF36675CB}"/>
              </a:ext>
            </a:extLst>
          </p:cNvPr>
          <p:cNvSpPr/>
          <p:nvPr/>
        </p:nvSpPr>
        <p:spPr>
          <a:xfrm rot="20283146">
            <a:off x="3827249" y="25344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CCD1123F-A37A-5ABA-FD1E-5A2E9CC7ED28}"/>
              </a:ext>
            </a:extLst>
          </p:cNvPr>
          <p:cNvSpPr/>
          <p:nvPr/>
        </p:nvSpPr>
        <p:spPr>
          <a:xfrm rot="20283146">
            <a:off x="3676814" y="266598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B2591FE7-234B-DF55-AFE6-D1382A4FB8DC}"/>
              </a:ext>
            </a:extLst>
          </p:cNvPr>
          <p:cNvSpPr/>
          <p:nvPr/>
        </p:nvSpPr>
        <p:spPr>
          <a:xfrm rot="20283146">
            <a:off x="3487380" y="273830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8A1A5E9C-8004-7527-5F88-8146C772DB5C}"/>
              </a:ext>
            </a:extLst>
          </p:cNvPr>
          <p:cNvSpPr/>
          <p:nvPr/>
        </p:nvSpPr>
        <p:spPr>
          <a:xfrm rot="18801090">
            <a:off x="7868326" y="298036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062B6824-104A-9D6F-C9D2-19EF2A0BD0E2}"/>
              </a:ext>
            </a:extLst>
          </p:cNvPr>
          <p:cNvSpPr/>
          <p:nvPr/>
        </p:nvSpPr>
        <p:spPr>
          <a:xfrm rot="18801090">
            <a:off x="7256965" y="221790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36243EAF-CEC1-39A2-A2E2-41483706C125}"/>
              </a:ext>
            </a:extLst>
          </p:cNvPr>
          <p:cNvSpPr/>
          <p:nvPr/>
        </p:nvSpPr>
        <p:spPr>
          <a:xfrm rot="18801090">
            <a:off x="7760759" y="22788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F437B35B-BCB6-E09B-37A2-A3E55EEC9231}"/>
              </a:ext>
            </a:extLst>
          </p:cNvPr>
          <p:cNvSpPr/>
          <p:nvPr/>
        </p:nvSpPr>
        <p:spPr>
          <a:xfrm rot="18801090">
            <a:off x="7688532" y="24700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FA20EE16-91F9-69B0-5535-73E8308B1281}"/>
              </a:ext>
            </a:extLst>
          </p:cNvPr>
          <p:cNvSpPr/>
          <p:nvPr/>
        </p:nvSpPr>
        <p:spPr>
          <a:xfrm rot="18801090">
            <a:off x="7538579" y="205115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E5B9E541-7635-F21E-3F34-38D765F50842}"/>
              </a:ext>
            </a:extLst>
          </p:cNvPr>
          <p:cNvSpPr/>
          <p:nvPr/>
        </p:nvSpPr>
        <p:spPr>
          <a:xfrm rot="18801090">
            <a:off x="7342436" y="20515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515FB0EF-8A9E-5F05-17CD-1533F56E58F6}"/>
              </a:ext>
            </a:extLst>
          </p:cNvPr>
          <p:cNvSpPr/>
          <p:nvPr/>
        </p:nvSpPr>
        <p:spPr>
          <a:xfrm rot="18801090">
            <a:off x="9321076" y="6072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1579F7F5-2D8B-AC49-8347-0AB82B7F0236}"/>
              </a:ext>
            </a:extLst>
          </p:cNvPr>
          <p:cNvSpPr/>
          <p:nvPr/>
        </p:nvSpPr>
        <p:spPr>
          <a:xfrm rot="18801090">
            <a:off x="8120711" y="15299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0357AF79-8BD0-EB30-57A5-A1D51028E616}"/>
              </a:ext>
            </a:extLst>
          </p:cNvPr>
          <p:cNvSpPr/>
          <p:nvPr/>
        </p:nvSpPr>
        <p:spPr>
          <a:xfrm rot="18801090">
            <a:off x="7572698" y="239243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60ADC0CD-0340-CF3E-13BB-4AA910B5A51C}"/>
              </a:ext>
            </a:extLst>
          </p:cNvPr>
          <p:cNvSpPr/>
          <p:nvPr/>
        </p:nvSpPr>
        <p:spPr>
          <a:xfrm rot="18801090">
            <a:off x="7430181" y="22544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DB1E4057-4516-8CF3-A30F-9E5C91BE9E69}"/>
              </a:ext>
            </a:extLst>
          </p:cNvPr>
          <p:cNvSpPr/>
          <p:nvPr/>
        </p:nvSpPr>
        <p:spPr>
          <a:xfrm rot="18801090">
            <a:off x="7546650" y="261492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98308609-20CB-F9FC-FABC-82459CE1213A}"/>
              </a:ext>
            </a:extLst>
          </p:cNvPr>
          <p:cNvSpPr/>
          <p:nvPr/>
        </p:nvSpPr>
        <p:spPr>
          <a:xfrm rot="18801090">
            <a:off x="9602717" y="98125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B8268D94-F85A-9E79-80D6-6D74661DC374}"/>
              </a:ext>
            </a:extLst>
          </p:cNvPr>
          <p:cNvSpPr/>
          <p:nvPr/>
        </p:nvSpPr>
        <p:spPr>
          <a:xfrm rot="18801090">
            <a:off x="9125131" y="5290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0A325B4C-FDCC-6A90-82D4-FB66B125E6A7}"/>
              </a:ext>
            </a:extLst>
          </p:cNvPr>
          <p:cNvSpPr/>
          <p:nvPr/>
        </p:nvSpPr>
        <p:spPr>
          <a:xfrm rot="18801090">
            <a:off x="8448479" y="43915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FCEBBD3E-048E-F6BA-676A-E8DB861C77BA}"/>
              </a:ext>
            </a:extLst>
          </p:cNvPr>
          <p:cNvSpPr/>
          <p:nvPr/>
        </p:nvSpPr>
        <p:spPr>
          <a:xfrm rot="18801090">
            <a:off x="7365009" y="243680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1B3306C9-F7B5-41A1-F443-1B4CA32BFEBE}"/>
              </a:ext>
            </a:extLst>
          </p:cNvPr>
          <p:cNvSpPr/>
          <p:nvPr/>
        </p:nvSpPr>
        <p:spPr>
          <a:xfrm rot="18801090">
            <a:off x="7586749" y="222017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A57FD9C0-CB12-FA77-5BD5-107EA0D7A22C}"/>
              </a:ext>
            </a:extLst>
          </p:cNvPr>
          <p:cNvSpPr/>
          <p:nvPr/>
        </p:nvSpPr>
        <p:spPr>
          <a:xfrm rot="18801090">
            <a:off x="9445382" y="7551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C9881CDE-819F-D423-D1CD-B30D08CF9A55}"/>
              </a:ext>
            </a:extLst>
          </p:cNvPr>
          <p:cNvSpPr/>
          <p:nvPr/>
        </p:nvSpPr>
        <p:spPr>
          <a:xfrm rot="18801090">
            <a:off x="7631501" y="18521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D4826CA3-336F-F634-BEDF-C2C6077E2BEB}"/>
              </a:ext>
            </a:extLst>
          </p:cNvPr>
          <p:cNvSpPr/>
          <p:nvPr/>
        </p:nvSpPr>
        <p:spPr>
          <a:xfrm rot="18801090">
            <a:off x="8144750" y="192189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A30E32E1-32CE-B821-0FC2-7E7D25B2A416}"/>
              </a:ext>
            </a:extLst>
          </p:cNvPr>
          <p:cNvSpPr/>
          <p:nvPr/>
        </p:nvSpPr>
        <p:spPr>
          <a:xfrm rot="18801090">
            <a:off x="8066070" y="217220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795BC2CB-8294-580B-441A-9871B709A2B0}"/>
              </a:ext>
            </a:extLst>
          </p:cNvPr>
          <p:cNvSpPr/>
          <p:nvPr/>
        </p:nvSpPr>
        <p:spPr>
          <a:xfrm rot="18801090">
            <a:off x="7913114" y="16853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FF619967-D8BD-A418-1DD1-BFD1330A0153}"/>
              </a:ext>
            </a:extLst>
          </p:cNvPr>
          <p:cNvSpPr/>
          <p:nvPr/>
        </p:nvSpPr>
        <p:spPr>
          <a:xfrm rot="18801090">
            <a:off x="7629558" y="15772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70740F1A-07A1-5E62-F3D6-F00492CC2685}"/>
              </a:ext>
            </a:extLst>
          </p:cNvPr>
          <p:cNvSpPr/>
          <p:nvPr/>
        </p:nvSpPr>
        <p:spPr>
          <a:xfrm rot="18801090">
            <a:off x="7947233" y="202667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C6C9FEB2-3490-E1B0-D1D2-CBCFD00D8D0D}"/>
              </a:ext>
            </a:extLst>
          </p:cNvPr>
          <p:cNvSpPr/>
          <p:nvPr/>
        </p:nvSpPr>
        <p:spPr>
          <a:xfrm rot="18801090">
            <a:off x="7804716" y="18887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0525FDBE-6895-4754-A939-2CE03C7A017A}"/>
              </a:ext>
            </a:extLst>
          </p:cNvPr>
          <p:cNvSpPr/>
          <p:nvPr/>
        </p:nvSpPr>
        <p:spPr>
          <a:xfrm rot="18801090">
            <a:off x="7896386" y="21786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634042C0-3162-26A5-AE17-A63EA93A6D3A}"/>
              </a:ext>
            </a:extLst>
          </p:cNvPr>
          <p:cNvSpPr/>
          <p:nvPr/>
        </p:nvSpPr>
        <p:spPr>
          <a:xfrm rot="18801090">
            <a:off x="7739545" y="20710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9565ADB5-0C90-7082-EF61-C42966BF2702}"/>
              </a:ext>
            </a:extLst>
          </p:cNvPr>
          <p:cNvSpPr/>
          <p:nvPr/>
        </p:nvSpPr>
        <p:spPr>
          <a:xfrm rot="18801090">
            <a:off x="7961284" y="18544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181F9922-AB3D-1AFA-CF3A-3E0E5AAC8480}"/>
              </a:ext>
            </a:extLst>
          </p:cNvPr>
          <p:cNvSpPr/>
          <p:nvPr/>
        </p:nvSpPr>
        <p:spPr>
          <a:xfrm rot="18801090">
            <a:off x="7782457" y="25824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1D9977B8-7D0C-673B-1A5B-B74628DF5564}"/>
              </a:ext>
            </a:extLst>
          </p:cNvPr>
          <p:cNvSpPr/>
          <p:nvPr/>
        </p:nvSpPr>
        <p:spPr>
          <a:xfrm rot="18801090">
            <a:off x="8313238" y="263360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3B3F049B-F343-28A9-0626-338ED524F6D4}"/>
              </a:ext>
            </a:extLst>
          </p:cNvPr>
          <p:cNvSpPr/>
          <p:nvPr/>
        </p:nvSpPr>
        <p:spPr>
          <a:xfrm rot="18801090">
            <a:off x="8226302" y="218424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CB4AEEB4-397B-6370-4F66-3E7B0D655935}"/>
              </a:ext>
            </a:extLst>
          </p:cNvPr>
          <p:cNvSpPr/>
          <p:nvPr/>
        </p:nvSpPr>
        <p:spPr>
          <a:xfrm rot="18801090">
            <a:off x="8081602" y="239711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5EC1E365-CCB7-336E-C899-7CAE8797C0CA}"/>
              </a:ext>
            </a:extLst>
          </p:cNvPr>
          <p:cNvSpPr/>
          <p:nvPr/>
        </p:nvSpPr>
        <p:spPr>
          <a:xfrm rot="18801090">
            <a:off x="7897079" y="239623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5946BD44-78A9-29C5-07B5-20476F1FB45E}"/>
              </a:ext>
            </a:extLst>
          </p:cNvPr>
          <p:cNvSpPr/>
          <p:nvPr/>
        </p:nvSpPr>
        <p:spPr>
          <a:xfrm rot="18801090">
            <a:off x="8115721" y="273839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346D70B1-B8D7-1C25-7FF8-00053A2365F1}"/>
              </a:ext>
            </a:extLst>
          </p:cNvPr>
          <p:cNvSpPr/>
          <p:nvPr/>
        </p:nvSpPr>
        <p:spPr>
          <a:xfrm rot="18801090">
            <a:off x="7973204" y="260041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D2E7C490-F461-4819-4C6A-0C4EBF810B5D}"/>
              </a:ext>
            </a:extLst>
          </p:cNvPr>
          <p:cNvSpPr/>
          <p:nvPr/>
        </p:nvSpPr>
        <p:spPr>
          <a:xfrm rot="18801090">
            <a:off x="8289679" y="23833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52F17A25-8426-5217-1416-066543916CF3}"/>
              </a:ext>
            </a:extLst>
          </p:cNvPr>
          <p:cNvSpPr/>
          <p:nvPr/>
        </p:nvSpPr>
        <p:spPr>
          <a:xfrm rot="18801090">
            <a:off x="7908032" y="27827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5708917B-EEA0-D580-9191-8273AFEE3177}"/>
              </a:ext>
            </a:extLst>
          </p:cNvPr>
          <p:cNvSpPr/>
          <p:nvPr/>
        </p:nvSpPr>
        <p:spPr>
          <a:xfrm rot="18801090">
            <a:off x="8129772" y="256612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CBFF7292-34EE-7261-47E7-F799C4BB5A97}"/>
              </a:ext>
            </a:extLst>
          </p:cNvPr>
          <p:cNvSpPr/>
          <p:nvPr/>
        </p:nvSpPr>
        <p:spPr>
          <a:xfrm rot="18801090">
            <a:off x="8188365" y="175833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4DBF9709-4847-FA1F-47AD-17884A2BB7B0}"/>
              </a:ext>
            </a:extLst>
          </p:cNvPr>
          <p:cNvSpPr/>
          <p:nvPr/>
        </p:nvSpPr>
        <p:spPr>
          <a:xfrm rot="18801090">
            <a:off x="8701615" y="182807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50A21474-9F27-2CE8-90A8-C9BE6AF79842}"/>
              </a:ext>
            </a:extLst>
          </p:cNvPr>
          <p:cNvSpPr/>
          <p:nvPr/>
        </p:nvSpPr>
        <p:spPr>
          <a:xfrm rot="18801090">
            <a:off x="8619931" y="201048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6" name="Elipse 155">
            <a:extLst>
              <a:ext uri="{FF2B5EF4-FFF2-40B4-BE49-F238E27FC236}">
                <a16:creationId xmlns:a16="http://schemas.microsoft.com/office/drawing/2014/main" id="{B4C3BC8F-F748-32D9-F36C-5A41D71D08B6}"/>
              </a:ext>
            </a:extLst>
          </p:cNvPr>
          <p:cNvSpPr/>
          <p:nvPr/>
        </p:nvSpPr>
        <p:spPr>
          <a:xfrm rot="18801090">
            <a:off x="8469979" y="159158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6CCACBD9-182E-974B-4893-984A7827E413}"/>
              </a:ext>
            </a:extLst>
          </p:cNvPr>
          <p:cNvSpPr/>
          <p:nvPr/>
        </p:nvSpPr>
        <p:spPr>
          <a:xfrm rot="18801090">
            <a:off x="8310522" y="147414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086E9D61-5FA9-549B-1437-F75C6C890223}"/>
              </a:ext>
            </a:extLst>
          </p:cNvPr>
          <p:cNvSpPr/>
          <p:nvPr/>
        </p:nvSpPr>
        <p:spPr>
          <a:xfrm rot="18801090">
            <a:off x="8504098" y="19328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23B163E5-387E-71D6-8E24-E64A41C8F425}"/>
              </a:ext>
            </a:extLst>
          </p:cNvPr>
          <p:cNvSpPr/>
          <p:nvPr/>
        </p:nvSpPr>
        <p:spPr>
          <a:xfrm rot="18801090">
            <a:off x="8349910" y="174015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6EEA026A-DCF1-510E-3F7B-AD6A9F8FE3A6}"/>
              </a:ext>
            </a:extLst>
          </p:cNvPr>
          <p:cNvSpPr/>
          <p:nvPr/>
        </p:nvSpPr>
        <p:spPr>
          <a:xfrm rot="18801090">
            <a:off x="8478050" y="215534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39EF9E58-564E-A9FC-797C-ED96C292BA29}"/>
              </a:ext>
            </a:extLst>
          </p:cNvPr>
          <p:cNvSpPr/>
          <p:nvPr/>
        </p:nvSpPr>
        <p:spPr>
          <a:xfrm rot="18801090">
            <a:off x="8296409" y="197723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68F6CCA1-66E1-BF3D-A183-6A9E8D3DBC28}"/>
              </a:ext>
            </a:extLst>
          </p:cNvPr>
          <p:cNvSpPr/>
          <p:nvPr/>
        </p:nvSpPr>
        <p:spPr>
          <a:xfrm rot="18801090">
            <a:off x="8518149" y="176059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3E531643-907D-5AD3-3370-B351E5BB6512}"/>
              </a:ext>
            </a:extLst>
          </p:cNvPr>
          <p:cNvSpPr/>
          <p:nvPr/>
        </p:nvSpPr>
        <p:spPr>
          <a:xfrm rot="18801090">
            <a:off x="8546549" y="3144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D74C75B9-D727-252D-09C9-9208975B353C}"/>
              </a:ext>
            </a:extLst>
          </p:cNvPr>
          <p:cNvSpPr/>
          <p:nvPr/>
        </p:nvSpPr>
        <p:spPr>
          <a:xfrm rot="18801090">
            <a:off x="9029796" y="33311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1E02BED6-B302-F08F-4BDD-87044137BE07}"/>
              </a:ext>
            </a:extLst>
          </p:cNvPr>
          <p:cNvSpPr/>
          <p:nvPr/>
        </p:nvSpPr>
        <p:spPr>
          <a:xfrm rot="18801090">
            <a:off x="8948112" y="51552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9E9F8FB8-B728-D13F-D2A4-BF35050882F6}"/>
              </a:ext>
            </a:extLst>
          </p:cNvPr>
          <p:cNvSpPr/>
          <p:nvPr/>
        </p:nvSpPr>
        <p:spPr>
          <a:xfrm rot="18801090">
            <a:off x="8798160" y="966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</a:endParaRPr>
          </a:p>
        </p:txBody>
      </p:sp>
      <p:sp>
        <p:nvSpPr>
          <p:cNvPr id="167" name="Elipse 166">
            <a:extLst>
              <a:ext uri="{FF2B5EF4-FFF2-40B4-BE49-F238E27FC236}">
                <a16:creationId xmlns:a16="http://schemas.microsoft.com/office/drawing/2014/main" id="{61227A6B-6640-3B6D-ADB5-52D580BBF77E}"/>
              </a:ext>
            </a:extLst>
          </p:cNvPr>
          <p:cNvSpPr/>
          <p:nvPr/>
        </p:nvSpPr>
        <p:spPr>
          <a:xfrm rot="18801090">
            <a:off x="8602017" y="9698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72AB42E0-1A62-F6B9-521C-4550674ECAA0}"/>
              </a:ext>
            </a:extLst>
          </p:cNvPr>
          <p:cNvSpPr/>
          <p:nvPr/>
        </p:nvSpPr>
        <p:spPr>
          <a:xfrm rot="18801090">
            <a:off x="8786876" y="5304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511DE185-563B-40C9-3EC8-500E594AAAC1}"/>
              </a:ext>
            </a:extLst>
          </p:cNvPr>
          <p:cNvSpPr/>
          <p:nvPr/>
        </p:nvSpPr>
        <p:spPr>
          <a:xfrm rot="18801090">
            <a:off x="8674470" y="4159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BF6B7273-67C9-A43B-35F0-FC8AED346F11}"/>
              </a:ext>
            </a:extLst>
          </p:cNvPr>
          <p:cNvSpPr/>
          <p:nvPr/>
        </p:nvSpPr>
        <p:spPr>
          <a:xfrm rot="18801090">
            <a:off x="8781196" y="76387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DB0F04A7-C856-F198-4252-1A3B366F12AF}"/>
              </a:ext>
            </a:extLst>
          </p:cNvPr>
          <p:cNvSpPr/>
          <p:nvPr/>
        </p:nvSpPr>
        <p:spPr>
          <a:xfrm rot="18801090">
            <a:off x="8584146" y="62433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AE871729-62CC-2A07-57ED-1B31BACE2ED9}"/>
              </a:ext>
            </a:extLst>
          </p:cNvPr>
          <p:cNvSpPr/>
          <p:nvPr/>
        </p:nvSpPr>
        <p:spPr>
          <a:xfrm rot="18801090">
            <a:off x="8846330" y="26563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18415CC4-47CD-A7AD-3640-77BA709A08A1}"/>
              </a:ext>
            </a:extLst>
          </p:cNvPr>
          <p:cNvSpPr/>
          <p:nvPr/>
        </p:nvSpPr>
        <p:spPr>
          <a:xfrm rot="18801090">
            <a:off x="8826660" y="101643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15EF3653-4962-5AFF-3278-72CCB30EE821}"/>
              </a:ext>
            </a:extLst>
          </p:cNvPr>
          <p:cNvSpPr/>
          <p:nvPr/>
        </p:nvSpPr>
        <p:spPr>
          <a:xfrm rot="18801090">
            <a:off x="9402773" y="96561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C8CBB742-17DA-7BCD-7696-0406EED2D092}"/>
              </a:ext>
            </a:extLst>
          </p:cNvPr>
          <p:cNvSpPr/>
          <p:nvPr/>
        </p:nvSpPr>
        <p:spPr>
          <a:xfrm rot="18801090">
            <a:off x="9321089" y="114801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6307648F-F736-C350-C69F-BB2578B17CFB}"/>
              </a:ext>
            </a:extLst>
          </p:cNvPr>
          <p:cNvSpPr/>
          <p:nvPr/>
        </p:nvSpPr>
        <p:spPr>
          <a:xfrm rot="18801090">
            <a:off x="9171136" y="72911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46FD0485-C90A-0C28-C006-1F8E9CCF93C5}"/>
              </a:ext>
            </a:extLst>
          </p:cNvPr>
          <p:cNvSpPr/>
          <p:nvPr/>
        </p:nvSpPr>
        <p:spPr>
          <a:xfrm rot="18801090">
            <a:off x="8974994" y="7294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ECBF81F1-5888-2100-B0C8-476DE71E8A14}"/>
              </a:ext>
            </a:extLst>
          </p:cNvPr>
          <p:cNvSpPr/>
          <p:nvPr/>
        </p:nvSpPr>
        <p:spPr>
          <a:xfrm rot="18801090">
            <a:off x="9205256" y="107039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8FBDC6B2-EF2E-5038-DDF4-078FF18EDE9A}"/>
              </a:ext>
            </a:extLst>
          </p:cNvPr>
          <p:cNvSpPr/>
          <p:nvPr/>
        </p:nvSpPr>
        <p:spPr>
          <a:xfrm rot="18801090">
            <a:off x="9062738" y="93242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0" name="Elipse 179">
            <a:extLst>
              <a:ext uri="{FF2B5EF4-FFF2-40B4-BE49-F238E27FC236}">
                <a16:creationId xmlns:a16="http://schemas.microsoft.com/office/drawing/2014/main" id="{9A12138E-7B53-FA82-192A-9361CAF5BC50}"/>
              </a:ext>
            </a:extLst>
          </p:cNvPr>
          <p:cNvSpPr/>
          <p:nvPr/>
        </p:nvSpPr>
        <p:spPr>
          <a:xfrm rot="18801090">
            <a:off x="9179207" y="129287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F0CB1111-CADC-5293-0059-7A73D7143B33}"/>
              </a:ext>
            </a:extLst>
          </p:cNvPr>
          <p:cNvSpPr/>
          <p:nvPr/>
        </p:nvSpPr>
        <p:spPr>
          <a:xfrm rot="18801090">
            <a:off x="8997567" y="11147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2" name="Elipse 181">
            <a:extLst>
              <a:ext uri="{FF2B5EF4-FFF2-40B4-BE49-F238E27FC236}">
                <a16:creationId xmlns:a16="http://schemas.microsoft.com/office/drawing/2014/main" id="{878E925F-B93F-F68A-39AA-2DB470F13496}"/>
              </a:ext>
            </a:extLst>
          </p:cNvPr>
          <p:cNvSpPr/>
          <p:nvPr/>
        </p:nvSpPr>
        <p:spPr>
          <a:xfrm rot="18801090">
            <a:off x="9219306" y="8981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56EB312D-8F2E-C449-4399-AFCE9BE64CEA}"/>
              </a:ext>
            </a:extLst>
          </p:cNvPr>
          <p:cNvSpPr/>
          <p:nvPr/>
        </p:nvSpPr>
        <p:spPr>
          <a:xfrm rot="18801090">
            <a:off x="8090249" y="80341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9B66BD87-7374-DB1F-B14C-2AEE36DC1251}"/>
              </a:ext>
            </a:extLst>
          </p:cNvPr>
          <p:cNvSpPr/>
          <p:nvPr/>
        </p:nvSpPr>
        <p:spPr>
          <a:xfrm rot="18801090">
            <a:off x="8663308" y="91822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8DE59F68-CC4B-77AF-5573-27A344CB7CD5}"/>
              </a:ext>
            </a:extLst>
          </p:cNvPr>
          <p:cNvSpPr/>
          <p:nvPr/>
        </p:nvSpPr>
        <p:spPr>
          <a:xfrm rot="18801090">
            <a:off x="8521815" y="105556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6" name="Elipse 185">
            <a:extLst>
              <a:ext uri="{FF2B5EF4-FFF2-40B4-BE49-F238E27FC236}">
                <a16:creationId xmlns:a16="http://schemas.microsoft.com/office/drawing/2014/main" id="{ECC5C009-A9A1-FF26-CC45-FD6C49782E8B}"/>
              </a:ext>
            </a:extLst>
          </p:cNvPr>
          <p:cNvSpPr/>
          <p:nvPr/>
        </p:nvSpPr>
        <p:spPr>
          <a:xfrm rot="18801090">
            <a:off x="8391477" y="6310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0374AD68-0611-B3F5-C064-B4C59C6F80F0}"/>
              </a:ext>
            </a:extLst>
          </p:cNvPr>
          <p:cNvSpPr/>
          <p:nvPr/>
        </p:nvSpPr>
        <p:spPr>
          <a:xfrm rot="18801090">
            <a:off x="8175719" y="6370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8" name="Elipse 187">
            <a:extLst>
              <a:ext uri="{FF2B5EF4-FFF2-40B4-BE49-F238E27FC236}">
                <a16:creationId xmlns:a16="http://schemas.microsoft.com/office/drawing/2014/main" id="{699A8726-3B74-7E31-B897-D71CB125F0E7}"/>
              </a:ext>
            </a:extLst>
          </p:cNvPr>
          <p:cNvSpPr/>
          <p:nvPr/>
        </p:nvSpPr>
        <p:spPr>
          <a:xfrm rot="18801090">
            <a:off x="8405981" y="9779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89" name="Elipse 188">
            <a:extLst>
              <a:ext uri="{FF2B5EF4-FFF2-40B4-BE49-F238E27FC236}">
                <a16:creationId xmlns:a16="http://schemas.microsoft.com/office/drawing/2014/main" id="{8CB026AB-EAF9-649C-029E-2E9476CE99DF}"/>
              </a:ext>
            </a:extLst>
          </p:cNvPr>
          <p:cNvSpPr/>
          <p:nvPr/>
        </p:nvSpPr>
        <p:spPr>
          <a:xfrm rot="18801090">
            <a:off x="8263464" y="8399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0" name="Elipse 189">
            <a:extLst>
              <a:ext uri="{FF2B5EF4-FFF2-40B4-BE49-F238E27FC236}">
                <a16:creationId xmlns:a16="http://schemas.microsoft.com/office/drawing/2014/main" id="{8CDCF698-6B3B-43C3-E33C-841ED80F3D66}"/>
              </a:ext>
            </a:extLst>
          </p:cNvPr>
          <p:cNvSpPr/>
          <p:nvPr/>
        </p:nvSpPr>
        <p:spPr>
          <a:xfrm rot="18801090">
            <a:off x="8401979" y="127637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9228E12B-35A7-7351-CFDB-1D70D696FBB7}"/>
              </a:ext>
            </a:extLst>
          </p:cNvPr>
          <p:cNvSpPr/>
          <p:nvPr/>
        </p:nvSpPr>
        <p:spPr>
          <a:xfrm rot="18801090">
            <a:off x="8198293" y="102231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26088CEF-CED7-F4B1-001F-F0DFED39C9B0}"/>
              </a:ext>
            </a:extLst>
          </p:cNvPr>
          <p:cNvSpPr/>
          <p:nvPr/>
        </p:nvSpPr>
        <p:spPr>
          <a:xfrm rot="18801090">
            <a:off x="8479587" y="80013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9FBC6169-F184-E94D-176A-58438B70794B}"/>
              </a:ext>
            </a:extLst>
          </p:cNvPr>
          <p:cNvSpPr/>
          <p:nvPr/>
        </p:nvSpPr>
        <p:spPr>
          <a:xfrm rot="18801090">
            <a:off x="8542806" y="13596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ACE2E06E-F83C-3B5D-BEC7-9D3F306DD53F}"/>
              </a:ext>
            </a:extLst>
          </p:cNvPr>
          <p:cNvSpPr/>
          <p:nvPr/>
        </p:nvSpPr>
        <p:spPr>
          <a:xfrm rot="18801090">
            <a:off x="9056056" y="14293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4BB920D2-C09F-DAC3-8945-107D0E36CF4F}"/>
              </a:ext>
            </a:extLst>
          </p:cNvPr>
          <p:cNvSpPr/>
          <p:nvPr/>
        </p:nvSpPr>
        <p:spPr>
          <a:xfrm rot="18801090">
            <a:off x="8974373" y="16118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id="{29C26E56-9373-EF44-FE54-D2B36B580B12}"/>
              </a:ext>
            </a:extLst>
          </p:cNvPr>
          <p:cNvSpPr/>
          <p:nvPr/>
        </p:nvSpPr>
        <p:spPr>
          <a:xfrm rot="18801090">
            <a:off x="8824420" y="11929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2652928F-850B-233A-668D-2D114ABA6714}"/>
              </a:ext>
            </a:extLst>
          </p:cNvPr>
          <p:cNvSpPr/>
          <p:nvPr/>
        </p:nvSpPr>
        <p:spPr>
          <a:xfrm rot="18801090">
            <a:off x="8628277" y="11932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id="{B772F10E-23AD-D5B8-B539-ECAC9985BE69}"/>
              </a:ext>
            </a:extLst>
          </p:cNvPr>
          <p:cNvSpPr/>
          <p:nvPr/>
        </p:nvSpPr>
        <p:spPr>
          <a:xfrm rot="18801090">
            <a:off x="8858539" y="15341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199" name="Elipse 198">
            <a:extLst>
              <a:ext uri="{FF2B5EF4-FFF2-40B4-BE49-F238E27FC236}">
                <a16:creationId xmlns:a16="http://schemas.microsoft.com/office/drawing/2014/main" id="{C974D75B-6451-DA41-A954-09676FAE8ABD}"/>
              </a:ext>
            </a:extLst>
          </p:cNvPr>
          <p:cNvSpPr/>
          <p:nvPr/>
        </p:nvSpPr>
        <p:spPr>
          <a:xfrm rot="18801090">
            <a:off x="8716022" y="139620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0" name="Elipse 199">
            <a:extLst>
              <a:ext uri="{FF2B5EF4-FFF2-40B4-BE49-F238E27FC236}">
                <a16:creationId xmlns:a16="http://schemas.microsoft.com/office/drawing/2014/main" id="{D5D0DB25-D1BD-212B-CF0B-793FCA458195}"/>
              </a:ext>
            </a:extLst>
          </p:cNvPr>
          <p:cNvSpPr/>
          <p:nvPr/>
        </p:nvSpPr>
        <p:spPr>
          <a:xfrm rot="18801090">
            <a:off x="8832491" y="17566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1" name="Elipse 200">
            <a:extLst>
              <a:ext uri="{FF2B5EF4-FFF2-40B4-BE49-F238E27FC236}">
                <a16:creationId xmlns:a16="http://schemas.microsoft.com/office/drawing/2014/main" id="{A752E4BA-A0D7-6A88-73F0-F53CD4A2E750}"/>
              </a:ext>
            </a:extLst>
          </p:cNvPr>
          <p:cNvSpPr/>
          <p:nvPr/>
        </p:nvSpPr>
        <p:spPr>
          <a:xfrm rot="18801090">
            <a:off x="8650850" y="15785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2" name="Elipse 201">
            <a:extLst>
              <a:ext uri="{FF2B5EF4-FFF2-40B4-BE49-F238E27FC236}">
                <a16:creationId xmlns:a16="http://schemas.microsoft.com/office/drawing/2014/main" id="{FF77BAF7-8827-E4F6-67FE-D4F39ED74F6E}"/>
              </a:ext>
            </a:extLst>
          </p:cNvPr>
          <p:cNvSpPr/>
          <p:nvPr/>
        </p:nvSpPr>
        <p:spPr>
          <a:xfrm rot="18801090">
            <a:off x="8872590" y="136191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3" name="Elipse 202">
            <a:extLst>
              <a:ext uri="{FF2B5EF4-FFF2-40B4-BE49-F238E27FC236}">
                <a16:creationId xmlns:a16="http://schemas.microsoft.com/office/drawing/2014/main" id="{D6564F69-A015-20A8-A393-EA246CFB30AA}"/>
              </a:ext>
            </a:extLst>
          </p:cNvPr>
          <p:cNvSpPr/>
          <p:nvPr/>
        </p:nvSpPr>
        <p:spPr>
          <a:xfrm rot="18801090">
            <a:off x="7624062" y="11581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4" name="Elipse 203">
            <a:extLst>
              <a:ext uri="{FF2B5EF4-FFF2-40B4-BE49-F238E27FC236}">
                <a16:creationId xmlns:a16="http://schemas.microsoft.com/office/drawing/2014/main" id="{4A21E3DB-4071-04DF-25E7-07E54D1256EC}"/>
              </a:ext>
            </a:extLst>
          </p:cNvPr>
          <p:cNvSpPr/>
          <p:nvPr/>
        </p:nvSpPr>
        <p:spPr>
          <a:xfrm rot="18801090">
            <a:off x="8206093" y="12611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5" name="Elipse 204">
            <a:extLst>
              <a:ext uri="{FF2B5EF4-FFF2-40B4-BE49-F238E27FC236}">
                <a16:creationId xmlns:a16="http://schemas.microsoft.com/office/drawing/2014/main" id="{E77F4D2A-1A15-EC35-5C59-E9490C8EE64D}"/>
              </a:ext>
            </a:extLst>
          </p:cNvPr>
          <p:cNvSpPr/>
          <p:nvPr/>
        </p:nvSpPr>
        <p:spPr>
          <a:xfrm rot="18801090">
            <a:off x="8012934" y="13226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6" name="Elipse 205">
            <a:extLst>
              <a:ext uri="{FF2B5EF4-FFF2-40B4-BE49-F238E27FC236}">
                <a16:creationId xmlns:a16="http://schemas.microsoft.com/office/drawing/2014/main" id="{3D3C4D30-B717-410C-4731-B5FF54D80EB1}"/>
              </a:ext>
            </a:extLst>
          </p:cNvPr>
          <p:cNvSpPr/>
          <p:nvPr/>
        </p:nvSpPr>
        <p:spPr>
          <a:xfrm rot="18801090">
            <a:off x="7905676" y="99142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7" name="Elipse 206">
            <a:extLst>
              <a:ext uri="{FF2B5EF4-FFF2-40B4-BE49-F238E27FC236}">
                <a16:creationId xmlns:a16="http://schemas.microsoft.com/office/drawing/2014/main" id="{D6112462-BDA6-11C8-2976-734DA9046474}"/>
              </a:ext>
            </a:extLst>
          </p:cNvPr>
          <p:cNvSpPr/>
          <p:nvPr/>
        </p:nvSpPr>
        <p:spPr>
          <a:xfrm rot="18801090">
            <a:off x="7734679" y="101843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8" name="Elipse 207">
            <a:extLst>
              <a:ext uri="{FF2B5EF4-FFF2-40B4-BE49-F238E27FC236}">
                <a16:creationId xmlns:a16="http://schemas.microsoft.com/office/drawing/2014/main" id="{5F4D5815-7364-0D32-295E-A52277A5F8E2}"/>
              </a:ext>
            </a:extLst>
          </p:cNvPr>
          <p:cNvSpPr/>
          <p:nvPr/>
        </p:nvSpPr>
        <p:spPr>
          <a:xfrm rot="18801090">
            <a:off x="7823982" y="138260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09" name="Elipse 208">
            <a:extLst>
              <a:ext uri="{FF2B5EF4-FFF2-40B4-BE49-F238E27FC236}">
                <a16:creationId xmlns:a16="http://schemas.microsoft.com/office/drawing/2014/main" id="{3FBB8E3B-F1D8-D46A-D38E-CB8EC9B5057D}"/>
              </a:ext>
            </a:extLst>
          </p:cNvPr>
          <p:cNvSpPr/>
          <p:nvPr/>
        </p:nvSpPr>
        <p:spPr>
          <a:xfrm rot="18801090">
            <a:off x="7797278" y="11947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0" name="Elipse 209">
            <a:extLst>
              <a:ext uri="{FF2B5EF4-FFF2-40B4-BE49-F238E27FC236}">
                <a16:creationId xmlns:a16="http://schemas.microsoft.com/office/drawing/2014/main" id="{278A5940-6322-F7E1-3488-DE6CCD82AB1B}"/>
              </a:ext>
            </a:extLst>
          </p:cNvPr>
          <p:cNvSpPr/>
          <p:nvPr/>
        </p:nvSpPr>
        <p:spPr>
          <a:xfrm rot="18801090">
            <a:off x="7843040" y="153745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1" name="Elipse 210">
            <a:extLst>
              <a:ext uri="{FF2B5EF4-FFF2-40B4-BE49-F238E27FC236}">
                <a16:creationId xmlns:a16="http://schemas.microsoft.com/office/drawing/2014/main" id="{82B2AAEA-522A-D8BD-28EE-51458B4F1814}"/>
              </a:ext>
            </a:extLst>
          </p:cNvPr>
          <p:cNvSpPr/>
          <p:nvPr/>
        </p:nvSpPr>
        <p:spPr>
          <a:xfrm rot="18801090">
            <a:off x="7536770" y="132095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2" name="Elipse 211">
            <a:extLst>
              <a:ext uri="{FF2B5EF4-FFF2-40B4-BE49-F238E27FC236}">
                <a16:creationId xmlns:a16="http://schemas.microsoft.com/office/drawing/2014/main" id="{A795EEFC-CE27-6CAB-6EE6-5023E1024949}"/>
              </a:ext>
            </a:extLst>
          </p:cNvPr>
          <p:cNvSpPr/>
          <p:nvPr/>
        </p:nvSpPr>
        <p:spPr>
          <a:xfrm rot="18801090">
            <a:off x="8028480" y="111453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3" name="Elipse 212">
            <a:extLst>
              <a:ext uri="{FF2B5EF4-FFF2-40B4-BE49-F238E27FC236}">
                <a16:creationId xmlns:a16="http://schemas.microsoft.com/office/drawing/2014/main" id="{EAFD118D-AC5A-B27F-F706-16B528914E82}"/>
              </a:ext>
            </a:extLst>
          </p:cNvPr>
          <p:cNvSpPr/>
          <p:nvPr/>
        </p:nvSpPr>
        <p:spPr>
          <a:xfrm rot="18801090">
            <a:off x="7159552" y="169577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4" name="Elipse 213">
            <a:extLst>
              <a:ext uri="{FF2B5EF4-FFF2-40B4-BE49-F238E27FC236}">
                <a16:creationId xmlns:a16="http://schemas.microsoft.com/office/drawing/2014/main" id="{5E2645D5-362A-69AE-BCFE-E5516DE66487}"/>
              </a:ext>
            </a:extLst>
          </p:cNvPr>
          <p:cNvSpPr/>
          <p:nvPr/>
        </p:nvSpPr>
        <p:spPr>
          <a:xfrm rot="18801090">
            <a:off x="7441165" y="152902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5" name="Elipse 214">
            <a:extLst>
              <a:ext uri="{FF2B5EF4-FFF2-40B4-BE49-F238E27FC236}">
                <a16:creationId xmlns:a16="http://schemas.microsoft.com/office/drawing/2014/main" id="{18BB6339-8EC3-0D2D-5242-70F5B9C61CD1}"/>
              </a:ext>
            </a:extLst>
          </p:cNvPr>
          <p:cNvSpPr/>
          <p:nvPr/>
        </p:nvSpPr>
        <p:spPr>
          <a:xfrm rot="18801090">
            <a:off x="7245023" y="152939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6" name="Elipse 215">
            <a:extLst>
              <a:ext uri="{FF2B5EF4-FFF2-40B4-BE49-F238E27FC236}">
                <a16:creationId xmlns:a16="http://schemas.microsoft.com/office/drawing/2014/main" id="{626C7373-583D-D21C-D4FC-C72365DDAC0C}"/>
              </a:ext>
            </a:extLst>
          </p:cNvPr>
          <p:cNvSpPr/>
          <p:nvPr/>
        </p:nvSpPr>
        <p:spPr>
          <a:xfrm rot="18801090">
            <a:off x="7475285" y="187030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7" name="Elipse 216">
            <a:extLst>
              <a:ext uri="{FF2B5EF4-FFF2-40B4-BE49-F238E27FC236}">
                <a16:creationId xmlns:a16="http://schemas.microsoft.com/office/drawing/2014/main" id="{F59ED109-6520-F114-B71B-0131B1E1DEF4}"/>
              </a:ext>
            </a:extLst>
          </p:cNvPr>
          <p:cNvSpPr/>
          <p:nvPr/>
        </p:nvSpPr>
        <p:spPr>
          <a:xfrm rot="18801090">
            <a:off x="7332767" y="17323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8" name="Elipse 217">
            <a:extLst>
              <a:ext uri="{FF2B5EF4-FFF2-40B4-BE49-F238E27FC236}">
                <a16:creationId xmlns:a16="http://schemas.microsoft.com/office/drawing/2014/main" id="{FBE4A6A7-F0D6-C3C5-425C-8230DEAA3095}"/>
              </a:ext>
            </a:extLst>
          </p:cNvPr>
          <p:cNvSpPr/>
          <p:nvPr/>
        </p:nvSpPr>
        <p:spPr>
          <a:xfrm rot="18801090">
            <a:off x="7267596" y="19146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19" name="Elipse 218">
            <a:extLst>
              <a:ext uri="{FF2B5EF4-FFF2-40B4-BE49-F238E27FC236}">
                <a16:creationId xmlns:a16="http://schemas.microsoft.com/office/drawing/2014/main" id="{E14A06DA-BF0A-917D-C647-6F31C3A30C75}"/>
              </a:ext>
            </a:extLst>
          </p:cNvPr>
          <p:cNvSpPr/>
          <p:nvPr/>
        </p:nvSpPr>
        <p:spPr>
          <a:xfrm rot="18801090">
            <a:off x="7489336" y="169803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0" name="Elipse 219">
            <a:extLst>
              <a:ext uri="{FF2B5EF4-FFF2-40B4-BE49-F238E27FC236}">
                <a16:creationId xmlns:a16="http://schemas.microsoft.com/office/drawing/2014/main" id="{553FD06F-0205-440B-120F-D27A6BF4CC85}"/>
              </a:ext>
            </a:extLst>
          </p:cNvPr>
          <p:cNvSpPr/>
          <p:nvPr/>
        </p:nvSpPr>
        <p:spPr>
          <a:xfrm rot="18801090">
            <a:off x="8708742" y="21139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1" name="Elipse 220">
            <a:extLst>
              <a:ext uri="{FF2B5EF4-FFF2-40B4-BE49-F238E27FC236}">
                <a16:creationId xmlns:a16="http://schemas.microsoft.com/office/drawing/2014/main" id="{819357F7-C518-27FE-FA4F-AF950F290A02}"/>
              </a:ext>
            </a:extLst>
          </p:cNvPr>
          <p:cNvSpPr/>
          <p:nvPr/>
        </p:nvSpPr>
        <p:spPr>
          <a:xfrm rot="18801090">
            <a:off x="8627059" y="229636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2" name="Elipse 221">
            <a:extLst>
              <a:ext uri="{FF2B5EF4-FFF2-40B4-BE49-F238E27FC236}">
                <a16:creationId xmlns:a16="http://schemas.microsoft.com/office/drawing/2014/main" id="{4D59D91D-040F-7588-CE2B-F59D44187211}"/>
              </a:ext>
            </a:extLst>
          </p:cNvPr>
          <p:cNvSpPr/>
          <p:nvPr/>
        </p:nvSpPr>
        <p:spPr>
          <a:xfrm rot="18801090">
            <a:off x="8485177" y="24412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3" name="Elipse 222">
            <a:extLst>
              <a:ext uri="{FF2B5EF4-FFF2-40B4-BE49-F238E27FC236}">
                <a16:creationId xmlns:a16="http://schemas.microsoft.com/office/drawing/2014/main" id="{22EB02FD-FDDA-E439-7149-9C3C9E40363C}"/>
              </a:ext>
            </a:extLst>
          </p:cNvPr>
          <p:cNvSpPr/>
          <p:nvPr/>
        </p:nvSpPr>
        <p:spPr>
          <a:xfrm rot="18801090">
            <a:off x="9328216" y="14339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4" name="Elipse 223">
            <a:extLst>
              <a:ext uri="{FF2B5EF4-FFF2-40B4-BE49-F238E27FC236}">
                <a16:creationId xmlns:a16="http://schemas.microsoft.com/office/drawing/2014/main" id="{374F0709-35D5-7E6C-0360-CCADBDEF5BAC}"/>
              </a:ext>
            </a:extLst>
          </p:cNvPr>
          <p:cNvSpPr/>
          <p:nvPr/>
        </p:nvSpPr>
        <p:spPr>
          <a:xfrm rot="18801090">
            <a:off x="9186335" y="15787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5" name="Elipse 224">
            <a:extLst>
              <a:ext uri="{FF2B5EF4-FFF2-40B4-BE49-F238E27FC236}">
                <a16:creationId xmlns:a16="http://schemas.microsoft.com/office/drawing/2014/main" id="{09226D2C-243A-53E5-5708-79DAA0867C5D}"/>
              </a:ext>
            </a:extLst>
          </p:cNvPr>
          <p:cNvSpPr/>
          <p:nvPr/>
        </p:nvSpPr>
        <p:spPr>
          <a:xfrm rot="18801090">
            <a:off x="9063183" y="171527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6" name="Elipse 225">
            <a:extLst>
              <a:ext uri="{FF2B5EF4-FFF2-40B4-BE49-F238E27FC236}">
                <a16:creationId xmlns:a16="http://schemas.microsoft.com/office/drawing/2014/main" id="{3CB80B14-B3EA-5E5B-FCBC-8D3B673F5702}"/>
              </a:ext>
            </a:extLst>
          </p:cNvPr>
          <p:cNvSpPr/>
          <p:nvPr/>
        </p:nvSpPr>
        <p:spPr>
          <a:xfrm rot="18801090">
            <a:off x="8981500" y="189768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7" name="Elipse 226">
            <a:extLst>
              <a:ext uri="{FF2B5EF4-FFF2-40B4-BE49-F238E27FC236}">
                <a16:creationId xmlns:a16="http://schemas.microsoft.com/office/drawing/2014/main" id="{25825390-4216-CA14-C6F0-4D75C72102F5}"/>
              </a:ext>
            </a:extLst>
          </p:cNvPr>
          <p:cNvSpPr/>
          <p:nvPr/>
        </p:nvSpPr>
        <p:spPr>
          <a:xfrm rot="18801090">
            <a:off x="8839618" y="204254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29" name="Elipse 228">
            <a:extLst>
              <a:ext uri="{FF2B5EF4-FFF2-40B4-BE49-F238E27FC236}">
                <a16:creationId xmlns:a16="http://schemas.microsoft.com/office/drawing/2014/main" id="{CA5652D6-ED14-C262-1B91-D63E6C3615A8}"/>
              </a:ext>
            </a:extLst>
          </p:cNvPr>
          <p:cNvSpPr/>
          <p:nvPr/>
        </p:nvSpPr>
        <p:spPr>
          <a:xfrm rot="18215945">
            <a:off x="7801059" y="33511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0" name="Elipse 229">
            <a:extLst>
              <a:ext uri="{FF2B5EF4-FFF2-40B4-BE49-F238E27FC236}">
                <a16:creationId xmlns:a16="http://schemas.microsoft.com/office/drawing/2014/main" id="{940693B9-04ED-72FA-9BE1-3A7E684A4F0C}"/>
              </a:ext>
            </a:extLst>
          </p:cNvPr>
          <p:cNvSpPr/>
          <p:nvPr/>
        </p:nvSpPr>
        <p:spPr>
          <a:xfrm rot="18215945">
            <a:off x="8561065" y="351427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1" name="Elipse 230">
            <a:extLst>
              <a:ext uri="{FF2B5EF4-FFF2-40B4-BE49-F238E27FC236}">
                <a16:creationId xmlns:a16="http://schemas.microsoft.com/office/drawing/2014/main" id="{29A53A68-A12D-BB09-325E-E8E8C31980CF}"/>
              </a:ext>
            </a:extLst>
          </p:cNvPr>
          <p:cNvSpPr/>
          <p:nvPr/>
        </p:nvSpPr>
        <p:spPr>
          <a:xfrm rot="18215945">
            <a:off x="9067902" y="34890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2" name="Elipse 231">
            <a:extLst>
              <a:ext uri="{FF2B5EF4-FFF2-40B4-BE49-F238E27FC236}">
                <a16:creationId xmlns:a16="http://schemas.microsoft.com/office/drawing/2014/main" id="{A07D57FB-27F1-561D-5141-A03B451E99AF}"/>
              </a:ext>
            </a:extLst>
          </p:cNvPr>
          <p:cNvSpPr/>
          <p:nvPr/>
        </p:nvSpPr>
        <p:spPr>
          <a:xfrm rot="18215945">
            <a:off x="7597403" y="34568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3" name="Elipse 232">
            <a:extLst>
              <a:ext uri="{FF2B5EF4-FFF2-40B4-BE49-F238E27FC236}">
                <a16:creationId xmlns:a16="http://schemas.microsoft.com/office/drawing/2014/main" id="{7F90E3A8-466A-0034-2810-42B1430EDFC2}"/>
              </a:ext>
            </a:extLst>
          </p:cNvPr>
          <p:cNvSpPr/>
          <p:nvPr/>
        </p:nvSpPr>
        <p:spPr>
          <a:xfrm rot="18215945">
            <a:off x="8810364" y="330223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4" name="Elipse 233">
            <a:extLst>
              <a:ext uri="{FF2B5EF4-FFF2-40B4-BE49-F238E27FC236}">
                <a16:creationId xmlns:a16="http://schemas.microsoft.com/office/drawing/2014/main" id="{BE72B58C-C57F-8955-3356-2A972DD60294}"/>
              </a:ext>
            </a:extLst>
          </p:cNvPr>
          <p:cNvSpPr/>
          <p:nvPr/>
        </p:nvSpPr>
        <p:spPr>
          <a:xfrm rot="18215945">
            <a:off x="8617117" y="333582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5" name="Elipse 234">
            <a:extLst>
              <a:ext uri="{FF2B5EF4-FFF2-40B4-BE49-F238E27FC236}">
                <a16:creationId xmlns:a16="http://schemas.microsoft.com/office/drawing/2014/main" id="{5F29C0FD-30B0-5142-B8C7-C9A93849E60E}"/>
              </a:ext>
            </a:extLst>
          </p:cNvPr>
          <p:cNvSpPr/>
          <p:nvPr/>
        </p:nvSpPr>
        <p:spPr>
          <a:xfrm rot="18215945">
            <a:off x="10322521" y="15772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6" name="Elipse 235">
            <a:extLst>
              <a:ext uri="{FF2B5EF4-FFF2-40B4-BE49-F238E27FC236}">
                <a16:creationId xmlns:a16="http://schemas.microsoft.com/office/drawing/2014/main" id="{FBFAB733-02AE-1A38-E7F7-C21ECA4853D5}"/>
              </a:ext>
            </a:extLst>
          </p:cNvPr>
          <p:cNvSpPr/>
          <p:nvPr/>
        </p:nvSpPr>
        <p:spPr>
          <a:xfrm rot="18215945">
            <a:off x="9295791" y="268993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7" name="Elipse 236">
            <a:extLst>
              <a:ext uri="{FF2B5EF4-FFF2-40B4-BE49-F238E27FC236}">
                <a16:creationId xmlns:a16="http://schemas.microsoft.com/office/drawing/2014/main" id="{CEA2175B-A5FC-B2C1-9BEE-9761280B818D}"/>
              </a:ext>
            </a:extLst>
          </p:cNvPr>
          <p:cNvSpPr/>
          <p:nvPr/>
        </p:nvSpPr>
        <p:spPr>
          <a:xfrm rot="18215945">
            <a:off x="8081600" y="328779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8" name="Elipse 237">
            <a:extLst>
              <a:ext uri="{FF2B5EF4-FFF2-40B4-BE49-F238E27FC236}">
                <a16:creationId xmlns:a16="http://schemas.microsoft.com/office/drawing/2014/main" id="{C9C098AB-D885-382F-A326-5A8DD8A6CF0F}"/>
              </a:ext>
            </a:extLst>
          </p:cNvPr>
          <p:cNvSpPr/>
          <p:nvPr/>
        </p:nvSpPr>
        <p:spPr>
          <a:xfrm rot="18215945">
            <a:off x="8737970" y="352096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39" name="Elipse 238">
            <a:extLst>
              <a:ext uri="{FF2B5EF4-FFF2-40B4-BE49-F238E27FC236}">
                <a16:creationId xmlns:a16="http://schemas.microsoft.com/office/drawing/2014/main" id="{F4D6F311-A581-3EF6-734E-3203783DB691}"/>
              </a:ext>
            </a:extLst>
          </p:cNvPr>
          <p:cNvSpPr/>
          <p:nvPr/>
        </p:nvSpPr>
        <p:spPr>
          <a:xfrm rot="18215945">
            <a:off x="7662903" y="27958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0" name="Elipse 239">
            <a:extLst>
              <a:ext uri="{FF2B5EF4-FFF2-40B4-BE49-F238E27FC236}">
                <a16:creationId xmlns:a16="http://schemas.microsoft.com/office/drawing/2014/main" id="{2D792907-9E9B-BEB1-DA91-E7E5696F00E2}"/>
              </a:ext>
            </a:extLst>
          </p:cNvPr>
          <p:cNvSpPr/>
          <p:nvPr/>
        </p:nvSpPr>
        <p:spPr>
          <a:xfrm rot="18215945">
            <a:off x="10663441" y="189814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1" name="Elipse 240">
            <a:extLst>
              <a:ext uri="{FF2B5EF4-FFF2-40B4-BE49-F238E27FC236}">
                <a16:creationId xmlns:a16="http://schemas.microsoft.com/office/drawing/2014/main" id="{55B7E39E-8825-B2A1-49EB-E5209340149B}"/>
              </a:ext>
            </a:extLst>
          </p:cNvPr>
          <p:cNvSpPr/>
          <p:nvPr/>
        </p:nvSpPr>
        <p:spPr>
          <a:xfrm rot="18215945">
            <a:off x="10116159" y="153339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2" name="Elipse 241">
            <a:extLst>
              <a:ext uri="{FF2B5EF4-FFF2-40B4-BE49-F238E27FC236}">
                <a16:creationId xmlns:a16="http://schemas.microsoft.com/office/drawing/2014/main" id="{0A61E5A1-A67A-145F-A345-89B17B04B8D1}"/>
              </a:ext>
            </a:extLst>
          </p:cNvPr>
          <p:cNvSpPr/>
          <p:nvPr/>
        </p:nvSpPr>
        <p:spPr>
          <a:xfrm rot="18215945">
            <a:off x="9434056" y="15594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3" name="Elipse 242">
            <a:extLst>
              <a:ext uri="{FF2B5EF4-FFF2-40B4-BE49-F238E27FC236}">
                <a16:creationId xmlns:a16="http://schemas.microsoft.com/office/drawing/2014/main" id="{E64219B7-BEEF-A22B-1947-D52D674568A1}"/>
              </a:ext>
            </a:extLst>
          </p:cNvPr>
          <p:cNvSpPr/>
          <p:nvPr/>
        </p:nvSpPr>
        <p:spPr>
          <a:xfrm rot="18215945">
            <a:off x="7677040" y="296978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4" name="Elipse 243">
            <a:extLst>
              <a:ext uri="{FF2B5EF4-FFF2-40B4-BE49-F238E27FC236}">
                <a16:creationId xmlns:a16="http://schemas.microsoft.com/office/drawing/2014/main" id="{974E7D49-4F25-2B2F-71ED-3862EFF11E96}"/>
              </a:ext>
            </a:extLst>
          </p:cNvPr>
          <p:cNvSpPr/>
          <p:nvPr/>
        </p:nvSpPr>
        <p:spPr>
          <a:xfrm rot="18215945">
            <a:off x="8886467" y="346064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5" name="Elipse 244">
            <a:extLst>
              <a:ext uri="{FF2B5EF4-FFF2-40B4-BE49-F238E27FC236}">
                <a16:creationId xmlns:a16="http://schemas.microsoft.com/office/drawing/2014/main" id="{010CE2E5-ACD2-DE57-599D-319880AC74AB}"/>
              </a:ext>
            </a:extLst>
          </p:cNvPr>
          <p:cNvSpPr/>
          <p:nvPr/>
        </p:nvSpPr>
        <p:spPr>
          <a:xfrm rot="18215945">
            <a:off x="10470083" y="170198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6" name="Elipse 245">
            <a:extLst>
              <a:ext uri="{FF2B5EF4-FFF2-40B4-BE49-F238E27FC236}">
                <a16:creationId xmlns:a16="http://schemas.microsoft.com/office/drawing/2014/main" id="{E9190D5B-3E7C-22C7-0761-187B10B25FAE}"/>
              </a:ext>
            </a:extLst>
          </p:cNvPr>
          <p:cNvSpPr/>
          <p:nvPr/>
        </p:nvSpPr>
        <p:spPr>
          <a:xfrm rot="18215945">
            <a:off x="8868231" y="30903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7" name="Elipse 246">
            <a:extLst>
              <a:ext uri="{FF2B5EF4-FFF2-40B4-BE49-F238E27FC236}">
                <a16:creationId xmlns:a16="http://schemas.microsoft.com/office/drawing/2014/main" id="{2B5BE250-00B0-30E0-56C8-2256BFC06F7E}"/>
              </a:ext>
            </a:extLst>
          </p:cNvPr>
          <p:cNvSpPr/>
          <p:nvPr/>
        </p:nvSpPr>
        <p:spPr>
          <a:xfrm rot="18215945">
            <a:off x="9385878" y="307215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8" name="Elipse 247">
            <a:extLst>
              <a:ext uri="{FF2B5EF4-FFF2-40B4-BE49-F238E27FC236}">
                <a16:creationId xmlns:a16="http://schemas.microsoft.com/office/drawing/2014/main" id="{47261DC7-FD09-D7BF-9CFF-57075D83F701}"/>
              </a:ext>
            </a:extLst>
          </p:cNvPr>
          <p:cNvSpPr/>
          <p:nvPr/>
        </p:nvSpPr>
        <p:spPr>
          <a:xfrm rot="18215945">
            <a:off x="9350735" y="33321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49" name="Elipse 248">
            <a:extLst>
              <a:ext uri="{FF2B5EF4-FFF2-40B4-BE49-F238E27FC236}">
                <a16:creationId xmlns:a16="http://schemas.microsoft.com/office/drawing/2014/main" id="{02BE2053-D8D4-4BE9-CBBF-7A2A5C2C8B31}"/>
              </a:ext>
            </a:extLst>
          </p:cNvPr>
          <p:cNvSpPr/>
          <p:nvPr/>
        </p:nvSpPr>
        <p:spPr>
          <a:xfrm rot="18215945">
            <a:off x="9117530" y="287831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0" name="Elipse 249">
            <a:extLst>
              <a:ext uri="{FF2B5EF4-FFF2-40B4-BE49-F238E27FC236}">
                <a16:creationId xmlns:a16="http://schemas.microsoft.com/office/drawing/2014/main" id="{858DDFC5-E0FB-6EFC-0E3A-4E2FBD926703}"/>
              </a:ext>
            </a:extLst>
          </p:cNvPr>
          <p:cNvSpPr/>
          <p:nvPr/>
        </p:nvSpPr>
        <p:spPr>
          <a:xfrm rot="18215945">
            <a:off x="8819747" y="281973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1" name="Elipse 250">
            <a:extLst>
              <a:ext uri="{FF2B5EF4-FFF2-40B4-BE49-F238E27FC236}">
                <a16:creationId xmlns:a16="http://schemas.microsoft.com/office/drawing/2014/main" id="{6DCCC167-AF92-9A15-2F7B-86A882273C7A}"/>
              </a:ext>
            </a:extLst>
          </p:cNvPr>
          <p:cNvSpPr/>
          <p:nvPr/>
        </p:nvSpPr>
        <p:spPr>
          <a:xfrm rot="18215945">
            <a:off x="9208966" y="320888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2" name="Elipse 251">
            <a:extLst>
              <a:ext uri="{FF2B5EF4-FFF2-40B4-BE49-F238E27FC236}">
                <a16:creationId xmlns:a16="http://schemas.microsoft.com/office/drawing/2014/main" id="{99C54425-31FC-38F5-E55A-E0BC599607FC}"/>
              </a:ext>
            </a:extLst>
          </p:cNvPr>
          <p:cNvSpPr/>
          <p:nvPr/>
        </p:nvSpPr>
        <p:spPr>
          <a:xfrm rot="18215945">
            <a:off x="9045136" y="30970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3" name="Elipse 252">
            <a:extLst>
              <a:ext uri="{FF2B5EF4-FFF2-40B4-BE49-F238E27FC236}">
                <a16:creationId xmlns:a16="http://schemas.microsoft.com/office/drawing/2014/main" id="{700CD3C2-2889-FC75-F050-796C3A5087A9}"/>
              </a:ext>
            </a:extLst>
          </p:cNvPr>
          <p:cNvSpPr/>
          <p:nvPr/>
        </p:nvSpPr>
        <p:spPr>
          <a:xfrm rot="18215945">
            <a:off x="9184601" y="336730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4" name="Elipse 253">
            <a:extLst>
              <a:ext uri="{FF2B5EF4-FFF2-40B4-BE49-F238E27FC236}">
                <a16:creationId xmlns:a16="http://schemas.microsoft.com/office/drawing/2014/main" id="{16F0E161-B399-2BDA-17A1-C540E6255F74}"/>
              </a:ext>
            </a:extLst>
          </p:cNvPr>
          <p:cNvSpPr/>
          <p:nvPr/>
        </p:nvSpPr>
        <p:spPr>
          <a:xfrm rot="18215945">
            <a:off x="9011793" y="32877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5" name="Elipse 254">
            <a:extLst>
              <a:ext uri="{FF2B5EF4-FFF2-40B4-BE49-F238E27FC236}">
                <a16:creationId xmlns:a16="http://schemas.microsoft.com/office/drawing/2014/main" id="{95E81673-7908-33EC-D915-802B229A4F49}"/>
              </a:ext>
            </a:extLst>
          </p:cNvPr>
          <p:cNvSpPr/>
          <p:nvPr/>
        </p:nvSpPr>
        <p:spPr>
          <a:xfrm rot="18215945">
            <a:off x="9193633" y="30367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6" name="Elipse 255">
            <a:extLst>
              <a:ext uri="{FF2B5EF4-FFF2-40B4-BE49-F238E27FC236}">
                <a16:creationId xmlns:a16="http://schemas.microsoft.com/office/drawing/2014/main" id="{CDE4ADE2-B781-6F43-3B9C-7BC460635B50}"/>
              </a:ext>
            </a:extLst>
          </p:cNvPr>
          <p:cNvSpPr/>
          <p:nvPr/>
        </p:nvSpPr>
        <p:spPr>
          <a:xfrm rot="18215945">
            <a:off x="7709005" y="355173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7" name="Elipse 256">
            <a:extLst>
              <a:ext uri="{FF2B5EF4-FFF2-40B4-BE49-F238E27FC236}">
                <a16:creationId xmlns:a16="http://schemas.microsoft.com/office/drawing/2014/main" id="{177B57F1-7B43-F93B-A2C0-24458A097E2D}"/>
              </a:ext>
            </a:extLst>
          </p:cNvPr>
          <p:cNvSpPr/>
          <p:nvPr/>
        </p:nvSpPr>
        <p:spPr>
          <a:xfrm rot="18215945">
            <a:off x="8180793" y="294071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8" name="Elipse 257">
            <a:extLst>
              <a:ext uri="{FF2B5EF4-FFF2-40B4-BE49-F238E27FC236}">
                <a16:creationId xmlns:a16="http://schemas.microsoft.com/office/drawing/2014/main" id="{4C6ED6C3-3692-0B6B-7555-DA70DF8C8788}"/>
              </a:ext>
            </a:extLst>
          </p:cNvPr>
          <p:cNvSpPr/>
          <p:nvPr/>
        </p:nvSpPr>
        <p:spPr>
          <a:xfrm rot="18215945">
            <a:off x="9510692" y="331690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59" name="Elipse 258">
            <a:extLst>
              <a:ext uri="{FF2B5EF4-FFF2-40B4-BE49-F238E27FC236}">
                <a16:creationId xmlns:a16="http://schemas.microsoft.com/office/drawing/2014/main" id="{D4EC5887-CB26-718C-FC15-FC2862B87750}"/>
              </a:ext>
            </a:extLst>
          </p:cNvPr>
          <p:cNvSpPr/>
          <p:nvPr/>
        </p:nvSpPr>
        <p:spPr>
          <a:xfrm rot="18215945">
            <a:off x="8205465" y="31265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0" name="Elipse 259">
            <a:extLst>
              <a:ext uri="{FF2B5EF4-FFF2-40B4-BE49-F238E27FC236}">
                <a16:creationId xmlns:a16="http://schemas.microsoft.com/office/drawing/2014/main" id="{84A1F2FE-9332-E0C1-3D11-EC3A52B80F11}"/>
              </a:ext>
            </a:extLst>
          </p:cNvPr>
          <p:cNvSpPr/>
          <p:nvPr/>
        </p:nvSpPr>
        <p:spPr>
          <a:xfrm rot="18215945">
            <a:off x="9222136" y="35816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1" name="Elipse 260">
            <a:extLst>
              <a:ext uri="{FF2B5EF4-FFF2-40B4-BE49-F238E27FC236}">
                <a16:creationId xmlns:a16="http://schemas.microsoft.com/office/drawing/2014/main" id="{7C112AF0-DB2E-0677-B07C-246ACE5EFB11}"/>
              </a:ext>
            </a:extLst>
          </p:cNvPr>
          <p:cNvSpPr/>
          <p:nvPr/>
        </p:nvSpPr>
        <p:spPr>
          <a:xfrm rot="18215945">
            <a:off x="8003889" y="30707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2" name="Elipse 261">
            <a:extLst>
              <a:ext uri="{FF2B5EF4-FFF2-40B4-BE49-F238E27FC236}">
                <a16:creationId xmlns:a16="http://schemas.microsoft.com/office/drawing/2014/main" id="{32659ED8-AE9C-DECD-321C-10B9D72004F0}"/>
              </a:ext>
            </a:extLst>
          </p:cNvPr>
          <p:cNvSpPr/>
          <p:nvPr/>
        </p:nvSpPr>
        <p:spPr>
          <a:xfrm rot="18215945">
            <a:off x="7900042" y="35371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3" name="Elipse 262">
            <a:extLst>
              <a:ext uri="{FF2B5EF4-FFF2-40B4-BE49-F238E27FC236}">
                <a16:creationId xmlns:a16="http://schemas.microsoft.com/office/drawing/2014/main" id="{2A97C4A3-F516-609C-7780-4A8945C29C53}"/>
              </a:ext>
            </a:extLst>
          </p:cNvPr>
          <p:cNvSpPr/>
          <p:nvPr/>
        </p:nvSpPr>
        <p:spPr>
          <a:xfrm rot="18215945">
            <a:off x="9606872" y="350235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4" name="Elipse 263">
            <a:extLst>
              <a:ext uri="{FF2B5EF4-FFF2-40B4-BE49-F238E27FC236}">
                <a16:creationId xmlns:a16="http://schemas.microsoft.com/office/drawing/2014/main" id="{840BA969-030C-51AA-3D35-593FC2427FF8}"/>
              </a:ext>
            </a:extLst>
          </p:cNvPr>
          <p:cNvSpPr/>
          <p:nvPr/>
        </p:nvSpPr>
        <p:spPr>
          <a:xfrm rot="18215945">
            <a:off x="7806717" y="31496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5" name="Elipse 264">
            <a:extLst>
              <a:ext uri="{FF2B5EF4-FFF2-40B4-BE49-F238E27FC236}">
                <a16:creationId xmlns:a16="http://schemas.microsoft.com/office/drawing/2014/main" id="{1DD6F88C-1ADD-1515-D3C0-D6C560DDF869}"/>
              </a:ext>
            </a:extLst>
          </p:cNvPr>
          <p:cNvSpPr/>
          <p:nvPr/>
        </p:nvSpPr>
        <p:spPr>
          <a:xfrm rot="18215945">
            <a:off x="8048539" y="347683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6" name="Elipse 265">
            <a:extLst>
              <a:ext uri="{FF2B5EF4-FFF2-40B4-BE49-F238E27FC236}">
                <a16:creationId xmlns:a16="http://schemas.microsoft.com/office/drawing/2014/main" id="{D85FAED7-065A-AD2F-C81E-6F0E678138FF}"/>
              </a:ext>
            </a:extLst>
          </p:cNvPr>
          <p:cNvSpPr/>
          <p:nvPr/>
        </p:nvSpPr>
        <p:spPr>
          <a:xfrm rot="18215945">
            <a:off x="9401157" y="290357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7" name="Elipse 266">
            <a:extLst>
              <a:ext uri="{FF2B5EF4-FFF2-40B4-BE49-F238E27FC236}">
                <a16:creationId xmlns:a16="http://schemas.microsoft.com/office/drawing/2014/main" id="{5CECB752-7D61-B1B7-565F-701C44E50DE5}"/>
              </a:ext>
            </a:extLst>
          </p:cNvPr>
          <p:cNvSpPr/>
          <p:nvPr/>
        </p:nvSpPr>
        <p:spPr>
          <a:xfrm rot="18215945">
            <a:off x="9918804" y="288537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8" name="Elipse 267">
            <a:extLst>
              <a:ext uri="{FF2B5EF4-FFF2-40B4-BE49-F238E27FC236}">
                <a16:creationId xmlns:a16="http://schemas.microsoft.com/office/drawing/2014/main" id="{FD994884-E0F6-F65A-FACC-F396779EC479}"/>
              </a:ext>
            </a:extLst>
          </p:cNvPr>
          <p:cNvSpPr/>
          <p:nvPr/>
        </p:nvSpPr>
        <p:spPr>
          <a:xfrm rot="18215945">
            <a:off x="9869199" y="30789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69" name="Elipse 268">
            <a:extLst>
              <a:ext uri="{FF2B5EF4-FFF2-40B4-BE49-F238E27FC236}">
                <a16:creationId xmlns:a16="http://schemas.microsoft.com/office/drawing/2014/main" id="{81F0AEA1-C065-FF95-86D6-5CD571735C81}"/>
              </a:ext>
            </a:extLst>
          </p:cNvPr>
          <p:cNvSpPr/>
          <p:nvPr/>
        </p:nvSpPr>
        <p:spPr>
          <a:xfrm rot="18215945">
            <a:off x="9650456" y="269153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0" name="Elipse 269">
            <a:extLst>
              <a:ext uri="{FF2B5EF4-FFF2-40B4-BE49-F238E27FC236}">
                <a16:creationId xmlns:a16="http://schemas.microsoft.com/office/drawing/2014/main" id="{A7164CCB-0763-3BAE-F82B-F7C6B2C3D79D}"/>
              </a:ext>
            </a:extLst>
          </p:cNvPr>
          <p:cNvSpPr/>
          <p:nvPr/>
        </p:nvSpPr>
        <p:spPr>
          <a:xfrm rot="18215945">
            <a:off x="9473410" y="26028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1" name="Elipse 270">
            <a:extLst>
              <a:ext uri="{FF2B5EF4-FFF2-40B4-BE49-F238E27FC236}">
                <a16:creationId xmlns:a16="http://schemas.microsoft.com/office/drawing/2014/main" id="{DCE1C1FB-8970-F8A6-DF25-467102421FA7}"/>
              </a:ext>
            </a:extLst>
          </p:cNvPr>
          <p:cNvSpPr/>
          <p:nvPr/>
        </p:nvSpPr>
        <p:spPr>
          <a:xfrm rot="18215945">
            <a:off x="9741891" y="30221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2" name="Elipse 271">
            <a:extLst>
              <a:ext uri="{FF2B5EF4-FFF2-40B4-BE49-F238E27FC236}">
                <a16:creationId xmlns:a16="http://schemas.microsoft.com/office/drawing/2014/main" id="{61B365DD-19AC-E43A-8FAC-02EF137DBF70}"/>
              </a:ext>
            </a:extLst>
          </p:cNvPr>
          <p:cNvSpPr/>
          <p:nvPr/>
        </p:nvSpPr>
        <p:spPr>
          <a:xfrm rot="18215945">
            <a:off x="9557288" y="285829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3" name="Elipse 272">
            <a:extLst>
              <a:ext uri="{FF2B5EF4-FFF2-40B4-BE49-F238E27FC236}">
                <a16:creationId xmlns:a16="http://schemas.microsoft.com/office/drawing/2014/main" id="{E5BA1866-9B86-539B-9DD0-7112816D6874}"/>
              </a:ext>
            </a:extLst>
          </p:cNvPr>
          <p:cNvSpPr/>
          <p:nvPr/>
        </p:nvSpPr>
        <p:spPr>
          <a:xfrm rot="18215945">
            <a:off x="9753906" y="32457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4" name="Elipse 273">
            <a:extLst>
              <a:ext uri="{FF2B5EF4-FFF2-40B4-BE49-F238E27FC236}">
                <a16:creationId xmlns:a16="http://schemas.microsoft.com/office/drawing/2014/main" id="{B18D7FB9-C68B-344C-01E6-49436D53BB68}"/>
              </a:ext>
            </a:extLst>
          </p:cNvPr>
          <p:cNvSpPr/>
          <p:nvPr/>
        </p:nvSpPr>
        <p:spPr>
          <a:xfrm rot="18215945">
            <a:off x="9544719" y="31010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5" name="Elipse 274">
            <a:extLst>
              <a:ext uri="{FF2B5EF4-FFF2-40B4-BE49-F238E27FC236}">
                <a16:creationId xmlns:a16="http://schemas.microsoft.com/office/drawing/2014/main" id="{B76FA685-B7B3-994F-64E0-8BB7BEBA3177}"/>
              </a:ext>
            </a:extLst>
          </p:cNvPr>
          <p:cNvSpPr/>
          <p:nvPr/>
        </p:nvSpPr>
        <p:spPr>
          <a:xfrm rot="18215945">
            <a:off x="9726559" y="284994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6" name="Elipse 275">
            <a:extLst>
              <a:ext uri="{FF2B5EF4-FFF2-40B4-BE49-F238E27FC236}">
                <a16:creationId xmlns:a16="http://schemas.microsoft.com/office/drawing/2014/main" id="{6DA4E84B-189D-DE01-074A-74B6C368E1B2}"/>
              </a:ext>
            </a:extLst>
          </p:cNvPr>
          <p:cNvSpPr/>
          <p:nvPr/>
        </p:nvSpPr>
        <p:spPr>
          <a:xfrm rot="18215945">
            <a:off x="9509586" y="14198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7" name="Elipse 276">
            <a:extLst>
              <a:ext uri="{FF2B5EF4-FFF2-40B4-BE49-F238E27FC236}">
                <a16:creationId xmlns:a16="http://schemas.microsoft.com/office/drawing/2014/main" id="{68AC5A88-BF48-CCB1-5C87-1D8D66124D0D}"/>
              </a:ext>
            </a:extLst>
          </p:cNvPr>
          <p:cNvSpPr/>
          <p:nvPr/>
        </p:nvSpPr>
        <p:spPr>
          <a:xfrm rot="18215945">
            <a:off x="9989010" y="135642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8" name="Elipse 277">
            <a:extLst>
              <a:ext uri="{FF2B5EF4-FFF2-40B4-BE49-F238E27FC236}">
                <a16:creationId xmlns:a16="http://schemas.microsoft.com/office/drawing/2014/main" id="{03887E75-B735-C73C-48CB-D0BC772DCF6E}"/>
              </a:ext>
            </a:extLst>
          </p:cNvPr>
          <p:cNvSpPr/>
          <p:nvPr/>
        </p:nvSpPr>
        <p:spPr>
          <a:xfrm rot="18215945">
            <a:off x="9939405" y="155003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79" name="Elipse 278">
            <a:extLst>
              <a:ext uri="{FF2B5EF4-FFF2-40B4-BE49-F238E27FC236}">
                <a16:creationId xmlns:a16="http://schemas.microsoft.com/office/drawing/2014/main" id="{338D42A3-A6C8-F7A4-0C33-AFE808CC3FA7}"/>
              </a:ext>
            </a:extLst>
          </p:cNvPr>
          <p:cNvSpPr/>
          <p:nvPr/>
        </p:nvSpPr>
        <p:spPr>
          <a:xfrm rot="18215945">
            <a:off x="9720661" y="116258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b="1" dirty="0">
              <a:solidFill>
                <a:schemeClr val="tx1"/>
              </a:solidFill>
            </a:endParaRPr>
          </a:p>
        </p:txBody>
      </p:sp>
      <p:sp>
        <p:nvSpPr>
          <p:cNvPr id="280" name="Elipse 279">
            <a:extLst>
              <a:ext uri="{FF2B5EF4-FFF2-40B4-BE49-F238E27FC236}">
                <a16:creationId xmlns:a16="http://schemas.microsoft.com/office/drawing/2014/main" id="{172669DD-1BC4-2E5C-FE47-C728CB8892B9}"/>
              </a:ext>
            </a:extLst>
          </p:cNvPr>
          <p:cNvSpPr/>
          <p:nvPr/>
        </p:nvSpPr>
        <p:spPr>
          <a:xfrm rot="18215945">
            <a:off x="9527414" y="119616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1" name="Elipse 280">
            <a:extLst>
              <a:ext uri="{FF2B5EF4-FFF2-40B4-BE49-F238E27FC236}">
                <a16:creationId xmlns:a16="http://schemas.microsoft.com/office/drawing/2014/main" id="{686511DF-2579-69B5-3981-E1E3919EF06B}"/>
              </a:ext>
            </a:extLst>
          </p:cNvPr>
          <p:cNvSpPr/>
          <p:nvPr/>
        </p:nvSpPr>
        <p:spPr>
          <a:xfrm rot="18215945">
            <a:off x="9783019" y="15920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2" name="Elipse 281">
            <a:extLst>
              <a:ext uri="{FF2B5EF4-FFF2-40B4-BE49-F238E27FC236}">
                <a16:creationId xmlns:a16="http://schemas.microsoft.com/office/drawing/2014/main" id="{0C8EE063-89ED-9089-8733-00A99A7EC302}"/>
              </a:ext>
            </a:extLst>
          </p:cNvPr>
          <p:cNvSpPr/>
          <p:nvPr/>
        </p:nvSpPr>
        <p:spPr>
          <a:xfrm rot="18215945">
            <a:off x="9652848" y="14982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3" name="Elipse 282">
            <a:extLst>
              <a:ext uri="{FF2B5EF4-FFF2-40B4-BE49-F238E27FC236}">
                <a16:creationId xmlns:a16="http://schemas.microsoft.com/office/drawing/2014/main" id="{1FAECD34-F393-7283-6CC3-463BF5EBF107}"/>
              </a:ext>
            </a:extLst>
          </p:cNvPr>
          <p:cNvSpPr/>
          <p:nvPr/>
        </p:nvSpPr>
        <p:spPr>
          <a:xfrm rot="18215945">
            <a:off x="9816969" y="182307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4" name="Elipse 283">
            <a:extLst>
              <a:ext uri="{FF2B5EF4-FFF2-40B4-BE49-F238E27FC236}">
                <a16:creationId xmlns:a16="http://schemas.microsoft.com/office/drawing/2014/main" id="{E33D7394-5795-E4BB-947D-A0349FA8E74A}"/>
              </a:ext>
            </a:extLst>
          </p:cNvPr>
          <p:cNvSpPr/>
          <p:nvPr/>
        </p:nvSpPr>
        <p:spPr>
          <a:xfrm rot="18215945">
            <a:off x="9599131" y="171892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5" name="Elipse 284">
            <a:extLst>
              <a:ext uri="{FF2B5EF4-FFF2-40B4-BE49-F238E27FC236}">
                <a16:creationId xmlns:a16="http://schemas.microsoft.com/office/drawing/2014/main" id="{D3208F0A-C7E9-2033-D106-48800BF4592F}"/>
              </a:ext>
            </a:extLst>
          </p:cNvPr>
          <p:cNvSpPr/>
          <p:nvPr/>
        </p:nvSpPr>
        <p:spPr>
          <a:xfrm rot="18215945">
            <a:off x="9796764" y="13209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6" name="Elipse 285">
            <a:extLst>
              <a:ext uri="{FF2B5EF4-FFF2-40B4-BE49-F238E27FC236}">
                <a16:creationId xmlns:a16="http://schemas.microsoft.com/office/drawing/2014/main" id="{19236B39-70F2-27A2-FE58-013C68304577}"/>
              </a:ext>
            </a:extLst>
          </p:cNvPr>
          <p:cNvSpPr/>
          <p:nvPr/>
        </p:nvSpPr>
        <p:spPr>
          <a:xfrm rot="18215945">
            <a:off x="9904557" y="206427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7" name="Elipse 286">
            <a:extLst>
              <a:ext uri="{FF2B5EF4-FFF2-40B4-BE49-F238E27FC236}">
                <a16:creationId xmlns:a16="http://schemas.microsoft.com/office/drawing/2014/main" id="{97154F1F-AA93-8885-16E4-777C884B2A9B}"/>
              </a:ext>
            </a:extLst>
          </p:cNvPr>
          <p:cNvSpPr/>
          <p:nvPr/>
        </p:nvSpPr>
        <p:spPr>
          <a:xfrm rot="18215945">
            <a:off x="10463735" y="191659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8" name="Elipse 287">
            <a:extLst>
              <a:ext uri="{FF2B5EF4-FFF2-40B4-BE49-F238E27FC236}">
                <a16:creationId xmlns:a16="http://schemas.microsoft.com/office/drawing/2014/main" id="{0177D8E4-B0C5-8698-2FAD-E1B156AEE343}"/>
              </a:ext>
            </a:extLst>
          </p:cNvPr>
          <p:cNvSpPr/>
          <p:nvPr/>
        </p:nvSpPr>
        <p:spPr>
          <a:xfrm rot="18215945">
            <a:off x="10414130" y="211020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89" name="Elipse 288">
            <a:extLst>
              <a:ext uri="{FF2B5EF4-FFF2-40B4-BE49-F238E27FC236}">
                <a16:creationId xmlns:a16="http://schemas.microsoft.com/office/drawing/2014/main" id="{39358914-A209-EA17-EE72-D62FC1ABDE3B}"/>
              </a:ext>
            </a:extLst>
          </p:cNvPr>
          <p:cNvSpPr/>
          <p:nvPr/>
        </p:nvSpPr>
        <p:spPr>
          <a:xfrm rot="18215945">
            <a:off x="10195386" y="17227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0" name="Elipse 289">
            <a:extLst>
              <a:ext uri="{FF2B5EF4-FFF2-40B4-BE49-F238E27FC236}">
                <a16:creationId xmlns:a16="http://schemas.microsoft.com/office/drawing/2014/main" id="{98752C91-65C1-0939-7839-8C9203A8997E}"/>
              </a:ext>
            </a:extLst>
          </p:cNvPr>
          <p:cNvSpPr/>
          <p:nvPr/>
        </p:nvSpPr>
        <p:spPr>
          <a:xfrm rot="18215945">
            <a:off x="10002140" y="175634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1" name="Elipse 290">
            <a:extLst>
              <a:ext uri="{FF2B5EF4-FFF2-40B4-BE49-F238E27FC236}">
                <a16:creationId xmlns:a16="http://schemas.microsoft.com/office/drawing/2014/main" id="{C4185208-E061-472B-D27E-05CE7FEF1E4C}"/>
              </a:ext>
            </a:extLst>
          </p:cNvPr>
          <p:cNvSpPr/>
          <p:nvPr/>
        </p:nvSpPr>
        <p:spPr>
          <a:xfrm rot="18215945">
            <a:off x="10286822" y="20533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2" name="Elipse 291">
            <a:extLst>
              <a:ext uri="{FF2B5EF4-FFF2-40B4-BE49-F238E27FC236}">
                <a16:creationId xmlns:a16="http://schemas.microsoft.com/office/drawing/2014/main" id="{4A3AC1D3-BBC7-BE67-3805-D3C7063A7F94}"/>
              </a:ext>
            </a:extLst>
          </p:cNvPr>
          <p:cNvSpPr/>
          <p:nvPr/>
        </p:nvSpPr>
        <p:spPr>
          <a:xfrm rot="18215945">
            <a:off x="10122993" y="194148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3" name="Elipse 292">
            <a:extLst>
              <a:ext uri="{FF2B5EF4-FFF2-40B4-BE49-F238E27FC236}">
                <a16:creationId xmlns:a16="http://schemas.microsoft.com/office/drawing/2014/main" id="{C088B4AF-D483-6195-48D0-FEF372C611FA}"/>
              </a:ext>
            </a:extLst>
          </p:cNvPr>
          <p:cNvSpPr/>
          <p:nvPr/>
        </p:nvSpPr>
        <p:spPr>
          <a:xfrm rot="18215945">
            <a:off x="10298837" y="227700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4" name="Elipse 293">
            <a:extLst>
              <a:ext uri="{FF2B5EF4-FFF2-40B4-BE49-F238E27FC236}">
                <a16:creationId xmlns:a16="http://schemas.microsoft.com/office/drawing/2014/main" id="{492651D6-7B92-F967-6FAC-7B24FA669C0F}"/>
              </a:ext>
            </a:extLst>
          </p:cNvPr>
          <p:cNvSpPr/>
          <p:nvPr/>
        </p:nvSpPr>
        <p:spPr>
          <a:xfrm rot="18215945">
            <a:off x="10089650" y="213223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5" name="Elipse 294">
            <a:extLst>
              <a:ext uri="{FF2B5EF4-FFF2-40B4-BE49-F238E27FC236}">
                <a16:creationId xmlns:a16="http://schemas.microsoft.com/office/drawing/2014/main" id="{7F70FEAC-EF48-9936-1B49-F7C24FEC4215}"/>
              </a:ext>
            </a:extLst>
          </p:cNvPr>
          <p:cNvSpPr/>
          <p:nvPr/>
        </p:nvSpPr>
        <p:spPr>
          <a:xfrm rot="18215945">
            <a:off x="10271490" y="18811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6" name="Elipse 295">
            <a:extLst>
              <a:ext uri="{FF2B5EF4-FFF2-40B4-BE49-F238E27FC236}">
                <a16:creationId xmlns:a16="http://schemas.microsoft.com/office/drawing/2014/main" id="{184F6713-E91F-47D1-2B15-972385F9FB6C}"/>
              </a:ext>
            </a:extLst>
          </p:cNvPr>
          <p:cNvSpPr/>
          <p:nvPr/>
        </p:nvSpPr>
        <p:spPr>
          <a:xfrm rot="18215945">
            <a:off x="9142704" y="197907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5121D5F1-10DF-9A5D-D70E-AECE8A3E37FB}"/>
              </a:ext>
            </a:extLst>
          </p:cNvPr>
          <p:cNvSpPr/>
          <p:nvPr/>
        </p:nvSpPr>
        <p:spPr>
          <a:xfrm rot="18215945">
            <a:off x="9726930" y="19951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8" name="Elipse 297">
            <a:extLst>
              <a:ext uri="{FF2B5EF4-FFF2-40B4-BE49-F238E27FC236}">
                <a16:creationId xmlns:a16="http://schemas.microsoft.com/office/drawing/2014/main" id="{9E3B44F0-AB6F-91A3-6A88-56A5740E4D65}"/>
              </a:ext>
            </a:extLst>
          </p:cNvPr>
          <p:cNvSpPr/>
          <p:nvPr/>
        </p:nvSpPr>
        <p:spPr>
          <a:xfrm rot="18215945">
            <a:off x="9610746" y="215448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299" name="Elipse 298">
            <a:extLst>
              <a:ext uri="{FF2B5EF4-FFF2-40B4-BE49-F238E27FC236}">
                <a16:creationId xmlns:a16="http://schemas.microsoft.com/office/drawing/2014/main" id="{A8564BA8-424B-0D51-EE53-EDF98AD69DE0}"/>
              </a:ext>
            </a:extLst>
          </p:cNvPr>
          <p:cNvSpPr/>
          <p:nvPr/>
        </p:nvSpPr>
        <p:spPr>
          <a:xfrm rot="18215945">
            <a:off x="9410390" y="175822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0" name="Elipse 299">
            <a:extLst>
              <a:ext uri="{FF2B5EF4-FFF2-40B4-BE49-F238E27FC236}">
                <a16:creationId xmlns:a16="http://schemas.microsoft.com/office/drawing/2014/main" id="{B704CCB9-A01A-356B-AACB-D5A251105B4C}"/>
              </a:ext>
            </a:extLst>
          </p:cNvPr>
          <p:cNvSpPr/>
          <p:nvPr/>
        </p:nvSpPr>
        <p:spPr>
          <a:xfrm rot="18215945">
            <a:off x="9198756" y="180061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1" name="Elipse 300">
            <a:extLst>
              <a:ext uri="{FF2B5EF4-FFF2-40B4-BE49-F238E27FC236}">
                <a16:creationId xmlns:a16="http://schemas.microsoft.com/office/drawing/2014/main" id="{12DA1474-213F-DBFA-59FB-2EB09C288764}"/>
              </a:ext>
            </a:extLst>
          </p:cNvPr>
          <p:cNvSpPr/>
          <p:nvPr/>
        </p:nvSpPr>
        <p:spPr>
          <a:xfrm rot="18215945">
            <a:off x="9483438" y="20976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2" name="Elipse 301">
            <a:extLst>
              <a:ext uri="{FF2B5EF4-FFF2-40B4-BE49-F238E27FC236}">
                <a16:creationId xmlns:a16="http://schemas.microsoft.com/office/drawing/2014/main" id="{15C9136A-2D36-CA6E-220E-D584E2C23CB3}"/>
              </a:ext>
            </a:extLst>
          </p:cNvPr>
          <p:cNvSpPr/>
          <p:nvPr/>
        </p:nvSpPr>
        <p:spPr>
          <a:xfrm rot="18215945">
            <a:off x="9319609" y="19857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3" name="Elipse 302">
            <a:extLst>
              <a:ext uri="{FF2B5EF4-FFF2-40B4-BE49-F238E27FC236}">
                <a16:creationId xmlns:a16="http://schemas.microsoft.com/office/drawing/2014/main" id="{EEDA3F0D-E8E7-B98E-1EA1-2E5DBE89A5D7}"/>
              </a:ext>
            </a:extLst>
          </p:cNvPr>
          <p:cNvSpPr/>
          <p:nvPr/>
        </p:nvSpPr>
        <p:spPr>
          <a:xfrm rot="18215945">
            <a:off x="9530044" y="23923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4" name="Elipse 303">
            <a:extLst>
              <a:ext uri="{FF2B5EF4-FFF2-40B4-BE49-F238E27FC236}">
                <a16:creationId xmlns:a16="http://schemas.microsoft.com/office/drawing/2014/main" id="{93F8CACF-1D20-70CD-5CF4-CEDE61931417}"/>
              </a:ext>
            </a:extLst>
          </p:cNvPr>
          <p:cNvSpPr/>
          <p:nvPr/>
        </p:nvSpPr>
        <p:spPr>
          <a:xfrm rot="18215945">
            <a:off x="9286266" y="217651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5" name="Elipse 304">
            <a:extLst>
              <a:ext uri="{FF2B5EF4-FFF2-40B4-BE49-F238E27FC236}">
                <a16:creationId xmlns:a16="http://schemas.microsoft.com/office/drawing/2014/main" id="{3B87353E-DB98-C094-BE8A-7B47621056C1}"/>
              </a:ext>
            </a:extLst>
          </p:cNvPr>
          <p:cNvSpPr/>
          <p:nvPr/>
        </p:nvSpPr>
        <p:spPr>
          <a:xfrm rot="18215945">
            <a:off x="9525860" y="190989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6" name="Elipse 305">
            <a:extLst>
              <a:ext uri="{FF2B5EF4-FFF2-40B4-BE49-F238E27FC236}">
                <a16:creationId xmlns:a16="http://schemas.microsoft.com/office/drawing/2014/main" id="{124D2B5E-6217-DE6B-12B0-3929580B8DC2}"/>
              </a:ext>
            </a:extLst>
          </p:cNvPr>
          <p:cNvSpPr/>
          <p:nvPr/>
        </p:nvSpPr>
        <p:spPr>
          <a:xfrm rot="18215945">
            <a:off x="9682943" y="245061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7" name="Elipse 306">
            <a:extLst>
              <a:ext uri="{FF2B5EF4-FFF2-40B4-BE49-F238E27FC236}">
                <a16:creationId xmlns:a16="http://schemas.microsoft.com/office/drawing/2014/main" id="{56D5BC3E-CD0B-5C9F-3412-995E66D9EE40}"/>
              </a:ext>
            </a:extLst>
          </p:cNvPr>
          <p:cNvSpPr/>
          <p:nvPr/>
        </p:nvSpPr>
        <p:spPr>
          <a:xfrm rot="18215945">
            <a:off x="10200590" y="243241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8" name="Elipse 307">
            <a:extLst>
              <a:ext uri="{FF2B5EF4-FFF2-40B4-BE49-F238E27FC236}">
                <a16:creationId xmlns:a16="http://schemas.microsoft.com/office/drawing/2014/main" id="{B490A56A-8B0D-F17D-F33F-D01708CC07B5}"/>
              </a:ext>
            </a:extLst>
          </p:cNvPr>
          <p:cNvSpPr/>
          <p:nvPr/>
        </p:nvSpPr>
        <p:spPr>
          <a:xfrm rot="18215945">
            <a:off x="10150985" y="26260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09" name="Elipse 308">
            <a:extLst>
              <a:ext uri="{FF2B5EF4-FFF2-40B4-BE49-F238E27FC236}">
                <a16:creationId xmlns:a16="http://schemas.microsoft.com/office/drawing/2014/main" id="{488C8755-B7CC-E1CB-2193-67E2687D7511}"/>
              </a:ext>
            </a:extLst>
          </p:cNvPr>
          <p:cNvSpPr/>
          <p:nvPr/>
        </p:nvSpPr>
        <p:spPr>
          <a:xfrm rot="18215945">
            <a:off x="9932241" y="223857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0" name="Elipse 309">
            <a:extLst>
              <a:ext uri="{FF2B5EF4-FFF2-40B4-BE49-F238E27FC236}">
                <a16:creationId xmlns:a16="http://schemas.microsoft.com/office/drawing/2014/main" id="{74892CBC-820B-6C30-ED7A-239940452120}"/>
              </a:ext>
            </a:extLst>
          </p:cNvPr>
          <p:cNvSpPr/>
          <p:nvPr/>
        </p:nvSpPr>
        <p:spPr>
          <a:xfrm rot="18215945">
            <a:off x="9738995" y="22721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1" name="Elipse 310">
            <a:extLst>
              <a:ext uri="{FF2B5EF4-FFF2-40B4-BE49-F238E27FC236}">
                <a16:creationId xmlns:a16="http://schemas.microsoft.com/office/drawing/2014/main" id="{AF13158B-8DB4-84A2-96B6-12BF74BCB41D}"/>
              </a:ext>
            </a:extLst>
          </p:cNvPr>
          <p:cNvSpPr/>
          <p:nvPr/>
        </p:nvSpPr>
        <p:spPr>
          <a:xfrm rot="18215945">
            <a:off x="10023677" y="256914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2" name="Elipse 311">
            <a:extLst>
              <a:ext uri="{FF2B5EF4-FFF2-40B4-BE49-F238E27FC236}">
                <a16:creationId xmlns:a16="http://schemas.microsoft.com/office/drawing/2014/main" id="{ACC07A8E-30F8-4CA7-2A59-8204B545B347}"/>
              </a:ext>
            </a:extLst>
          </p:cNvPr>
          <p:cNvSpPr/>
          <p:nvPr/>
        </p:nvSpPr>
        <p:spPr>
          <a:xfrm rot="18215945">
            <a:off x="9859848" y="24573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3" name="Elipse 312">
            <a:extLst>
              <a:ext uri="{FF2B5EF4-FFF2-40B4-BE49-F238E27FC236}">
                <a16:creationId xmlns:a16="http://schemas.microsoft.com/office/drawing/2014/main" id="{496617C2-384A-090A-15F4-5B201C6A1B16}"/>
              </a:ext>
            </a:extLst>
          </p:cNvPr>
          <p:cNvSpPr/>
          <p:nvPr/>
        </p:nvSpPr>
        <p:spPr>
          <a:xfrm rot="18215945">
            <a:off x="10035692" y="279282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4" name="Elipse 313">
            <a:extLst>
              <a:ext uri="{FF2B5EF4-FFF2-40B4-BE49-F238E27FC236}">
                <a16:creationId xmlns:a16="http://schemas.microsoft.com/office/drawing/2014/main" id="{9F939EFE-3D8C-FF82-6E81-F26B0BB32E6B}"/>
              </a:ext>
            </a:extLst>
          </p:cNvPr>
          <p:cNvSpPr/>
          <p:nvPr/>
        </p:nvSpPr>
        <p:spPr>
          <a:xfrm rot="18215945">
            <a:off x="9826505" y="26480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5" name="Elipse 314">
            <a:extLst>
              <a:ext uri="{FF2B5EF4-FFF2-40B4-BE49-F238E27FC236}">
                <a16:creationId xmlns:a16="http://schemas.microsoft.com/office/drawing/2014/main" id="{5153262A-4A85-017F-12C9-42CDBDB543D9}"/>
              </a:ext>
            </a:extLst>
          </p:cNvPr>
          <p:cNvSpPr/>
          <p:nvPr/>
        </p:nvSpPr>
        <p:spPr>
          <a:xfrm rot="18215945">
            <a:off x="10008345" y="239698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6" name="Elipse 315">
            <a:extLst>
              <a:ext uri="{FF2B5EF4-FFF2-40B4-BE49-F238E27FC236}">
                <a16:creationId xmlns:a16="http://schemas.microsoft.com/office/drawing/2014/main" id="{7D81D5DA-DF3F-01BC-0AB2-F66BBD560F74}"/>
              </a:ext>
            </a:extLst>
          </p:cNvPr>
          <p:cNvSpPr/>
          <p:nvPr/>
        </p:nvSpPr>
        <p:spPr>
          <a:xfrm rot="18215945">
            <a:off x="8743348" y="240767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7" name="Elipse 316">
            <a:extLst>
              <a:ext uri="{FF2B5EF4-FFF2-40B4-BE49-F238E27FC236}">
                <a16:creationId xmlns:a16="http://schemas.microsoft.com/office/drawing/2014/main" id="{656A201B-2D07-A3A9-0991-DAF926D33620}"/>
              </a:ext>
            </a:extLst>
          </p:cNvPr>
          <p:cNvSpPr/>
          <p:nvPr/>
        </p:nvSpPr>
        <p:spPr>
          <a:xfrm rot="18215945">
            <a:off x="9334406" y="24105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8" name="Elipse 317">
            <a:extLst>
              <a:ext uri="{FF2B5EF4-FFF2-40B4-BE49-F238E27FC236}">
                <a16:creationId xmlns:a16="http://schemas.microsoft.com/office/drawing/2014/main" id="{1C39A32C-A3C8-CFC8-E983-7E022C5D1643}"/>
              </a:ext>
            </a:extLst>
          </p:cNvPr>
          <p:cNvSpPr/>
          <p:nvPr/>
        </p:nvSpPr>
        <p:spPr>
          <a:xfrm rot="18215945">
            <a:off x="9154459" y="25038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19" name="Elipse 318">
            <a:extLst>
              <a:ext uri="{FF2B5EF4-FFF2-40B4-BE49-F238E27FC236}">
                <a16:creationId xmlns:a16="http://schemas.microsoft.com/office/drawing/2014/main" id="{926AEB8C-A6AB-8B2B-E78C-C3357DBF9137}"/>
              </a:ext>
            </a:extLst>
          </p:cNvPr>
          <p:cNvSpPr/>
          <p:nvPr/>
        </p:nvSpPr>
        <p:spPr>
          <a:xfrm rot="18215945">
            <a:off x="8992646" y="21956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0" name="Elipse 319">
            <a:extLst>
              <a:ext uri="{FF2B5EF4-FFF2-40B4-BE49-F238E27FC236}">
                <a16:creationId xmlns:a16="http://schemas.microsoft.com/office/drawing/2014/main" id="{FC64838D-EEDD-4D04-D19C-2C28E6B8DAB7}"/>
              </a:ext>
            </a:extLst>
          </p:cNvPr>
          <p:cNvSpPr/>
          <p:nvPr/>
        </p:nvSpPr>
        <p:spPr>
          <a:xfrm rot="18215945">
            <a:off x="8828695" y="225121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1" name="Elipse 320">
            <a:extLst>
              <a:ext uri="{FF2B5EF4-FFF2-40B4-BE49-F238E27FC236}">
                <a16:creationId xmlns:a16="http://schemas.microsoft.com/office/drawing/2014/main" id="{65220938-3707-6DA0-425F-C347370ADA52}"/>
              </a:ext>
            </a:extLst>
          </p:cNvPr>
          <p:cNvSpPr/>
          <p:nvPr/>
        </p:nvSpPr>
        <p:spPr>
          <a:xfrm rot="18215945">
            <a:off x="8978395" y="25950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2" name="Elipse 321">
            <a:extLst>
              <a:ext uri="{FF2B5EF4-FFF2-40B4-BE49-F238E27FC236}">
                <a16:creationId xmlns:a16="http://schemas.microsoft.com/office/drawing/2014/main" id="{64AA8E2D-5F8E-3F2D-50AB-58179CC1082B}"/>
              </a:ext>
            </a:extLst>
          </p:cNvPr>
          <p:cNvSpPr/>
          <p:nvPr/>
        </p:nvSpPr>
        <p:spPr>
          <a:xfrm rot="18215945">
            <a:off x="8920253" y="24143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3" name="Elipse 322">
            <a:extLst>
              <a:ext uri="{FF2B5EF4-FFF2-40B4-BE49-F238E27FC236}">
                <a16:creationId xmlns:a16="http://schemas.microsoft.com/office/drawing/2014/main" id="{A5EAF705-428A-B398-86A9-DBD4B5567F21}"/>
              </a:ext>
            </a:extLst>
          </p:cNvPr>
          <p:cNvSpPr/>
          <p:nvPr/>
        </p:nvSpPr>
        <p:spPr>
          <a:xfrm rot="18215945">
            <a:off x="9023407" y="27443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4" name="Elipse 323">
            <a:extLst>
              <a:ext uri="{FF2B5EF4-FFF2-40B4-BE49-F238E27FC236}">
                <a16:creationId xmlns:a16="http://schemas.microsoft.com/office/drawing/2014/main" id="{7AB10C33-A5FB-9C27-BF77-6606D41B24F0}"/>
              </a:ext>
            </a:extLst>
          </p:cNvPr>
          <p:cNvSpPr/>
          <p:nvPr/>
        </p:nvSpPr>
        <p:spPr>
          <a:xfrm rot="18215945">
            <a:off x="8684891" y="25828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5" name="Elipse 324">
            <a:extLst>
              <a:ext uri="{FF2B5EF4-FFF2-40B4-BE49-F238E27FC236}">
                <a16:creationId xmlns:a16="http://schemas.microsoft.com/office/drawing/2014/main" id="{0077383D-4D64-91BE-A820-205B55D3FBA5}"/>
              </a:ext>
            </a:extLst>
          </p:cNvPr>
          <p:cNvSpPr/>
          <p:nvPr/>
        </p:nvSpPr>
        <p:spPr>
          <a:xfrm rot="18215945">
            <a:off x="9134529" y="22961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6" name="Elipse 325">
            <a:extLst>
              <a:ext uri="{FF2B5EF4-FFF2-40B4-BE49-F238E27FC236}">
                <a16:creationId xmlns:a16="http://schemas.microsoft.com/office/drawing/2014/main" id="{7A181669-445C-7EDB-DBCA-E40F86B63EBB}"/>
              </a:ext>
            </a:extLst>
          </p:cNvPr>
          <p:cNvSpPr/>
          <p:nvPr/>
        </p:nvSpPr>
        <p:spPr>
          <a:xfrm rot="18215945">
            <a:off x="8376615" y="301619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7" name="Elipse 326">
            <a:extLst>
              <a:ext uri="{FF2B5EF4-FFF2-40B4-BE49-F238E27FC236}">
                <a16:creationId xmlns:a16="http://schemas.microsoft.com/office/drawing/2014/main" id="{74515C2A-C2A1-4127-B870-DF4F2D97D404}"/>
              </a:ext>
            </a:extLst>
          </p:cNvPr>
          <p:cNvSpPr/>
          <p:nvPr/>
        </p:nvSpPr>
        <p:spPr>
          <a:xfrm rot="18215945">
            <a:off x="8625913" y="280415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8" name="Elipse 327">
            <a:extLst>
              <a:ext uri="{FF2B5EF4-FFF2-40B4-BE49-F238E27FC236}">
                <a16:creationId xmlns:a16="http://schemas.microsoft.com/office/drawing/2014/main" id="{055E29A6-6377-C94A-3D65-EEBD1B1E5550}"/>
              </a:ext>
            </a:extLst>
          </p:cNvPr>
          <p:cNvSpPr/>
          <p:nvPr/>
        </p:nvSpPr>
        <p:spPr>
          <a:xfrm rot="18215945">
            <a:off x="8432667" y="28377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29" name="Elipse 328">
            <a:extLst>
              <a:ext uri="{FF2B5EF4-FFF2-40B4-BE49-F238E27FC236}">
                <a16:creationId xmlns:a16="http://schemas.microsoft.com/office/drawing/2014/main" id="{BEC1E173-CFEB-3072-6153-7710BCCFC969}"/>
              </a:ext>
            </a:extLst>
          </p:cNvPr>
          <p:cNvSpPr/>
          <p:nvPr/>
        </p:nvSpPr>
        <p:spPr>
          <a:xfrm rot="18215945">
            <a:off x="8717349" y="31347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0" name="Elipse 329">
            <a:extLst>
              <a:ext uri="{FF2B5EF4-FFF2-40B4-BE49-F238E27FC236}">
                <a16:creationId xmlns:a16="http://schemas.microsoft.com/office/drawing/2014/main" id="{C1CADB69-9411-6311-CBEB-34F3C8400B29}"/>
              </a:ext>
            </a:extLst>
          </p:cNvPr>
          <p:cNvSpPr/>
          <p:nvPr/>
        </p:nvSpPr>
        <p:spPr>
          <a:xfrm rot="18215945">
            <a:off x="8553519" y="30228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1" name="Elipse 330">
            <a:extLst>
              <a:ext uri="{FF2B5EF4-FFF2-40B4-BE49-F238E27FC236}">
                <a16:creationId xmlns:a16="http://schemas.microsoft.com/office/drawing/2014/main" id="{70D94C08-E8AD-1CF0-0A89-2C1832E444CC}"/>
              </a:ext>
            </a:extLst>
          </p:cNvPr>
          <p:cNvSpPr/>
          <p:nvPr/>
        </p:nvSpPr>
        <p:spPr>
          <a:xfrm rot="18215945">
            <a:off x="8520177" y="32136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2" name="Elipse 331">
            <a:extLst>
              <a:ext uri="{FF2B5EF4-FFF2-40B4-BE49-F238E27FC236}">
                <a16:creationId xmlns:a16="http://schemas.microsoft.com/office/drawing/2014/main" id="{898E2CCC-756C-73D5-2D28-4F25B030D108}"/>
              </a:ext>
            </a:extLst>
          </p:cNvPr>
          <p:cNvSpPr/>
          <p:nvPr/>
        </p:nvSpPr>
        <p:spPr>
          <a:xfrm rot="18215945">
            <a:off x="8702016" y="296256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3" name="Elipse 332">
            <a:extLst>
              <a:ext uri="{FF2B5EF4-FFF2-40B4-BE49-F238E27FC236}">
                <a16:creationId xmlns:a16="http://schemas.microsoft.com/office/drawing/2014/main" id="{7E75A23F-AF4C-58C4-40F5-0904218591F0}"/>
              </a:ext>
            </a:extLst>
          </p:cNvPr>
          <p:cNvSpPr/>
          <p:nvPr/>
        </p:nvSpPr>
        <p:spPr>
          <a:xfrm rot="18215945">
            <a:off x="9974255" y="316591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4" name="Elipse 333">
            <a:extLst>
              <a:ext uri="{FF2B5EF4-FFF2-40B4-BE49-F238E27FC236}">
                <a16:creationId xmlns:a16="http://schemas.microsoft.com/office/drawing/2014/main" id="{40441747-CBB3-FE5C-AFD5-C8241AD9D699}"/>
              </a:ext>
            </a:extLst>
          </p:cNvPr>
          <p:cNvSpPr/>
          <p:nvPr/>
        </p:nvSpPr>
        <p:spPr>
          <a:xfrm rot="18215945">
            <a:off x="9924650" y="335952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5" name="Elipse 334">
            <a:extLst>
              <a:ext uri="{FF2B5EF4-FFF2-40B4-BE49-F238E27FC236}">
                <a16:creationId xmlns:a16="http://schemas.microsoft.com/office/drawing/2014/main" id="{DE97040F-CC79-BD4B-77D0-BE558B4D34AF}"/>
              </a:ext>
            </a:extLst>
          </p:cNvPr>
          <p:cNvSpPr/>
          <p:nvPr/>
        </p:nvSpPr>
        <p:spPr>
          <a:xfrm rot="18215945">
            <a:off x="8317377" y="32754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6" name="Elipse 335">
            <a:extLst>
              <a:ext uri="{FF2B5EF4-FFF2-40B4-BE49-F238E27FC236}">
                <a16:creationId xmlns:a16="http://schemas.microsoft.com/office/drawing/2014/main" id="{34ADFD2E-9EEC-E48C-331D-CE647514E5A0}"/>
              </a:ext>
            </a:extLst>
          </p:cNvPr>
          <p:cNvSpPr/>
          <p:nvPr/>
        </p:nvSpPr>
        <p:spPr>
          <a:xfrm rot="18215945">
            <a:off x="10469581" y="23907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7" name="Elipse 336">
            <a:extLst>
              <a:ext uri="{FF2B5EF4-FFF2-40B4-BE49-F238E27FC236}">
                <a16:creationId xmlns:a16="http://schemas.microsoft.com/office/drawing/2014/main" id="{92CE2076-5D77-6425-5817-2498CF25489C}"/>
              </a:ext>
            </a:extLst>
          </p:cNvPr>
          <p:cNvSpPr/>
          <p:nvPr/>
        </p:nvSpPr>
        <p:spPr>
          <a:xfrm rot="18215945">
            <a:off x="10354288" y="255755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8" name="Elipse 337">
            <a:extLst>
              <a:ext uri="{FF2B5EF4-FFF2-40B4-BE49-F238E27FC236}">
                <a16:creationId xmlns:a16="http://schemas.microsoft.com/office/drawing/2014/main" id="{6F57008F-1EB7-5D01-46C4-66DD44FD017E}"/>
              </a:ext>
            </a:extLst>
          </p:cNvPr>
          <p:cNvSpPr/>
          <p:nvPr/>
        </p:nvSpPr>
        <p:spPr>
          <a:xfrm rot="18215945">
            <a:off x="10256040" y="27129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39" name="Elipse 338">
            <a:extLst>
              <a:ext uri="{FF2B5EF4-FFF2-40B4-BE49-F238E27FC236}">
                <a16:creationId xmlns:a16="http://schemas.microsoft.com/office/drawing/2014/main" id="{54FEE7CC-6F37-5D3B-45D8-346DBD1E0633}"/>
              </a:ext>
            </a:extLst>
          </p:cNvPr>
          <p:cNvSpPr/>
          <p:nvPr/>
        </p:nvSpPr>
        <p:spPr>
          <a:xfrm rot="18215945">
            <a:off x="10206435" y="29065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0" name="Elipse 339">
            <a:extLst>
              <a:ext uri="{FF2B5EF4-FFF2-40B4-BE49-F238E27FC236}">
                <a16:creationId xmlns:a16="http://schemas.microsoft.com/office/drawing/2014/main" id="{C7BB2761-0B34-338D-9AAA-E7729309DAEC}"/>
              </a:ext>
            </a:extLst>
          </p:cNvPr>
          <p:cNvSpPr/>
          <p:nvPr/>
        </p:nvSpPr>
        <p:spPr>
          <a:xfrm rot="18215945">
            <a:off x="10091142" y="30733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2" name="Elipse 341">
            <a:extLst>
              <a:ext uri="{FF2B5EF4-FFF2-40B4-BE49-F238E27FC236}">
                <a16:creationId xmlns:a16="http://schemas.microsoft.com/office/drawing/2014/main" id="{D625FBB6-A750-23F2-6472-7B08EBB6F9C5}"/>
              </a:ext>
            </a:extLst>
          </p:cNvPr>
          <p:cNvSpPr/>
          <p:nvPr/>
        </p:nvSpPr>
        <p:spPr>
          <a:xfrm rot="18801090">
            <a:off x="6793551" y="41948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3" name="Elipse 342">
            <a:extLst>
              <a:ext uri="{FF2B5EF4-FFF2-40B4-BE49-F238E27FC236}">
                <a16:creationId xmlns:a16="http://schemas.microsoft.com/office/drawing/2014/main" id="{88A14ED1-C2A7-7611-7A91-FF14B2EACBA3}"/>
              </a:ext>
            </a:extLst>
          </p:cNvPr>
          <p:cNvSpPr/>
          <p:nvPr/>
        </p:nvSpPr>
        <p:spPr>
          <a:xfrm rot="18801090">
            <a:off x="4311229" y="562344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4" name="Elipse 343">
            <a:extLst>
              <a:ext uri="{FF2B5EF4-FFF2-40B4-BE49-F238E27FC236}">
                <a16:creationId xmlns:a16="http://schemas.microsoft.com/office/drawing/2014/main" id="{1EC46914-CD49-6834-FA28-735287FA42E4}"/>
              </a:ext>
            </a:extLst>
          </p:cNvPr>
          <p:cNvSpPr/>
          <p:nvPr/>
        </p:nvSpPr>
        <p:spPr>
          <a:xfrm rot="18801090">
            <a:off x="4815023" y="568439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5" name="Elipse 344">
            <a:extLst>
              <a:ext uri="{FF2B5EF4-FFF2-40B4-BE49-F238E27FC236}">
                <a16:creationId xmlns:a16="http://schemas.microsoft.com/office/drawing/2014/main" id="{151B8095-D471-A523-5150-2E97925A47F3}"/>
              </a:ext>
            </a:extLst>
          </p:cNvPr>
          <p:cNvSpPr/>
          <p:nvPr/>
        </p:nvSpPr>
        <p:spPr>
          <a:xfrm rot="18801090">
            <a:off x="4742796" y="58755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6" name="Elipse 345">
            <a:extLst>
              <a:ext uri="{FF2B5EF4-FFF2-40B4-BE49-F238E27FC236}">
                <a16:creationId xmlns:a16="http://schemas.microsoft.com/office/drawing/2014/main" id="{DB6B10FF-8A7A-8F29-BF76-1C14B41DF9E3}"/>
              </a:ext>
            </a:extLst>
          </p:cNvPr>
          <p:cNvSpPr/>
          <p:nvPr/>
        </p:nvSpPr>
        <p:spPr>
          <a:xfrm rot="18801090">
            <a:off x="4592843" y="545669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7" name="Elipse 346">
            <a:extLst>
              <a:ext uri="{FF2B5EF4-FFF2-40B4-BE49-F238E27FC236}">
                <a16:creationId xmlns:a16="http://schemas.microsoft.com/office/drawing/2014/main" id="{5FA118D2-BF62-6204-9400-2D25EDE79141}"/>
              </a:ext>
            </a:extLst>
          </p:cNvPr>
          <p:cNvSpPr/>
          <p:nvPr/>
        </p:nvSpPr>
        <p:spPr>
          <a:xfrm rot="18801090">
            <a:off x="4396700" y="54570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8" name="Elipse 347">
            <a:extLst>
              <a:ext uri="{FF2B5EF4-FFF2-40B4-BE49-F238E27FC236}">
                <a16:creationId xmlns:a16="http://schemas.microsoft.com/office/drawing/2014/main" id="{F8463E6A-1DE3-969E-E844-A4A18FAA385A}"/>
              </a:ext>
            </a:extLst>
          </p:cNvPr>
          <p:cNvSpPr/>
          <p:nvPr/>
        </p:nvSpPr>
        <p:spPr>
          <a:xfrm rot="18801090">
            <a:off x="6375340" y="401280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49" name="Elipse 348">
            <a:extLst>
              <a:ext uri="{FF2B5EF4-FFF2-40B4-BE49-F238E27FC236}">
                <a16:creationId xmlns:a16="http://schemas.microsoft.com/office/drawing/2014/main" id="{E6510566-7663-2596-33AD-2D05C68D0B8B}"/>
              </a:ext>
            </a:extLst>
          </p:cNvPr>
          <p:cNvSpPr/>
          <p:nvPr/>
        </p:nvSpPr>
        <p:spPr>
          <a:xfrm rot="18801090">
            <a:off x="5174975" y="49354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0" name="Elipse 349">
            <a:extLst>
              <a:ext uri="{FF2B5EF4-FFF2-40B4-BE49-F238E27FC236}">
                <a16:creationId xmlns:a16="http://schemas.microsoft.com/office/drawing/2014/main" id="{EB0AD45F-B1E7-08D1-A379-EDC34D5F6F09}"/>
              </a:ext>
            </a:extLst>
          </p:cNvPr>
          <p:cNvSpPr/>
          <p:nvPr/>
        </p:nvSpPr>
        <p:spPr>
          <a:xfrm rot="18801090">
            <a:off x="4626962" y="579797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1" name="Elipse 350">
            <a:extLst>
              <a:ext uri="{FF2B5EF4-FFF2-40B4-BE49-F238E27FC236}">
                <a16:creationId xmlns:a16="http://schemas.microsoft.com/office/drawing/2014/main" id="{2FBA46C3-EF91-D581-BB64-CAD5244B7EC7}"/>
              </a:ext>
            </a:extLst>
          </p:cNvPr>
          <p:cNvSpPr/>
          <p:nvPr/>
        </p:nvSpPr>
        <p:spPr>
          <a:xfrm rot="18801090">
            <a:off x="4484445" y="56599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2" name="Elipse 351">
            <a:extLst>
              <a:ext uri="{FF2B5EF4-FFF2-40B4-BE49-F238E27FC236}">
                <a16:creationId xmlns:a16="http://schemas.microsoft.com/office/drawing/2014/main" id="{4A10B1A2-2592-7E49-45A9-D977BFD9C1A5}"/>
              </a:ext>
            </a:extLst>
          </p:cNvPr>
          <p:cNvSpPr/>
          <p:nvPr/>
        </p:nvSpPr>
        <p:spPr>
          <a:xfrm rot="18801090">
            <a:off x="6705629" y="40111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3" name="Elipse 352">
            <a:extLst>
              <a:ext uri="{FF2B5EF4-FFF2-40B4-BE49-F238E27FC236}">
                <a16:creationId xmlns:a16="http://schemas.microsoft.com/office/drawing/2014/main" id="{915245E2-E0FD-0E3A-72F9-5550B0B16A57}"/>
              </a:ext>
            </a:extLst>
          </p:cNvPr>
          <p:cNvSpPr/>
          <p:nvPr/>
        </p:nvSpPr>
        <p:spPr>
          <a:xfrm rot="18801090">
            <a:off x="6656981" y="43867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4" name="Elipse 353">
            <a:extLst>
              <a:ext uri="{FF2B5EF4-FFF2-40B4-BE49-F238E27FC236}">
                <a16:creationId xmlns:a16="http://schemas.microsoft.com/office/drawing/2014/main" id="{95E03D31-4415-BBFB-B936-CE42A1842397}"/>
              </a:ext>
            </a:extLst>
          </p:cNvPr>
          <p:cNvSpPr/>
          <p:nvPr/>
        </p:nvSpPr>
        <p:spPr>
          <a:xfrm rot="18801090">
            <a:off x="6179395" y="393459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5" name="Elipse 354">
            <a:extLst>
              <a:ext uri="{FF2B5EF4-FFF2-40B4-BE49-F238E27FC236}">
                <a16:creationId xmlns:a16="http://schemas.microsoft.com/office/drawing/2014/main" id="{70414A2E-0385-A434-9738-94F9405C0EC2}"/>
              </a:ext>
            </a:extLst>
          </p:cNvPr>
          <p:cNvSpPr/>
          <p:nvPr/>
        </p:nvSpPr>
        <p:spPr>
          <a:xfrm rot="18801090">
            <a:off x="5502743" y="384469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6" name="Elipse 355">
            <a:extLst>
              <a:ext uri="{FF2B5EF4-FFF2-40B4-BE49-F238E27FC236}">
                <a16:creationId xmlns:a16="http://schemas.microsoft.com/office/drawing/2014/main" id="{290D36AA-9046-B3A7-267B-6A2A9EBC7755}"/>
              </a:ext>
            </a:extLst>
          </p:cNvPr>
          <p:cNvSpPr/>
          <p:nvPr/>
        </p:nvSpPr>
        <p:spPr>
          <a:xfrm rot="18801090">
            <a:off x="4419273" y="58423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7" name="Elipse 356">
            <a:extLst>
              <a:ext uri="{FF2B5EF4-FFF2-40B4-BE49-F238E27FC236}">
                <a16:creationId xmlns:a16="http://schemas.microsoft.com/office/drawing/2014/main" id="{FACA3E47-44BF-38CC-E9BA-F24E607F0B73}"/>
              </a:ext>
            </a:extLst>
          </p:cNvPr>
          <p:cNvSpPr/>
          <p:nvPr/>
        </p:nvSpPr>
        <p:spPr>
          <a:xfrm rot="18801090">
            <a:off x="4641013" y="562570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8" name="Elipse 357">
            <a:extLst>
              <a:ext uri="{FF2B5EF4-FFF2-40B4-BE49-F238E27FC236}">
                <a16:creationId xmlns:a16="http://schemas.microsoft.com/office/drawing/2014/main" id="{A96C0D17-9B71-2E06-29B1-0932A96E544E}"/>
              </a:ext>
            </a:extLst>
          </p:cNvPr>
          <p:cNvSpPr/>
          <p:nvPr/>
        </p:nvSpPr>
        <p:spPr>
          <a:xfrm rot="18801090">
            <a:off x="6499646" y="416070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59" name="Elipse 358">
            <a:extLst>
              <a:ext uri="{FF2B5EF4-FFF2-40B4-BE49-F238E27FC236}">
                <a16:creationId xmlns:a16="http://schemas.microsoft.com/office/drawing/2014/main" id="{4A059379-2E9B-917D-8C35-05537763CBFA}"/>
              </a:ext>
            </a:extLst>
          </p:cNvPr>
          <p:cNvSpPr/>
          <p:nvPr/>
        </p:nvSpPr>
        <p:spPr>
          <a:xfrm rot="18801090">
            <a:off x="4685765" y="525767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0" name="Elipse 359">
            <a:extLst>
              <a:ext uri="{FF2B5EF4-FFF2-40B4-BE49-F238E27FC236}">
                <a16:creationId xmlns:a16="http://schemas.microsoft.com/office/drawing/2014/main" id="{A31ABDC3-0A36-C927-45F9-058A9D920D45}"/>
              </a:ext>
            </a:extLst>
          </p:cNvPr>
          <p:cNvSpPr/>
          <p:nvPr/>
        </p:nvSpPr>
        <p:spPr>
          <a:xfrm rot="18801090">
            <a:off x="5199014" y="532742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1" name="Elipse 360">
            <a:extLst>
              <a:ext uri="{FF2B5EF4-FFF2-40B4-BE49-F238E27FC236}">
                <a16:creationId xmlns:a16="http://schemas.microsoft.com/office/drawing/2014/main" id="{49FA6D64-8F81-E031-6CE8-DC5AD158C17C}"/>
              </a:ext>
            </a:extLst>
          </p:cNvPr>
          <p:cNvSpPr/>
          <p:nvPr/>
        </p:nvSpPr>
        <p:spPr>
          <a:xfrm rot="18801090">
            <a:off x="5120334" y="557773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2" name="Elipse 361">
            <a:extLst>
              <a:ext uri="{FF2B5EF4-FFF2-40B4-BE49-F238E27FC236}">
                <a16:creationId xmlns:a16="http://schemas.microsoft.com/office/drawing/2014/main" id="{93E83FAA-BA57-C070-C959-C6270C7FF9B1}"/>
              </a:ext>
            </a:extLst>
          </p:cNvPr>
          <p:cNvSpPr/>
          <p:nvPr/>
        </p:nvSpPr>
        <p:spPr>
          <a:xfrm rot="18801090">
            <a:off x="4967378" y="509093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3" name="Elipse 362">
            <a:extLst>
              <a:ext uri="{FF2B5EF4-FFF2-40B4-BE49-F238E27FC236}">
                <a16:creationId xmlns:a16="http://schemas.microsoft.com/office/drawing/2014/main" id="{9FADFF2A-B0A3-7D98-6E33-4D9970B0F72A}"/>
              </a:ext>
            </a:extLst>
          </p:cNvPr>
          <p:cNvSpPr/>
          <p:nvPr/>
        </p:nvSpPr>
        <p:spPr>
          <a:xfrm rot="18801090">
            <a:off x="4683822" y="49827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4" name="Elipse 363">
            <a:extLst>
              <a:ext uri="{FF2B5EF4-FFF2-40B4-BE49-F238E27FC236}">
                <a16:creationId xmlns:a16="http://schemas.microsoft.com/office/drawing/2014/main" id="{D35F8E54-D14F-918C-C514-E75A2B9DADF1}"/>
              </a:ext>
            </a:extLst>
          </p:cNvPr>
          <p:cNvSpPr/>
          <p:nvPr/>
        </p:nvSpPr>
        <p:spPr>
          <a:xfrm rot="18801090">
            <a:off x="5001497" y="543221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5" name="Elipse 364">
            <a:extLst>
              <a:ext uri="{FF2B5EF4-FFF2-40B4-BE49-F238E27FC236}">
                <a16:creationId xmlns:a16="http://schemas.microsoft.com/office/drawing/2014/main" id="{A491C384-F73B-EC95-7D56-9A38CB3F3AD9}"/>
              </a:ext>
            </a:extLst>
          </p:cNvPr>
          <p:cNvSpPr/>
          <p:nvPr/>
        </p:nvSpPr>
        <p:spPr>
          <a:xfrm rot="18801090">
            <a:off x="4858980" y="52942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6" name="Elipse 365">
            <a:extLst>
              <a:ext uri="{FF2B5EF4-FFF2-40B4-BE49-F238E27FC236}">
                <a16:creationId xmlns:a16="http://schemas.microsoft.com/office/drawing/2014/main" id="{E62CC5C5-AE36-FC50-A24E-C652350E9028}"/>
              </a:ext>
            </a:extLst>
          </p:cNvPr>
          <p:cNvSpPr/>
          <p:nvPr/>
        </p:nvSpPr>
        <p:spPr>
          <a:xfrm rot="18801090">
            <a:off x="4950650" y="558421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7" name="Elipse 366">
            <a:extLst>
              <a:ext uri="{FF2B5EF4-FFF2-40B4-BE49-F238E27FC236}">
                <a16:creationId xmlns:a16="http://schemas.microsoft.com/office/drawing/2014/main" id="{88E7C261-A354-DF2C-8BC8-FBE7403C5999}"/>
              </a:ext>
            </a:extLst>
          </p:cNvPr>
          <p:cNvSpPr/>
          <p:nvPr/>
        </p:nvSpPr>
        <p:spPr>
          <a:xfrm rot="18801090">
            <a:off x="4793809" y="547657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8" name="Elipse 367">
            <a:extLst>
              <a:ext uri="{FF2B5EF4-FFF2-40B4-BE49-F238E27FC236}">
                <a16:creationId xmlns:a16="http://schemas.microsoft.com/office/drawing/2014/main" id="{D1FFDB29-51D7-5719-B5C6-2935691A9226}"/>
              </a:ext>
            </a:extLst>
          </p:cNvPr>
          <p:cNvSpPr/>
          <p:nvPr/>
        </p:nvSpPr>
        <p:spPr>
          <a:xfrm rot="18801090">
            <a:off x="5015548" y="525994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69" name="Elipse 368">
            <a:extLst>
              <a:ext uri="{FF2B5EF4-FFF2-40B4-BE49-F238E27FC236}">
                <a16:creationId xmlns:a16="http://schemas.microsoft.com/office/drawing/2014/main" id="{157B38FE-FAAC-3A3A-7570-771B338805B2}"/>
              </a:ext>
            </a:extLst>
          </p:cNvPr>
          <p:cNvSpPr/>
          <p:nvPr/>
        </p:nvSpPr>
        <p:spPr>
          <a:xfrm rot="18801090">
            <a:off x="4836721" y="59879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0" name="Elipse 369">
            <a:extLst>
              <a:ext uri="{FF2B5EF4-FFF2-40B4-BE49-F238E27FC236}">
                <a16:creationId xmlns:a16="http://schemas.microsoft.com/office/drawing/2014/main" id="{FC8BF19D-5A5F-6A7E-E7BB-EC791F55AB98}"/>
              </a:ext>
            </a:extLst>
          </p:cNvPr>
          <p:cNvSpPr/>
          <p:nvPr/>
        </p:nvSpPr>
        <p:spPr>
          <a:xfrm rot="18801090">
            <a:off x="6894377" y="398872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1" name="Elipse 370">
            <a:extLst>
              <a:ext uri="{FF2B5EF4-FFF2-40B4-BE49-F238E27FC236}">
                <a16:creationId xmlns:a16="http://schemas.microsoft.com/office/drawing/2014/main" id="{CD53BEE1-0D38-401E-F556-939673E42AEC}"/>
              </a:ext>
            </a:extLst>
          </p:cNvPr>
          <p:cNvSpPr/>
          <p:nvPr/>
        </p:nvSpPr>
        <p:spPr>
          <a:xfrm rot="18801090">
            <a:off x="5280566" y="55897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2" name="Elipse 371">
            <a:extLst>
              <a:ext uri="{FF2B5EF4-FFF2-40B4-BE49-F238E27FC236}">
                <a16:creationId xmlns:a16="http://schemas.microsoft.com/office/drawing/2014/main" id="{3C2C9320-3EA2-4B57-5DA7-7F2120004B0F}"/>
              </a:ext>
            </a:extLst>
          </p:cNvPr>
          <p:cNvSpPr/>
          <p:nvPr/>
        </p:nvSpPr>
        <p:spPr>
          <a:xfrm rot="18801090">
            <a:off x="5135866" y="58026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3" name="Elipse 372">
            <a:extLst>
              <a:ext uri="{FF2B5EF4-FFF2-40B4-BE49-F238E27FC236}">
                <a16:creationId xmlns:a16="http://schemas.microsoft.com/office/drawing/2014/main" id="{7B14F0D1-28DD-0131-9106-3BABBD58E1B1}"/>
              </a:ext>
            </a:extLst>
          </p:cNvPr>
          <p:cNvSpPr/>
          <p:nvPr/>
        </p:nvSpPr>
        <p:spPr>
          <a:xfrm rot="18801090">
            <a:off x="4951343" y="580177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4" name="Elipse 373">
            <a:extLst>
              <a:ext uri="{FF2B5EF4-FFF2-40B4-BE49-F238E27FC236}">
                <a16:creationId xmlns:a16="http://schemas.microsoft.com/office/drawing/2014/main" id="{E7065FBD-D5E3-6E40-FB55-065499361FE9}"/>
              </a:ext>
            </a:extLst>
          </p:cNvPr>
          <p:cNvSpPr/>
          <p:nvPr/>
        </p:nvSpPr>
        <p:spPr>
          <a:xfrm rot="18801090">
            <a:off x="7316484" y="370407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5" name="Elipse 374">
            <a:extLst>
              <a:ext uri="{FF2B5EF4-FFF2-40B4-BE49-F238E27FC236}">
                <a16:creationId xmlns:a16="http://schemas.microsoft.com/office/drawing/2014/main" id="{59C5FB47-8E79-81F3-FCFE-3E8C69D51B3F}"/>
              </a:ext>
            </a:extLst>
          </p:cNvPr>
          <p:cNvSpPr/>
          <p:nvPr/>
        </p:nvSpPr>
        <p:spPr>
          <a:xfrm rot="18801090">
            <a:off x="7132183" y="399668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6" name="Elipse 375">
            <a:extLst>
              <a:ext uri="{FF2B5EF4-FFF2-40B4-BE49-F238E27FC236}">
                <a16:creationId xmlns:a16="http://schemas.microsoft.com/office/drawing/2014/main" id="{7C3AF45A-B308-FAE7-1256-8F029A7AB5BD}"/>
              </a:ext>
            </a:extLst>
          </p:cNvPr>
          <p:cNvSpPr/>
          <p:nvPr/>
        </p:nvSpPr>
        <p:spPr>
          <a:xfrm rot="18801090">
            <a:off x="5343943" y="57888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7" name="Elipse 376">
            <a:extLst>
              <a:ext uri="{FF2B5EF4-FFF2-40B4-BE49-F238E27FC236}">
                <a16:creationId xmlns:a16="http://schemas.microsoft.com/office/drawing/2014/main" id="{9750EA1B-4E58-9A47-9404-29D701E46868}"/>
              </a:ext>
            </a:extLst>
          </p:cNvPr>
          <p:cNvSpPr/>
          <p:nvPr/>
        </p:nvSpPr>
        <p:spPr>
          <a:xfrm rot="18801090">
            <a:off x="7067011" y="41790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8" name="Elipse 377">
            <a:extLst>
              <a:ext uri="{FF2B5EF4-FFF2-40B4-BE49-F238E27FC236}">
                <a16:creationId xmlns:a16="http://schemas.microsoft.com/office/drawing/2014/main" id="{49279ADE-80DF-FD3E-BB9D-A9DCE684C64C}"/>
              </a:ext>
            </a:extLst>
          </p:cNvPr>
          <p:cNvSpPr/>
          <p:nvPr/>
        </p:nvSpPr>
        <p:spPr>
          <a:xfrm rot="18801090">
            <a:off x="5184036" y="597165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79" name="Elipse 378">
            <a:extLst>
              <a:ext uri="{FF2B5EF4-FFF2-40B4-BE49-F238E27FC236}">
                <a16:creationId xmlns:a16="http://schemas.microsoft.com/office/drawing/2014/main" id="{4D6C215C-BCBC-CBA4-D4F2-D312D538F0F5}"/>
              </a:ext>
            </a:extLst>
          </p:cNvPr>
          <p:cNvSpPr/>
          <p:nvPr/>
        </p:nvSpPr>
        <p:spPr>
          <a:xfrm rot="18801090">
            <a:off x="5242629" y="516386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0" name="Elipse 379">
            <a:extLst>
              <a:ext uri="{FF2B5EF4-FFF2-40B4-BE49-F238E27FC236}">
                <a16:creationId xmlns:a16="http://schemas.microsoft.com/office/drawing/2014/main" id="{857F5016-7CEB-26EA-F381-A18CDE67DB64}"/>
              </a:ext>
            </a:extLst>
          </p:cNvPr>
          <p:cNvSpPr/>
          <p:nvPr/>
        </p:nvSpPr>
        <p:spPr>
          <a:xfrm rot="18801090">
            <a:off x="5755879" y="523361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1" name="Elipse 380">
            <a:extLst>
              <a:ext uri="{FF2B5EF4-FFF2-40B4-BE49-F238E27FC236}">
                <a16:creationId xmlns:a16="http://schemas.microsoft.com/office/drawing/2014/main" id="{2F821342-9D57-0DC3-BBC9-025F40D656B4}"/>
              </a:ext>
            </a:extLst>
          </p:cNvPr>
          <p:cNvSpPr/>
          <p:nvPr/>
        </p:nvSpPr>
        <p:spPr>
          <a:xfrm rot="18801090">
            <a:off x="5674195" y="541601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2" name="Elipse 381">
            <a:extLst>
              <a:ext uri="{FF2B5EF4-FFF2-40B4-BE49-F238E27FC236}">
                <a16:creationId xmlns:a16="http://schemas.microsoft.com/office/drawing/2014/main" id="{22E45D01-FA14-A701-CFCB-1F2C488F8501}"/>
              </a:ext>
            </a:extLst>
          </p:cNvPr>
          <p:cNvSpPr/>
          <p:nvPr/>
        </p:nvSpPr>
        <p:spPr>
          <a:xfrm rot="18801090">
            <a:off x="5524243" y="499711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3" name="Elipse 382">
            <a:extLst>
              <a:ext uri="{FF2B5EF4-FFF2-40B4-BE49-F238E27FC236}">
                <a16:creationId xmlns:a16="http://schemas.microsoft.com/office/drawing/2014/main" id="{AB5AE73C-D24C-9374-0770-714D029627B7}"/>
              </a:ext>
            </a:extLst>
          </p:cNvPr>
          <p:cNvSpPr/>
          <p:nvPr/>
        </p:nvSpPr>
        <p:spPr>
          <a:xfrm rot="18801090">
            <a:off x="5364786" y="487967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4" name="Elipse 383">
            <a:extLst>
              <a:ext uri="{FF2B5EF4-FFF2-40B4-BE49-F238E27FC236}">
                <a16:creationId xmlns:a16="http://schemas.microsoft.com/office/drawing/2014/main" id="{3C36EBBC-52FB-F918-DB31-4AFACD3EB1E3}"/>
              </a:ext>
            </a:extLst>
          </p:cNvPr>
          <p:cNvSpPr/>
          <p:nvPr/>
        </p:nvSpPr>
        <p:spPr>
          <a:xfrm rot="18801090">
            <a:off x="5558362" y="53383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5" name="Elipse 384">
            <a:extLst>
              <a:ext uri="{FF2B5EF4-FFF2-40B4-BE49-F238E27FC236}">
                <a16:creationId xmlns:a16="http://schemas.microsoft.com/office/drawing/2014/main" id="{825E0F1B-4EDB-E081-7C8B-B45BF3EE0133}"/>
              </a:ext>
            </a:extLst>
          </p:cNvPr>
          <p:cNvSpPr/>
          <p:nvPr/>
        </p:nvSpPr>
        <p:spPr>
          <a:xfrm rot="18801090">
            <a:off x="5404174" y="514568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6" name="Elipse 385">
            <a:extLst>
              <a:ext uri="{FF2B5EF4-FFF2-40B4-BE49-F238E27FC236}">
                <a16:creationId xmlns:a16="http://schemas.microsoft.com/office/drawing/2014/main" id="{B5309E19-B734-E269-3CE3-9B64FE69FB11}"/>
              </a:ext>
            </a:extLst>
          </p:cNvPr>
          <p:cNvSpPr/>
          <p:nvPr/>
        </p:nvSpPr>
        <p:spPr>
          <a:xfrm rot="18801090">
            <a:off x="5532314" y="55608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7" name="Elipse 386">
            <a:extLst>
              <a:ext uri="{FF2B5EF4-FFF2-40B4-BE49-F238E27FC236}">
                <a16:creationId xmlns:a16="http://schemas.microsoft.com/office/drawing/2014/main" id="{D91B2D27-9687-B102-F05D-8FC33AAAEFF0}"/>
              </a:ext>
            </a:extLst>
          </p:cNvPr>
          <p:cNvSpPr/>
          <p:nvPr/>
        </p:nvSpPr>
        <p:spPr>
          <a:xfrm rot="18801090">
            <a:off x="5350673" y="53827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8" name="Elipse 387">
            <a:extLst>
              <a:ext uri="{FF2B5EF4-FFF2-40B4-BE49-F238E27FC236}">
                <a16:creationId xmlns:a16="http://schemas.microsoft.com/office/drawing/2014/main" id="{91DDE054-3095-94C8-F23C-1EEF2C31549E}"/>
              </a:ext>
            </a:extLst>
          </p:cNvPr>
          <p:cNvSpPr/>
          <p:nvPr/>
        </p:nvSpPr>
        <p:spPr>
          <a:xfrm rot="18801090">
            <a:off x="5572413" y="51661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89" name="Elipse 388">
            <a:extLst>
              <a:ext uri="{FF2B5EF4-FFF2-40B4-BE49-F238E27FC236}">
                <a16:creationId xmlns:a16="http://schemas.microsoft.com/office/drawing/2014/main" id="{4E868F38-EBAB-18B7-F4EC-F53A9CBD5676}"/>
              </a:ext>
            </a:extLst>
          </p:cNvPr>
          <p:cNvSpPr/>
          <p:nvPr/>
        </p:nvSpPr>
        <p:spPr>
          <a:xfrm rot="18801090">
            <a:off x="5445466" y="363308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0" name="Elipse 389">
            <a:extLst>
              <a:ext uri="{FF2B5EF4-FFF2-40B4-BE49-F238E27FC236}">
                <a16:creationId xmlns:a16="http://schemas.microsoft.com/office/drawing/2014/main" id="{143F2872-3D55-8267-EDE7-6FF2E73332DD}"/>
              </a:ext>
            </a:extLst>
          </p:cNvPr>
          <p:cNvSpPr/>
          <p:nvPr/>
        </p:nvSpPr>
        <p:spPr>
          <a:xfrm rot="18801090">
            <a:off x="6084060" y="373865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1" name="Elipse 390">
            <a:extLst>
              <a:ext uri="{FF2B5EF4-FFF2-40B4-BE49-F238E27FC236}">
                <a16:creationId xmlns:a16="http://schemas.microsoft.com/office/drawing/2014/main" id="{88AD0E0F-B319-F4CC-72ED-A0923F0E5FCD}"/>
              </a:ext>
            </a:extLst>
          </p:cNvPr>
          <p:cNvSpPr/>
          <p:nvPr/>
        </p:nvSpPr>
        <p:spPr>
          <a:xfrm rot="18801090">
            <a:off x="6002376" y="392105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3" name="Elipse 392">
            <a:extLst>
              <a:ext uri="{FF2B5EF4-FFF2-40B4-BE49-F238E27FC236}">
                <a16:creationId xmlns:a16="http://schemas.microsoft.com/office/drawing/2014/main" id="{CCE6B4D5-3093-3FE7-006E-A4F391A56218}"/>
              </a:ext>
            </a:extLst>
          </p:cNvPr>
          <p:cNvSpPr/>
          <p:nvPr/>
        </p:nvSpPr>
        <p:spPr>
          <a:xfrm rot="18801090">
            <a:off x="5664298" y="363300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4" name="Elipse 393">
            <a:extLst>
              <a:ext uri="{FF2B5EF4-FFF2-40B4-BE49-F238E27FC236}">
                <a16:creationId xmlns:a16="http://schemas.microsoft.com/office/drawing/2014/main" id="{71A50B70-8812-476B-E21F-4B405D57A5C0}"/>
              </a:ext>
            </a:extLst>
          </p:cNvPr>
          <p:cNvSpPr/>
          <p:nvPr/>
        </p:nvSpPr>
        <p:spPr>
          <a:xfrm rot="18801090">
            <a:off x="5841140" y="39359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5" name="Elipse 394">
            <a:extLst>
              <a:ext uri="{FF2B5EF4-FFF2-40B4-BE49-F238E27FC236}">
                <a16:creationId xmlns:a16="http://schemas.microsoft.com/office/drawing/2014/main" id="{ECC2325E-06F1-346E-ECC9-83C8885B8FCA}"/>
              </a:ext>
            </a:extLst>
          </p:cNvPr>
          <p:cNvSpPr/>
          <p:nvPr/>
        </p:nvSpPr>
        <p:spPr>
          <a:xfrm rot="18801090">
            <a:off x="5728734" y="382146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6" name="Elipse 395">
            <a:extLst>
              <a:ext uri="{FF2B5EF4-FFF2-40B4-BE49-F238E27FC236}">
                <a16:creationId xmlns:a16="http://schemas.microsoft.com/office/drawing/2014/main" id="{94FD904A-3895-A981-CA10-6C017B7E1533}"/>
              </a:ext>
            </a:extLst>
          </p:cNvPr>
          <p:cNvSpPr/>
          <p:nvPr/>
        </p:nvSpPr>
        <p:spPr>
          <a:xfrm rot="18801090">
            <a:off x="5835460" y="416941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7" name="Elipse 396">
            <a:extLst>
              <a:ext uri="{FF2B5EF4-FFF2-40B4-BE49-F238E27FC236}">
                <a16:creationId xmlns:a16="http://schemas.microsoft.com/office/drawing/2014/main" id="{535EBF9A-AB7A-6481-6989-D91E95C7AF82}"/>
              </a:ext>
            </a:extLst>
          </p:cNvPr>
          <p:cNvSpPr/>
          <p:nvPr/>
        </p:nvSpPr>
        <p:spPr>
          <a:xfrm rot="18801090">
            <a:off x="5638410" y="402987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8" name="Elipse 397">
            <a:extLst>
              <a:ext uri="{FF2B5EF4-FFF2-40B4-BE49-F238E27FC236}">
                <a16:creationId xmlns:a16="http://schemas.microsoft.com/office/drawing/2014/main" id="{22AE0087-04B1-F551-D55D-BDE6D4405FA4}"/>
              </a:ext>
            </a:extLst>
          </p:cNvPr>
          <p:cNvSpPr/>
          <p:nvPr/>
        </p:nvSpPr>
        <p:spPr>
          <a:xfrm rot="18801090">
            <a:off x="5900594" y="367116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399" name="Elipse 398">
            <a:extLst>
              <a:ext uri="{FF2B5EF4-FFF2-40B4-BE49-F238E27FC236}">
                <a16:creationId xmlns:a16="http://schemas.microsoft.com/office/drawing/2014/main" id="{AAB7993A-41BC-3E09-F758-8AD6C62C92AE}"/>
              </a:ext>
            </a:extLst>
          </p:cNvPr>
          <p:cNvSpPr/>
          <p:nvPr/>
        </p:nvSpPr>
        <p:spPr>
          <a:xfrm rot="18801090">
            <a:off x="5880924" y="44219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0" name="Elipse 399">
            <a:extLst>
              <a:ext uri="{FF2B5EF4-FFF2-40B4-BE49-F238E27FC236}">
                <a16:creationId xmlns:a16="http://schemas.microsoft.com/office/drawing/2014/main" id="{DD2039EA-FEDF-6E7A-9B6F-8563C0313948}"/>
              </a:ext>
            </a:extLst>
          </p:cNvPr>
          <p:cNvSpPr/>
          <p:nvPr/>
        </p:nvSpPr>
        <p:spPr>
          <a:xfrm rot="18801090">
            <a:off x="6457037" y="43711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1" name="Elipse 400">
            <a:extLst>
              <a:ext uri="{FF2B5EF4-FFF2-40B4-BE49-F238E27FC236}">
                <a16:creationId xmlns:a16="http://schemas.microsoft.com/office/drawing/2014/main" id="{A81124E1-B774-FC5C-F7A1-DCBA7ED9EEC3}"/>
              </a:ext>
            </a:extLst>
          </p:cNvPr>
          <p:cNvSpPr/>
          <p:nvPr/>
        </p:nvSpPr>
        <p:spPr>
          <a:xfrm rot="18801090">
            <a:off x="6375353" y="455355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2" name="Elipse 401">
            <a:extLst>
              <a:ext uri="{FF2B5EF4-FFF2-40B4-BE49-F238E27FC236}">
                <a16:creationId xmlns:a16="http://schemas.microsoft.com/office/drawing/2014/main" id="{B496AA4D-8541-1B95-A298-C1C81E1EDD42}"/>
              </a:ext>
            </a:extLst>
          </p:cNvPr>
          <p:cNvSpPr/>
          <p:nvPr/>
        </p:nvSpPr>
        <p:spPr>
          <a:xfrm rot="18801090">
            <a:off x="6225400" y="41346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3" name="Elipse 402">
            <a:extLst>
              <a:ext uri="{FF2B5EF4-FFF2-40B4-BE49-F238E27FC236}">
                <a16:creationId xmlns:a16="http://schemas.microsoft.com/office/drawing/2014/main" id="{119CAD40-F716-546B-2616-D1CEEBC70BFC}"/>
              </a:ext>
            </a:extLst>
          </p:cNvPr>
          <p:cNvSpPr/>
          <p:nvPr/>
        </p:nvSpPr>
        <p:spPr>
          <a:xfrm rot="18801090">
            <a:off x="6029258" y="413501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4" name="Elipse 403">
            <a:extLst>
              <a:ext uri="{FF2B5EF4-FFF2-40B4-BE49-F238E27FC236}">
                <a16:creationId xmlns:a16="http://schemas.microsoft.com/office/drawing/2014/main" id="{C4341DF5-49E5-AD65-64F2-4010B3D643C2}"/>
              </a:ext>
            </a:extLst>
          </p:cNvPr>
          <p:cNvSpPr/>
          <p:nvPr/>
        </p:nvSpPr>
        <p:spPr>
          <a:xfrm rot="18801090">
            <a:off x="6259520" y="44759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5" name="Elipse 404">
            <a:extLst>
              <a:ext uri="{FF2B5EF4-FFF2-40B4-BE49-F238E27FC236}">
                <a16:creationId xmlns:a16="http://schemas.microsoft.com/office/drawing/2014/main" id="{8D5418DF-1E6B-8392-8BE2-77F9DCCE6707}"/>
              </a:ext>
            </a:extLst>
          </p:cNvPr>
          <p:cNvSpPr/>
          <p:nvPr/>
        </p:nvSpPr>
        <p:spPr>
          <a:xfrm rot="18801090">
            <a:off x="6117002" y="433795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6" name="Elipse 405">
            <a:extLst>
              <a:ext uri="{FF2B5EF4-FFF2-40B4-BE49-F238E27FC236}">
                <a16:creationId xmlns:a16="http://schemas.microsoft.com/office/drawing/2014/main" id="{88C974A5-F217-1272-F599-83200C994DC3}"/>
              </a:ext>
            </a:extLst>
          </p:cNvPr>
          <p:cNvSpPr/>
          <p:nvPr/>
        </p:nvSpPr>
        <p:spPr>
          <a:xfrm rot="18801090">
            <a:off x="6233471" y="469841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7" name="Elipse 406">
            <a:extLst>
              <a:ext uri="{FF2B5EF4-FFF2-40B4-BE49-F238E27FC236}">
                <a16:creationId xmlns:a16="http://schemas.microsoft.com/office/drawing/2014/main" id="{C30629CB-740F-A85C-799F-99860D03230C}"/>
              </a:ext>
            </a:extLst>
          </p:cNvPr>
          <p:cNvSpPr/>
          <p:nvPr/>
        </p:nvSpPr>
        <p:spPr>
          <a:xfrm rot="18801090">
            <a:off x="6051831" y="452029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8" name="Elipse 407">
            <a:extLst>
              <a:ext uri="{FF2B5EF4-FFF2-40B4-BE49-F238E27FC236}">
                <a16:creationId xmlns:a16="http://schemas.microsoft.com/office/drawing/2014/main" id="{10277F6A-D221-C3D6-493F-10959B093E80}"/>
              </a:ext>
            </a:extLst>
          </p:cNvPr>
          <p:cNvSpPr/>
          <p:nvPr/>
        </p:nvSpPr>
        <p:spPr>
          <a:xfrm rot="18801090">
            <a:off x="6273570" y="43036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09" name="Elipse 408">
            <a:extLst>
              <a:ext uri="{FF2B5EF4-FFF2-40B4-BE49-F238E27FC236}">
                <a16:creationId xmlns:a16="http://schemas.microsoft.com/office/drawing/2014/main" id="{1E6EB5CF-D4E4-CA61-1D0C-5D87E5AA9956}"/>
              </a:ext>
            </a:extLst>
          </p:cNvPr>
          <p:cNvSpPr/>
          <p:nvPr/>
        </p:nvSpPr>
        <p:spPr>
          <a:xfrm rot="18801090">
            <a:off x="5144513" y="420894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0" name="Elipse 409">
            <a:extLst>
              <a:ext uri="{FF2B5EF4-FFF2-40B4-BE49-F238E27FC236}">
                <a16:creationId xmlns:a16="http://schemas.microsoft.com/office/drawing/2014/main" id="{D2AA9735-ABC7-8DD6-1095-FF5AC77118CD}"/>
              </a:ext>
            </a:extLst>
          </p:cNvPr>
          <p:cNvSpPr/>
          <p:nvPr/>
        </p:nvSpPr>
        <p:spPr>
          <a:xfrm rot="18801090">
            <a:off x="5717572" y="432375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1" name="Elipse 410">
            <a:extLst>
              <a:ext uri="{FF2B5EF4-FFF2-40B4-BE49-F238E27FC236}">
                <a16:creationId xmlns:a16="http://schemas.microsoft.com/office/drawing/2014/main" id="{C64EDDBE-8278-8540-4154-8A9A032D7391}"/>
              </a:ext>
            </a:extLst>
          </p:cNvPr>
          <p:cNvSpPr/>
          <p:nvPr/>
        </p:nvSpPr>
        <p:spPr>
          <a:xfrm rot="18801090">
            <a:off x="5576079" y="44611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2" name="Elipse 411">
            <a:extLst>
              <a:ext uri="{FF2B5EF4-FFF2-40B4-BE49-F238E27FC236}">
                <a16:creationId xmlns:a16="http://schemas.microsoft.com/office/drawing/2014/main" id="{5010B761-1DAE-074C-9260-320A2A6677AA}"/>
              </a:ext>
            </a:extLst>
          </p:cNvPr>
          <p:cNvSpPr/>
          <p:nvPr/>
        </p:nvSpPr>
        <p:spPr>
          <a:xfrm rot="18801090">
            <a:off x="5445741" y="40366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3" name="Elipse 412">
            <a:extLst>
              <a:ext uri="{FF2B5EF4-FFF2-40B4-BE49-F238E27FC236}">
                <a16:creationId xmlns:a16="http://schemas.microsoft.com/office/drawing/2014/main" id="{E11D63F2-4DEF-1BC4-CE5F-82DCB416AF3A}"/>
              </a:ext>
            </a:extLst>
          </p:cNvPr>
          <p:cNvSpPr/>
          <p:nvPr/>
        </p:nvSpPr>
        <p:spPr>
          <a:xfrm rot="18801090">
            <a:off x="5238587" y="384402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4" name="Elipse 413">
            <a:extLst>
              <a:ext uri="{FF2B5EF4-FFF2-40B4-BE49-F238E27FC236}">
                <a16:creationId xmlns:a16="http://schemas.microsoft.com/office/drawing/2014/main" id="{E6643FBB-257A-6B16-F610-C453BC53D0BF}"/>
              </a:ext>
            </a:extLst>
          </p:cNvPr>
          <p:cNvSpPr/>
          <p:nvPr/>
        </p:nvSpPr>
        <p:spPr>
          <a:xfrm rot="18801090">
            <a:off x="5460245" y="438347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5" name="Elipse 414">
            <a:extLst>
              <a:ext uri="{FF2B5EF4-FFF2-40B4-BE49-F238E27FC236}">
                <a16:creationId xmlns:a16="http://schemas.microsoft.com/office/drawing/2014/main" id="{DEEB2685-924F-116F-7DBF-51005B0E5B19}"/>
              </a:ext>
            </a:extLst>
          </p:cNvPr>
          <p:cNvSpPr/>
          <p:nvPr/>
        </p:nvSpPr>
        <p:spPr>
          <a:xfrm rot="18801090">
            <a:off x="5317728" y="424550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6" name="Elipse 415">
            <a:extLst>
              <a:ext uri="{FF2B5EF4-FFF2-40B4-BE49-F238E27FC236}">
                <a16:creationId xmlns:a16="http://schemas.microsoft.com/office/drawing/2014/main" id="{142229CD-F7DF-7B5B-1F60-F72C79338C3F}"/>
              </a:ext>
            </a:extLst>
          </p:cNvPr>
          <p:cNvSpPr/>
          <p:nvPr/>
        </p:nvSpPr>
        <p:spPr>
          <a:xfrm rot="18801090">
            <a:off x="5456243" y="468190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7" name="Elipse 416">
            <a:extLst>
              <a:ext uri="{FF2B5EF4-FFF2-40B4-BE49-F238E27FC236}">
                <a16:creationId xmlns:a16="http://schemas.microsoft.com/office/drawing/2014/main" id="{2C8E14EE-2657-68D3-4E0F-59BAAF396B87}"/>
              </a:ext>
            </a:extLst>
          </p:cNvPr>
          <p:cNvSpPr/>
          <p:nvPr/>
        </p:nvSpPr>
        <p:spPr>
          <a:xfrm rot="18801090">
            <a:off x="5252557" y="44278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8" name="Elipse 417">
            <a:extLst>
              <a:ext uri="{FF2B5EF4-FFF2-40B4-BE49-F238E27FC236}">
                <a16:creationId xmlns:a16="http://schemas.microsoft.com/office/drawing/2014/main" id="{9CF849B0-D5DB-4FFD-0EDD-8BA2CC175D64}"/>
              </a:ext>
            </a:extLst>
          </p:cNvPr>
          <p:cNvSpPr/>
          <p:nvPr/>
        </p:nvSpPr>
        <p:spPr>
          <a:xfrm rot="18801090">
            <a:off x="5533851" y="420566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19" name="Elipse 418">
            <a:extLst>
              <a:ext uri="{FF2B5EF4-FFF2-40B4-BE49-F238E27FC236}">
                <a16:creationId xmlns:a16="http://schemas.microsoft.com/office/drawing/2014/main" id="{2C567C08-9AFD-29E3-9FDC-8D7C80266D5D}"/>
              </a:ext>
            </a:extLst>
          </p:cNvPr>
          <p:cNvSpPr/>
          <p:nvPr/>
        </p:nvSpPr>
        <p:spPr>
          <a:xfrm rot="18801090">
            <a:off x="5597070" y="476518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0" name="Elipse 419">
            <a:extLst>
              <a:ext uri="{FF2B5EF4-FFF2-40B4-BE49-F238E27FC236}">
                <a16:creationId xmlns:a16="http://schemas.microsoft.com/office/drawing/2014/main" id="{08870CA1-30CC-ADD2-B7C5-2062FDE66AFA}"/>
              </a:ext>
            </a:extLst>
          </p:cNvPr>
          <p:cNvSpPr/>
          <p:nvPr/>
        </p:nvSpPr>
        <p:spPr>
          <a:xfrm rot="18801090">
            <a:off x="6110320" y="48349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1" name="Elipse 420">
            <a:extLst>
              <a:ext uri="{FF2B5EF4-FFF2-40B4-BE49-F238E27FC236}">
                <a16:creationId xmlns:a16="http://schemas.microsoft.com/office/drawing/2014/main" id="{090E155F-1B87-2ED8-B811-247091304C91}"/>
              </a:ext>
            </a:extLst>
          </p:cNvPr>
          <p:cNvSpPr/>
          <p:nvPr/>
        </p:nvSpPr>
        <p:spPr>
          <a:xfrm rot="18801090">
            <a:off x="6028637" y="50173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2" name="Elipse 421">
            <a:extLst>
              <a:ext uri="{FF2B5EF4-FFF2-40B4-BE49-F238E27FC236}">
                <a16:creationId xmlns:a16="http://schemas.microsoft.com/office/drawing/2014/main" id="{C1A19429-ACD2-2E80-79CF-B47F68CE525D}"/>
              </a:ext>
            </a:extLst>
          </p:cNvPr>
          <p:cNvSpPr/>
          <p:nvPr/>
        </p:nvSpPr>
        <p:spPr>
          <a:xfrm rot="18801090">
            <a:off x="5878684" y="45984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3" name="Elipse 422">
            <a:extLst>
              <a:ext uri="{FF2B5EF4-FFF2-40B4-BE49-F238E27FC236}">
                <a16:creationId xmlns:a16="http://schemas.microsoft.com/office/drawing/2014/main" id="{29906C5E-6BB4-FE08-54D4-C81CE582A266}"/>
              </a:ext>
            </a:extLst>
          </p:cNvPr>
          <p:cNvSpPr/>
          <p:nvPr/>
        </p:nvSpPr>
        <p:spPr>
          <a:xfrm rot="18801090">
            <a:off x="5682541" y="459879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4" name="Elipse 423">
            <a:extLst>
              <a:ext uri="{FF2B5EF4-FFF2-40B4-BE49-F238E27FC236}">
                <a16:creationId xmlns:a16="http://schemas.microsoft.com/office/drawing/2014/main" id="{25409109-3AB0-7015-B532-12B5E8BF8BA6}"/>
              </a:ext>
            </a:extLst>
          </p:cNvPr>
          <p:cNvSpPr/>
          <p:nvPr/>
        </p:nvSpPr>
        <p:spPr>
          <a:xfrm rot="18801090">
            <a:off x="5912803" y="493971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5" name="Elipse 424">
            <a:extLst>
              <a:ext uri="{FF2B5EF4-FFF2-40B4-BE49-F238E27FC236}">
                <a16:creationId xmlns:a16="http://schemas.microsoft.com/office/drawing/2014/main" id="{EA7EE499-7309-1244-EAA9-331C8F657D37}"/>
              </a:ext>
            </a:extLst>
          </p:cNvPr>
          <p:cNvSpPr/>
          <p:nvPr/>
        </p:nvSpPr>
        <p:spPr>
          <a:xfrm rot="18801090">
            <a:off x="5770286" y="480173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6" name="Elipse 425">
            <a:extLst>
              <a:ext uri="{FF2B5EF4-FFF2-40B4-BE49-F238E27FC236}">
                <a16:creationId xmlns:a16="http://schemas.microsoft.com/office/drawing/2014/main" id="{65AEAFE8-F8B2-6F5F-AA29-3A933FD4E583}"/>
              </a:ext>
            </a:extLst>
          </p:cNvPr>
          <p:cNvSpPr/>
          <p:nvPr/>
        </p:nvSpPr>
        <p:spPr>
          <a:xfrm rot="18801090">
            <a:off x="5886755" y="51621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7" name="Elipse 426">
            <a:extLst>
              <a:ext uri="{FF2B5EF4-FFF2-40B4-BE49-F238E27FC236}">
                <a16:creationId xmlns:a16="http://schemas.microsoft.com/office/drawing/2014/main" id="{06821D48-44EA-25ED-BE0C-E241289BF55E}"/>
              </a:ext>
            </a:extLst>
          </p:cNvPr>
          <p:cNvSpPr/>
          <p:nvPr/>
        </p:nvSpPr>
        <p:spPr>
          <a:xfrm rot="18801090">
            <a:off x="5705114" y="498408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8" name="Elipse 427">
            <a:extLst>
              <a:ext uri="{FF2B5EF4-FFF2-40B4-BE49-F238E27FC236}">
                <a16:creationId xmlns:a16="http://schemas.microsoft.com/office/drawing/2014/main" id="{823036CE-6540-5C80-88A4-96906B340135}"/>
              </a:ext>
            </a:extLst>
          </p:cNvPr>
          <p:cNvSpPr/>
          <p:nvPr/>
        </p:nvSpPr>
        <p:spPr>
          <a:xfrm rot="18801090">
            <a:off x="5926854" y="47674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29" name="Elipse 428">
            <a:extLst>
              <a:ext uri="{FF2B5EF4-FFF2-40B4-BE49-F238E27FC236}">
                <a16:creationId xmlns:a16="http://schemas.microsoft.com/office/drawing/2014/main" id="{A3FDC27B-5C37-3445-A8F5-D5E8F348723E}"/>
              </a:ext>
            </a:extLst>
          </p:cNvPr>
          <p:cNvSpPr/>
          <p:nvPr/>
        </p:nvSpPr>
        <p:spPr>
          <a:xfrm rot="18801090">
            <a:off x="4678326" y="456370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0" name="Elipse 429">
            <a:extLst>
              <a:ext uri="{FF2B5EF4-FFF2-40B4-BE49-F238E27FC236}">
                <a16:creationId xmlns:a16="http://schemas.microsoft.com/office/drawing/2014/main" id="{07E80147-A45C-5694-39A0-2DEE656C9D55}"/>
              </a:ext>
            </a:extLst>
          </p:cNvPr>
          <p:cNvSpPr/>
          <p:nvPr/>
        </p:nvSpPr>
        <p:spPr>
          <a:xfrm rot="18801090">
            <a:off x="5260357" y="46666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1" name="Elipse 430">
            <a:extLst>
              <a:ext uri="{FF2B5EF4-FFF2-40B4-BE49-F238E27FC236}">
                <a16:creationId xmlns:a16="http://schemas.microsoft.com/office/drawing/2014/main" id="{053F7F21-BF07-8B68-18E1-E53FD50F2D94}"/>
              </a:ext>
            </a:extLst>
          </p:cNvPr>
          <p:cNvSpPr/>
          <p:nvPr/>
        </p:nvSpPr>
        <p:spPr>
          <a:xfrm rot="18801090">
            <a:off x="5067198" y="47281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2" name="Elipse 431">
            <a:extLst>
              <a:ext uri="{FF2B5EF4-FFF2-40B4-BE49-F238E27FC236}">
                <a16:creationId xmlns:a16="http://schemas.microsoft.com/office/drawing/2014/main" id="{3DF27FA0-6442-FB78-EE4A-52A35AA41E11}"/>
              </a:ext>
            </a:extLst>
          </p:cNvPr>
          <p:cNvSpPr/>
          <p:nvPr/>
        </p:nvSpPr>
        <p:spPr>
          <a:xfrm rot="18801090">
            <a:off x="4959940" y="43969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3" name="Elipse 432">
            <a:extLst>
              <a:ext uri="{FF2B5EF4-FFF2-40B4-BE49-F238E27FC236}">
                <a16:creationId xmlns:a16="http://schemas.microsoft.com/office/drawing/2014/main" id="{9AD16BCC-0819-D4CA-462C-9227CAA95538}"/>
              </a:ext>
            </a:extLst>
          </p:cNvPr>
          <p:cNvSpPr/>
          <p:nvPr/>
        </p:nvSpPr>
        <p:spPr>
          <a:xfrm rot="18801090">
            <a:off x="4788943" y="442396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4" name="Elipse 433">
            <a:extLst>
              <a:ext uri="{FF2B5EF4-FFF2-40B4-BE49-F238E27FC236}">
                <a16:creationId xmlns:a16="http://schemas.microsoft.com/office/drawing/2014/main" id="{2F98357E-8156-B4B9-9966-1AFCFC69C6F7}"/>
              </a:ext>
            </a:extLst>
          </p:cNvPr>
          <p:cNvSpPr/>
          <p:nvPr/>
        </p:nvSpPr>
        <p:spPr>
          <a:xfrm rot="18801090">
            <a:off x="4878246" y="478813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5" name="Elipse 434">
            <a:extLst>
              <a:ext uri="{FF2B5EF4-FFF2-40B4-BE49-F238E27FC236}">
                <a16:creationId xmlns:a16="http://schemas.microsoft.com/office/drawing/2014/main" id="{28568EF0-1A16-C54E-F1E6-B9A0825711D0}"/>
              </a:ext>
            </a:extLst>
          </p:cNvPr>
          <p:cNvSpPr/>
          <p:nvPr/>
        </p:nvSpPr>
        <p:spPr>
          <a:xfrm rot="18801090">
            <a:off x="4851542" y="46002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6" name="Elipse 435">
            <a:extLst>
              <a:ext uri="{FF2B5EF4-FFF2-40B4-BE49-F238E27FC236}">
                <a16:creationId xmlns:a16="http://schemas.microsoft.com/office/drawing/2014/main" id="{43DB5743-C896-CA0A-DD00-19AB201A6AE6}"/>
              </a:ext>
            </a:extLst>
          </p:cNvPr>
          <p:cNvSpPr/>
          <p:nvPr/>
        </p:nvSpPr>
        <p:spPr>
          <a:xfrm rot="18801090">
            <a:off x="4897304" y="494298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7" name="Elipse 436">
            <a:extLst>
              <a:ext uri="{FF2B5EF4-FFF2-40B4-BE49-F238E27FC236}">
                <a16:creationId xmlns:a16="http://schemas.microsoft.com/office/drawing/2014/main" id="{33C850EE-4683-0A57-7C04-7661DA2E58AB}"/>
              </a:ext>
            </a:extLst>
          </p:cNvPr>
          <p:cNvSpPr/>
          <p:nvPr/>
        </p:nvSpPr>
        <p:spPr>
          <a:xfrm rot="18801090">
            <a:off x="4591034" y="472649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8" name="Elipse 437">
            <a:extLst>
              <a:ext uri="{FF2B5EF4-FFF2-40B4-BE49-F238E27FC236}">
                <a16:creationId xmlns:a16="http://schemas.microsoft.com/office/drawing/2014/main" id="{EE6D2DDF-F48D-9634-4879-C908CE036C97}"/>
              </a:ext>
            </a:extLst>
          </p:cNvPr>
          <p:cNvSpPr/>
          <p:nvPr/>
        </p:nvSpPr>
        <p:spPr>
          <a:xfrm rot="18801090">
            <a:off x="5082744" y="45200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39" name="Elipse 438">
            <a:extLst>
              <a:ext uri="{FF2B5EF4-FFF2-40B4-BE49-F238E27FC236}">
                <a16:creationId xmlns:a16="http://schemas.microsoft.com/office/drawing/2014/main" id="{C7327C89-E4A6-CBEF-C3D3-886C65BD0EE0}"/>
              </a:ext>
            </a:extLst>
          </p:cNvPr>
          <p:cNvSpPr/>
          <p:nvPr/>
        </p:nvSpPr>
        <p:spPr>
          <a:xfrm rot="18801090">
            <a:off x="4213816" y="51013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0" name="Elipse 439">
            <a:extLst>
              <a:ext uri="{FF2B5EF4-FFF2-40B4-BE49-F238E27FC236}">
                <a16:creationId xmlns:a16="http://schemas.microsoft.com/office/drawing/2014/main" id="{6EBAAFEC-31D1-2472-B400-751C88808155}"/>
              </a:ext>
            </a:extLst>
          </p:cNvPr>
          <p:cNvSpPr/>
          <p:nvPr/>
        </p:nvSpPr>
        <p:spPr>
          <a:xfrm rot="18801090">
            <a:off x="4495429" y="49345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1" name="Elipse 440">
            <a:extLst>
              <a:ext uri="{FF2B5EF4-FFF2-40B4-BE49-F238E27FC236}">
                <a16:creationId xmlns:a16="http://schemas.microsoft.com/office/drawing/2014/main" id="{1D251D9C-77E7-9248-72DD-BE461F3C0EF1}"/>
              </a:ext>
            </a:extLst>
          </p:cNvPr>
          <p:cNvSpPr/>
          <p:nvPr/>
        </p:nvSpPr>
        <p:spPr>
          <a:xfrm rot="18801090">
            <a:off x="4299287" y="493492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2" name="Elipse 441">
            <a:extLst>
              <a:ext uri="{FF2B5EF4-FFF2-40B4-BE49-F238E27FC236}">
                <a16:creationId xmlns:a16="http://schemas.microsoft.com/office/drawing/2014/main" id="{F34820CE-224F-148A-E872-AEE534B0A0A9}"/>
              </a:ext>
            </a:extLst>
          </p:cNvPr>
          <p:cNvSpPr/>
          <p:nvPr/>
        </p:nvSpPr>
        <p:spPr>
          <a:xfrm rot="18801090">
            <a:off x="4529549" y="52758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3" name="Elipse 442">
            <a:extLst>
              <a:ext uri="{FF2B5EF4-FFF2-40B4-BE49-F238E27FC236}">
                <a16:creationId xmlns:a16="http://schemas.microsoft.com/office/drawing/2014/main" id="{F006148F-55FC-A6C4-5339-33B31D0BC735}"/>
              </a:ext>
            </a:extLst>
          </p:cNvPr>
          <p:cNvSpPr/>
          <p:nvPr/>
        </p:nvSpPr>
        <p:spPr>
          <a:xfrm rot="18801090">
            <a:off x="4387031" y="51378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4" name="Elipse 443">
            <a:extLst>
              <a:ext uri="{FF2B5EF4-FFF2-40B4-BE49-F238E27FC236}">
                <a16:creationId xmlns:a16="http://schemas.microsoft.com/office/drawing/2014/main" id="{960C9688-E2EE-55F3-714F-F3F9CCDF39C3}"/>
              </a:ext>
            </a:extLst>
          </p:cNvPr>
          <p:cNvSpPr/>
          <p:nvPr/>
        </p:nvSpPr>
        <p:spPr>
          <a:xfrm rot="18801090">
            <a:off x="4321860" y="532020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5" name="Elipse 444">
            <a:extLst>
              <a:ext uri="{FF2B5EF4-FFF2-40B4-BE49-F238E27FC236}">
                <a16:creationId xmlns:a16="http://schemas.microsoft.com/office/drawing/2014/main" id="{954BE774-3710-1D46-2CB3-D2E459C6F7FE}"/>
              </a:ext>
            </a:extLst>
          </p:cNvPr>
          <p:cNvSpPr/>
          <p:nvPr/>
        </p:nvSpPr>
        <p:spPr>
          <a:xfrm rot="18801090">
            <a:off x="4543600" y="510357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6" name="Elipse 445">
            <a:extLst>
              <a:ext uri="{FF2B5EF4-FFF2-40B4-BE49-F238E27FC236}">
                <a16:creationId xmlns:a16="http://schemas.microsoft.com/office/drawing/2014/main" id="{AFD3ADEC-8835-E9B7-EC61-8452BB5829F9}"/>
              </a:ext>
            </a:extLst>
          </p:cNvPr>
          <p:cNvSpPr/>
          <p:nvPr/>
        </p:nvSpPr>
        <p:spPr>
          <a:xfrm rot="18801090">
            <a:off x="5763006" y="55194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7" name="Elipse 446">
            <a:extLst>
              <a:ext uri="{FF2B5EF4-FFF2-40B4-BE49-F238E27FC236}">
                <a16:creationId xmlns:a16="http://schemas.microsoft.com/office/drawing/2014/main" id="{D75D7ACC-3FBB-1EC1-BE90-D3B0A8F9776C}"/>
              </a:ext>
            </a:extLst>
          </p:cNvPr>
          <p:cNvSpPr/>
          <p:nvPr/>
        </p:nvSpPr>
        <p:spPr>
          <a:xfrm rot="18801090">
            <a:off x="5681323" y="570190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8" name="Elipse 447">
            <a:extLst>
              <a:ext uri="{FF2B5EF4-FFF2-40B4-BE49-F238E27FC236}">
                <a16:creationId xmlns:a16="http://schemas.microsoft.com/office/drawing/2014/main" id="{9399AFAD-1C5A-EC9C-7983-B0D7E4041884}"/>
              </a:ext>
            </a:extLst>
          </p:cNvPr>
          <p:cNvSpPr/>
          <p:nvPr/>
        </p:nvSpPr>
        <p:spPr>
          <a:xfrm rot="18801090">
            <a:off x="5539441" y="584676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49" name="Elipse 448">
            <a:extLst>
              <a:ext uri="{FF2B5EF4-FFF2-40B4-BE49-F238E27FC236}">
                <a16:creationId xmlns:a16="http://schemas.microsoft.com/office/drawing/2014/main" id="{7F3F5DB1-4A49-D795-5B5D-DDA5D5BFCD5B}"/>
              </a:ext>
            </a:extLst>
          </p:cNvPr>
          <p:cNvSpPr/>
          <p:nvPr/>
        </p:nvSpPr>
        <p:spPr>
          <a:xfrm rot="18801090">
            <a:off x="6382480" y="48394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0" name="Elipse 449">
            <a:extLst>
              <a:ext uri="{FF2B5EF4-FFF2-40B4-BE49-F238E27FC236}">
                <a16:creationId xmlns:a16="http://schemas.microsoft.com/office/drawing/2014/main" id="{A78D3ED3-08C2-76BB-0C47-AF1CA7680670}"/>
              </a:ext>
            </a:extLst>
          </p:cNvPr>
          <p:cNvSpPr/>
          <p:nvPr/>
        </p:nvSpPr>
        <p:spPr>
          <a:xfrm rot="18801090">
            <a:off x="6240599" y="49842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1" name="Elipse 450">
            <a:extLst>
              <a:ext uri="{FF2B5EF4-FFF2-40B4-BE49-F238E27FC236}">
                <a16:creationId xmlns:a16="http://schemas.microsoft.com/office/drawing/2014/main" id="{ED8CFD3D-7D3B-CDFC-0939-429119F3A49B}"/>
              </a:ext>
            </a:extLst>
          </p:cNvPr>
          <p:cNvSpPr/>
          <p:nvPr/>
        </p:nvSpPr>
        <p:spPr>
          <a:xfrm rot="18801090">
            <a:off x="6117447" y="512081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2" name="Elipse 451">
            <a:extLst>
              <a:ext uri="{FF2B5EF4-FFF2-40B4-BE49-F238E27FC236}">
                <a16:creationId xmlns:a16="http://schemas.microsoft.com/office/drawing/2014/main" id="{02260737-3391-1F2A-E6EF-CC870E691B23}"/>
              </a:ext>
            </a:extLst>
          </p:cNvPr>
          <p:cNvSpPr/>
          <p:nvPr/>
        </p:nvSpPr>
        <p:spPr>
          <a:xfrm rot="18801090">
            <a:off x="6035764" y="530321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3" name="Elipse 452">
            <a:extLst>
              <a:ext uri="{FF2B5EF4-FFF2-40B4-BE49-F238E27FC236}">
                <a16:creationId xmlns:a16="http://schemas.microsoft.com/office/drawing/2014/main" id="{CBF235AA-3E2C-7F34-C65B-EB931BEB0F6B}"/>
              </a:ext>
            </a:extLst>
          </p:cNvPr>
          <p:cNvSpPr/>
          <p:nvPr/>
        </p:nvSpPr>
        <p:spPr>
          <a:xfrm rot="18801090">
            <a:off x="5893882" y="54480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4" name="Elipse 453">
            <a:extLst>
              <a:ext uri="{FF2B5EF4-FFF2-40B4-BE49-F238E27FC236}">
                <a16:creationId xmlns:a16="http://schemas.microsoft.com/office/drawing/2014/main" id="{52F22008-D3D4-1B4E-4708-58E2B882CE0E}"/>
              </a:ext>
            </a:extLst>
          </p:cNvPr>
          <p:cNvSpPr/>
          <p:nvPr/>
        </p:nvSpPr>
        <p:spPr>
          <a:xfrm rot="21162565">
            <a:off x="7464730" y="288218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5" name="Elipse 454">
            <a:extLst>
              <a:ext uri="{FF2B5EF4-FFF2-40B4-BE49-F238E27FC236}">
                <a16:creationId xmlns:a16="http://schemas.microsoft.com/office/drawing/2014/main" id="{355EC23E-9A22-DB31-B930-79F1EBE02275}"/>
              </a:ext>
            </a:extLst>
          </p:cNvPr>
          <p:cNvSpPr/>
          <p:nvPr/>
        </p:nvSpPr>
        <p:spPr>
          <a:xfrm rot="21162565">
            <a:off x="7426572" y="329180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6" name="Elipse 455">
            <a:extLst>
              <a:ext uri="{FF2B5EF4-FFF2-40B4-BE49-F238E27FC236}">
                <a16:creationId xmlns:a16="http://schemas.microsoft.com/office/drawing/2014/main" id="{38CCC0A4-1647-94D6-D824-FEA824DCC806}"/>
              </a:ext>
            </a:extLst>
          </p:cNvPr>
          <p:cNvSpPr/>
          <p:nvPr/>
        </p:nvSpPr>
        <p:spPr>
          <a:xfrm rot="21162565">
            <a:off x="7403876" y="30947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7" name="Elipse 456">
            <a:extLst>
              <a:ext uri="{FF2B5EF4-FFF2-40B4-BE49-F238E27FC236}">
                <a16:creationId xmlns:a16="http://schemas.microsoft.com/office/drawing/2014/main" id="{D09079ED-AF0D-D844-02A3-79F34A488417}"/>
              </a:ext>
            </a:extLst>
          </p:cNvPr>
          <p:cNvSpPr/>
          <p:nvPr/>
        </p:nvSpPr>
        <p:spPr>
          <a:xfrm rot="21162565">
            <a:off x="7265341" y="344731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8" name="Elipse 457">
            <a:extLst>
              <a:ext uri="{FF2B5EF4-FFF2-40B4-BE49-F238E27FC236}">
                <a16:creationId xmlns:a16="http://schemas.microsoft.com/office/drawing/2014/main" id="{5FBFD401-50D0-ACDF-3FD5-AB83B2AC1426}"/>
              </a:ext>
            </a:extLst>
          </p:cNvPr>
          <p:cNvSpPr/>
          <p:nvPr/>
        </p:nvSpPr>
        <p:spPr>
          <a:xfrm rot="21162565">
            <a:off x="7237850" y="31944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59" name="Elipse 458">
            <a:extLst>
              <a:ext uri="{FF2B5EF4-FFF2-40B4-BE49-F238E27FC236}">
                <a16:creationId xmlns:a16="http://schemas.microsoft.com/office/drawing/2014/main" id="{AB0DAE62-C876-31C4-D4A5-46A2D09AC274}"/>
              </a:ext>
            </a:extLst>
          </p:cNvPr>
          <p:cNvSpPr/>
          <p:nvPr/>
        </p:nvSpPr>
        <p:spPr>
          <a:xfrm rot="21162565">
            <a:off x="7546682" y="31675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0" name="Elipse 459">
            <a:extLst>
              <a:ext uri="{FF2B5EF4-FFF2-40B4-BE49-F238E27FC236}">
                <a16:creationId xmlns:a16="http://schemas.microsoft.com/office/drawing/2014/main" id="{9A0FEB8C-4690-9687-52D2-CC63F7549715}"/>
              </a:ext>
            </a:extLst>
          </p:cNvPr>
          <p:cNvSpPr/>
          <p:nvPr/>
        </p:nvSpPr>
        <p:spPr>
          <a:xfrm rot="21162565">
            <a:off x="7083547" y="347476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1" name="Elipse 460">
            <a:extLst>
              <a:ext uri="{FF2B5EF4-FFF2-40B4-BE49-F238E27FC236}">
                <a16:creationId xmlns:a16="http://schemas.microsoft.com/office/drawing/2014/main" id="{0656E675-516F-B560-3EDF-37163ACE4D05}"/>
              </a:ext>
            </a:extLst>
          </p:cNvPr>
          <p:cNvSpPr/>
          <p:nvPr/>
        </p:nvSpPr>
        <p:spPr>
          <a:xfrm rot="21162565">
            <a:off x="6904713" y="356400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2" name="Elipse 461">
            <a:extLst>
              <a:ext uri="{FF2B5EF4-FFF2-40B4-BE49-F238E27FC236}">
                <a16:creationId xmlns:a16="http://schemas.microsoft.com/office/drawing/2014/main" id="{F2ACE51E-7055-BE1F-A359-E04DF44CB578}"/>
              </a:ext>
            </a:extLst>
          </p:cNvPr>
          <p:cNvSpPr/>
          <p:nvPr/>
        </p:nvSpPr>
        <p:spPr>
          <a:xfrm rot="21162565">
            <a:off x="6864376" y="34305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3" name="Elipse 462">
            <a:extLst>
              <a:ext uri="{FF2B5EF4-FFF2-40B4-BE49-F238E27FC236}">
                <a16:creationId xmlns:a16="http://schemas.microsoft.com/office/drawing/2014/main" id="{7ADA4D45-B0D3-355B-A8F6-5C29BD278E6A}"/>
              </a:ext>
            </a:extLst>
          </p:cNvPr>
          <p:cNvSpPr/>
          <p:nvPr/>
        </p:nvSpPr>
        <p:spPr>
          <a:xfrm rot="21162565">
            <a:off x="6703145" y="35860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4" name="Elipse 463">
            <a:extLst>
              <a:ext uri="{FF2B5EF4-FFF2-40B4-BE49-F238E27FC236}">
                <a16:creationId xmlns:a16="http://schemas.microsoft.com/office/drawing/2014/main" id="{BD6CC717-7F6F-0B54-1081-2CA84DD80034}"/>
              </a:ext>
            </a:extLst>
          </p:cNvPr>
          <p:cNvSpPr/>
          <p:nvPr/>
        </p:nvSpPr>
        <p:spPr>
          <a:xfrm rot="21162565">
            <a:off x="6984486" y="330624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5" name="Elipse 464">
            <a:extLst>
              <a:ext uri="{FF2B5EF4-FFF2-40B4-BE49-F238E27FC236}">
                <a16:creationId xmlns:a16="http://schemas.microsoft.com/office/drawing/2014/main" id="{EC617123-8710-AF79-ED10-005551625E38}"/>
              </a:ext>
            </a:extLst>
          </p:cNvPr>
          <p:cNvSpPr/>
          <p:nvPr/>
        </p:nvSpPr>
        <p:spPr>
          <a:xfrm rot="21162565">
            <a:off x="6380878" y="37838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6" name="Elipse 465">
            <a:extLst>
              <a:ext uri="{FF2B5EF4-FFF2-40B4-BE49-F238E27FC236}">
                <a16:creationId xmlns:a16="http://schemas.microsoft.com/office/drawing/2014/main" id="{EF7511DB-9833-E1D2-65D9-D508E4CD1564}"/>
              </a:ext>
            </a:extLst>
          </p:cNvPr>
          <p:cNvSpPr/>
          <p:nvPr/>
        </p:nvSpPr>
        <p:spPr>
          <a:xfrm rot="21162565">
            <a:off x="7089556" y="367287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7" name="Elipse 466">
            <a:extLst>
              <a:ext uri="{FF2B5EF4-FFF2-40B4-BE49-F238E27FC236}">
                <a16:creationId xmlns:a16="http://schemas.microsoft.com/office/drawing/2014/main" id="{C9C2C19B-64D4-0103-0B98-93E5E222FB34}"/>
              </a:ext>
            </a:extLst>
          </p:cNvPr>
          <p:cNvSpPr/>
          <p:nvPr/>
        </p:nvSpPr>
        <p:spPr>
          <a:xfrm rot="21162565">
            <a:off x="6907761" y="370033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8" name="Elipse 467">
            <a:extLst>
              <a:ext uri="{FF2B5EF4-FFF2-40B4-BE49-F238E27FC236}">
                <a16:creationId xmlns:a16="http://schemas.microsoft.com/office/drawing/2014/main" id="{2CE38CBE-DA77-EBBB-3869-58C781D7A5DD}"/>
              </a:ext>
            </a:extLst>
          </p:cNvPr>
          <p:cNvSpPr/>
          <p:nvPr/>
        </p:nvSpPr>
        <p:spPr>
          <a:xfrm rot="21162565">
            <a:off x="6728928" y="378956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69" name="Elipse 468">
            <a:extLst>
              <a:ext uri="{FF2B5EF4-FFF2-40B4-BE49-F238E27FC236}">
                <a16:creationId xmlns:a16="http://schemas.microsoft.com/office/drawing/2014/main" id="{0BF4B48F-B386-597C-85F2-CE019A30DEF3}"/>
              </a:ext>
            </a:extLst>
          </p:cNvPr>
          <p:cNvSpPr/>
          <p:nvPr/>
        </p:nvSpPr>
        <p:spPr>
          <a:xfrm rot="21162565">
            <a:off x="6527360" y="381159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2" name="Elipse 471">
            <a:extLst>
              <a:ext uri="{FF2B5EF4-FFF2-40B4-BE49-F238E27FC236}">
                <a16:creationId xmlns:a16="http://schemas.microsoft.com/office/drawing/2014/main" id="{8B0EE230-1F14-5B7C-4466-EAE870A94AC0}"/>
              </a:ext>
            </a:extLst>
          </p:cNvPr>
          <p:cNvSpPr/>
          <p:nvPr/>
        </p:nvSpPr>
        <p:spPr>
          <a:xfrm rot="3310301">
            <a:off x="5083643" y="40465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3" name="Elipse 472">
            <a:extLst>
              <a:ext uri="{FF2B5EF4-FFF2-40B4-BE49-F238E27FC236}">
                <a16:creationId xmlns:a16="http://schemas.microsoft.com/office/drawing/2014/main" id="{3E5AA7D3-41FD-2BAA-669F-79D97DC2D380}"/>
              </a:ext>
            </a:extLst>
          </p:cNvPr>
          <p:cNvSpPr/>
          <p:nvPr/>
        </p:nvSpPr>
        <p:spPr>
          <a:xfrm rot="3310301">
            <a:off x="4702789" y="420209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4" name="Elipse 473">
            <a:extLst>
              <a:ext uri="{FF2B5EF4-FFF2-40B4-BE49-F238E27FC236}">
                <a16:creationId xmlns:a16="http://schemas.microsoft.com/office/drawing/2014/main" id="{F70BBDAA-5A92-8187-834F-423E1CEDCF32}"/>
              </a:ext>
            </a:extLst>
          </p:cNvPr>
          <p:cNvSpPr/>
          <p:nvPr/>
        </p:nvSpPr>
        <p:spPr>
          <a:xfrm rot="3310301">
            <a:off x="4867032" y="40908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5" name="Elipse 474">
            <a:extLst>
              <a:ext uri="{FF2B5EF4-FFF2-40B4-BE49-F238E27FC236}">
                <a16:creationId xmlns:a16="http://schemas.microsoft.com/office/drawing/2014/main" id="{156810EB-6D4A-8C2D-47D4-41ECEB372234}"/>
              </a:ext>
            </a:extLst>
          </p:cNvPr>
          <p:cNvSpPr/>
          <p:nvPr/>
        </p:nvSpPr>
        <p:spPr>
          <a:xfrm rot="3310301">
            <a:off x="4490360" y="413102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6" name="Elipse 475">
            <a:extLst>
              <a:ext uri="{FF2B5EF4-FFF2-40B4-BE49-F238E27FC236}">
                <a16:creationId xmlns:a16="http://schemas.microsoft.com/office/drawing/2014/main" id="{E7536D14-449D-290F-16FD-0718298478FF}"/>
              </a:ext>
            </a:extLst>
          </p:cNvPr>
          <p:cNvSpPr/>
          <p:nvPr/>
        </p:nvSpPr>
        <p:spPr>
          <a:xfrm rot="3310301">
            <a:off x="4701905" y="39897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7" name="Elipse 476">
            <a:extLst>
              <a:ext uri="{FF2B5EF4-FFF2-40B4-BE49-F238E27FC236}">
                <a16:creationId xmlns:a16="http://schemas.microsoft.com/office/drawing/2014/main" id="{DC971C44-4154-4D9F-0599-EC9BA2636D6B}"/>
              </a:ext>
            </a:extLst>
          </p:cNvPr>
          <p:cNvSpPr/>
          <p:nvPr/>
        </p:nvSpPr>
        <p:spPr>
          <a:xfrm rot="3310301">
            <a:off x="4868525" y="42511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8" name="Elipse 477">
            <a:extLst>
              <a:ext uri="{FF2B5EF4-FFF2-40B4-BE49-F238E27FC236}">
                <a16:creationId xmlns:a16="http://schemas.microsoft.com/office/drawing/2014/main" id="{687A1AF2-047D-B39A-C7C1-170EB96C7FA4}"/>
              </a:ext>
            </a:extLst>
          </p:cNvPr>
          <p:cNvSpPr/>
          <p:nvPr/>
        </p:nvSpPr>
        <p:spPr>
          <a:xfrm rot="3310301">
            <a:off x="4381965" y="398252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79" name="Elipse 478">
            <a:extLst>
              <a:ext uri="{FF2B5EF4-FFF2-40B4-BE49-F238E27FC236}">
                <a16:creationId xmlns:a16="http://schemas.microsoft.com/office/drawing/2014/main" id="{E2F0ABD4-A4E0-9ACA-9228-7044661F1913}"/>
              </a:ext>
            </a:extLst>
          </p:cNvPr>
          <p:cNvSpPr/>
          <p:nvPr/>
        </p:nvSpPr>
        <p:spPr>
          <a:xfrm rot="3310301">
            <a:off x="4220158" y="386520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0" name="Elipse 479">
            <a:extLst>
              <a:ext uri="{FF2B5EF4-FFF2-40B4-BE49-F238E27FC236}">
                <a16:creationId xmlns:a16="http://schemas.microsoft.com/office/drawing/2014/main" id="{0EC018CD-EAE3-E17E-30C9-15BDC32FC432}"/>
              </a:ext>
            </a:extLst>
          </p:cNvPr>
          <p:cNvSpPr/>
          <p:nvPr/>
        </p:nvSpPr>
        <p:spPr>
          <a:xfrm rot="3310301">
            <a:off x="4319861" y="37677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1" name="Elipse 480">
            <a:extLst>
              <a:ext uri="{FF2B5EF4-FFF2-40B4-BE49-F238E27FC236}">
                <a16:creationId xmlns:a16="http://schemas.microsoft.com/office/drawing/2014/main" id="{3A4F47B1-B084-99B6-ED37-6179EC22B599}"/>
              </a:ext>
            </a:extLst>
          </p:cNvPr>
          <p:cNvSpPr/>
          <p:nvPr/>
        </p:nvSpPr>
        <p:spPr>
          <a:xfrm rot="3310301">
            <a:off x="4107432" y="36966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2" name="Elipse 481">
            <a:extLst>
              <a:ext uri="{FF2B5EF4-FFF2-40B4-BE49-F238E27FC236}">
                <a16:creationId xmlns:a16="http://schemas.microsoft.com/office/drawing/2014/main" id="{A19DABC9-F879-9360-EE40-7B7478642F9B}"/>
              </a:ext>
            </a:extLst>
          </p:cNvPr>
          <p:cNvSpPr/>
          <p:nvPr/>
        </p:nvSpPr>
        <p:spPr>
          <a:xfrm rot="3310301">
            <a:off x="4485597" y="38167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3" name="Elipse 482">
            <a:extLst>
              <a:ext uri="{FF2B5EF4-FFF2-40B4-BE49-F238E27FC236}">
                <a16:creationId xmlns:a16="http://schemas.microsoft.com/office/drawing/2014/main" id="{E653B08C-CC12-8EF9-BBE0-5F7F646C1E50}"/>
              </a:ext>
            </a:extLst>
          </p:cNvPr>
          <p:cNvSpPr/>
          <p:nvPr/>
        </p:nvSpPr>
        <p:spPr>
          <a:xfrm rot="3310301">
            <a:off x="3783059" y="35023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4" name="Elipse 483">
            <a:extLst>
              <a:ext uri="{FF2B5EF4-FFF2-40B4-BE49-F238E27FC236}">
                <a16:creationId xmlns:a16="http://schemas.microsoft.com/office/drawing/2014/main" id="{B06C65DC-74AD-A991-A114-F06A914B3991}"/>
              </a:ext>
            </a:extLst>
          </p:cNvPr>
          <p:cNvSpPr/>
          <p:nvPr/>
        </p:nvSpPr>
        <p:spPr>
          <a:xfrm rot="3310301">
            <a:off x="4209079" y="407944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5" name="Elipse 484">
            <a:extLst>
              <a:ext uri="{FF2B5EF4-FFF2-40B4-BE49-F238E27FC236}">
                <a16:creationId xmlns:a16="http://schemas.microsoft.com/office/drawing/2014/main" id="{325084A2-F6FF-B133-0FEA-2A442B08CD65}"/>
              </a:ext>
            </a:extLst>
          </p:cNvPr>
          <p:cNvSpPr/>
          <p:nvPr/>
        </p:nvSpPr>
        <p:spPr>
          <a:xfrm rot="3310301">
            <a:off x="4100685" y="393093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6" name="Elipse 485">
            <a:extLst>
              <a:ext uri="{FF2B5EF4-FFF2-40B4-BE49-F238E27FC236}">
                <a16:creationId xmlns:a16="http://schemas.microsoft.com/office/drawing/2014/main" id="{EF67C27E-59A8-6F06-84E7-64D453759279}"/>
              </a:ext>
            </a:extLst>
          </p:cNvPr>
          <p:cNvSpPr/>
          <p:nvPr/>
        </p:nvSpPr>
        <p:spPr>
          <a:xfrm rot="3310301">
            <a:off x="3938877" y="38136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7" name="Elipse 486">
            <a:extLst>
              <a:ext uri="{FF2B5EF4-FFF2-40B4-BE49-F238E27FC236}">
                <a16:creationId xmlns:a16="http://schemas.microsoft.com/office/drawing/2014/main" id="{60A59A44-0BC0-9D36-C16B-C986545B7960}"/>
              </a:ext>
            </a:extLst>
          </p:cNvPr>
          <p:cNvSpPr/>
          <p:nvPr/>
        </p:nvSpPr>
        <p:spPr>
          <a:xfrm rot="3310301">
            <a:off x="3826151" y="364507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89" name="Elipse 488">
            <a:extLst>
              <a:ext uri="{FF2B5EF4-FFF2-40B4-BE49-F238E27FC236}">
                <a16:creationId xmlns:a16="http://schemas.microsoft.com/office/drawing/2014/main" id="{82E9CB4D-873D-6D73-679E-4BD1B7D5722C}"/>
              </a:ext>
            </a:extLst>
          </p:cNvPr>
          <p:cNvSpPr/>
          <p:nvPr/>
        </p:nvSpPr>
        <p:spPr>
          <a:xfrm rot="3310301">
            <a:off x="5166940" y="356926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0" name="Elipse 489">
            <a:extLst>
              <a:ext uri="{FF2B5EF4-FFF2-40B4-BE49-F238E27FC236}">
                <a16:creationId xmlns:a16="http://schemas.microsoft.com/office/drawing/2014/main" id="{F08A085C-01DC-0DBE-1BEA-CB09C6710B51}"/>
              </a:ext>
            </a:extLst>
          </p:cNvPr>
          <p:cNvSpPr/>
          <p:nvPr/>
        </p:nvSpPr>
        <p:spPr>
          <a:xfrm rot="3310301">
            <a:off x="4786086" y="372481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1" name="Elipse 490">
            <a:extLst>
              <a:ext uri="{FF2B5EF4-FFF2-40B4-BE49-F238E27FC236}">
                <a16:creationId xmlns:a16="http://schemas.microsoft.com/office/drawing/2014/main" id="{45803EB9-BABB-AD00-F3BD-B3038DA1A51A}"/>
              </a:ext>
            </a:extLst>
          </p:cNvPr>
          <p:cNvSpPr/>
          <p:nvPr/>
        </p:nvSpPr>
        <p:spPr>
          <a:xfrm rot="3310301">
            <a:off x="4950329" y="361358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2" name="Elipse 491">
            <a:extLst>
              <a:ext uri="{FF2B5EF4-FFF2-40B4-BE49-F238E27FC236}">
                <a16:creationId xmlns:a16="http://schemas.microsoft.com/office/drawing/2014/main" id="{8FF64D36-A1F3-7595-3AFD-F92FDDCB7ADB}"/>
              </a:ext>
            </a:extLst>
          </p:cNvPr>
          <p:cNvSpPr/>
          <p:nvPr/>
        </p:nvSpPr>
        <p:spPr>
          <a:xfrm rot="3310301">
            <a:off x="4573657" y="36537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3" name="Elipse 492">
            <a:extLst>
              <a:ext uri="{FF2B5EF4-FFF2-40B4-BE49-F238E27FC236}">
                <a16:creationId xmlns:a16="http://schemas.microsoft.com/office/drawing/2014/main" id="{E77A22FE-9C1D-3EB4-DE9B-F7EFE10EF115}"/>
              </a:ext>
            </a:extLst>
          </p:cNvPr>
          <p:cNvSpPr/>
          <p:nvPr/>
        </p:nvSpPr>
        <p:spPr>
          <a:xfrm rot="3310301">
            <a:off x="4785202" y="35124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4" name="Elipse 493">
            <a:extLst>
              <a:ext uri="{FF2B5EF4-FFF2-40B4-BE49-F238E27FC236}">
                <a16:creationId xmlns:a16="http://schemas.microsoft.com/office/drawing/2014/main" id="{C6243C0E-A7CD-D5DE-867C-D1CC33025110}"/>
              </a:ext>
            </a:extLst>
          </p:cNvPr>
          <p:cNvSpPr/>
          <p:nvPr/>
        </p:nvSpPr>
        <p:spPr>
          <a:xfrm rot="3310301">
            <a:off x="4951822" y="377385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5" name="Elipse 494">
            <a:extLst>
              <a:ext uri="{FF2B5EF4-FFF2-40B4-BE49-F238E27FC236}">
                <a16:creationId xmlns:a16="http://schemas.microsoft.com/office/drawing/2014/main" id="{16443C4E-DA0C-E19F-1842-75E67289553A}"/>
              </a:ext>
            </a:extLst>
          </p:cNvPr>
          <p:cNvSpPr/>
          <p:nvPr/>
        </p:nvSpPr>
        <p:spPr>
          <a:xfrm rot="3310301">
            <a:off x="4465262" y="350524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6" name="Elipse 495">
            <a:extLst>
              <a:ext uri="{FF2B5EF4-FFF2-40B4-BE49-F238E27FC236}">
                <a16:creationId xmlns:a16="http://schemas.microsoft.com/office/drawing/2014/main" id="{B722AEC9-F584-C2C3-076C-27D8FAB3CA84}"/>
              </a:ext>
            </a:extLst>
          </p:cNvPr>
          <p:cNvSpPr/>
          <p:nvPr/>
        </p:nvSpPr>
        <p:spPr>
          <a:xfrm rot="3310301">
            <a:off x="4303455" y="338792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7" name="Elipse 496">
            <a:extLst>
              <a:ext uri="{FF2B5EF4-FFF2-40B4-BE49-F238E27FC236}">
                <a16:creationId xmlns:a16="http://schemas.microsoft.com/office/drawing/2014/main" id="{5E442B47-9A01-1355-8167-3220C21378BB}"/>
              </a:ext>
            </a:extLst>
          </p:cNvPr>
          <p:cNvSpPr/>
          <p:nvPr/>
        </p:nvSpPr>
        <p:spPr>
          <a:xfrm rot="3310301">
            <a:off x="4403158" y="32904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8" name="Elipse 497">
            <a:extLst>
              <a:ext uri="{FF2B5EF4-FFF2-40B4-BE49-F238E27FC236}">
                <a16:creationId xmlns:a16="http://schemas.microsoft.com/office/drawing/2014/main" id="{028B0E6C-0A3C-3709-A5B4-B061AB7E224B}"/>
              </a:ext>
            </a:extLst>
          </p:cNvPr>
          <p:cNvSpPr/>
          <p:nvPr/>
        </p:nvSpPr>
        <p:spPr>
          <a:xfrm rot="3310301">
            <a:off x="4190729" y="321937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499" name="Elipse 498">
            <a:extLst>
              <a:ext uri="{FF2B5EF4-FFF2-40B4-BE49-F238E27FC236}">
                <a16:creationId xmlns:a16="http://schemas.microsoft.com/office/drawing/2014/main" id="{5A12F0FF-E610-0E59-598F-D8175C3721D2}"/>
              </a:ext>
            </a:extLst>
          </p:cNvPr>
          <p:cNvSpPr/>
          <p:nvPr/>
        </p:nvSpPr>
        <p:spPr>
          <a:xfrm rot="3310301">
            <a:off x="4568894" y="333948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0" name="Elipse 499">
            <a:extLst>
              <a:ext uri="{FF2B5EF4-FFF2-40B4-BE49-F238E27FC236}">
                <a16:creationId xmlns:a16="http://schemas.microsoft.com/office/drawing/2014/main" id="{B45F5D22-A898-2ECA-1549-C2BF5080F6B4}"/>
              </a:ext>
            </a:extLst>
          </p:cNvPr>
          <p:cNvSpPr/>
          <p:nvPr/>
        </p:nvSpPr>
        <p:spPr>
          <a:xfrm rot="3310301">
            <a:off x="3866356" y="30250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1" name="Elipse 500">
            <a:extLst>
              <a:ext uri="{FF2B5EF4-FFF2-40B4-BE49-F238E27FC236}">
                <a16:creationId xmlns:a16="http://schemas.microsoft.com/office/drawing/2014/main" id="{C56391E3-EACA-7287-7F3D-76AF837A0D76}"/>
              </a:ext>
            </a:extLst>
          </p:cNvPr>
          <p:cNvSpPr/>
          <p:nvPr/>
        </p:nvSpPr>
        <p:spPr>
          <a:xfrm rot="3310301">
            <a:off x="4292376" y="36021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2" name="Elipse 501">
            <a:extLst>
              <a:ext uri="{FF2B5EF4-FFF2-40B4-BE49-F238E27FC236}">
                <a16:creationId xmlns:a16="http://schemas.microsoft.com/office/drawing/2014/main" id="{E332E351-AB62-F99B-7125-A584837817F8}"/>
              </a:ext>
            </a:extLst>
          </p:cNvPr>
          <p:cNvSpPr/>
          <p:nvPr/>
        </p:nvSpPr>
        <p:spPr>
          <a:xfrm rot="3310301">
            <a:off x="4183982" y="34536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3" name="Elipse 502">
            <a:extLst>
              <a:ext uri="{FF2B5EF4-FFF2-40B4-BE49-F238E27FC236}">
                <a16:creationId xmlns:a16="http://schemas.microsoft.com/office/drawing/2014/main" id="{6B65CB3F-F33B-5CE3-16CC-4B1F18BC1B7C}"/>
              </a:ext>
            </a:extLst>
          </p:cNvPr>
          <p:cNvSpPr/>
          <p:nvPr/>
        </p:nvSpPr>
        <p:spPr>
          <a:xfrm rot="3310301">
            <a:off x="4022174" y="33363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4" name="Elipse 503">
            <a:extLst>
              <a:ext uri="{FF2B5EF4-FFF2-40B4-BE49-F238E27FC236}">
                <a16:creationId xmlns:a16="http://schemas.microsoft.com/office/drawing/2014/main" id="{4B601AE0-9D63-48F9-DD4B-2B90556EC59F}"/>
              </a:ext>
            </a:extLst>
          </p:cNvPr>
          <p:cNvSpPr/>
          <p:nvPr/>
        </p:nvSpPr>
        <p:spPr>
          <a:xfrm rot="3310301">
            <a:off x="3909448" y="31677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5" name="Elipse 504">
            <a:extLst>
              <a:ext uri="{FF2B5EF4-FFF2-40B4-BE49-F238E27FC236}">
                <a16:creationId xmlns:a16="http://schemas.microsoft.com/office/drawing/2014/main" id="{6BE8249E-927F-A962-0FB7-516B0688DB1F}"/>
              </a:ext>
            </a:extLst>
          </p:cNvPr>
          <p:cNvSpPr/>
          <p:nvPr/>
        </p:nvSpPr>
        <p:spPr>
          <a:xfrm rot="18215945">
            <a:off x="3511195" y="34484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6" name="Elipse 505">
            <a:extLst>
              <a:ext uri="{FF2B5EF4-FFF2-40B4-BE49-F238E27FC236}">
                <a16:creationId xmlns:a16="http://schemas.microsoft.com/office/drawing/2014/main" id="{C9C7C343-5CE5-7AB6-D763-EBB6309D5C16}"/>
              </a:ext>
            </a:extLst>
          </p:cNvPr>
          <p:cNvSpPr/>
          <p:nvPr/>
        </p:nvSpPr>
        <p:spPr>
          <a:xfrm rot="18215945">
            <a:off x="3234707" y="32654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7" name="Elipse 506">
            <a:extLst>
              <a:ext uri="{FF2B5EF4-FFF2-40B4-BE49-F238E27FC236}">
                <a16:creationId xmlns:a16="http://schemas.microsoft.com/office/drawing/2014/main" id="{6518C262-F660-320E-8436-E24E52D99AF0}"/>
              </a:ext>
            </a:extLst>
          </p:cNvPr>
          <p:cNvSpPr/>
          <p:nvPr/>
        </p:nvSpPr>
        <p:spPr>
          <a:xfrm rot="18215945">
            <a:off x="3359159" y="30707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8" name="Elipse 507">
            <a:extLst>
              <a:ext uri="{FF2B5EF4-FFF2-40B4-BE49-F238E27FC236}">
                <a16:creationId xmlns:a16="http://schemas.microsoft.com/office/drawing/2014/main" id="{50BB1BDC-8BAA-5EB9-374E-0E2CDD39A0AD}"/>
              </a:ext>
            </a:extLst>
          </p:cNvPr>
          <p:cNvSpPr/>
          <p:nvPr/>
        </p:nvSpPr>
        <p:spPr>
          <a:xfrm rot="18215945">
            <a:off x="3664947" y="28853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09" name="Elipse 508">
            <a:extLst>
              <a:ext uri="{FF2B5EF4-FFF2-40B4-BE49-F238E27FC236}">
                <a16:creationId xmlns:a16="http://schemas.microsoft.com/office/drawing/2014/main" id="{F47E4BF8-91C3-F096-9FB6-8515A2068DED}"/>
              </a:ext>
            </a:extLst>
          </p:cNvPr>
          <p:cNvSpPr/>
          <p:nvPr/>
        </p:nvSpPr>
        <p:spPr>
          <a:xfrm rot="18215945">
            <a:off x="3739725" y="329973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0" name="Elipse 509">
            <a:extLst>
              <a:ext uri="{FF2B5EF4-FFF2-40B4-BE49-F238E27FC236}">
                <a16:creationId xmlns:a16="http://schemas.microsoft.com/office/drawing/2014/main" id="{68E10DEC-CA3C-53DF-7AEE-7FB72F9C30E3}"/>
              </a:ext>
            </a:extLst>
          </p:cNvPr>
          <p:cNvSpPr/>
          <p:nvPr/>
        </p:nvSpPr>
        <p:spPr>
          <a:xfrm rot="18215945">
            <a:off x="3550196" y="305617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1" name="Elipse 510">
            <a:extLst>
              <a:ext uri="{FF2B5EF4-FFF2-40B4-BE49-F238E27FC236}">
                <a16:creationId xmlns:a16="http://schemas.microsoft.com/office/drawing/2014/main" id="{82B18116-997B-CB5B-4EBD-18354390416B}"/>
              </a:ext>
            </a:extLst>
          </p:cNvPr>
          <p:cNvSpPr/>
          <p:nvPr/>
        </p:nvSpPr>
        <p:spPr>
          <a:xfrm rot="18215945">
            <a:off x="3516853" y="324692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2" name="Elipse 511">
            <a:extLst>
              <a:ext uri="{FF2B5EF4-FFF2-40B4-BE49-F238E27FC236}">
                <a16:creationId xmlns:a16="http://schemas.microsoft.com/office/drawing/2014/main" id="{72400A49-F265-759C-09C1-67F9EB52B930}"/>
              </a:ext>
            </a:extLst>
          </p:cNvPr>
          <p:cNvSpPr/>
          <p:nvPr/>
        </p:nvSpPr>
        <p:spPr>
          <a:xfrm rot="11972268">
            <a:off x="7742796" y="58537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3" name="Elipse 512">
            <a:extLst>
              <a:ext uri="{FF2B5EF4-FFF2-40B4-BE49-F238E27FC236}">
                <a16:creationId xmlns:a16="http://schemas.microsoft.com/office/drawing/2014/main" id="{773FFE3A-47C2-2CF4-D243-5B8B50A63CCF}"/>
              </a:ext>
            </a:extLst>
          </p:cNvPr>
          <p:cNvSpPr/>
          <p:nvPr/>
        </p:nvSpPr>
        <p:spPr>
          <a:xfrm rot="11972268">
            <a:off x="7595142" y="536819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4" name="Elipse 513">
            <a:extLst>
              <a:ext uri="{FF2B5EF4-FFF2-40B4-BE49-F238E27FC236}">
                <a16:creationId xmlns:a16="http://schemas.microsoft.com/office/drawing/2014/main" id="{AF3FA360-C270-E26D-09A7-01C86F5E720E}"/>
              </a:ext>
            </a:extLst>
          </p:cNvPr>
          <p:cNvSpPr/>
          <p:nvPr/>
        </p:nvSpPr>
        <p:spPr>
          <a:xfrm rot="11972268">
            <a:off x="7799230" y="53570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5" name="Elipse 514">
            <a:extLst>
              <a:ext uri="{FF2B5EF4-FFF2-40B4-BE49-F238E27FC236}">
                <a16:creationId xmlns:a16="http://schemas.microsoft.com/office/drawing/2014/main" id="{E8E39987-06E1-EC57-D824-4159D8EE88CA}"/>
              </a:ext>
            </a:extLst>
          </p:cNvPr>
          <p:cNvSpPr/>
          <p:nvPr/>
        </p:nvSpPr>
        <p:spPr>
          <a:xfrm rot="11972268">
            <a:off x="7476539" y="566339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6" name="Elipse 515">
            <a:extLst>
              <a:ext uri="{FF2B5EF4-FFF2-40B4-BE49-F238E27FC236}">
                <a16:creationId xmlns:a16="http://schemas.microsoft.com/office/drawing/2014/main" id="{3436A052-9C30-2223-31F9-BC1F4F390B48}"/>
              </a:ext>
            </a:extLst>
          </p:cNvPr>
          <p:cNvSpPr/>
          <p:nvPr/>
        </p:nvSpPr>
        <p:spPr>
          <a:xfrm rot="11972268">
            <a:off x="7556066" y="58426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7" name="Elipse 516">
            <a:extLst>
              <a:ext uri="{FF2B5EF4-FFF2-40B4-BE49-F238E27FC236}">
                <a16:creationId xmlns:a16="http://schemas.microsoft.com/office/drawing/2014/main" id="{9308A7AF-0F55-A709-DD1E-B0B0F20C7F39}"/>
              </a:ext>
            </a:extLst>
          </p:cNvPr>
          <p:cNvSpPr/>
          <p:nvPr/>
        </p:nvSpPr>
        <p:spPr>
          <a:xfrm rot="11972268">
            <a:off x="6764640" y="53412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8" name="Elipse 517">
            <a:extLst>
              <a:ext uri="{FF2B5EF4-FFF2-40B4-BE49-F238E27FC236}">
                <a16:creationId xmlns:a16="http://schemas.microsoft.com/office/drawing/2014/main" id="{315237A0-257E-912B-2924-9F138E5B2786}"/>
              </a:ext>
            </a:extLst>
          </p:cNvPr>
          <p:cNvSpPr/>
          <p:nvPr/>
        </p:nvSpPr>
        <p:spPr>
          <a:xfrm rot="11972268">
            <a:off x="7774986" y="549438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19" name="Elipse 518">
            <a:extLst>
              <a:ext uri="{FF2B5EF4-FFF2-40B4-BE49-F238E27FC236}">
                <a16:creationId xmlns:a16="http://schemas.microsoft.com/office/drawing/2014/main" id="{A1E4F312-AD2B-B7B9-9DA2-8CAA835A8CC5}"/>
              </a:ext>
            </a:extLst>
          </p:cNvPr>
          <p:cNvSpPr/>
          <p:nvPr/>
        </p:nvSpPr>
        <p:spPr>
          <a:xfrm rot="11972268">
            <a:off x="7706301" y="56804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0" name="Elipse 519">
            <a:extLst>
              <a:ext uri="{FF2B5EF4-FFF2-40B4-BE49-F238E27FC236}">
                <a16:creationId xmlns:a16="http://schemas.microsoft.com/office/drawing/2014/main" id="{EBA8182E-C458-D01C-114C-A1E637BF846B}"/>
              </a:ext>
            </a:extLst>
          </p:cNvPr>
          <p:cNvSpPr/>
          <p:nvPr/>
        </p:nvSpPr>
        <p:spPr>
          <a:xfrm rot="11972268">
            <a:off x="7899434" y="566648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1" name="Elipse 520">
            <a:extLst>
              <a:ext uri="{FF2B5EF4-FFF2-40B4-BE49-F238E27FC236}">
                <a16:creationId xmlns:a16="http://schemas.microsoft.com/office/drawing/2014/main" id="{EE36656C-7E92-A2D6-5BE4-C433AD1E1C2D}"/>
              </a:ext>
            </a:extLst>
          </p:cNvPr>
          <p:cNvSpPr/>
          <p:nvPr/>
        </p:nvSpPr>
        <p:spPr>
          <a:xfrm rot="11972268">
            <a:off x="7611712" y="555108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2" name="Elipse 521">
            <a:extLst>
              <a:ext uri="{FF2B5EF4-FFF2-40B4-BE49-F238E27FC236}">
                <a16:creationId xmlns:a16="http://schemas.microsoft.com/office/drawing/2014/main" id="{26FBDD0C-E866-7493-24E8-E3C1792C348A}"/>
              </a:ext>
            </a:extLst>
          </p:cNvPr>
          <p:cNvSpPr/>
          <p:nvPr/>
        </p:nvSpPr>
        <p:spPr>
          <a:xfrm rot="11972268">
            <a:off x="7256949" y="565874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3" name="Elipse 522">
            <a:extLst>
              <a:ext uri="{FF2B5EF4-FFF2-40B4-BE49-F238E27FC236}">
                <a16:creationId xmlns:a16="http://schemas.microsoft.com/office/drawing/2014/main" id="{6110F453-B038-2EFF-B384-1E3696EFFA23}"/>
              </a:ext>
            </a:extLst>
          </p:cNvPr>
          <p:cNvSpPr/>
          <p:nvPr/>
        </p:nvSpPr>
        <p:spPr>
          <a:xfrm rot="11972268">
            <a:off x="7113526" y="51610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4" name="Elipse 523">
            <a:extLst>
              <a:ext uri="{FF2B5EF4-FFF2-40B4-BE49-F238E27FC236}">
                <a16:creationId xmlns:a16="http://schemas.microsoft.com/office/drawing/2014/main" id="{0F801DCE-D534-2584-443F-9723681F0D76}"/>
              </a:ext>
            </a:extLst>
          </p:cNvPr>
          <p:cNvSpPr/>
          <p:nvPr/>
        </p:nvSpPr>
        <p:spPr>
          <a:xfrm rot="11972268">
            <a:off x="7374296" y="513194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5" name="Elipse 524">
            <a:extLst>
              <a:ext uri="{FF2B5EF4-FFF2-40B4-BE49-F238E27FC236}">
                <a16:creationId xmlns:a16="http://schemas.microsoft.com/office/drawing/2014/main" id="{F696A2FD-5AF7-BC8F-6F60-5FD33046085B}"/>
              </a:ext>
            </a:extLst>
          </p:cNvPr>
          <p:cNvSpPr/>
          <p:nvPr/>
        </p:nvSpPr>
        <p:spPr>
          <a:xfrm rot="11972268">
            <a:off x="6990693" y="546843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6" name="Elipse 525">
            <a:extLst>
              <a:ext uri="{FF2B5EF4-FFF2-40B4-BE49-F238E27FC236}">
                <a16:creationId xmlns:a16="http://schemas.microsoft.com/office/drawing/2014/main" id="{57C12A46-6B8B-C2A4-C9C3-7770A4DF157D}"/>
              </a:ext>
            </a:extLst>
          </p:cNvPr>
          <p:cNvSpPr/>
          <p:nvPr/>
        </p:nvSpPr>
        <p:spPr>
          <a:xfrm rot="11972268">
            <a:off x="7006217" y="577152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7" name="Elipse 526">
            <a:extLst>
              <a:ext uri="{FF2B5EF4-FFF2-40B4-BE49-F238E27FC236}">
                <a16:creationId xmlns:a16="http://schemas.microsoft.com/office/drawing/2014/main" id="{813BB3C5-EFAF-9CC2-4E7C-CD9E7401DF24}"/>
              </a:ext>
            </a:extLst>
          </p:cNvPr>
          <p:cNvSpPr/>
          <p:nvPr/>
        </p:nvSpPr>
        <p:spPr>
          <a:xfrm rot="11972268">
            <a:off x="7289141" y="52994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8" name="Elipse 527">
            <a:extLst>
              <a:ext uri="{FF2B5EF4-FFF2-40B4-BE49-F238E27FC236}">
                <a16:creationId xmlns:a16="http://schemas.microsoft.com/office/drawing/2014/main" id="{97FCD3A5-91AB-5BD3-B786-583260C8A90C}"/>
              </a:ext>
            </a:extLst>
          </p:cNvPr>
          <p:cNvSpPr/>
          <p:nvPr/>
        </p:nvSpPr>
        <p:spPr>
          <a:xfrm rot="11972268">
            <a:off x="7220455" y="548551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29" name="Elipse 528">
            <a:extLst>
              <a:ext uri="{FF2B5EF4-FFF2-40B4-BE49-F238E27FC236}">
                <a16:creationId xmlns:a16="http://schemas.microsoft.com/office/drawing/2014/main" id="{DBEDF5DF-2B40-2B97-5197-911E4C12B05F}"/>
              </a:ext>
            </a:extLst>
          </p:cNvPr>
          <p:cNvSpPr/>
          <p:nvPr/>
        </p:nvSpPr>
        <p:spPr>
          <a:xfrm rot="11972268">
            <a:off x="7448734" y="52845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0" name="Elipse 529">
            <a:extLst>
              <a:ext uri="{FF2B5EF4-FFF2-40B4-BE49-F238E27FC236}">
                <a16:creationId xmlns:a16="http://schemas.microsoft.com/office/drawing/2014/main" id="{9B5A9202-715E-5622-8EBA-F44D6C5C1268}"/>
              </a:ext>
            </a:extLst>
          </p:cNvPr>
          <p:cNvSpPr/>
          <p:nvPr/>
        </p:nvSpPr>
        <p:spPr>
          <a:xfrm rot="11972268">
            <a:off x="7413589" y="547151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1" name="Elipse 530">
            <a:extLst>
              <a:ext uri="{FF2B5EF4-FFF2-40B4-BE49-F238E27FC236}">
                <a16:creationId xmlns:a16="http://schemas.microsoft.com/office/drawing/2014/main" id="{A64DE65C-6D84-5E50-0966-BCF300A65E05}"/>
              </a:ext>
            </a:extLst>
          </p:cNvPr>
          <p:cNvSpPr/>
          <p:nvPr/>
        </p:nvSpPr>
        <p:spPr>
          <a:xfrm rot="11972268">
            <a:off x="7125866" y="535612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2" name="Elipse 531">
            <a:extLst>
              <a:ext uri="{FF2B5EF4-FFF2-40B4-BE49-F238E27FC236}">
                <a16:creationId xmlns:a16="http://schemas.microsoft.com/office/drawing/2014/main" id="{3797A5B5-8EC3-C7AB-A0EF-BE382547E7AE}"/>
              </a:ext>
            </a:extLst>
          </p:cNvPr>
          <p:cNvSpPr/>
          <p:nvPr/>
        </p:nvSpPr>
        <p:spPr>
          <a:xfrm rot="11972268">
            <a:off x="7864110" y="522577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3" name="Elipse 532">
            <a:extLst>
              <a:ext uri="{FF2B5EF4-FFF2-40B4-BE49-F238E27FC236}">
                <a16:creationId xmlns:a16="http://schemas.microsoft.com/office/drawing/2014/main" id="{158CC9AB-4048-70E5-2904-4FA45C7C32C7}"/>
              </a:ext>
            </a:extLst>
          </p:cNvPr>
          <p:cNvSpPr/>
          <p:nvPr/>
        </p:nvSpPr>
        <p:spPr>
          <a:xfrm rot="11972268">
            <a:off x="7320617" y="498049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4" name="Elipse 533">
            <a:extLst>
              <a:ext uri="{FF2B5EF4-FFF2-40B4-BE49-F238E27FC236}">
                <a16:creationId xmlns:a16="http://schemas.microsoft.com/office/drawing/2014/main" id="{0FFE6C4C-44B3-D720-DA38-16E99666F07E}"/>
              </a:ext>
            </a:extLst>
          </p:cNvPr>
          <p:cNvSpPr/>
          <p:nvPr/>
        </p:nvSpPr>
        <p:spPr>
          <a:xfrm rot="11972268">
            <a:off x="7573786" y="50269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5" name="Elipse 534">
            <a:extLst>
              <a:ext uri="{FF2B5EF4-FFF2-40B4-BE49-F238E27FC236}">
                <a16:creationId xmlns:a16="http://schemas.microsoft.com/office/drawing/2014/main" id="{644D81A4-85EC-D807-6991-C04E67097C8B}"/>
              </a:ext>
            </a:extLst>
          </p:cNvPr>
          <p:cNvSpPr/>
          <p:nvPr/>
        </p:nvSpPr>
        <p:spPr>
          <a:xfrm rot="11972268">
            <a:off x="7647489" y="51960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6" name="Elipse 535">
            <a:extLst>
              <a:ext uri="{FF2B5EF4-FFF2-40B4-BE49-F238E27FC236}">
                <a16:creationId xmlns:a16="http://schemas.microsoft.com/office/drawing/2014/main" id="{86CF500D-46EA-DFEB-9F0D-74A9D9DC5059}"/>
              </a:ext>
            </a:extLst>
          </p:cNvPr>
          <p:cNvSpPr/>
          <p:nvPr/>
        </p:nvSpPr>
        <p:spPr>
          <a:xfrm rot="11972268">
            <a:off x="7477138" y="484213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7" name="Elipse 536">
            <a:extLst>
              <a:ext uri="{FF2B5EF4-FFF2-40B4-BE49-F238E27FC236}">
                <a16:creationId xmlns:a16="http://schemas.microsoft.com/office/drawing/2014/main" id="{8E2A7033-E22A-4964-6EF0-E8B14A81DCAA}"/>
              </a:ext>
            </a:extLst>
          </p:cNvPr>
          <p:cNvSpPr/>
          <p:nvPr/>
        </p:nvSpPr>
        <p:spPr>
          <a:xfrm rot="11972268">
            <a:off x="7708959" y="491461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8" name="Elipse 537">
            <a:extLst>
              <a:ext uri="{FF2B5EF4-FFF2-40B4-BE49-F238E27FC236}">
                <a16:creationId xmlns:a16="http://schemas.microsoft.com/office/drawing/2014/main" id="{BC611EDC-FFBB-7025-1B10-9A558B6A25FE}"/>
              </a:ext>
            </a:extLst>
          </p:cNvPr>
          <p:cNvSpPr/>
          <p:nvPr/>
        </p:nvSpPr>
        <p:spPr>
          <a:xfrm rot="11972268">
            <a:off x="6946282" y="518716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39" name="Elipse 538">
            <a:extLst>
              <a:ext uri="{FF2B5EF4-FFF2-40B4-BE49-F238E27FC236}">
                <a16:creationId xmlns:a16="http://schemas.microsoft.com/office/drawing/2014/main" id="{FADA3D7C-293A-6EE7-190F-8FCFB2A93985}"/>
              </a:ext>
            </a:extLst>
          </p:cNvPr>
          <p:cNvSpPr/>
          <p:nvPr/>
        </p:nvSpPr>
        <p:spPr>
          <a:xfrm rot="11972268">
            <a:off x="6802858" y="46894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0" name="Elipse 539">
            <a:extLst>
              <a:ext uri="{FF2B5EF4-FFF2-40B4-BE49-F238E27FC236}">
                <a16:creationId xmlns:a16="http://schemas.microsoft.com/office/drawing/2014/main" id="{B222AA0A-9770-CC79-C19C-5F262AD42E58}"/>
              </a:ext>
            </a:extLst>
          </p:cNvPr>
          <p:cNvSpPr/>
          <p:nvPr/>
        </p:nvSpPr>
        <p:spPr>
          <a:xfrm rot="11972268">
            <a:off x="7002716" y="469053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1" name="Elipse 540">
            <a:extLst>
              <a:ext uri="{FF2B5EF4-FFF2-40B4-BE49-F238E27FC236}">
                <a16:creationId xmlns:a16="http://schemas.microsoft.com/office/drawing/2014/main" id="{15478B3F-B2EC-FC28-3AF3-6EEC3BBFBE0C}"/>
              </a:ext>
            </a:extLst>
          </p:cNvPr>
          <p:cNvSpPr/>
          <p:nvPr/>
        </p:nvSpPr>
        <p:spPr>
          <a:xfrm rot="11972268">
            <a:off x="6680024" y="499685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2" name="Elipse 541">
            <a:extLst>
              <a:ext uri="{FF2B5EF4-FFF2-40B4-BE49-F238E27FC236}">
                <a16:creationId xmlns:a16="http://schemas.microsoft.com/office/drawing/2014/main" id="{07C1381E-0955-22D9-F850-9DA8B32E22BB}"/>
              </a:ext>
            </a:extLst>
          </p:cNvPr>
          <p:cNvSpPr/>
          <p:nvPr/>
        </p:nvSpPr>
        <p:spPr>
          <a:xfrm rot="11972268">
            <a:off x="6636966" y="519015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3" name="Elipse 542">
            <a:extLst>
              <a:ext uri="{FF2B5EF4-FFF2-40B4-BE49-F238E27FC236}">
                <a16:creationId xmlns:a16="http://schemas.microsoft.com/office/drawing/2014/main" id="{85D57DF1-D491-DEA9-3B3B-B7958A74A8D0}"/>
              </a:ext>
            </a:extLst>
          </p:cNvPr>
          <p:cNvSpPr/>
          <p:nvPr/>
        </p:nvSpPr>
        <p:spPr>
          <a:xfrm rot="11972268">
            <a:off x="6978472" y="482784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4" name="Elipse 543">
            <a:extLst>
              <a:ext uri="{FF2B5EF4-FFF2-40B4-BE49-F238E27FC236}">
                <a16:creationId xmlns:a16="http://schemas.microsoft.com/office/drawing/2014/main" id="{965C3849-8E13-1CAF-E935-4E6F2F9AC7FE}"/>
              </a:ext>
            </a:extLst>
          </p:cNvPr>
          <p:cNvSpPr/>
          <p:nvPr/>
        </p:nvSpPr>
        <p:spPr>
          <a:xfrm rot="11972268">
            <a:off x="6864425" y="504671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5" name="Elipse 544">
            <a:extLst>
              <a:ext uri="{FF2B5EF4-FFF2-40B4-BE49-F238E27FC236}">
                <a16:creationId xmlns:a16="http://schemas.microsoft.com/office/drawing/2014/main" id="{9E1899E5-33D9-F3AA-9800-81A628E78066}"/>
              </a:ext>
            </a:extLst>
          </p:cNvPr>
          <p:cNvSpPr/>
          <p:nvPr/>
        </p:nvSpPr>
        <p:spPr>
          <a:xfrm rot="11972268">
            <a:off x="7192531" y="476184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6" name="Elipse 545">
            <a:extLst>
              <a:ext uri="{FF2B5EF4-FFF2-40B4-BE49-F238E27FC236}">
                <a16:creationId xmlns:a16="http://schemas.microsoft.com/office/drawing/2014/main" id="{F7120283-D423-FC74-00B8-F0F3FEE37B79}"/>
              </a:ext>
            </a:extLst>
          </p:cNvPr>
          <p:cNvSpPr/>
          <p:nvPr/>
        </p:nvSpPr>
        <p:spPr>
          <a:xfrm rot="11972268">
            <a:off x="7102920" y="49999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7" name="Elipse 546">
            <a:extLst>
              <a:ext uri="{FF2B5EF4-FFF2-40B4-BE49-F238E27FC236}">
                <a16:creationId xmlns:a16="http://schemas.microsoft.com/office/drawing/2014/main" id="{250931C3-C548-DD47-6D29-BF8F700C3D74}"/>
              </a:ext>
            </a:extLst>
          </p:cNvPr>
          <p:cNvSpPr/>
          <p:nvPr/>
        </p:nvSpPr>
        <p:spPr>
          <a:xfrm rot="11972268">
            <a:off x="6815198" y="488454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8" name="Elipse 547">
            <a:extLst>
              <a:ext uri="{FF2B5EF4-FFF2-40B4-BE49-F238E27FC236}">
                <a16:creationId xmlns:a16="http://schemas.microsoft.com/office/drawing/2014/main" id="{4F6A9F9B-5B9A-C312-B2CD-F7F5EAFCF275}"/>
              </a:ext>
            </a:extLst>
          </p:cNvPr>
          <p:cNvSpPr/>
          <p:nvPr/>
        </p:nvSpPr>
        <p:spPr>
          <a:xfrm rot="11972268">
            <a:off x="6470621" y="466455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49" name="Elipse 548">
            <a:extLst>
              <a:ext uri="{FF2B5EF4-FFF2-40B4-BE49-F238E27FC236}">
                <a16:creationId xmlns:a16="http://schemas.microsoft.com/office/drawing/2014/main" id="{D9A573DC-23E1-A620-AE40-47703225C4E1}"/>
              </a:ext>
            </a:extLst>
          </p:cNvPr>
          <p:cNvSpPr/>
          <p:nvPr/>
        </p:nvSpPr>
        <p:spPr>
          <a:xfrm rot="11972268">
            <a:off x="6684680" y="459855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0" name="Elipse 549">
            <a:extLst>
              <a:ext uri="{FF2B5EF4-FFF2-40B4-BE49-F238E27FC236}">
                <a16:creationId xmlns:a16="http://schemas.microsoft.com/office/drawing/2014/main" id="{33758FC3-F4EF-36CC-C104-9F022BDF0C34}"/>
              </a:ext>
            </a:extLst>
          </p:cNvPr>
          <p:cNvSpPr/>
          <p:nvPr/>
        </p:nvSpPr>
        <p:spPr>
          <a:xfrm rot="11972268">
            <a:off x="6595070" y="48366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1" name="Elipse 550">
            <a:extLst>
              <a:ext uri="{FF2B5EF4-FFF2-40B4-BE49-F238E27FC236}">
                <a16:creationId xmlns:a16="http://schemas.microsoft.com/office/drawing/2014/main" id="{A84E7097-6A09-61E4-7402-F19EB5A69B0A}"/>
              </a:ext>
            </a:extLst>
          </p:cNvPr>
          <p:cNvSpPr/>
          <p:nvPr/>
        </p:nvSpPr>
        <p:spPr>
          <a:xfrm rot="11972268">
            <a:off x="6883635" y="559227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2" name="Elipse 551">
            <a:extLst>
              <a:ext uri="{FF2B5EF4-FFF2-40B4-BE49-F238E27FC236}">
                <a16:creationId xmlns:a16="http://schemas.microsoft.com/office/drawing/2014/main" id="{2D7A0287-2091-BB37-EC09-481F5BECDCCB}"/>
              </a:ext>
            </a:extLst>
          </p:cNvPr>
          <p:cNvSpPr/>
          <p:nvPr/>
        </p:nvSpPr>
        <p:spPr>
          <a:xfrm rot="11972268">
            <a:off x="7304448" y="61536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3" name="Elipse 552">
            <a:extLst>
              <a:ext uri="{FF2B5EF4-FFF2-40B4-BE49-F238E27FC236}">
                <a16:creationId xmlns:a16="http://schemas.microsoft.com/office/drawing/2014/main" id="{118A1508-77FA-617D-54E2-2A00D4877D97}"/>
              </a:ext>
            </a:extLst>
          </p:cNvPr>
          <p:cNvSpPr/>
          <p:nvPr/>
        </p:nvSpPr>
        <p:spPr>
          <a:xfrm rot="11972268">
            <a:off x="7038192" y="596333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4" name="Elipse 553">
            <a:extLst>
              <a:ext uri="{FF2B5EF4-FFF2-40B4-BE49-F238E27FC236}">
                <a16:creationId xmlns:a16="http://schemas.microsoft.com/office/drawing/2014/main" id="{4AE572CB-2017-4C2E-6E9C-5B29CCDB1C88}"/>
              </a:ext>
            </a:extLst>
          </p:cNvPr>
          <p:cNvSpPr/>
          <p:nvPr/>
        </p:nvSpPr>
        <p:spPr>
          <a:xfrm rot="11972268">
            <a:off x="7117719" y="614263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5" name="Elipse 554">
            <a:extLst>
              <a:ext uri="{FF2B5EF4-FFF2-40B4-BE49-F238E27FC236}">
                <a16:creationId xmlns:a16="http://schemas.microsoft.com/office/drawing/2014/main" id="{196B95D0-8D9C-2064-BD34-5C72600EACF9}"/>
              </a:ext>
            </a:extLst>
          </p:cNvPr>
          <p:cNvSpPr/>
          <p:nvPr/>
        </p:nvSpPr>
        <p:spPr>
          <a:xfrm rot="11972268">
            <a:off x="7336639" y="579432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6" name="Elipse 555">
            <a:extLst>
              <a:ext uri="{FF2B5EF4-FFF2-40B4-BE49-F238E27FC236}">
                <a16:creationId xmlns:a16="http://schemas.microsoft.com/office/drawing/2014/main" id="{392B2509-1400-92C3-3A6F-EFD000553BE7}"/>
              </a:ext>
            </a:extLst>
          </p:cNvPr>
          <p:cNvSpPr/>
          <p:nvPr/>
        </p:nvSpPr>
        <p:spPr>
          <a:xfrm rot="11972268">
            <a:off x="7267953" y="598041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7" name="Elipse 556">
            <a:extLst>
              <a:ext uri="{FF2B5EF4-FFF2-40B4-BE49-F238E27FC236}">
                <a16:creationId xmlns:a16="http://schemas.microsoft.com/office/drawing/2014/main" id="{A17D528D-A0AB-0C5A-56A9-F0B5B41D0F76}"/>
              </a:ext>
            </a:extLst>
          </p:cNvPr>
          <p:cNvSpPr/>
          <p:nvPr/>
        </p:nvSpPr>
        <p:spPr>
          <a:xfrm rot="11972268">
            <a:off x="7461087" y="596641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8" name="Elipse 557">
            <a:extLst>
              <a:ext uri="{FF2B5EF4-FFF2-40B4-BE49-F238E27FC236}">
                <a16:creationId xmlns:a16="http://schemas.microsoft.com/office/drawing/2014/main" id="{36FF11EA-2BFD-BFD5-975E-6C3C6D57DB4D}"/>
              </a:ext>
            </a:extLst>
          </p:cNvPr>
          <p:cNvSpPr/>
          <p:nvPr/>
        </p:nvSpPr>
        <p:spPr>
          <a:xfrm rot="11972268">
            <a:off x="7173365" y="585102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59" name="Elipse 558">
            <a:extLst>
              <a:ext uri="{FF2B5EF4-FFF2-40B4-BE49-F238E27FC236}">
                <a16:creationId xmlns:a16="http://schemas.microsoft.com/office/drawing/2014/main" id="{2BC8633D-4184-AD76-4CA2-FC2F4873B382}"/>
              </a:ext>
            </a:extLst>
          </p:cNvPr>
          <p:cNvSpPr/>
          <p:nvPr/>
        </p:nvSpPr>
        <p:spPr>
          <a:xfrm rot="11972268">
            <a:off x="7061523" y="456750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0" name="Elipse 559">
            <a:extLst>
              <a:ext uri="{FF2B5EF4-FFF2-40B4-BE49-F238E27FC236}">
                <a16:creationId xmlns:a16="http://schemas.microsoft.com/office/drawing/2014/main" id="{E990C20D-8BED-C047-81E9-1EA398DB1B9F}"/>
              </a:ext>
            </a:extLst>
          </p:cNvPr>
          <p:cNvSpPr/>
          <p:nvPr/>
        </p:nvSpPr>
        <p:spPr>
          <a:xfrm rot="11972268">
            <a:off x="7261382" y="45685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1" name="Elipse 560">
            <a:extLst>
              <a:ext uri="{FF2B5EF4-FFF2-40B4-BE49-F238E27FC236}">
                <a16:creationId xmlns:a16="http://schemas.microsoft.com/office/drawing/2014/main" id="{9C032704-269D-3FDA-1EBC-38095699E721}"/>
              </a:ext>
            </a:extLst>
          </p:cNvPr>
          <p:cNvSpPr/>
          <p:nvPr/>
        </p:nvSpPr>
        <p:spPr>
          <a:xfrm rot="11972268">
            <a:off x="7451196" y="46398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2" name="Elipse 561">
            <a:extLst>
              <a:ext uri="{FF2B5EF4-FFF2-40B4-BE49-F238E27FC236}">
                <a16:creationId xmlns:a16="http://schemas.microsoft.com/office/drawing/2014/main" id="{1DC282E8-51F7-213D-E5B1-367182A790C0}"/>
              </a:ext>
            </a:extLst>
          </p:cNvPr>
          <p:cNvSpPr/>
          <p:nvPr/>
        </p:nvSpPr>
        <p:spPr>
          <a:xfrm rot="11972268">
            <a:off x="6943346" y="44766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5" name="Elipse 564">
            <a:extLst>
              <a:ext uri="{FF2B5EF4-FFF2-40B4-BE49-F238E27FC236}">
                <a16:creationId xmlns:a16="http://schemas.microsoft.com/office/drawing/2014/main" id="{71EADA99-8ABF-C94F-3124-422760C6ED1F}"/>
              </a:ext>
            </a:extLst>
          </p:cNvPr>
          <p:cNvSpPr/>
          <p:nvPr/>
        </p:nvSpPr>
        <p:spPr>
          <a:xfrm rot="4982255">
            <a:off x="3906364" y="40971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6" name="Elipse 565">
            <a:extLst>
              <a:ext uri="{FF2B5EF4-FFF2-40B4-BE49-F238E27FC236}">
                <a16:creationId xmlns:a16="http://schemas.microsoft.com/office/drawing/2014/main" id="{295C1C1E-8B15-AEDA-265D-F9BF37CD2C18}"/>
              </a:ext>
            </a:extLst>
          </p:cNvPr>
          <p:cNvSpPr/>
          <p:nvPr/>
        </p:nvSpPr>
        <p:spPr>
          <a:xfrm rot="4982255">
            <a:off x="3537748" y="444590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7" name="Elipse 566">
            <a:extLst>
              <a:ext uri="{FF2B5EF4-FFF2-40B4-BE49-F238E27FC236}">
                <a16:creationId xmlns:a16="http://schemas.microsoft.com/office/drawing/2014/main" id="{771B394F-A909-3638-94B7-B508322F3255}"/>
              </a:ext>
            </a:extLst>
          </p:cNvPr>
          <p:cNvSpPr/>
          <p:nvPr/>
        </p:nvSpPr>
        <p:spPr>
          <a:xfrm rot="4982255">
            <a:off x="3436728" y="426822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8" name="Elipse 567">
            <a:extLst>
              <a:ext uri="{FF2B5EF4-FFF2-40B4-BE49-F238E27FC236}">
                <a16:creationId xmlns:a16="http://schemas.microsoft.com/office/drawing/2014/main" id="{25C9D746-E17C-9017-95FD-553D29F2CA22}"/>
              </a:ext>
            </a:extLst>
          </p:cNvPr>
          <p:cNvSpPr/>
          <p:nvPr/>
        </p:nvSpPr>
        <p:spPr>
          <a:xfrm rot="4982255">
            <a:off x="3854853" y="44203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69" name="Elipse 568">
            <a:extLst>
              <a:ext uri="{FF2B5EF4-FFF2-40B4-BE49-F238E27FC236}">
                <a16:creationId xmlns:a16="http://schemas.microsoft.com/office/drawing/2014/main" id="{A3AA4532-969D-54D8-6088-7EA7E23E62DF}"/>
              </a:ext>
            </a:extLst>
          </p:cNvPr>
          <p:cNvSpPr/>
          <p:nvPr/>
        </p:nvSpPr>
        <p:spPr>
          <a:xfrm rot="4982255">
            <a:off x="3979827" y="426915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0" name="Elipse 569">
            <a:extLst>
              <a:ext uri="{FF2B5EF4-FFF2-40B4-BE49-F238E27FC236}">
                <a16:creationId xmlns:a16="http://schemas.microsoft.com/office/drawing/2014/main" id="{92434896-CF35-32AD-4B2A-76F8AC35D6AA}"/>
              </a:ext>
            </a:extLst>
          </p:cNvPr>
          <p:cNvSpPr/>
          <p:nvPr/>
        </p:nvSpPr>
        <p:spPr>
          <a:xfrm rot="4982255">
            <a:off x="3884229" y="520115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1" name="Elipse 570">
            <a:extLst>
              <a:ext uri="{FF2B5EF4-FFF2-40B4-BE49-F238E27FC236}">
                <a16:creationId xmlns:a16="http://schemas.microsoft.com/office/drawing/2014/main" id="{C5A1E30B-ED4E-6981-3990-F7B4491A392A}"/>
              </a:ext>
            </a:extLst>
          </p:cNvPr>
          <p:cNvSpPr/>
          <p:nvPr/>
        </p:nvSpPr>
        <p:spPr>
          <a:xfrm rot="4982255">
            <a:off x="3570432" y="422865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2" name="Elipse 571">
            <a:extLst>
              <a:ext uri="{FF2B5EF4-FFF2-40B4-BE49-F238E27FC236}">
                <a16:creationId xmlns:a16="http://schemas.microsoft.com/office/drawing/2014/main" id="{1EE90FB1-4756-7A34-114E-0EBDFF91B356}"/>
              </a:ext>
            </a:extLst>
          </p:cNvPr>
          <p:cNvSpPr/>
          <p:nvPr/>
        </p:nvSpPr>
        <p:spPr>
          <a:xfrm rot="4982255">
            <a:off x="3767620" y="420708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3" name="Elipse 572">
            <a:extLst>
              <a:ext uri="{FF2B5EF4-FFF2-40B4-BE49-F238E27FC236}">
                <a16:creationId xmlns:a16="http://schemas.microsoft.com/office/drawing/2014/main" id="{C9BCB8BC-F853-5E7F-E5FA-AABCE711E772}"/>
              </a:ext>
            </a:extLst>
          </p:cNvPr>
          <p:cNvSpPr/>
          <p:nvPr/>
        </p:nvSpPr>
        <p:spPr>
          <a:xfrm rot="4982255">
            <a:off x="3668915" y="40404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4" name="Elipse 573">
            <a:extLst>
              <a:ext uri="{FF2B5EF4-FFF2-40B4-BE49-F238E27FC236}">
                <a16:creationId xmlns:a16="http://schemas.microsoft.com/office/drawing/2014/main" id="{C4A9D87F-949D-535D-867F-6948175753AD}"/>
              </a:ext>
            </a:extLst>
          </p:cNvPr>
          <p:cNvSpPr/>
          <p:nvPr/>
        </p:nvSpPr>
        <p:spPr>
          <a:xfrm rot="4982255">
            <a:off x="3694028" y="434946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5" name="Elipse 574">
            <a:extLst>
              <a:ext uri="{FF2B5EF4-FFF2-40B4-BE49-F238E27FC236}">
                <a16:creationId xmlns:a16="http://schemas.microsoft.com/office/drawing/2014/main" id="{853346BC-3D16-0968-29B6-6FFA940B47B3}"/>
              </a:ext>
            </a:extLst>
          </p:cNvPr>
          <p:cNvSpPr/>
          <p:nvPr/>
        </p:nvSpPr>
        <p:spPr>
          <a:xfrm rot="4982255">
            <a:off x="3948667" y="461892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6" name="Elipse 575">
            <a:extLst>
              <a:ext uri="{FF2B5EF4-FFF2-40B4-BE49-F238E27FC236}">
                <a16:creationId xmlns:a16="http://schemas.microsoft.com/office/drawing/2014/main" id="{D518E091-E15F-57E4-CF21-9923DA80163A}"/>
              </a:ext>
            </a:extLst>
          </p:cNvPr>
          <p:cNvSpPr/>
          <p:nvPr/>
        </p:nvSpPr>
        <p:spPr>
          <a:xfrm rot="4982255">
            <a:off x="3567242" y="496935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7" name="Elipse 576">
            <a:extLst>
              <a:ext uri="{FF2B5EF4-FFF2-40B4-BE49-F238E27FC236}">
                <a16:creationId xmlns:a16="http://schemas.microsoft.com/office/drawing/2014/main" id="{FE1CAE11-7101-5F4C-74FF-B2930185B538}"/>
              </a:ext>
            </a:extLst>
          </p:cNvPr>
          <p:cNvSpPr/>
          <p:nvPr/>
        </p:nvSpPr>
        <p:spPr>
          <a:xfrm rot="4982255">
            <a:off x="3424856" y="474896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8" name="Elipse 577">
            <a:extLst>
              <a:ext uri="{FF2B5EF4-FFF2-40B4-BE49-F238E27FC236}">
                <a16:creationId xmlns:a16="http://schemas.microsoft.com/office/drawing/2014/main" id="{192D43A1-69B0-0CC8-AE59-A6060F730033}"/>
              </a:ext>
            </a:extLst>
          </p:cNvPr>
          <p:cNvSpPr/>
          <p:nvPr/>
        </p:nvSpPr>
        <p:spPr>
          <a:xfrm rot="4982255">
            <a:off x="3897156" y="494212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79" name="Elipse 578">
            <a:extLst>
              <a:ext uri="{FF2B5EF4-FFF2-40B4-BE49-F238E27FC236}">
                <a16:creationId xmlns:a16="http://schemas.microsoft.com/office/drawing/2014/main" id="{9D1B9452-AEA5-3815-4463-B086134B7BD7}"/>
              </a:ext>
            </a:extLst>
          </p:cNvPr>
          <p:cNvSpPr/>
          <p:nvPr/>
        </p:nvSpPr>
        <p:spPr>
          <a:xfrm rot="4982255">
            <a:off x="4161476" y="479298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0" name="Elipse 579">
            <a:extLst>
              <a:ext uri="{FF2B5EF4-FFF2-40B4-BE49-F238E27FC236}">
                <a16:creationId xmlns:a16="http://schemas.microsoft.com/office/drawing/2014/main" id="{9C6E7D49-8629-A771-8514-80DC1A06D2AE}"/>
              </a:ext>
            </a:extLst>
          </p:cNvPr>
          <p:cNvSpPr/>
          <p:nvPr/>
        </p:nvSpPr>
        <p:spPr>
          <a:xfrm rot="4982255">
            <a:off x="3612734" y="475044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1" name="Elipse 580">
            <a:extLst>
              <a:ext uri="{FF2B5EF4-FFF2-40B4-BE49-F238E27FC236}">
                <a16:creationId xmlns:a16="http://schemas.microsoft.com/office/drawing/2014/main" id="{0F54CBBF-6278-E058-A4A5-E57B0345049F}"/>
              </a:ext>
            </a:extLst>
          </p:cNvPr>
          <p:cNvSpPr/>
          <p:nvPr/>
        </p:nvSpPr>
        <p:spPr>
          <a:xfrm rot="4982255">
            <a:off x="3809923" y="472887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2" name="Elipse 581">
            <a:extLst>
              <a:ext uri="{FF2B5EF4-FFF2-40B4-BE49-F238E27FC236}">
                <a16:creationId xmlns:a16="http://schemas.microsoft.com/office/drawing/2014/main" id="{447F6F10-2783-F0F2-356F-D9D04ECDB750}"/>
              </a:ext>
            </a:extLst>
          </p:cNvPr>
          <p:cNvSpPr/>
          <p:nvPr/>
        </p:nvSpPr>
        <p:spPr>
          <a:xfrm rot="4982255">
            <a:off x="3528229" y="46142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3" name="Elipse 582">
            <a:extLst>
              <a:ext uri="{FF2B5EF4-FFF2-40B4-BE49-F238E27FC236}">
                <a16:creationId xmlns:a16="http://schemas.microsoft.com/office/drawing/2014/main" id="{900C8A05-99B1-8EC8-DC31-80E741DE5293}"/>
              </a:ext>
            </a:extLst>
          </p:cNvPr>
          <p:cNvSpPr/>
          <p:nvPr/>
        </p:nvSpPr>
        <p:spPr>
          <a:xfrm rot="4982255">
            <a:off x="3711216" y="456228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4" name="Elipse 583">
            <a:extLst>
              <a:ext uri="{FF2B5EF4-FFF2-40B4-BE49-F238E27FC236}">
                <a16:creationId xmlns:a16="http://schemas.microsoft.com/office/drawing/2014/main" id="{F475D2E3-AECD-31A6-77A4-98A0E68D805F}"/>
              </a:ext>
            </a:extLst>
          </p:cNvPr>
          <p:cNvSpPr/>
          <p:nvPr/>
        </p:nvSpPr>
        <p:spPr>
          <a:xfrm rot="4982255">
            <a:off x="3736331" y="487126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5" name="Elipse 584">
            <a:extLst>
              <a:ext uri="{FF2B5EF4-FFF2-40B4-BE49-F238E27FC236}">
                <a16:creationId xmlns:a16="http://schemas.microsoft.com/office/drawing/2014/main" id="{BCCFA094-CE40-7BEC-9CC3-0FED8F1776AA}"/>
              </a:ext>
            </a:extLst>
          </p:cNvPr>
          <p:cNvSpPr/>
          <p:nvPr/>
        </p:nvSpPr>
        <p:spPr>
          <a:xfrm rot="4982255">
            <a:off x="3290275" y="426874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6" name="Elipse 585">
            <a:extLst>
              <a:ext uri="{FF2B5EF4-FFF2-40B4-BE49-F238E27FC236}">
                <a16:creationId xmlns:a16="http://schemas.microsoft.com/office/drawing/2014/main" id="{91C4CFA6-4DCA-34CE-2B92-F1800997D29D}"/>
              </a:ext>
            </a:extLst>
          </p:cNvPr>
          <p:cNvSpPr/>
          <p:nvPr/>
        </p:nvSpPr>
        <p:spPr>
          <a:xfrm rot="4982255">
            <a:off x="3313268" y="486458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7" name="Elipse 586">
            <a:extLst>
              <a:ext uri="{FF2B5EF4-FFF2-40B4-BE49-F238E27FC236}">
                <a16:creationId xmlns:a16="http://schemas.microsoft.com/office/drawing/2014/main" id="{7A0887D7-692E-547E-C2DE-59735D566AB3}"/>
              </a:ext>
            </a:extLst>
          </p:cNvPr>
          <p:cNvSpPr/>
          <p:nvPr/>
        </p:nvSpPr>
        <p:spPr>
          <a:xfrm rot="4982255">
            <a:off x="3241858" y="46172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8" name="Elipse 587">
            <a:extLst>
              <a:ext uri="{FF2B5EF4-FFF2-40B4-BE49-F238E27FC236}">
                <a16:creationId xmlns:a16="http://schemas.microsoft.com/office/drawing/2014/main" id="{2916EC2D-F1D5-8310-DC20-35A7F8A1F8DD}"/>
              </a:ext>
            </a:extLst>
          </p:cNvPr>
          <p:cNvSpPr/>
          <p:nvPr/>
        </p:nvSpPr>
        <p:spPr>
          <a:xfrm rot="4982255">
            <a:off x="3360364" y="447585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89" name="Elipse 588">
            <a:extLst>
              <a:ext uri="{FF2B5EF4-FFF2-40B4-BE49-F238E27FC236}">
                <a16:creationId xmlns:a16="http://schemas.microsoft.com/office/drawing/2014/main" id="{F10414BF-975C-8A1D-71EA-F2F610BF31F5}"/>
              </a:ext>
            </a:extLst>
          </p:cNvPr>
          <p:cNvSpPr/>
          <p:nvPr/>
        </p:nvSpPr>
        <p:spPr>
          <a:xfrm rot="4982255">
            <a:off x="3119612" y="47862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0" name="Elipse 589">
            <a:extLst>
              <a:ext uri="{FF2B5EF4-FFF2-40B4-BE49-F238E27FC236}">
                <a16:creationId xmlns:a16="http://schemas.microsoft.com/office/drawing/2014/main" id="{2FE106FA-C814-9EB5-FAC7-DED27A2D284F}"/>
              </a:ext>
            </a:extLst>
          </p:cNvPr>
          <p:cNvSpPr/>
          <p:nvPr/>
        </p:nvSpPr>
        <p:spPr>
          <a:xfrm rot="4982255">
            <a:off x="3081034" y="454643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1" name="Elipse 590">
            <a:extLst>
              <a:ext uri="{FF2B5EF4-FFF2-40B4-BE49-F238E27FC236}">
                <a16:creationId xmlns:a16="http://schemas.microsoft.com/office/drawing/2014/main" id="{FA235E0C-302C-A0CA-FC0B-4E9640DF8759}"/>
              </a:ext>
            </a:extLst>
          </p:cNvPr>
          <p:cNvSpPr/>
          <p:nvPr/>
        </p:nvSpPr>
        <p:spPr>
          <a:xfrm rot="4982255">
            <a:off x="3665258" y="510736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2" name="Elipse 591">
            <a:extLst>
              <a:ext uri="{FF2B5EF4-FFF2-40B4-BE49-F238E27FC236}">
                <a16:creationId xmlns:a16="http://schemas.microsoft.com/office/drawing/2014/main" id="{686BB328-4D61-4971-87AE-7E259D31C809}"/>
              </a:ext>
            </a:extLst>
          </p:cNvPr>
          <p:cNvSpPr/>
          <p:nvPr/>
        </p:nvSpPr>
        <p:spPr>
          <a:xfrm rot="4982255">
            <a:off x="3283833" y="54578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3" name="Elipse 592">
            <a:extLst>
              <a:ext uri="{FF2B5EF4-FFF2-40B4-BE49-F238E27FC236}">
                <a16:creationId xmlns:a16="http://schemas.microsoft.com/office/drawing/2014/main" id="{01832E13-1984-EAB9-0B62-4B382C51B86D}"/>
              </a:ext>
            </a:extLst>
          </p:cNvPr>
          <p:cNvSpPr/>
          <p:nvPr/>
        </p:nvSpPr>
        <p:spPr>
          <a:xfrm rot="4982255">
            <a:off x="3195623" y="52784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4" name="Elipse 593">
            <a:extLst>
              <a:ext uri="{FF2B5EF4-FFF2-40B4-BE49-F238E27FC236}">
                <a16:creationId xmlns:a16="http://schemas.microsoft.com/office/drawing/2014/main" id="{0E65750A-51E7-5A9D-47D4-DD590B7C7C39}"/>
              </a:ext>
            </a:extLst>
          </p:cNvPr>
          <p:cNvSpPr/>
          <p:nvPr/>
        </p:nvSpPr>
        <p:spPr>
          <a:xfrm rot="4982255">
            <a:off x="3613747" y="543056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5" name="Elipse 594">
            <a:extLst>
              <a:ext uri="{FF2B5EF4-FFF2-40B4-BE49-F238E27FC236}">
                <a16:creationId xmlns:a16="http://schemas.microsoft.com/office/drawing/2014/main" id="{6CAD079E-6E3C-B03E-7507-65DBD0CE5341}"/>
              </a:ext>
            </a:extLst>
          </p:cNvPr>
          <p:cNvSpPr/>
          <p:nvPr/>
        </p:nvSpPr>
        <p:spPr>
          <a:xfrm rot="4982255">
            <a:off x="3805949" y="53828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6" name="Elipse 595">
            <a:extLst>
              <a:ext uri="{FF2B5EF4-FFF2-40B4-BE49-F238E27FC236}">
                <a16:creationId xmlns:a16="http://schemas.microsoft.com/office/drawing/2014/main" id="{774952F4-326E-8599-B3FE-1D75F827F204}"/>
              </a:ext>
            </a:extLst>
          </p:cNvPr>
          <p:cNvSpPr/>
          <p:nvPr/>
        </p:nvSpPr>
        <p:spPr>
          <a:xfrm rot="4982255">
            <a:off x="3329326" y="52388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7" name="Elipse 596">
            <a:extLst>
              <a:ext uri="{FF2B5EF4-FFF2-40B4-BE49-F238E27FC236}">
                <a16:creationId xmlns:a16="http://schemas.microsoft.com/office/drawing/2014/main" id="{18F5A21F-4E95-E218-9334-F8836C8F13B4}"/>
              </a:ext>
            </a:extLst>
          </p:cNvPr>
          <p:cNvSpPr/>
          <p:nvPr/>
        </p:nvSpPr>
        <p:spPr>
          <a:xfrm rot="4982255">
            <a:off x="3576088" y="524329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8" name="Elipse 597">
            <a:extLst>
              <a:ext uri="{FF2B5EF4-FFF2-40B4-BE49-F238E27FC236}">
                <a16:creationId xmlns:a16="http://schemas.microsoft.com/office/drawing/2014/main" id="{70022951-138D-079E-0F65-ACD5104695D9}"/>
              </a:ext>
            </a:extLst>
          </p:cNvPr>
          <p:cNvSpPr/>
          <p:nvPr/>
        </p:nvSpPr>
        <p:spPr>
          <a:xfrm rot="4982255">
            <a:off x="3174747" y="50767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599" name="Elipse 598">
            <a:extLst>
              <a:ext uri="{FF2B5EF4-FFF2-40B4-BE49-F238E27FC236}">
                <a16:creationId xmlns:a16="http://schemas.microsoft.com/office/drawing/2014/main" id="{BEE51A9B-ECCA-F0F7-604C-CF0B31DEAA39}"/>
              </a:ext>
            </a:extLst>
          </p:cNvPr>
          <p:cNvSpPr/>
          <p:nvPr/>
        </p:nvSpPr>
        <p:spPr>
          <a:xfrm rot="4982255">
            <a:off x="3427809" y="50507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0" name="Elipse 599">
            <a:extLst>
              <a:ext uri="{FF2B5EF4-FFF2-40B4-BE49-F238E27FC236}">
                <a16:creationId xmlns:a16="http://schemas.microsoft.com/office/drawing/2014/main" id="{D4D12900-A260-9C67-FE40-FFB04B49B74D}"/>
              </a:ext>
            </a:extLst>
          </p:cNvPr>
          <p:cNvSpPr/>
          <p:nvPr/>
        </p:nvSpPr>
        <p:spPr>
          <a:xfrm rot="4982255">
            <a:off x="3452922" y="53597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1" name="Elipse 600">
            <a:extLst>
              <a:ext uri="{FF2B5EF4-FFF2-40B4-BE49-F238E27FC236}">
                <a16:creationId xmlns:a16="http://schemas.microsoft.com/office/drawing/2014/main" id="{EB364A0F-3408-146E-ED42-F42A4A3E2B27}"/>
              </a:ext>
            </a:extLst>
          </p:cNvPr>
          <p:cNvSpPr/>
          <p:nvPr/>
        </p:nvSpPr>
        <p:spPr>
          <a:xfrm rot="4982255">
            <a:off x="3409795" y="576624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2" name="Elipse 601">
            <a:extLst>
              <a:ext uri="{FF2B5EF4-FFF2-40B4-BE49-F238E27FC236}">
                <a16:creationId xmlns:a16="http://schemas.microsoft.com/office/drawing/2014/main" id="{374AD5B1-2D8F-23BF-86B8-D9071A7A56EC}"/>
              </a:ext>
            </a:extLst>
          </p:cNvPr>
          <p:cNvSpPr/>
          <p:nvPr/>
        </p:nvSpPr>
        <p:spPr>
          <a:xfrm rot="4982255">
            <a:off x="3255216" y="560412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3" name="Elipse 602">
            <a:extLst>
              <a:ext uri="{FF2B5EF4-FFF2-40B4-BE49-F238E27FC236}">
                <a16:creationId xmlns:a16="http://schemas.microsoft.com/office/drawing/2014/main" id="{C7E164E8-6BB2-4405-E455-B7392BBE67E2}"/>
              </a:ext>
            </a:extLst>
          </p:cNvPr>
          <p:cNvSpPr/>
          <p:nvPr/>
        </p:nvSpPr>
        <p:spPr>
          <a:xfrm rot="4982255">
            <a:off x="3508277" y="55780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4" name="Elipse 603">
            <a:extLst>
              <a:ext uri="{FF2B5EF4-FFF2-40B4-BE49-F238E27FC236}">
                <a16:creationId xmlns:a16="http://schemas.microsoft.com/office/drawing/2014/main" id="{417A6C4E-AF48-7152-4C4A-618633A413FD}"/>
              </a:ext>
            </a:extLst>
          </p:cNvPr>
          <p:cNvSpPr/>
          <p:nvPr/>
        </p:nvSpPr>
        <p:spPr>
          <a:xfrm rot="4982255">
            <a:off x="4055757" y="498267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5" name="Elipse 604">
            <a:extLst>
              <a:ext uri="{FF2B5EF4-FFF2-40B4-BE49-F238E27FC236}">
                <a16:creationId xmlns:a16="http://schemas.microsoft.com/office/drawing/2014/main" id="{CAFE51E0-6D23-FD69-B770-05042EEDB225}"/>
              </a:ext>
            </a:extLst>
          </p:cNvPr>
          <p:cNvSpPr/>
          <p:nvPr/>
        </p:nvSpPr>
        <p:spPr>
          <a:xfrm rot="4982255">
            <a:off x="4370380" y="435558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6" name="Elipse 605">
            <a:extLst>
              <a:ext uri="{FF2B5EF4-FFF2-40B4-BE49-F238E27FC236}">
                <a16:creationId xmlns:a16="http://schemas.microsoft.com/office/drawing/2014/main" id="{930648D9-3E74-4D45-E710-9B736BCE694B}"/>
              </a:ext>
            </a:extLst>
          </p:cNvPr>
          <p:cNvSpPr/>
          <p:nvPr/>
        </p:nvSpPr>
        <p:spPr>
          <a:xfrm rot="4982255">
            <a:off x="4318869" y="467878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7" name="Elipse 606">
            <a:extLst>
              <a:ext uri="{FF2B5EF4-FFF2-40B4-BE49-F238E27FC236}">
                <a16:creationId xmlns:a16="http://schemas.microsoft.com/office/drawing/2014/main" id="{9939ABD9-9CED-95C2-9FD5-501E6C560705}"/>
              </a:ext>
            </a:extLst>
          </p:cNvPr>
          <p:cNvSpPr/>
          <p:nvPr/>
        </p:nvSpPr>
        <p:spPr>
          <a:xfrm rot="4982255">
            <a:off x="4443842" y="452761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8" name="Elipse 607">
            <a:extLst>
              <a:ext uri="{FF2B5EF4-FFF2-40B4-BE49-F238E27FC236}">
                <a16:creationId xmlns:a16="http://schemas.microsoft.com/office/drawing/2014/main" id="{FEE4A2CE-79BD-1E68-157E-AE6CEB4B73E7}"/>
              </a:ext>
            </a:extLst>
          </p:cNvPr>
          <p:cNvSpPr/>
          <p:nvPr/>
        </p:nvSpPr>
        <p:spPr>
          <a:xfrm rot="4982255">
            <a:off x="4034447" y="44871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09" name="Elipse 608">
            <a:extLst>
              <a:ext uri="{FF2B5EF4-FFF2-40B4-BE49-F238E27FC236}">
                <a16:creationId xmlns:a16="http://schemas.microsoft.com/office/drawing/2014/main" id="{54A4EBF5-89AB-3D3E-D980-F6E7BA1B7E9B}"/>
              </a:ext>
            </a:extLst>
          </p:cNvPr>
          <p:cNvSpPr/>
          <p:nvPr/>
        </p:nvSpPr>
        <p:spPr>
          <a:xfrm rot="4982255">
            <a:off x="4231637" y="446554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0" name="Elipse 609">
            <a:extLst>
              <a:ext uri="{FF2B5EF4-FFF2-40B4-BE49-F238E27FC236}">
                <a16:creationId xmlns:a16="http://schemas.microsoft.com/office/drawing/2014/main" id="{CB8754C7-5FFE-F821-700B-01290A5B5C6E}"/>
              </a:ext>
            </a:extLst>
          </p:cNvPr>
          <p:cNvSpPr/>
          <p:nvPr/>
        </p:nvSpPr>
        <p:spPr>
          <a:xfrm rot="4982255">
            <a:off x="4132930" y="429894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1" name="Elipse 610">
            <a:extLst>
              <a:ext uri="{FF2B5EF4-FFF2-40B4-BE49-F238E27FC236}">
                <a16:creationId xmlns:a16="http://schemas.microsoft.com/office/drawing/2014/main" id="{10BCAA92-4293-2B71-D2E2-C411CDD5BC2F}"/>
              </a:ext>
            </a:extLst>
          </p:cNvPr>
          <p:cNvSpPr/>
          <p:nvPr/>
        </p:nvSpPr>
        <p:spPr>
          <a:xfrm rot="4982255">
            <a:off x="4158044" y="460792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2" name="Elipse 611">
            <a:extLst>
              <a:ext uri="{FF2B5EF4-FFF2-40B4-BE49-F238E27FC236}">
                <a16:creationId xmlns:a16="http://schemas.microsoft.com/office/drawing/2014/main" id="{ADD2D85D-815F-8A0A-4315-EEECF85E2D28}"/>
              </a:ext>
            </a:extLst>
          </p:cNvPr>
          <p:cNvSpPr/>
          <p:nvPr/>
        </p:nvSpPr>
        <p:spPr>
          <a:xfrm rot="4982255">
            <a:off x="3059280" y="52807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3" name="Elipse 612">
            <a:extLst>
              <a:ext uri="{FF2B5EF4-FFF2-40B4-BE49-F238E27FC236}">
                <a16:creationId xmlns:a16="http://schemas.microsoft.com/office/drawing/2014/main" id="{89C9E4CE-52AE-ED4D-1BFE-03303A6ED1A4}"/>
              </a:ext>
            </a:extLst>
          </p:cNvPr>
          <p:cNvSpPr/>
          <p:nvPr/>
        </p:nvSpPr>
        <p:spPr>
          <a:xfrm rot="4982255">
            <a:off x="2971068" y="510138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4" name="Elipse 613">
            <a:extLst>
              <a:ext uri="{FF2B5EF4-FFF2-40B4-BE49-F238E27FC236}">
                <a16:creationId xmlns:a16="http://schemas.microsoft.com/office/drawing/2014/main" id="{D4F673FF-AFA2-9268-FC33-881D204B57F0}"/>
              </a:ext>
            </a:extLst>
          </p:cNvPr>
          <p:cNvSpPr/>
          <p:nvPr/>
        </p:nvSpPr>
        <p:spPr>
          <a:xfrm rot="4982255">
            <a:off x="2950194" y="489969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5" name="Elipse 614">
            <a:extLst>
              <a:ext uri="{FF2B5EF4-FFF2-40B4-BE49-F238E27FC236}">
                <a16:creationId xmlns:a16="http://schemas.microsoft.com/office/drawing/2014/main" id="{1DC9E92B-40DB-347E-9DDD-DDC932540A6C}"/>
              </a:ext>
            </a:extLst>
          </p:cNvPr>
          <p:cNvSpPr/>
          <p:nvPr/>
        </p:nvSpPr>
        <p:spPr>
          <a:xfrm rot="4982255">
            <a:off x="3030662" y="54270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7" name="Elipse 616">
            <a:extLst>
              <a:ext uri="{FF2B5EF4-FFF2-40B4-BE49-F238E27FC236}">
                <a16:creationId xmlns:a16="http://schemas.microsoft.com/office/drawing/2014/main" id="{8B218F2A-5574-F38E-BABD-8F7873CF770B}"/>
              </a:ext>
            </a:extLst>
          </p:cNvPr>
          <p:cNvSpPr/>
          <p:nvPr/>
        </p:nvSpPr>
        <p:spPr>
          <a:xfrm rot="16054090">
            <a:off x="5333813" y="590869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8" name="Elipse 617">
            <a:extLst>
              <a:ext uri="{FF2B5EF4-FFF2-40B4-BE49-F238E27FC236}">
                <a16:creationId xmlns:a16="http://schemas.microsoft.com/office/drawing/2014/main" id="{CD06C39B-525F-4849-AC75-12D8837B2207}"/>
              </a:ext>
            </a:extLst>
          </p:cNvPr>
          <p:cNvSpPr/>
          <p:nvPr/>
        </p:nvSpPr>
        <p:spPr>
          <a:xfrm rot="16054090">
            <a:off x="6142774" y="647047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19" name="Elipse 618">
            <a:extLst>
              <a:ext uri="{FF2B5EF4-FFF2-40B4-BE49-F238E27FC236}">
                <a16:creationId xmlns:a16="http://schemas.microsoft.com/office/drawing/2014/main" id="{83506662-5206-3516-1A46-0BAE9573F9CC}"/>
              </a:ext>
            </a:extLst>
          </p:cNvPr>
          <p:cNvSpPr/>
          <p:nvPr/>
        </p:nvSpPr>
        <p:spPr>
          <a:xfrm rot="16054090">
            <a:off x="6229442" y="665558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0" name="Elipse 619">
            <a:extLst>
              <a:ext uri="{FF2B5EF4-FFF2-40B4-BE49-F238E27FC236}">
                <a16:creationId xmlns:a16="http://schemas.microsoft.com/office/drawing/2014/main" id="{FF03BA40-64C9-273C-812D-3668E53FAF82}"/>
              </a:ext>
            </a:extLst>
          </p:cNvPr>
          <p:cNvSpPr/>
          <p:nvPr/>
        </p:nvSpPr>
        <p:spPr>
          <a:xfrm rot="16054090">
            <a:off x="5824640" y="647092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1" name="Elipse 620">
            <a:extLst>
              <a:ext uri="{FF2B5EF4-FFF2-40B4-BE49-F238E27FC236}">
                <a16:creationId xmlns:a16="http://schemas.microsoft.com/office/drawing/2014/main" id="{3B529DE1-41A6-50E2-BE60-75B4892E749E}"/>
              </a:ext>
            </a:extLst>
          </p:cNvPr>
          <p:cNvSpPr/>
          <p:nvPr/>
        </p:nvSpPr>
        <p:spPr>
          <a:xfrm rot="16054090">
            <a:off x="5688115" y="661175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2" name="Elipse 621">
            <a:extLst>
              <a:ext uri="{FF2B5EF4-FFF2-40B4-BE49-F238E27FC236}">
                <a16:creationId xmlns:a16="http://schemas.microsoft.com/office/drawing/2014/main" id="{3D45B47D-F703-693D-2688-92FD1FA89E38}"/>
              </a:ext>
            </a:extLst>
          </p:cNvPr>
          <p:cNvSpPr/>
          <p:nvPr/>
        </p:nvSpPr>
        <p:spPr>
          <a:xfrm rot="16054090">
            <a:off x="5857034" y="569021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3" name="Elipse 622">
            <a:extLst>
              <a:ext uri="{FF2B5EF4-FFF2-40B4-BE49-F238E27FC236}">
                <a16:creationId xmlns:a16="http://schemas.microsoft.com/office/drawing/2014/main" id="{49170971-9335-E444-E8F2-6FB92A7F8F9C}"/>
              </a:ext>
            </a:extLst>
          </p:cNvPr>
          <p:cNvSpPr/>
          <p:nvPr/>
        </p:nvSpPr>
        <p:spPr>
          <a:xfrm rot="16054090">
            <a:off x="6093031" y="668447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4" name="Elipse 623">
            <a:extLst>
              <a:ext uri="{FF2B5EF4-FFF2-40B4-BE49-F238E27FC236}">
                <a16:creationId xmlns:a16="http://schemas.microsoft.com/office/drawing/2014/main" id="{1EED05DF-1774-C79D-4C66-9F80421FCDE5}"/>
              </a:ext>
            </a:extLst>
          </p:cNvPr>
          <p:cNvSpPr/>
          <p:nvPr/>
        </p:nvSpPr>
        <p:spPr>
          <a:xfrm rot="16054090">
            <a:off x="5894755" y="669039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5" name="Elipse 624">
            <a:extLst>
              <a:ext uri="{FF2B5EF4-FFF2-40B4-BE49-F238E27FC236}">
                <a16:creationId xmlns:a16="http://schemas.microsoft.com/office/drawing/2014/main" id="{88D6ABB0-DE59-B5D5-24CD-1CA2D77E9784}"/>
              </a:ext>
            </a:extLst>
          </p:cNvPr>
          <p:cNvSpPr/>
          <p:nvPr/>
        </p:nvSpPr>
        <p:spPr>
          <a:xfrm rot="16054090">
            <a:off x="6800447" y="62807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6" name="Elipse 625">
            <a:extLst>
              <a:ext uri="{FF2B5EF4-FFF2-40B4-BE49-F238E27FC236}">
                <a16:creationId xmlns:a16="http://schemas.microsoft.com/office/drawing/2014/main" id="{DDC0997A-4C3E-2925-0361-E90871E7565B}"/>
              </a:ext>
            </a:extLst>
          </p:cNvPr>
          <p:cNvSpPr/>
          <p:nvPr/>
        </p:nvSpPr>
        <p:spPr>
          <a:xfrm rot="16054090">
            <a:off x="5979364" y="655426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7" name="Elipse 626">
            <a:extLst>
              <a:ext uri="{FF2B5EF4-FFF2-40B4-BE49-F238E27FC236}">
                <a16:creationId xmlns:a16="http://schemas.microsoft.com/office/drawing/2014/main" id="{CF1866D7-6AA3-86C4-02DB-27D4464E9EFB}"/>
              </a:ext>
            </a:extLst>
          </p:cNvPr>
          <p:cNvSpPr/>
          <p:nvPr/>
        </p:nvSpPr>
        <p:spPr>
          <a:xfrm rot="16054090">
            <a:off x="5746806" y="62655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8" name="Elipse 627">
            <a:extLst>
              <a:ext uri="{FF2B5EF4-FFF2-40B4-BE49-F238E27FC236}">
                <a16:creationId xmlns:a16="http://schemas.microsoft.com/office/drawing/2014/main" id="{9A159A7A-EC83-FAF7-A1B6-CDD8BC7ED239}"/>
              </a:ext>
            </a:extLst>
          </p:cNvPr>
          <p:cNvSpPr/>
          <p:nvPr/>
        </p:nvSpPr>
        <p:spPr>
          <a:xfrm rot="16054090">
            <a:off x="6154720" y="59463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29" name="Elipse 628">
            <a:extLst>
              <a:ext uri="{FF2B5EF4-FFF2-40B4-BE49-F238E27FC236}">
                <a16:creationId xmlns:a16="http://schemas.microsoft.com/office/drawing/2014/main" id="{E0A2AF4D-1891-2F91-5D76-E07D9461E3FC}"/>
              </a:ext>
            </a:extLst>
          </p:cNvPr>
          <p:cNvSpPr/>
          <p:nvPr/>
        </p:nvSpPr>
        <p:spPr>
          <a:xfrm rot="16054090">
            <a:off x="6279252" y="617728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0" name="Elipse 629">
            <a:extLst>
              <a:ext uri="{FF2B5EF4-FFF2-40B4-BE49-F238E27FC236}">
                <a16:creationId xmlns:a16="http://schemas.microsoft.com/office/drawing/2014/main" id="{528459D1-AC4D-FBDB-E282-4281D7D3EB77}"/>
              </a:ext>
            </a:extLst>
          </p:cNvPr>
          <p:cNvSpPr/>
          <p:nvPr/>
        </p:nvSpPr>
        <p:spPr>
          <a:xfrm rot="16054090">
            <a:off x="5823686" y="59474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1" name="Elipse 630">
            <a:extLst>
              <a:ext uri="{FF2B5EF4-FFF2-40B4-BE49-F238E27FC236}">
                <a16:creationId xmlns:a16="http://schemas.microsoft.com/office/drawing/2014/main" id="{32D42926-4C24-E105-9C70-91E695C86D36}"/>
              </a:ext>
            </a:extLst>
          </p:cNvPr>
          <p:cNvSpPr/>
          <p:nvPr/>
        </p:nvSpPr>
        <p:spPr>
          <a:xfrm rot="16054090">
            <a:off x="5548412" y="60752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2" name="Elipse 631">
            <a:extLst>
              <a:ext uri="{FF2B5EF4-FFF2-40B4-BE49-F238E27FC236}">
                <a16:creationId xmlns:a16="http://schemas.microsoft.com/office/drawing/2014/main" id="{59CC8E60-C058-BF95-932F-A86D4D03C6B5}"/>
              </a:ext>
            </a:extLst>
          </p:cNvPr>
          <p:cNvSpPr/>
          <p:nvPr/>
        </p:nvSpPr>
        <p:spPr>
          <a:xfrm rot="16054090">
            <a:off x="6092078" y="616096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3" name="Elipse 632">
            <a:extLst>
              <a:ext uri="{FF2B5EF4-FFF2-40B4-BE49-F238E27FC236}">
                <a16:creationId xmlns:a16="http://schemas.microsoft.com/office/drawing/2014/main" id="{F2DCA0EE-C746-2BBB-6D01-AEC4BD1C6EF5}"/>
              </a:ext>
            </a:extLst>
          </p:cNvPr>
          <p:cNvSpPr/>
          <p:nvPr/>
        </p:nvSpPr>
        <p:spPr>
          <a:xfrm rot="16054090">
            <a:off x="5893802" y="61668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4" name="Elipse 633">
            <a:extLst>
              <a:ext uri="{FF2B5EF4-FFF2-40B4-BE49-F238E27FC236}">
                <a16:creationId xmlns:a16="http://schemas.microsoft.com/office/drawing/2014/main" id="{5D341208-5F8E-F307-A9A8-6C2B7F1F78A6}"/>
              </a:ext>
            </a:extLst>
          </p:cNvPr>
          <p:cNvSpPr/>
          <p:nvPr/>
        </p:nvSpPr>
        <p:spPr>
          <a:xfrm rot="16054090">
            <a:off x="6165561" y="630341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5" name="Elipse 634">
            <a:extLst>
              <a:ext uri="{FF2B5EF4-FFF2-40B4-BE49-F238E27FC236}">
                <a16:creationId xmlns:a16="http://schemas.microsoft.com/office/drawing/2014/main" id="{2FAAB58A-1F21-850A-DDC0-E262FC0DB7D2}"/>
              </a:ext>
            </a:extLst>
          </p:cNvPr>
          <p:cNvSpPr/>
          <p:nvPr/>
        </p:nvSpPr>
        <p:spPr>
          <a:xfrm rot="16054090">
            <a:off x="5979040" y="634075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6" name="Elipse 635">
            <a:extLst>
              <a:ext uri="{FF2B5EF4-FFF2-40B4-BE49-F238E27FC236}">
                <a16:creationId xmlns:a16="http://schemas.microsoft.com/office/drawing/2014/main" id="{4A8B4F71-2367-C247-962B-CF695305EFDD}"/>
              </a:ext>
            </a:extLst>
          </p:cNvPr>
          <p:cNvSpPr/>
          <p:nvPr/>
        </p:nvSpPr>
        <p:spPr>
          <a:xfrm rot="16054090">
            <a:off x="5978411" y="60307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7" name="Elipse 636">
            <a:extLst>
              <a:ext uri="{FF2B5EF4-FFF2-40B4-BE49-F238E27FC236}">
                <a16:creationId xmlns:a16="http://schemas.microsoft.com/office/drawing/2014/main" id="{D7168E3E-8E4E-E2E5-5FFF-17611A8F8A70}"/>
              </a:ext>
            </a:extLst>
          </p:cNvPr>
          <p:cNvSpPr/>
          <p:nvPr/>
        </p:nvSpPr>
        <p:spPr>
          <a:xfrm rot="16054090">
            <a:off x="6375480" y="66666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8" name="Elipse 637">
            <a:extLst>
              <a:ext uri="{FF2B5EF4-FFF2-40B4-BE49-F238E27FC236}">
                <a16:creationId xmlns:a16="http://schemas.microsoft.com/office/drawing/2014/main" id="{0D5E20CB-3005-3BC9-95C6-C866FAAEFE01}"/>
              </a:ext>
            </a:extLst>
          </p:cNvPr>
          <p:cNvSpPr/>
          <p:nvPr/>
        </p:nvSpPr>
        <p:spPr>
          <a:xfrm rot="16054090">
            <a:off x="6399624" y="607084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39" name="Elipse 638">
            <a:extLst>
              <a:ext uri="{FF2B5EF4-FFF2-40B4-BE49-F238E27FC236}">
                <a16:creationId xmlns:a16="http://schemas.microsoft.com/office/drawing/2014/main" id="{68FD729D-E158-4595-CD60-CBD03C599F91}"/>
              </a:ext>
            </a:extLst>
          </p:cNvPr>
          <p:cNvSpPr/>
          <p:nvPr/>
        </p:nvSpPr>
        <p:spPr>
          <a:xfrm rot="16054090">
            <a:off x="6451277" y="632299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0" name="Elipse 639">
            <a:extLst>
              <a:ext uri="{FF2B5EF4-FFF2-40B4-BE49-F238E27FC236}">
                <a16:creationId xmlns:a16="http://schemas.microsoft.com/office/drawing/2014/main" id="{9CED35B5-EE13-0D65-3244-FB9EDA07558F}"/>
              </a:ext>
            </a:extLst>
          </p:cNvPr>
          <p:cNvSpPr/>
          <p:nvPr/>
        </p:nvSpPr>
        <p:spPr>
          <a:xfrm rot="16054090">
            <a:off x="6321969" y="645463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1" name="Elipse 640">
            <a:extLst>
              <a:ext uri="{FF2B5EF4-FFF2-40B4-BE49-F238E27FC236}">
                <a16:creationId xmlns:a16="http://schemas.microsoft.com/office/drawing/2014/main" id="{DC4995D5-E4D4-C4F9-3077-490C03BC991A}"/>
              </a:ext>
            </a:extLst>
          </p:cNvPr>
          <p:cNvSpPr/>
          <p:nvPr/>
        </p:nvSpPr>
        <p:spPr>
          <a:xfrm rot="16054090">
            <a:off x="6586487" y="616423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2" name="Elipse 641">
            <a:extLst>
              <a:ext uri="{FF2B5EF4-FFF2-40B4-BE49-F238E27FC236}">
                <a16:creationId xmlns:a16="http://schemas.microsoft.com/office/drawing/2014/main" id="{56BB742C-27FB-FD7B-96C8-AB64BB4DA0A7}"/>
              </a:ext>
            </a:extLst>
          </p:cNvPr>
          <p:cNvSpPr/>
          <p:nvPr/>
        </p:nvSpPr>
        <p:spPr>
          <a:xfrm rot="16054090">
            <a:off x="6606001" y="640633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3" name="Elipse 642">
            <a:extLst>
              <a:ext uri="{FF2B5EF4-FFF2-40B4-BE49-F238E27FC236}">
                <a16:creationId xmlns:a16="http://schemas.microsoft.com/office/drawing/2014/main" id="{0AE1CFA9-CF4D-CD11-1E63-CBE2AD2521AD}"/>
              </a:ext>
            </a:extLst>
          </p:cNvPr>
          <p:cNvSpPr/>
          <p:nvPr/>
        </p:nvSpPr>
        <p:spPr>
          <a:xfrm rot="16054090">
            <a:off x="6067912" y="58010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4" name="Elipse 643">
            <a:extLst>
              <a:ext uri="{FF2B5EF4-FFF2-40B4-BE49-F238E27FC236}">
                <a16:creationId xmlns:a16="http://schemas.microsoft.com/office/drawing/2014/main" id="{B489BEB1-AF43-34D1-5FB2-EA9C662B6EB5}"/>
              </a:ext>
            </a:extLst>
          </p:cNvPr>
          <p:cNvSpPr/>
          <p:nvPr/>
        </p:nvSpPr>
        <p:spPr>
          <a:xfrm rot="16054090">
            <a:off x="6475826" y="548179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5" name="Elipse 644">
            <a:extLst>
              <a:ext uri="{FF2B5EF4-FFF2-40B4-BE49-F238E27FC236}">
                <a16:creationId xmlns:a16="http://schemas.microsoft.com/office/drawing/2014/main" id="{E939BB5E-49CA-EFCA-DA96-EE77E8F00552}"/>
              </a:ext>
            </a:extLst>
          </p:cNvPr>
          <p:cNvSpPr/>
          <p:nvPr/>
        </p:nvSpPr>
        <p:spPr>
          <a:xfrm rot="16054090">
            <a:off x="6549595" y="566754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6" name="Elipse 645">
            <a:extLst>
              <a:ext uri="{FF2B5EF4-FFF2-40B4-BE49-F238E27FC236}">
                <a16:creationId xmlns:a16="http://schemas.microsoft.com/office/drawing/2014/main" id="{21D9D031-0CE0-2DF1-0E5D-344E5C7CEE53}"/>
              </a:ext>
            </a:extLst>
          </p:cNvPr>
          <p:cNvSpPr/>
          <p:nvPr/>
        </p:nvSpPr>
        <p:spPr>
          <a:xfrm rot="16054090">
            <a:off x="6144792" y="548288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7" name="Elipse 646">
            <a:extLst>
              <a:ext uri="{FF2B5EF4-FFF2-40B4-BE49-F238E27FC236}">
                <a16:creationId xmlns:a16="http://schemas.microsoft.com/office/drawing/2014/main" id="{F0777A49-9A9F-CF90-AEB0-1DBFDC2714A2}"/>
              </a:ext>
            </a:extLst>
          </p:cNvPr>
          <p:cNvSpPr/>
          <p:nvPr/>
        </p:nvSpPr>
        <p:spPr>
          <a:xfrm rot="16054090">
            <a:off x="5949421" y="551527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8" name="Elipse 647">
            <a:extLst>
              <a:ext uri="{FF2B5EF4-FFF2-40B4-BE49-F238E27FC236}">
                <a16:creationId xmlns:a16="http://schemas.microsoft.com/office/drawing/2014/main" id="{E2ABD970-C45B-40D6-50FB-28AB88C549E1}"/>
              </a:ext>
            </a:extLst>
          </p:cNvPr>
          <p:cNvSpPr/>
          <p:nvPr/>
        </p:nvSpPr>
        <p:spPr>
          <a:xfrm rot="16054090">
            <a:off x="6413183" y="569643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49" name="Elipse 648">
            <a:extLst>
              <a:ext uri="{FF2B5EF4-FFF2-40B4-BE49-F238E27FC236}">
                <a16:creationId xmlns:a16="http://schemas.microsoft.com/office/drawing/2014/main" id="{94535B05-F2E6-B6E8-CB86-377391781E3D}"/>
              </a:ext>
            </a:extLst>
          </p:cNvPr>
          <p:cNvSpPr/>
          <p:nvPr/>
        </p:nvSpPr>
        <p:spPr>
          <a:xfrm rot="16054090">
            <a:off x="6167541" y="56725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0" name="Elipse 649">
            <a:extLst>
              <a:ext uri="{FF2B5EF4-FFF2-40B4-BE49-F238E27FC236}">
                <a16:creationId xmlns:a16="http://schemas.microsoft.com/office/drawing/2014/main" id="{403C2D26-48B9-7D5E-3FA7-0E7188D599C4}"/>
              </a:ext>
            </a:extLst>
          </p:cNvPr>
          <p:cNvSpPr/>
          <p:nvPr/>
        </p:nvSpPr>
        <p:spPr>
          <a:xfrm rot="16054090">
            <a:off x="6554474" y="58702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1" name="Elipse 650">
            <a:extLst>
              <a:ext uri="{FF2B5EF4-FFF2-40B4-BE49-F238E27FC236}">
                <a16:creationId xmlns:a16="http://schemas.microsoft.com/office/drawing/2014/main" id="{9CA33A2A-143A-B656-19F5-1A8056D48986}"/>
              </a:ext>
            </a:extLst>
          </p:cNvPr>
          <p:cNvSpPr/>
          <p:nvPr/>
        </p:nvSpPr>
        <p:spPr>
          <a:xfrm rot="16054090">
            <a:off x="6300145" y="587622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2" name="Elipse 651">
            <a:extLst>
              <a:ext uri="{FF2B5EF4-FFF2-40B4-BE49-F238E27FC236}">
                <a16:creationId xmlns:a16="http://schemas.microsoft.com/office/drawing/2014/main" id="{727201FD-3E3F-7EAC-B301-A46B4D99D622}"/>
              </a:ext>
            </a:extLst>
          </p:cNvPr>
          <p:cNvSpPr/>
          <p:nvPr/>
        </p:nvSpPr>
        <p:spPr>
          <a:xfrm rot="16054090">
            <a:off x="6299517" y="556622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3" name="Elipse 652">
            <a:extLst>
              <a:ext uri="{FF2B5EF4-FFF2-40B4-BE49-F238E27FC236}">
                <a16:creationId xmlns:a16="http://schemas.microsoft.com/office/drawing/2014/main" id="{7E6F0ECD-2D96-5D48-901F-9A217E637317}"/>
              </a:ext>
            </a:extLst>
          </p:cNvPr>
          <p:cNvSpPr/>
          <p:nvPr/>
        </p:nvSpPr>
        <p:spPr>
          <a:xfrm rot="16054090">
            <a:off x="6374622" y="516437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4" name="Elipse 653">
            <a:extLst>
              <a:ext uri="{FF2B5EF4-FFF2-40B4-BE49-F238E27FC236}">
                <a16:creationId xmlns:a16="http://schemas.microsoft.com/office/drawing/2014/main" id="{6674E7D6-3CD6-8583-66DD-E3CA4DD4CF87}"/>
              </a:ext>
            </a:extLst>
          </p:cNvPr>
          <p:cNvSpPr/>
          <p:nvPr/>
        </p:nvSpPr>
        <p:spPr>
          <a:xfrm rot="16054090">
            <a:off x="6515912" y="533819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5" name="Elipse 654">
            <a:extLst>
              <a:ext uri="{FF2B5EF4-FFF2-40B4-BE49-F238E27FC236}">
                <a16:creationId xmlns:a16="http://schemas.microsoft.com/office/drawing/2014/main" id="{5C6470B7-6EFA-6A09-D4C8-6E7D1FDF7B8B}"/>
              </a:ext>
            </a:extLst>
          </p:cNvPr>
          <p:cNvSpPr/>
          <p:nvPr/>
        </p:nvSpPr>
        <p:spPr>
          <a:xfrm rot="16054090">
            <a:off x="6261585" y="534416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6" name="Elipse 655">
            <a:extLst>
              <a:ext uri="{FF2B5EF4-FFF2-40B4-BE49-F238E27FC236}">
                <a16:creationId xmlns:a16="http://schemas.microsoft.com/office/drawing/2014/main" id="{45A755E0-C200-B21C-C9BC-CC0040901163}"/>
              </a:ext>
            </a:extLst>
          </p:cNvPr>
          <p:cNvSpPr/>
          <p:nvPr/>
        </p:nvSpPr>
        <p:spPr>
          <a:xfrm rot="16054090">
            <a:off x="5668783" y="589446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7" name="Elipse 656">
            <a:extLst>
              <a:ext uri="{FF2B5EF4-FFF2-40B4-BE49-F238E27FC236}">
                <a16:creationId xmlns:a16="http://schemas.microsoft.com/office/drawing/2014/main" id="{A67D90FC-EDE4-AEC0-8B0C-1C8D82C8764F}"/>
              </a:ext>
            </a:extLst>
          </p:cNvPr>
          <p:cNvSpPr/>
          <p:nvPr/>
        </p:nvSpPr>
        <p:spPr>
          <a:xfrm rot="16054090">
            <a:off x="5305610" y="649474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8" name="Elipse 657">
            <a:extLst>
              <a:ext uri="{FF2B5EF4-FFF2-40B4-BE49-F238E27FC236}">
                <a16:creationId xmlns:a16="http://schemas.microsoft.com/office/drawing/2014/main" id="{E93A2003-C779-E136-E198-5D81C078A364}"/>
              </a:ext>
            </a:extLst>
          </p:cNvPr>
          <p:cNvSpPr/>
          <p:nvPr/>
        </p:nvSpPr>
        <p:spPr>
          <a:xfrm rot="16054090">
            <a:off x="5382490" y="617662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59" name="Elipse 658">
            <a:extLst>
              <a:ext uri="{FF2B5EF4-FFF2-40B4-BE49-F238E27FC236}">
                <a16:creationId xmlns:a16="http://schemas.microsoft.com/office/drawing/2014/main" id="{5FF0794E-D4DF-729D-52EF-4CBBBC4B577C}"/>
              </a:ext>
            </a:extLst>
          </p:cNvPr>
          <p:cNvSpPr/>
          <p:nvPr/>
        </p:nvSpPr>
        <p:spPr>
          <a:xfrm rot="16054090">
            <a:off x="5245965" y="63174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0" name="Elipse 659">
            <a:extLst>
              <a:ext uri="{FF2B5EF4-FFF2-40B4-BE49-F238E27FC236}">
                <a16:creationId xmlns:a16="http://schemas.microsoft.com/office/drawing/2014/main" id="{6963B3A5-24B5-47A9-9D99-1C044F91C456}"/>
              </a:ext>
            </a:extLst>
          </p:cNvPr>
          <p:cNvSpPr/>
          <p:nvPr/>
        </p:nvSpPr>
        <p:spPr>
          <a:xfrm rot="16054090">
            <a:off x="5650881" y="639016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1" name="Elipse 660">
            <a:extLst>
              <a:ext uri="{FF2B5EF4-FFF2-40B4-BE49-F238E27FC236}">
                <a16:creationId xmlns:a16="http://schemas.microsoft.com/office/drawing/2014/main" id="{81B353B6-E57E-3BD3-9FC0-7C4501812261}"/>
              </a:ext>
            </a:extLst>
          </p:cNvPr>
          <p:cNvSpPr/>
          <p:nvPr/>
        </p:nvSpPr>
        <p:spPr>
          <a:xfrm rot="16054090">
            <a:off x="5452605" y="63960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2" name="Elipse 661">
            <a:extLst>
              <a:ext uri="{FF2B5EF4-FFF2-40B4-BE49-F238E27FC236}">
                <a16:creationId xmlns:a16="http://schemas.microsoft.com/office/drawing/2014/main" id="{68C50FCB-4578-50A9-7500-06ECF518FAFC}"/>
              </a:ext>
            </a:extLst>
          </p:cNvPr>
          <p:cNvSpPr/>
          <p:nvPr/>
        </p:nvSpPr>
        <p:spPr>
          <a:xfrm rot="16054090">
            <a:off x="5537843" y="65699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3" name="Elipse 662">
            <a:extLst>
              <a:ext uri="{FF2B5EF4-FFF2-40B4-BE49-F238E27FC236}">
                <a16:creationId xmlns:a16="http://schemas.microsoft.com/office/drawing/2014/main" id="{DC955D01-A302-805E-3871-C0E7153CBCA2}"/>
              </a:ext>
            </a:extLst>
          </p:cNvPr>
          <p:cNvSpPr/>
          <p:nvPr/>
        </p:nvSpPr>
        <p:spPr>
          <a:xfrm rot="16054090">
            <a:off x="5537215" y="62599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4" name="Elipse 663">
            <a:extLst>
              <a:ext uri="{FF2B5EF4-FFF2-40B4-BE49-F238E27FC236}">
                <a16:creationId xmlns:a16="http://schemas.microsoft.com/office/drawing/2014/main" id="{933E058B-6025-7DCF-F145-2B4DE11540C8}"/>
              </a:ext>
            </a:extLst>
          </p:cNvPr>
          <p:cNvSpPr/>
          <p:nvPr/>
        </p:nvSpPr>
        <p:spPr>
          <a:xfrm rot="16054090">
            <a:off x="6685690" y="56760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5" name="Elipse 664">
            <a:extLst>
              <a:ext uri="{FF2B5EF4-FFF2-40B4-BE49-F238E27FC236}">
                <a16:creationId xmlns:a16="http://schemas.microsoft.com/office/drawing/2014/main" id="{D8F65C78-2367-85DC-B2FD-7665EF44958E}"/>
              </a:ext>
            </a:extLst>
          </p:cNvPr>
          <p:cNvSpPr/>
          <p:nvPr/>
        </p:nvSpPr>
        <p:spPr>
          <a:xfrm rot="16054090">
            <a:off x="6759460" y="586180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6" name="Elipse 665">
            <a:extLst>
              <a:ext uri="{FF2B5EF4-FFF2-40B4-BE49-F238E27FC236}">
                <a16:creationId xmlns:a16="http://schemas.microsoft.com/office/drawing/2014/main" id="{264E5C39-3538-23B6-B5DE-FF55E20ECEAD}"/>
              </a:ext>
            </a:extLst>
          </p:cNvPr>
          <p:cNvSpPr/>
          <p:nvPr/>
        </p:nvSpPr>
        <p:spPr>
          <a:xfrm rot="16054090">
            <a:off x="6764338" y="606451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667" name="Elipse 666">
            <a:extLst>
              <a:ext uri="{FF2B5EF4-FFF2-40B4-BE49-F238E27FC236}">
                <a16:creationId xmlns:a16="http://schemas.microsoft.com/office/drawing/2014/main" id="{84E49180-DCE3-D70D-5349-02D101070B9E}"/>
              </a:ext>
            </a:extLst>
          </p:cNvPr>
          <p:cNvSpPr/>
          <p:nvPr/>
        </p:nvSpPr>
        <p:spPr>
          <a:xfrm rot="16054090">
            <a:off x="6725777" y="553245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1" name="Elipse 720">
            <a:extLst>
              <a:ext uri="{FF2B5EF4-FFF2-40B4-BE49-F238E27FC236}">
                <a16:creationId xmlns:a16="http://schemas.microsoft.com/office/drawing/2014/main" id="{849C5D81-AD60-9E69-B5A1-2FDD4AA873F0}"/>
              </a:ext>
            </a:extLst>
          </p:cNvPr>
          <p:cNvSpPr/>
          <p:nvPr/>
        </p:nvSpPr>
        <p:spPr>
          <a:xfrm rot="21116871">
            <a:off x="3397525" y="60852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2" name="Elipse 721">
            <a:extLst>
              <a:ext uri="{FF2B5EF4-FFF2-40B4-BE49-F238E27FC236}">
                <a16:creationId xmlns:a16="http://schemas.microsoft.com/office/drawing/2014/main" id="{C6979763-1EC2-3542-2FBB-FDA954D95267}"/>
              </a:ext>
            </a:extLst>
          </p:cNvPr>
          <p:cNvSpPr/>
          <p:nvPr/>
        </p:nvSpPr>
        <p:spPr>
          <a:xfrm rot="21116871">
            <a:off x="3753248" y="644715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3" name="Elipse 722">
            <a:extLst>
              <a:ext uri="{FF2B5EF4-FFF2-40B4-BE49-F238E27FC236}">
                <a16:creationId xmlns:a16="http://schemas.microsoft.com/office/drawing/2014/main" id="{96EA25B4-B64E-39B6-B348-C54665E40E4E}"/>
              </a:ext>
            </a:extLst>
          </p:cNvPr>
          <p:cNvSpPr/>
          <p:nvPr/>
        </p:nvSpPr>
        <p:spPr>
          <a:xfrm rot="21116871">
            <a:off x="3577520" y="655153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4" name="Elipse 723">
            <a:extLst>
              <a:ext uri="{FF2B5EF4-FFF2-40B4-BE49-F238E27FC236}">
                <a16:creationId xmlns:a16="http://schemas.microsoft.com/office/drawing/2014/main" id="{D8AE0EDC-D0E9-CBAD-3995-CD1AEA38FA97}"/>
              </a:ext>
            </a:extLst>
          </p:cNvPr>
          <p:cNvSpPr/>
          <p:nvPr/>
        </p:nvSpPr>
        <p:spPr>
          <a:xfrm rot="21116871">
            <a:off x="3721646" y="613059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5" name="Elipse 724">
            <a:extLst>
              <a:ext uri="{FF2B5EF4-FFF2-40B4-BE49-F238E27FC236}">
                <a16:creationId xmlns:a16="http://schemas.microsoft.com/office/drawing/2014/main" id="{7D1FCFAE-6787-45D6-ED3A-2E6243EE1A5D}"/>
              </a:ext>
            </a:extLst>
          </p:cNvPr>
          <p:cNvSpPr/>
          <p:nvPr/>
        </p:nvSpPr>
        <p:spPr>
          <a:xfrm rot="21116871">
            <a:off x="3568122" y="600851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6" name="Elipse 725">
            <a:extLst>
              <a:ext uri="{FF2B5EF4-FFF2-40B4-BE49-F238E27FC236}">
                <a16:creationId xmlns:a16="http://schemas.microsoft.com/office/drawing/2014/main" id="{4A3E2C02-93B6-2758-7332-7B8E272A4C33}"/>
              </a:ext>
            </a:extLst>
          </p:cNvPr>
          <p:cNvSpPr/>
          <p:nvPr/>
        </p:nvSpPr>
        <p:spPr>
          <a:xfrm rot="21116871">
            <a:off x="4501776" y="608637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7" name="Elipse 726">
            <a:extLst>
              <a:ext uri="{FF2B5EF4-FFF2-40B4-BE49-F238E27FC236}">
                <a16:creationId xmlns:a16="http://schemas.microsoft.com/office/drawing/2014/main" id="{CA9943CC-DFD2-FCDA-FF79-153642803890}"/>
              </a:ext>
            </a:extLst>
          </p:cNvPr>
          <p:cNvSpPr/>
          <p:nvPr/>
        </p:nvSpPr>
        <p:spPr>
          <a:xfrm rot="21116871">
            <a:off x="3535412" y="641860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8" name="Elipse 727">
            <a:extLst>
              <a:ext uri="{FF2B5EF4-FFF2-40B4-BE49-F238E27FC236}">
                <a16:creationId xmlns:a16="http://schemas.microsoft.com/office/drawing/2014/main" id="{DF87AE82-1B1F-3843-4B51-EF4C3BA0756F}"/>
              </a:ext>
            </a:extLst>
          </p:cNvPr>
          <p:cNvSpPr/>
          <p:nvPr/>
        </p:nvSpPr>
        <p:spPr>
          <a:xfrm rot="21116871">
            <a:off x="3510099" y="622186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29" name="Elipse 728">
            <a:extLst>
              <a:ext uri="{FF2B5EF4-FFF2-40B4-BE49-F238E27FC236}">
                <a16:creationId xmlns:a16="http://schemas.microsoft.com/office/drawing/2014/main" id="{F48D8509-DD3F-715A-3516-92B99B18E761}"/>
              </a:ext>
            </a:extLst>
          </p:cNvPr>
          <p:cNvSpPr/>
          <p:nvPr/>
        </p:nvSpPr>
        <p:spPr>
          <a:xfrm rot="21116871">
            <a:off x="3345412" y="63237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0" name="Elipse 729">
            <a:extLst>
              <a:ext uri="{FF2B5EF4-FFF2-40B4-BE49-F238E27FC236}">
                <a16:creationId xmlns:a16="http://schemas.microsoft.com/office/drawing/2014/main" id="{199E30A8-FCD8-D257-244D-C4865C3D2104}"/>
              </a:ext>
            </a:extLst>
          </p:cNvPr>
          <p:cNvSpPr/>
          <p:nvPr/>
        </p:nvSpPr>
        <p:spPr>
          <a:xfrm rot="21116871">
            <a:off x="3653859" y="62927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1" name="Elipse 730">
            <a:extLst>
              <a:ext uri="{FF2B5EF4-FFF2-40B4-BE49-F238E27FC236}">
                <a16:creationId xmlns:a16="http://schemas.microsoft.com/office/drawing/2014/main" id="{E9D44424-F5B3-9678-0A48-9B3FF2AEE6B4}"/>
              </a:ext>
            </a:extLst>
          </p:cNvPr>
          <p:cNvSpPr/>
          <p:nvPr/>
        </p:nvSpPr>
        <p:spPr>
          <a:xfrm rot="21116871">
            <a:off x="3918421" y="603301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2" name="Elipse 731">
            <a:extLst>
              <a:ext uri="{FF2B5EF4-FFF2-40B4-BE49-F238E27FC236}">
                <a16:creationId xmlns:a16="http://schemas.microsoft.com/office/drawing/2014/main" id="{AEB6DE30-3B9D-2871-83AB-77A08E4037D9}"/>
              </a:ext>
            </a:extLst>
          </p:cNvPr>
          <p:cNvSpPr/>
          <p:nvPr/>
        </p:nvSpPr>
        <p:spPr>
          <a:xfrm rot="21116871">
            <a:off x="4276046" y="640770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3" name="Elipse 732">
            <a:extLst>
              <a:ext uri="{FF2B5EF4-FFF2-40B4-BE49-F238E27FC236}">
                <a16:creationId xmlns:a16="http://schemas.microsoft.com/office/drawing/2014/main" id="{DA092E9A-8858-C369-79B3-A8DD5D407B84}"/>
              </a:ext>
            </a:extLst>
          </p:cNvPr>
          <p:cNvSpPr/>
          <p:nvPr/>
        </p:nvSpPr>
        <p:spPr>
          <a:xfrm rot="21116871">
            <a:off x="4058400" y="655426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4" name="Elipse 733">
            <a:extLst>
              <a:ext uri="{FF2B5EF4-FFF2-40B4-BE49-F238E27FC236}">
                <a16:creationId xmlns:a16="http://schemas.microsoft.com/office/drawing/2014/main" id="{E56A4873-5700-9AE5-2267-13164F37AE14}"/>
              </a:ext>
            </a:extLst>
          </p:cNvPr>
          <p:cNvSpPr/>
          <p:nvPr/>
        </p:nvSpPr>
        <p:spPr>
          <a:xfrm rot="21116871">
            <a:off x="4242540" y="607837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5" name="Elipse 734">
            <a:extLst>
              <a:ext uri="{FF2B5EF4-FFF2-40B4-BE49-F238E27FC236}">
                <a16:creationId xmlns:a16="http://schemas.microsoft.com/office/drawing/2014/main" id="{A3712A37-AE2A-FCF2-ADEE-12364EAA5DF7}"/>
              </a:ext>
            </a:extLst>
          </p:cNvPr>
          <p:cNvSpPr/>
          <p:nvPr/>
        </p:nvSpPr>
        <p:spPr>
          <a:xfrm rot="21116871">
            <a:off x="4088407" y="581693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6" name="Elipse 735">
            <a:extLst>
              <a:ext uri="{FF2B5EF4-FFF2-40B4-BE49-F238E27FC236}">
                <a16:creationId xmlns:a16="http://schemas.microsoft.com/office/drawing/2014/main" id="{C630BEC3-A6F9-BE76-59FA-88A74992D793}"/>
              </a:ext>
            </a:extLst>
          </p:cNvPr>
          <p:cNvSpPr/>
          <p:nvPr/>
        </p:nvSpPr>
        <p:spPr>
          <a:xfrm rot="21116871">
            <a:off x="4056306" y="63663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7" name="Elipse 736">
            <a:extLst>
              <a:ext uri="{FF2B5EF4-FFF2-40B4-BE49-F238E27FC236}">
                <a16:creationId xmlns:a16="http://schemas.microsoft.com/office/drawing/2014/main" id="{D564E400-59C0-4B35-4F3A-BDA5C3E14BFD}"/>
              </a:ext>
            </a:extLst>
          </p:cNvPr>
          <p:cNvSpPr/>
          <p:nvPr/>
        </p:nvSpPr>
        <p:spPr>
          <a:xfrm rot="21116871">
            <a:off x="4030994" y="616964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8" name="Elipse 737">
            <a:extLst>
              <a:ext uri="{FF2B5EF4-FFF2-40B4-BE49-F238E27FC236}">
                <a16:creationId xmlns:a16="http://schemas.microsoft.com/office/drawing/2014/main" id="{809C9DFE-7C08-1D4F-91D4-EA8A00BE8BF2}"/>
              </a:ext>
            </a:extLst>
          </p:cNvPr>
          <p:cNvSpPr/>
          <p:nvPr/>
        </p:nvSpPr>
        <p:spPr>
          <a:xfrm rot="21116871">
            <a:off x="3921741" y="645346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39" name="Elipse 738">
            <a:extLst>
              <a:ext uri="{FF2B5EF4-FFF2-40B4-BE49-F238E27FC236}">
                <a16:creationId xmlns:a16="http://schemas.microsoft.com/office/drawing/2014/main" id="{0D6A3B02-70C9-53A0-E8B6-F5A224442AA9}"/>
              </a:ext>
            </a:extLst>
          </p:cNvPr>
          <p:cNvSpPr/>
          <p:nvPr/>
        </p:nvSpPr>
        <p:spPr>
          <a:xfrm rot="21116871">
            <a:off x="3866307" y="62715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0" name="Elipse 739">
            <a:extLst>
              <a:ext uri="{FF2B5EF4-FFF2-40B4-BE49-F238E27FC236}">
                <a16:creationId xmlns:a16="http://schemas.microsoft.com/office/drawing/2014/main" id="{CAB19FB9-0790-1D9E-1BB2-CD181C34B4D5}"/>
              </a:ext>
            </a:extLst>
          </p:cNvPr>
          <p:cNvSpPr/>
          <p:nvPr/>
        </p:nvSpPr>
        <p:spPr>
          <a:xfrm rot="21116871">
            <a:off x="4174753" y="624051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1" name="Elipse 740">
            <a:extLst>
              <a:ext uri="{FF2B5EF4-FFF2-40B4-BE49-F238E27FC236}">
                <a16:creationId xmlns:a16="http://schemas.microsoft.com/office/drawing/2014/main" id="{91FDC5B0-60FB-ABB4-C6C8-D2DD51ACC9D2}"/>
              </a:ext>
            </a:extLst>
          </p:cNvPr>
          <p:cNvSpPr/>
          <p:nvPr/>
        </p:nvSpPr>
        <p:spPr>
          <a:xfrm rot="21116871">
            <a:off x="3580828" y="669795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2" name="Elipse 741">
            <a:extLst>
              <a:ext uri="{FF2B5EF4-FFF2-40B4-BE49-F238E27FC236}">
                <a16:creationId xmlns:a16="http://schemas.microsoft.com/office/drawing/2014/main" id="{C1AFC317-338D-AC9C-1D2F-10D78926A705}"/>
              </a:ext>
            </a:extLst>
          </p:cNvPr>
          <p:cNvSpPr/>
          <p:nvPr/>
        </p:nvSpPr>
        <p:spPr>
          <a:xfrm rot="21116871">
            <a:off x="4176119" y="66636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3" name="Elipse 742">
            <a:extLst>
              <a:ext uri="{FF2B5EF4-FFF2-40B4-BE49-F238E27FC236}">
                <a16:creationId xmlns:a16="http://schemas.microsoft.com/office/drawing/2014/main" id="{FFF38ED9-9569-9ED0-9A07-0BCD19BECBE7}"/>
              </a:ext>
            </a:extLst>
          </p:cNvPr>
          <p:cNvSpPr/>
          <p:nvPr/>
        </p:nvSpPr>
        <p:spPr>
          <a:xfrm rot="21116871">
            <a:off x="3930234" y="67397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4" name="Elipse 743">
            <a:extLst>
              <a:ext uri="{FF2B5EF4-FFF2-40B4-BE49-F238E27FC236}">
                <a16:creationId xmlns:a16="http://schemas.microsoft.com/office/drawing/2014/main" id="{22F3F1C7-D5C3-CFC3-559A-CEEC42EC09B8}"/>
              </a:ext>
            </a:extLst>
          </p:cNvPr>
          <p:cNvSpPr/>
          <p:nvPr/>
        </p:nvSpPr>
        <p:spPr>
          <a:xfrm rot="21116871">
            <a:off x="3786564" y="662393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5" name="Elipse 744">
            <a:extLst>
              <a:ext uri="{FF2B5EF4-FFF2-40B4-BE49-F238E27FC236}">
                <a16:creationId xmlns:a16="http://schemas.microsoft.com/office/drawing/2014/main" id="{FCF759E6-1DBE-D896-CBA8-B591BE858E58}"/>
              </a:ext>
            </a:extLst>
          </p:cNvPr>
          <p:cNvSpPr/>
          <p:nvPr/>
        </p:nvSpPr>
        <p:spPr>
          <a:xfrm rot="21116871">
            <a:off x="3966601" y="546171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6" name="Elipse 745">
            <a:extLst>
              <a:ext uri="{FF2B5EF4-FFF2-40B4-BE49-F238E27FC236}">
                <a16:creationId xmlns:a16="http://schemas.microsoft.com/office/drawing/2014/main" id="{DE371CB3-F711-FF80-CDC7-D97A68307C2E}"/>
              </a:ext>
            </a:extLst>
          </p:cNvPr>
          <p:cNvSpPr/>
          <p:nvPr/>
        </p:nvSpPr>
        <p:spPr>
          <a:xfrm rot="21116871">
            <a:off x="4971817" y="627586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7" name="Elipse 746">
            <a:extLst>
              <a:ext uri="{FF2B5EF4-FFF2-40B4-BE49-F238E27FC236}">
                <a16:creationId xmlns:a16="http://schemas.microsoft.com/office/drawing/2014/main" id="{67002372-40EC-2C62-6ADC-2B0CC62B1BB5}"/>
              </a:ext>
            </a:extLst>
          </p:cNvPr>
          <p:cNvSpPr/>
          <p:nvPr/>
        </p:nvSpPr>
        <p:spPr>
          <a:xfrm rot="21116871">
            <a:off x="4412167" y="630708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8" name="Elipse 747">
            <a:extLst>
              <a:ext uri="{FF2B5EF4-FFF2-40B4-BE49-F238E27FC236}">
                <a16:creationId xmlns:a16="http://schemas.microsoft.com/office/drawing/2014/main" id="{8434DA0C-73C6-53DB-EAB5-8BA57D0FDF13}"/>
              </a:ext>
            </a:extLst>
          </p:cNvPr>
          <p:cNvSpPr/>
          <p:nvPr/>
        </p:nvSpPr>
        <p:spPr>
          <a:xfrm rot="21116871">
            <a:off x="4769793" y="668177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49" name="Elipse 748">
            <a:extLst>
              <a:ext uri="{FF2B5EF4-FFF2-40B4-BE49-F238E27FC236}">
                <a16:creationId xmlns:a16="http://schemas.microsoft.com/office/drawing/2014/main" id="{A49ABDA7-06C9-2C86-E630-15C89C1DF139}"/>
              </a:ext>
            </a:extLst>
          </p:cNvPr>
          <p:cNvSpPr/>
          <p:nvPr/>
        </p:nvSpPr>
        <p:spPr>
          <a:xfrm rot="21116871">
            <a:off x="5161173" y="6113803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0" name="Elipse 749">
            <a:extLst>
              <a:ext uri="{FF2B5EF4-FFF2-40B4-BE49-F238E27FC236}">
                <a16:creationId xmlns:a16="http://schemas.microsoft.com/office/drawing/2014/main" id="{46A8A0C9-230D-770B-FD0C-39943CD2D838}"/>
              </a:ext>
            </a:extLst>
          </p:cNvPr>
          <p:cNvSpPr/>
          <p:nvPr/>
        </p:nvSpPr>
        <p:spPr>
          <a:xfrm rot="21116871">
            <a:off x="4736287" y="635244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1" name="Elipse 750">
            <a:extLst>
              <a:ext uri="{FF2B5EF4-FFF2-40B4-BE49-F238E27FC236}">
                <a16:creationId xmlns:a16="http://schemas.microsoft.com/office/drawing/2014/main" id="{206E0486-3AD6-DFB3-D731-F6BE8764AA7D}"/>
              </a:ext>
            </a:extLst>
          </p:cNvPr>
          <p:cNvSpPr/>
          <p:nvPr/>
        </p:nvSpPr>
        <p:spPr>
          <a:xfrm rot="21116871">
            <a:off x="4684925" y="616118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2" name="Elipse 751">
            <a:extLst>
              <a:ext uri="{FF2B5EF4-FFF2-40B4-BE49-F238E27FC236}">
                <a16:creationId xmlns:a16="http://schemas.microsoft.com/office/drawing/2014/main" id="{86CDA23B-5EAC-B7C7-2693-0A33C5AFADD7}"/>
              </a:ext>
            </a:extLst>
          </p:cNvPr>
          <p:cNvSpPr/>
          <p:nvPr/>
        </p:nvSpPr>
        <p:spPr>
          <a:xfrm rot="21116871">
            <a:off x="4550053" y="66404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3" name="Elipse 752">
            <a:extLst>
              <a:ext uri="{FF2B5EF4-FFF2-40B4-BE49-F238E27FC236}">
                <a16:creationId xmlns:a16="http://schemas.microsoft.com/office/drawing/2014/main" id="{A4D43291-4542-476E-CE7F-2D5F96052CCF}"/>
              </a:ext>
            </a:extLst>
          </p:cNvPr>
          <p:cNvSpPr/>
          <p:nvPr/>
        </p:nvSpPr>
        <p:spPr>
          <a:xfrm rot="21116871">
            <a:off x="4549764" y="6393656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4" name="Elipse 753">
            <a:extLst>
              <a:ext uri="{FF2B5EF4-FFF2-40B4-BE49-F238E27FC236}">
                <a16:creationId xmlns:a16="http://schemas.microsoft.com/office/drawing/2014/main" id="{B974F731-1BB0-EF37-1B83-BCD248AC5A01}"/>
              </a:ext>
            </a:extLst>
          </p:cNvPr>
          <p:cNvSpPr/>
          <p:nvPr/>
        </p:nvSpPr>
        <p:spPr>
          <a:xfrm rot="21116871">
            <a:off x="4541363" y="592588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5" name="Elipse 754">
            <a:extLst>
              <a:ext uri="{FF2B5EF4-FFF2-40B4-BE49-F238E27FC236}">
                <a16:creationId xmlns:a16="http://schemas.microsoft.com/office/drawing/2014/main" id="{D29EAB0A-F85B-A2F4-D05C-C6780497778C}"/>
              </a:ext>
            </a:extLst>
          </p:cNvPr>
          <p:cNvSpPr/>
          <p:nvPr/>
        </p:nvSpPr>
        <p:spPr>
          <a:xfrm rot="21116871">
            <a:off x="4360054" y="654557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6" name="Elipse 755">
            <a:extLst>
              <a:ext uri="{FF2B5EF4-FFF2-40B4-BE49-F238E27FC236}">
                <a16:creationId xmlns:a16="http://schemas.microsoft.com/office/drawing/2014/main" id="{2178171E-EE66-E164-8AA2-EF5AD81E8E49}"/>
              </a:ext>
            </a:extLst>
          </p:cNvPr>
          <p:cNvSpPr/>
          <p:nvPr/>
        </p:nvSpPr>
        <p:spPr>
          <a:xfrm rot="21116871">
            <a:off x="4668500" y="651458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7" name="Elipse 756">
            <a:extLst>
              <a:ext uri="{FF2B5EF4-FFF2-40B4-BE49-F238E27FC236}">
                <a16:creationId xmlns:a16="http://schemas.microsoft.com/office/drawing/2014/main" id="{2706F6C4-41F7-C418-8D45-08068731ED48}"/>
              </a:ext>
            </a:extLst>
          </p:cNvPr>
          <p:cNvSpPr/>
          <p:nvPr/>
        </p:nvSpPr>
        <p:spPr>
          <a:xfrm rot="21116871">
            <a:off x="5075781" y="6549972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8" name="Elipse 757">
            <a:extLst>
              <a:ext uri="{FF2B5EF4-FFF2-40B4-BE49-F238E27FC236}">
                <a16:creationId xmlns:a16="http://schemas.microsoft.com/office/drawing/2014/main" id="{F5017B96-3961-296D-EAE1-E72D16647010}"/>
              </a:ext>
            </a:extLst>
          </p:cNvPr>
          <p:cNvSpPr/>
          <p:nvPr/>
        </p:nvSpPr>
        <p:spPr>
          <a:xfrm rot="21116871">
            <a:off x="4916631" y="670760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59" name="Elipse 758">
            <a:extLst>
              <a:ext uri="{FF2B5EF4-FFF2-40B4-BE49-F238E27FC236}">
                <a16:creationId xmlns:a16="http://schemas.microsoft.com/office/drawing/2014/main" id="{DC8C779F-0636-29A4-43F5-E5D97F5A5011}"/>
              </a:ext>
            </a:extLst>
          </p:cNvPr>
          <p:cNvSpPr/>
          <p:nvPr/>
        </p:nvSpPr>
        <p:spPr>
          <a:xfrm rot="21116871">
            <a:off x="4885781" y="645508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0" name="Elipse 759">
            <a:extLst>
              <a:ext uri="{FF2B5EF4-FFF2-40B4-BE49-F238E27FC236}">
                <a16:creationId xmlns:a16="http://schemas.microsoft.com/office/drawing/2014/main" id="{375B6AA2-138D-EB2F-926B-13A618926478}"/>
              </a:ext>
            </a:extLst>
          </p:cNvPr>
          <p:cNvSpPr/>
          <p:nvPr/>
        </p:nvSpPr>
        <p:spPr>
          <a:xfrm rot="21116871">
            <a:off x="4280067" y="591903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1" name="Elipse 760">
            <a:extLst>
              <a:ext uri="{FF2B5EF4-FFF2-40B4-BE49-F238E27FC236}">
                <a16:creationId xmlns:a16="http://schemas.microsoft.com/office/drawing/2014/main" id="{729AC459-ECCF-2E8B-4E8D-C57880102656}"/>
              </a:ext>
            </a:extLst>
          </p:cNvPr>
          <p:cNvSpPr/>
          <p:nvPr/>
        </p:nvSpPr>
        <p:spPr>
          <a:xfrm rot="21116871">
            <a:off x="3647112" y="561639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2" name="Elipse 761">
            <a:extLst>
              <a:ext uri="{FF2B5EF4-FFF2-40B4-BE49-F238E27FC236}">
                <a16:creationId xmlns:a16="http://schemas.microsoft.com/office/drawing/2014/main" id="{2B5FD216-00F0-B31D-CDA8-DCD6DBA0CF50}"/>
              </a:ext>
            </a:extLst>
          </p:cNvPr>
          <p:cNvSpPr/>
          <p:nvPr/>
        </p:nvSpPr>
        <p:spPr>
          <a:xfrm rot="21116871">
            <a:off x="3971232" y="5661745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3" name="Elipse 762">
            <a:extLst>
              <a:ext uri="{FF2B5EF4-FFF2-40B4-BE49-F238E27FC236}">
                <a16:creationId xmlns:a16="http://schemas.microsoft.com/office/drawing/2014/main" id="{4E5D470F-0845-8E47-8E52-8B621895138E}"/>
              </a:ext>
            </a:extLst>
          </p:cNvPr>
          <p:cNvSpPr/>
          <p:nvPr/>
        </p:nvSpPr>
        <p:spPr>
          <a:xfrm rot="21116871">
            <a:off x="3817709" y="553966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4" name="Elipse 763">
            <a:extLst>
              <a:ext uri="{FF2B5EF4-FFF2-40B4-BE49-F238E27FC236}">
                <a16:creationId xmlns:a16="http://schemas.microsoft.com/office/drawing/2014/main" id="{2A69892C-08AF-524A-2914-B0F82CAA4E95}"/>
              </a:ext>
            </a:extLst>
          </p:cNvPr>
          <p:cNvSpPr/>
          <p:nvPr/>
        </p:nvSpPr>
        <p:spPr>
          <a:xfrm rot="21116871">
            <a:off x="3784999" y="594976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5" name="Elipse 764">
            <a:extLst>
              <a:ext uri="{FF2B5EF4-FFF2-40B4-BE49-F238E27FC236}">
                <a16:creationId xmlns:a16="http://schemas.microsoft.com/office/drawing/2014/main" id="{2E8273FB-06B7-1D43-5FE7-213A1A4A18A1}"/>
              </a:ext>
            </a:extLst>
          </p:cNvPr>
          <p:cNvSpPr/>
          <p:nvPr/>
        </p:nvSpPr>
        <p:spPr>
          <a:xfrm rot="21116871">
            <a:off x="3759686" y="5753017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6" name="Elipse 765">
            <a:extLst>
              <a:ext uri="{FF2B5EF4-FFF2-40B4-BE49-F238E27FC236}">
                <a16:creationId xmlns:a16="http://schemas.microsoft.com/office/drawing/2014/main" id="{058459F0-5B9A-F55F-DD99-5EE6F2367227}"/>
              </a:ext>
            </a:extLst>
          </p:cNvPr>
          <p:cNvSpPr/>
          <p:nvPr/>
        </p:nvSpPr>
        <p:spPr>
          <a:xfrm rot="21116871">
            <a:off x="3594999" y="5854874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7" name="Elipse 766">
            <a:extLst>
              <a:ext uri="{FF2B5EF4-FFF2-40B4-BE49-F238E27FC236}">
                <a16:creationId xmlns:a16="http://schemas.microsoft.com/office/drawing/2014/main" id="{B137A2D4-744B-57C6-4E5E-C51BFD4CBF4E}"/>
              </a:ext>
            </a:extLst>
          </p:cNvPr>
          <p:cNvSpPr/>
          <p:nvPr/>
        </p:nvSpPr>
        <p:spPr>
          <a:xfrm rot="21116871">
            <a:off x="3903446" y="5823888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8" name="Elipse 767">
            <a:extLst>
              <a:ext uri="{FF2B5EF4-FFF2-40B4-BE49-F238E27FC236}">
                <a16:creationId xmlns:a16="http://schemas.microsoft.com/office/drawing/2014/main" id="{8820A590-0F08-8246-B822-F892E5F8B8C8}"/>
              </a:ext>
            </a:extLst>
          </p:cNvPr>
          <p:cNvSpPr/>
          <p:nvPr/>
        </p:nvSpPr>
        <p:spPr>
          <a:xfrm rot="21116871">
            <a:off x="5273845" y="6646949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69" name="Elipse 768">
            <a:extLst>
              <a:ext uri="{FF2B5EF4-FFF2-40B4-BE49-F238E27FC236}">
                <a16:creationId xmlns:a16="http://schemas.microsoft.com/office/drawing/2014/main" id="{44B02D5B-32D0-1D80-F96F-89EE27F1530D}"/>
              </a:ext>
            </a:extLst>
          </p:cNvPr>
          <p:cNvSpPr/>
          <p:nvPr/>
        </p:nvSpPr>
        <p:spPr>
          <a:xfrm rot="21116871">
            <a:off x="4063336" y="5284001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70" name="Elipse 769">
            <a:extLst>
              <a:ext uri="{FF2B5EF4-FFF2-40B4-BE49-F238E27FC236}">
                <a16:creationId xmlns:a16="http://schemas.microsoft.com/office/drawing/2014/main" id="{181E5D76-2D7F-4551-28EC-9E466810184F}"/>
              </a:ext>
            </a:extLst>
          </p:cNvPr>
          <p:cNvSpPr/>
          <p:nvPr/>
        </p:nvSpPr>
        <p:spPr>
          <a:xfrm rot="21116871">
            <a:off x="4147293" y="544242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  <p:sp>
        <p:nvSpPr>
          <p:cNvPr id="771" name="Elipse 770">
            <a:extLst>
              <a:ext uri="{FF2B5EF4-FFF2-40B4-BE49-F238E27FC236}">
                <a16:creationId xmlns:a16="http://schemas.microsoft.com/office/drawing/2014/main" id="{B73C676E-A90C-C6ED-5EDC-93C58D41C0B5}"/>
              </a:ext>
            </a:extLst>
          </p:cNvPr>
          <p:cNvSpPr/>
          <p:nvPr/>
        </p:nvSpPr>
        <p:spPr>
          <a:xfrm rot="21116871">
            <a:off x="5041777" y="6105050"/>
            <a:ext cx="89830" cy="90309"/>
          </a:xfrm>
          <a:prstGeom prst="ellipse">
            <a:avLst/>
          </a:prstGeom>
          <a:noFill/>
          <a:ln w="31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14" grpId="0" animBg="1"/>
      <p:bldP spid="243" grpId="0" animBg="1"/>
      <p:bldP spid="283" grpId="0" animBg="1"/>
      <p:bldP spid="3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1DEBE-07E7-F42C-9995-E94F863F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055"/>
            <a:ext cx="10515600" cy="3534344"/>
          </a:xfrm>
        </p:spPr>
        <p:txBody>
          <a:bodyPr>
            <a:normAutofit/>
          </a:bodyPr>
          <a:lstStyle/>
          <a:p>
            <a:pPr algn="ctr"/>
            <a:r>
              <a:rPr lang="es-MX" sz="15000" b="1" dirty="0"/>
              <a:t>¡GRACIAS!</a:t>
            </a:r>
            <a:endParaRPr lang="es-AR" sz="15000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5D1222-B84B-0D5D-EB1A-3E114E202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Serrano, Cristian.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Espejo, Fabricio.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9989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34" presetClass="emph" presetSubtype="0" fill="hold" grpId="2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00"/>
                            </p:stCondLst>
                            <p:childTnLst>
                              <p:par>
                                <p:cTn id="19" presetID="34" presetClass="emph" presetSubtype="0" fill="hold" grpId="3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50"/>
                            </p:stCondLst>
                            <p:childTnLst>
                              <p:par>
                                <p:cTn id="26" presetID="34" presetClass="emph" presetSubtype="0" fill="hold" grpId="4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400"/>
                            </p:stCondLst>
                            <p:childTnLst>
                              <p:par>
                                <p:cTn id="33" presetID="34" presetClass="emph" presetSubtype="0" fill="hold" grpId="5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750"/>
                            </p:stCondLst>
                            <p:childTnLst>
                              <p:par>
                                <p:cTn id="40" presetID="34" presetClass="emph" presetSubtype="0" fill="hold" grpId="6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1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2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100"/>
                            </p:stCondLst>
                            <p:childTnLst>
                              <p:par>
                                <p:cTn id="47" presetID="34" presetClass="emph" presetSubtype="0" fill="hold" grpId="7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450"/>
                            </p:stCondLst>
                            <p:childTnLst>
                              <p:par>
                                <p:cTn id="54" presetID="34" presetClass="emph" presetSubtype="0" fill="hold" grpId="8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5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6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9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800"/>
                            </p:stCondLst>
                            <p:childTnLst>
                              <p:par>
                                <p:cTn id="61" presetID="34" presetClass="emph" presetSubtype="0" fill="hold" grpId="9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2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3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5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6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150"/>
                            </p:stCondLst>
                            <p:childTnLst>
                              <p:par>
                                <p:cTn id="68" presetID="34" presetClass="emph" presetSubtype="0" fill="hold" grpId="1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9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0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1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2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3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3E7AEFC-CE19-6373-F052-818C2AA6F119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015859" y="615294"/>
            <a:ext cx="994023" cy="718845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6D54A9-C533-A2AA-794A-55F6F9BD1F3C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4470801" y="424375"/>
            <a:ext cx="1355199" cy="3861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5CB424D-71B3-47BE-FF29-3A4227F53D1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391720" y="615294"/>
            <a:ext cx="987140" cy="1130191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BFD98B7-6339-A0E1-4734-C77D63F83142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V="1">
            <a:off x="3550656" y="694375"/>
            <a:ext cx="650145" cy="1496999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D32699C-9505-84AC-D9C6-A3791DC73F0C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3820656" y="1936404"/>
            <a:ext cx="1479123" cy="52497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DEF8DF8-8D5A-6F28-D365-2E17BE3827A1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3015859" y="1715977"/>
            <a:ext cx="343878" cy="55447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B44C1B7-3310-5D87-F28E-8FE2D7D1FCAE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6286919" y="653906"/>
            <a:ext cx="1111064" cy="99034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C79D07D-2941-04E0-223B-EAF60906139F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569779" y="2206404"/>
            <a:ext cx="98030" cy="91263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012602A-59C7-1C90-4421-13B60F1A1D3C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3741575" y="2652293"/>
            <a:ext cx="1656234" cy="736745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1BC8301-231A-4931-536F-62A749097602}"/>
              </a:ext>
            </a:extLst>
          </p:cNvPr>
          <p:cNvCxnSpPr>
            <a:cxnSpLocks/>
            <a:stCxn id="8" idx="6"/>
            <a:endCxn id="13" idx="1"/>
          </p:cNvCxnSpPr>
          <p:nvPr/>
        </p:nvCxnSpPr>
        <p:spPr>
          <a:xfrm>
            <a:off x="6366000" y="462987"/>
            <a:ext cx="2143077" cy="212869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AAECACA4-9DF7-1E6C-FCA9-4EA13DE92F35}"/>
              </a:ext>
            </a:extLst>
          </p:cNvPr>
          <p:cNvCxnSpPr>
            <a:cxnSpLocks/>
            <a:stCxn id="11" idx="7"/>
            <a:endCxn id="13" idx="3"/>
          </p:cNvCxnSpPr>
          <p:nvPr/>
        </p:nvCxnSpPr>
        <p:spPr>
          <a:xfrm flipV="1">
            <a:off x="7779821" y="1057694"/>
            <a:ext cx="729256" cy="5865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A549B713-6441-772F-D8EB-61E445AABFB7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5760698" y="732987"/>
            <a:ext cx="335302" cy="101249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1A0810D-5CC4-1317-E62D-FE29D0D25579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839779" y="1835169"/>
            <a:ext cx="1479123" cy="101235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6ECAFBDE-0A13-C6F8-71D4-E0AF13E26A6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37809" y="3312884"/>
            <a:ext cx="2762187" cy="7615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60CCA749-D9B4-2059-42F5-2F5BEBC9C09C}"/>
              </a:ext>
            </a:extLst>
          </p:cNvPr>
          <p:cNvCxnSpPr>
            <a:cxnSpLocks/>
            <a:stCxn id="13" idx="5"/>
            <a:endCxn id="5" idx="1"/>
          </p:cNvCxnSpPr>
          <p:nvPr/>
        </p:nvCxnSpPr>
        <p:spPr>
          <a:xfrm>
            <a:off x="8890915" y="1057694"/>
            <a:ext cx="1623083" cy="1336575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086F0EC4-5FB8-4C6E-9F96-868286372B18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>
            <a:off x="7858902" y="1835169"/>
            <a:ext cx="2576015" cy="750019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E62BE5A5-9848-762A-44A6-39F47D7B8E4E}"/>
              </a:ext>
            </a:extLst>
          </p:cNvPr>
          <p:cNvCxnSpPr>
            <a:cxnSpLocks/>
            <a:stCxn id="12" idx="6"/>
            <a:endCxn id="5" idx="3"/>
          </p:cNvCxnSpPr>
          <p:nvPr/>
        </p:nvCxnSpPr>
        <p:spPr>
          <a:xfrm flipV="1">
            <a:off x="9239996" y="2776107"/>
            <a:ext cx="1274002" cy="536777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24449863-89CE-7935-859F-BD2C295DF976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7779821" y="2026088"/>
            <a:ext cx="999256" cy="1095877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E1782ED5-64BE-0EF9-A321-79E0EC49B335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5858728" y="2026088"/>
            <a:ext cx="1539255" cy="1172031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0FA1EA7-69EF-2954-8FEC-7400C0A3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PROBLEMÁTICA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122D23-AD0A-3B4F-3128-A53E245B1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Encontrar el camino óptimo en el menor tiempo posible.</a:t>
            </a:r>
            <a:endParaRPr lang="es-A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ADD7CE2-AB51-4D44-2A12-6EE8F1BCA199}"/>
              </a:ext>
            </a:extLst>
          </p:cNvPr>
          <p:cNvSpPr/>
          <p:nvPr/>
        </p:nvSpPr>
        <p:spPr>
          <a:xfrm>
            <a:off x="2554940" y="1255058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>
                <a:solidFill>
                  <a:schemeClr val="tx1"/>
                </a:solidFill>
              </a:rPr>
              <a:t>A</a:t>
            </a:r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C72317C-1FD8-C930-144F-BBAE5C9D7C20}"/>
              </a:ext>
            </a:extLst>
          </p:cNvPr>
          <p:cNvSpPr/>
          <p:nvPr/>
        </p:nvSpPr>
        <p:spPr>
          <a:xfrm>
            <a:off x="10434917" y="2315188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>
                <a:solidFill>
                  <a:schemeClr val="tx1"/>
                </a:solidFill>
              </a:rPr>
              <a:t>B</a:t>
            </a:r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FB0C1EF-F899-438E-4D8B-B2B4CB76DB0F}"/>
              </a:ext>
            </a:extLst>
          </p:cNvPr>
          <p:cNvSpPr/>
          <p:nvPr/>
        </p:nvSpPr>
        <p:spPr>
          <a:xfrm>
            <a:off x="3930801" y="154375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CF1CB99-7F12-9057-6F9C-C8505A8AD9DD}"/>
              </a:ext>
            </a:extLst>
          </p:cNvPr>
          <p:cNvSpPr/>
          <p:nvPr/>
        </p:nvSpPr>
        <p:spPr>
          <a:xfrm>
            <a:off x="5299779" y="1666404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8BC7090-85BD-CA0C-06D3-503768EDFA0D}"/>
              </a:ext>
            </a:extLst>
          </p:cNvPr>
          <p:cNvSpPr/>
          <p:nvPr/>
        </p:nvSpPr>
        <p:spPr>
          <a:xfrm>
            <a:off x="5826000" y="192987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31FD8E-CA30-62A8-48FA-B6CFA73AA980}"/>
              </a:ext>
            </a:extLst>
          </p:cNvPr>
          <p:cNvSpPr/>
          <p:nvPr/>
        </p:nvSpPr>
        <p:spPr>
          <a:xfrm>
            <a:off x="3280656" y="2191374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402EEE9-2349-041E-2E61-8845B295C5C7}"/>
              </a:ext>
            </a:extLst>
          </p:cNvPr>
          <p:cNvSpPr/>
          <p:nvPr/>
        </p:nvSpPr>
        <p:spPr>
          <a:xfrm>
            <a:off x="5397809" y="3119038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98CD452-D015-A0DD-8F32-CAEFDFC43C94}"/>
              </a:ext>
            </a:extLst>
          </p:cNvPr>
          <p:cNvSpPr/>
          <p:nvPr/>
        </p:nvSpPr>
        <p:spPr>
          <a:xfrm>
            <a:off x="7318902" y="1565169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6ACAEC3-0DA7-4568-EB0E-342DC495E031}"/>
              </a:ext>
            </a:extLst>
          </p:cNvPr>
          <p:cNvSpPr/>
          <p:nvPr/>
        </p:nvSpPr>
        <p:spPr>
          <a:xfrm>
            <a:off x="8699996" y="3042884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4E334AF-41CF-433E-AA1B-0A065B9C80C1}"/>
              </a:ext>
            </a:extLst>
          </p:cNvPr>
          <p:cNvSpPr/>
          <p:nvPr/>
        </p:nvSpPr>
        <p:spPr>
          <a:xfrm>
            <a:off x="8429996" y="596775"/>
            <a:ext cx="540000" cy="540000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3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40777"/>
      </p:ext>
    </p:extLst>
  </p:cSld>
  <p:clrMapOvr>
    <a:masterClrMapping/>
  </p:clrMapOvr>
  <p:transition spd="slow" advTm="1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7" presetClass="emph" presetSubtype="2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10"/>
                            </p:stCondLst>
                            <p:childTnLst>
                              <p:par>
                                <p:cTn id="97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20"/>
                            </p:stCondLst>
                            <p:childTnLst>
                              <p:par>
                                <p:cTn id="104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830"/>
                            </p:stCondLst>
                            <p:childTnLst>
                              <p:par>
                                <p:cTn id="111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440"/>
                            </p:stCondLst>
                            <p:childTnLst>
                              <p:par>
                                <p:cTn id="118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50"/>
                            </p:stCondLst>
                            <p:childTnLst>
                              <p:par>
                                <p:cTn id="125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900"/>
                            </p:stCondLst>
                            <p:childTnLst>
                              <p:par>
                                <p:cTn id="153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510"/>
                            </p:stCondLst>
                            <p:childTnLst>
                              <p:par>
                                <p:cTn id="157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6120"/>
                            </p:stCondLst>
                            <p:childTnLst>
                              <p:par>
                                <p:cTn id="164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730"/>
                            </p:stCondLst>
                            <p:childTnLst>
                              <p:par>
                                <p:cTn id="171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3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340"/>
                            </p:stCondLst>
                            <p:childTnLst>
                              <p:par>
                                <p:cTn id="178" presetID="7" presetClass="emph" presetSubtype="2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7" presetClass="emph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32043-465A-BA28-D05A-10F176C3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32169-2887-190E-F3DE-012620F2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Proceso de resolución</a:t>
            </a:r>
            <a:r>
              <a:rPr lang="es-AR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6296565"/>
      </p:ext>
    </p:extLst>
  </p:cSld>
  <p:clrMapOvr>
    <a:masterClrMapping/>
  </p:clrMapOvr>
  <p:transition spd="slow" advTm="5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n Studying - Free education icons">
            <a:extLst>
              <a:ext uri="{FF2B5EF4-FFF2-40B4-BE49-F238E27FC236}">
                <a16:creationId xmlns:a16="http://schemas.microsoft.com/office/drawing/2014/main" id="{A1706470-9147-6CB7-B8D3-A841A437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40100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ocadillo nube: nube 1">
            <a:extLst>
              <a:ext uri="{FF2B5EF4-FFF2-40B4-BE49-F238E27FC236}">
                <a16:creationId xmlns:a16="http://schemas.microsoft.com/office/drawing/2014/main" id="{8DB2D65C-3BDE-A50B-8081-175D67461495}"/>
              </a:ext>
            </a:extLst>
          </p:cNvPr>
          <p:cNvSpPr/>
          <p:nvPr/>
        </p:nvSpPr>
        <p:spPr>
          <a:xfrm>
            <a:off x="1123950" y="1590675"/>
            <a:ext cx="2914650" cy="2057400"/>
          </a:xfrm>
          <a:prstGeom prst="cloudCallout">
            <a:avLst/>
          </a:prstGeom>
          <a:noFill/>
          <a:ln w="28575">
            <a:solidFill>
              <a:srgbClr val="CDCD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9551EC3-69E8-3401-2C60-73D15D0AA465}"/>
              </a:ext>
            </a:extLst>
          </p:cNvPr>
          <p:cNvGrpSpPr/>
          <p:nvPr/>
        </p:nvGrpSpPr>
        <p:grpSpPr>
          <a:xfrm>
            <a:off x="1444485" y="1838400"/>
            <a:ext cx="2158560" cy="1555200"/>
            <a:chOff x="1444485" y="1838400"/>
            <a:chExt cx="2158560" cy="155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78DEACDE-70A0-405B-C777-C76B3AE6ADC0}"/>
                    </a:ext>
                  </a:extLst>
                </p14:cNvPr>
                <p14:cNvContentPartPr/>
                <p14:nvPr/>
              </p14:nvContentPartPr>
              <p14:xfrm>
                <a:off x="1677045" y="2324040"/>
                <a:ext cx="1333800" cy="47448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78DEACDE-70A0-405B-C777-C76B3AE6ADC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0925" y="2317920"/>
                  <a:ext cx="13460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ABE69D71-C460-0C3D-DA56-624499FC361D}"/>
                    </a:ext>
                  </a:extLst>
                </p14:cNvPr>
                <p14:cNvContentPartPr/>
                <p14:nvPr/>
              </p14:nvContentPartPr>
              <p14:xfrm>
                <a:off x="2102925" y="2274000"/>
                <a:ext cx="1271160" cy="8211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ABE69D71-C460-0C3D-DA56-624499FC36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6805" y="2267880"/>
                  <a:ext cx="1283400" cy="83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9C0C3E96-54AD-A1AC-AAF4-680EF9B50245}"/>
                    </a:ext>
                  </a:extLst>
                </p14:cNvPr>
                <p14:cNvContentPartPr/>
                <p14:nvPr/>
              </p14:nvContentPartPr>
              <p14:xfrm>
                <a:off x="2066205" y="2706360"/>
                <a:ext cx="746280" cy="45648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9C0C3E96-54AD-A1AC-AAF4-680EF9B502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60085" y="2700240"/>
                  <a:ext cx="7585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4184E48-2FF1-B4E8-4B0A-55CA32B17F8F}"/>
                    </a:ext>
                  </a:extLst>
                </p14:cNvPr>
                <p14:cNvContentPartPr/>
                <p14:nvPr/>
              </p14:nvContentPartPr>
              <p14:xfrm>
                <a:off x="1745805" y="1921560"/>
                <a:ext cx="1857240" cy="12607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4184E48-2FF1-B4E8-4B0A-55CA32B17F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39685" y="1915440"/>
                  <a:ext cx="1869480" cy="12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1946399C-A813-9929-860A-5D61032B7B0C}"/>
                    </a:ext>
                  </a:extLst>
                </p14:cNvPr>
                <p14:cNvContentPartPr/>
                <p14:nvPr/>
              </p14:nvContentPartPr>
              <p14:xfrm>
                <a:off x="2674605" y="2389560"/>
                <a:ext cx="499680" cy="71388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1946399C-A813-9929-860A-5D61032B7B0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68485" y="2383440"/>
                  <a:ext cx="5119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8091DE27-2F7B-445F-9CCF-056952C3DC58}"/>
                    </a:ext>
                  </a:extLst>
                </p14:cNvPr>
                <p14:cNvContentPartPr/>
                <p14:nvPr/>
              </p14:nvContentPartPr>
              <p14:xfrm>
                <a:off x="2895285" y="2046840"/>
                <a:ext cx="580320" cy="73728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8091DE27-2F7B-445F-9CCF-056952C3DC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89165" y="2040720"/>
                  <a:ext cx="59256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41644BD9-084A-0817-AB38-7F6201EF65C4}"/>
                    </a:ext>
                  </a:extLst>
                </p14:cNvPr>
                <p14:cNvContentPartPr/>
                <p14:nvPr/>
              </p14:nvContentPartPr>
              <p14:xfrm>
                <a:off x="1961805" y="2295600"/>
                <a:ext cx="68760" cy="8604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41644BD9-084A-0817-AB38-7F6201EF65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55685" y="2289480"/>
                  <a:ext cx="81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B8013956-D8B3-7D54-657C-41B605A81DB0}"/>
                    </a:ext>
                  </a:extLst>
                </p14:cNvPr>
                <p14:cNvContentPartPr/>
                <p14:nvPr/>
              </p14:nvContentPartPr>
              <p14:xfrm>
                <a:off x="1560405" y="2111640"/>
                <a:ext cx="889200" cy="67068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B8013956-D8B3-7D54-657C-41B605A81DB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54285" y="2105520"/>
                  <a:ext cx="90144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3FE40A98-1934-012A-D34F-87D8417D3140}"/>
                    </a:ext>
                  </a:extLst>
                </p14:cNvPr>
                <p14:cNvContentPartPr/>
                <p14:nvPr/>
              </p14:nvContentPartPr>
              <p14:xfrm>
                <a:off x="1608645" y="2038200"/>
                <a:ext cx="735480" cy="126828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3FE40A98-1934-012A-D34F-87D8417D314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02525" y="2032080"/>
                  <a:ext cx="747720" cy="12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BAD7F893-9ACC-2EBC-8C74-7E8C605A03FC}"/>
                    </a:ext>
                  </a:extLst>
                </p14:cNvPr>
                <p14:cNvContentPartPr/>
                <p14:nvPr/>
              </p14:nvContentPartPr>
              <p14:xfrm>
                <a:off x="2392365" y="2598360"/>
                <a:ext cx="695520" cy="72756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BAD7F893-9ACC-2EBC-8C74-7E8C605A03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86245" y="2592240"/>
                  <a:ext cx="70776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AAA62F86-3BFD-3EB8-07A1-4E86ECBD2825}"/>
                    </a:ext>
                  </a:extLst>
                </p14:cNvPr>
                <p14:cNvContentPartPr/>
                <p14:nvPr/>
              </p14:nvContentPartPr>
              <p14:xfrm>
                <a:off x="2246565" y="1979880"/>
                <a:ext cx="803520" cy="42084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AAA62F86-3BFD-3EB8-07A1-4E86ECBD282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40445" y="1973760"/>
                  <a:ext cx="8157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E2E13619-62E6-A1B6-F9DD-D25FF20BCD29}"/>
                    </a:ext>
                  </a:extLst>
                </p14:cNvPr>
                <p14:cNvContentPartPr/>
                <p14:nvPr/>
              </p14:nvContentPartPr>
              <p14:xfrm>
                <a:off x="2494245" y="2104800"/>
                <a:ext cx="1089000" cy="128880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E2E13619-62E6-A1B6-F9DD-D25FF20BCD2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8125" y="2098680"/>
                  <a:ext cx="1101240" cy="13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0EDA7A28-184A-27BA-82A6-D8821A34717D}"/>
                    </a:ext>
                  </a:extLst>
                </p14:cNvPr>
                <p14:cNvContentPartPr/>
                <p14:nvPr/>
              </p14:nvContentPartPr>
              <p14:xfrm>
                <a:off x="1854525" y="3070680"/>
                <a:ext cx="682920" cy="24480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0EDA7A28-184A-27BA-82A6-D8821A3471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48405" y="3064560"/>
                  <a:ext cx="6951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47DE7233-57AF-389C-96F7-2D85D3F4E25C}"/>
                    </a:ext>
                  </a:extLst>
                </p14:cNvPr>
                <p14:cNvContentPartPr/>
                <p14:nvPr/>
              </p14:nvContentPartPr>
              <p14:xfrm>
                <a:off x="1721325" y="2008680"/>
                <a:ext cx="738720" cy="100152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47DE7233-57AF-389C-96F7-2D85D3F4E25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15205" y="2002560"/>
                  <a:ext cx="750960" cy="10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3A5063F6-CE37-8244-666A-8B54B979BB36}"/>
                    </a:ext>
                  </a:extLst>
                </p14:cNvPr>
                <p14:cNvContentPartPr/>
                <p14:nvPr/>
              </p14:nvContentPartPr>
              <p14:xfrm>
                <a:off x="2512245" y="2123880"/>
                <a:ext cx="340560" cy="49680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3A5063F6-CE37-8244-666A-8B54B979BB3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06125" y="2117760"/>
                  <a:ext cx="35280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06E5C31A-9BAE-3C08-0D89-786E52E62F99}"/>
                    </a:ext>
                  </a:extLst>
                </p14:cNvPr>
                <p14:cNvContentPartPr/>
                <p14:nvPr/>
              </p14:nvContentPartPr>
              <p14:xfrm>
                <a:off x="1804125" y="2006880"/>
                <a:ext cx="1549440" cy="110556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06E5C31A-9BAE-3C08-0D89-786E52E62F9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98005" y="2000760"/>
                  <a:ext cx="1561680" cy="11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EF368789-BF11-5FF2-A0C2-308FD76BD467}"/>
                    </a:ext>
                  </a:extLst>
                </p14:cNvPr>
                <p14:cNvContentPartPr/>
                <p14:nvPr/>
              </p14:nvContentPartPr>
              <p14:xfrm>
                <a:off x="2010765" y="2514480"/>
                <a:ext cx="714240" cy="37440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EF368789-BF11-5FF2-A0C2-308FD76BD46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04645" y="2508360"/>
                  <a:ext cx="7264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56AB238A-F648-FE01-9C72-D7AB324C306B}"/>
                    </a:ext>
                  </a:extLst>
                </p14:cNvPr>
                <p14:cNvContentPartPr/>
                <p14:nvPr/>
              </p14:nvContentPartPr>
              <p14:xfrm>
                <a:off x="1817805" y="2169600"/>
                <a:ext cx="729000" cy="3452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56AB238A-F648-FE01-9C72-D7AB324C306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11685" y="2163480"/>
                  <a:ext cx="741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E75771A9-BE10-DC79-F728-95D705E2C2FE}"/>
                    </a:ext>
                  </a:extLst>
                </p14:cNvPr>
                <p14:cNvContentPartPr/>
                <p14:nvPr/>
              </p14:nvContentPartPr>
              <p14:xfrm>
                <a:off x="1762005" y="2095440"/>
                <a:ext cx="1400760" cy="123948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E75771A9-BE10-DC79-F728-95D705E2C2F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55885" y="2089320"/>
                  <a:ext cx="1413000" cy="12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81BE9750-FFE7-623E-3EEF-AF9213463771}"/>
                    </a:ext>
                  </a:extLst>
                </p14:cNvPr>
                <p14:cNvContentPartPr/>
                <p14:nvPr/>
              </p14:nvContentPartPr>
              <p14:xfrm>
                <a:off x="2646165" y="2038200"/>
                <a:ext cx="725760" cy="64620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81BE9750-FFE7-623E-3EEF-AF92134637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40045" y="2032080"/>
                  <a:ext cx="7380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EA24EB53-EB42-32FC-CCF3-2509B618DCAC}"/>
                    </a:ext>
                  </a:extLst>
                </p14:cNvPr>
                <p14:cNvContentPartPr/>
                <p14:nvPr/>
              </p14:nvContentPartPr>
              <p14:xfrm>
                <a:off x="2080245" y="1903920"/>
                <a:ext cx="1129320" cy="34452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EA24EB53-EB42-32FC-CCF3-2509B618DCA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74125" y="1897800"/>
                  <a:ext cx="1141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919E02C7-883E-F2E1-5978-3BAB39A72698}"/>
                    </a:ext>
                  </a:extLst>
                </p14:cNvPr>
                <p14:cNvContentPartPr/>
                <p14:nvPr/>
              </p14:nvContentPartPr>
              <p14:xfrm>
                <a:off x="2974125" y="1838400"/>
                <a:ext cx="618840" cy="103032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919E02C7-883E-F2E1-5978-3BAB39A7269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68005" y="1832280"/>
                  <a:ext cx="631080" cy="10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B527F831-A79A-E496-6654-FDACEC4DECF8}"/>
                    </a:ext>
                  </a:extLst>
                </p14:cNvPr>
                <p14:cNvContentPartPr/>
                <p14:nvPr/>
              </p14:nvContentPartPr>
              <p14:xfrm>
                <a:off x="1444485" y="1993920"/>
                <a:ext cx="1757160" cy="100044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B527F831-A79A-E496-6654-FDACEC4DECF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38365" y="1987800"/>
                  <a:ext cx="1769400" cy="10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3" name="Grupo 2132">
            <a:extLst>
              <a:ext uri="{FF2B5EF4-FFF2-40B4-BE49-F238E27FC236}">
                <a16:creationId xmlns:a16="http://schemas.microsoft.com/office/drawing/2014/main" id="{10CEC36C-1934-509F-8E6A-6D3D2680A3F0}"/>
              </a:ext>
            </a:extLst>
          </p:cNvPr>
          <p:cNvGrpSpPr/>
          <p:nvPr/>
        </p:nvGrpSpPr>
        <p:grpSpPr>
          <a:xfrm>
            <a:off x="1886105" y="1920240"/>
            <a:ext cx="1508807" cy="1387185"/>
            <a:chOff x="1886105" y="1920240"/>
            <a:chExt cx="1508807" cy="1387185"/>
          </a:xfrm>
        </p:grpSpPr>
        <p:grpSp>
          <p:nvGrpSpPr>
            <p:cNvPr id="2134" name="Grupo 2133">
              <a:extLst>
                <a:ext uri="{FF2B5EF4-FFF2-40B4-BE49-F238E27FC236}">
                  <a16:creationId xmlns:a16="http://schemas.microsoft.com/office/drawing/2014/main" id="{0306EC55-A8D6-EA35-24F7-38EA7A2C0615}"/>
                </a:ext>
              </a:extLst>
            </p:cNvPr>
            <p:cNvGrpSpPr/>
            <p:nvPr/>
          </p:nvGrpSpPr>
          <p:grpSpPr>
            <a:xfrm>
              <a:off x="2034337" y="1920240"/>
              <a:ext cx="1360575" cy="704314"/>
              <a:chOff x="2554940" y="154375"/>
              <a:chExt cx="8419977" cy="3504663"/>
            </a:xfrm>
          </p:grpSpPr>
          <p:cxnSp>
            <p:nvCxnSpPr>
              <p:cNvPr id="2140" name="Conector recto 2139">
                <a:extLst>
                  <a:ext uri="{FF2B5EF4-FFF2-40B4-BE49-F238E27FC236}">
                    <a16:creationId xmlns:a16="http://schemas.microsoft.com/office/drawing/2014/main" id="{622C1B60-C96F-F0B5-AA0B-F5332E91FE9C}"/>
                  </a:ext>
                </a:extLst>
              </p:cNvPr>
              <p:cNvCxnSpPr>
                <a:cxnSpLocks/>
                <a:stCxn id="2159" idx="7"/>
                <a:endCxn id="2161" idx="3"/>
              </p:cNvCxnSpPr>
              <p:nvPr/>
            </p:nvCxnSpPr>
            <p:spPr>
              <a:xfrm flipV="1">
                <a:off x="3015859" y="615294"/>
                <a:ext cx="994023" cy="718845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1" name="Conector recto 2140">
                <a:extLst>
                  <a:ext uri="{FF2B5EF4-FFF2-40B4-BE49-F238E27FC236}">
                    <a16:creationId xmlns:a16="http://schemas.microsoft.com/office/drawing/2014/main" id="{6DCFAD2D-832F-9361-8ABE-81B69372FEE3}"/>
                  </a:ext>
                </a:extLst>
              </p:cNvPr>
              <p:cNvCxnSpPr>
                <a:cxnSpLocks/>
                <a:stCxn id="2161" idx="6"/>
                <a:endCxn id="2163" idx="2"/>
              </p:cNvCxnSpPr>
              <p:nvPr/>
            </p:nvCxnSpPr>
            <p:spPr>
              <a:xfrm>
                <a:off x="4470801" y="424375"/>
                <a:ext cx="1355199" cy="38612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2" name="Conector recto 2141">
                <a:extLst>
                  <a:ext uri="{FF2B5EF4-FFF2-40B4-BE49-F238E27FC236}">
                    <a16:creationId xmlns:a16="http://schemas.microsoft.com/office/drawing/2014/main" id="{2E7BB344-EDDA-BDAC-BABD-64CA0D6365B6}"/>
                  </a:ext>
                </a:extLst>
              </p:cNvPr>
              <p:cNvCxnSpPr>
                <a:cxnSpLocks/>
                <a:stCxn id="2161" idx="5"/>
                <a:endCxn id="2162" idx="1"/>
              </p:cNvCxnSpPr>
              <p:nvPr/>
            </p:nvCxnSpPr>
            <p:spPr>
              <a:xfrm>
                <a:off x="4391720" y="615294"/>
                <a:ext cx="987140" cy="1130191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3" name="Conector recto 2142">
                <a:extLst>
                  <a:ext uri="{FF2B5EF4-FFF2-40B4-BE49-F238E27FC236}">
                    <a16:creationId xmlns:a16="http://schemas.microsoft.com/office/drawing/2014/main" id="{CBBCD9FB-3BD0-0919-4000-2F37D4CF1916}"/>
                  </a:ext>
                </a:extLst>
              </p:cNvPr>
              <p:cNvCxnSpPr>
                <a:cxnSpLocks/>
                <a:stCxn id="2164" idx="0"/>
                <a:endCxn id="2161" idx="4"/>
              </p:cNvCxnSpPr>
              <p:nvPr/>
            </p:nvCxnSpPr>
            <p:spPr>
              <a:xfrm flipV="1">
                <a:off x="3550656" y="694375"/>
                <a:ext cx="650145" cy="1496999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4" name="Conector recto 2143">
                <a:extLst>
                  <a:ext uri="{FF2B5EF4-FFF2-40B4-BE49-F238E27FC236}">
                    <a16:creationId xmlns:a16="http://schemas.microsoft.com/office/drawing/2014/main" id="{B404A2E2-0E08-165C-0222-115474AEF44D}"/>
                  </a:ext>
                </a:extLst>
              </p:cNvPr>
              <p:cNvCxnSpPr>
                <a:cxnSpLocks/>
                <a:stCxn id="2164" idx="6"/>
                <a:endCxn id="2162" idx="2"/>
              </p:cNvCxnSpPr>
              <p:nvPr/>
            </p:nvCxnSpPr>
            <p:spPr>
              <a:xfrm flipV="1">
                <a:off x="3820656" y="1936404"/>
                <a:ext cx="1479123" cy="524970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5" name="Conector recto 2144">
                <a:extLst>
                  <a:ext uri="{FF2B5EF4-FFF2-40B4-BE49-F238E27FC236}">
                    <a16:creationId xmlns:a16="http://schemas.microsoft.com/office/drawing/2014/main" id="{7664CF6D-11AE-E42C-3A01-4411AE41A114}"/>
                  </a:ext>
                </a:extLst>
              </p:cNvPr>
              <p:cNvCxnSpPr>
                <a:cxnSpLocks/>
                <a:stCxn id="2159" idx="5"/>
                <a:endCxn id="2164" idx="1"/>
              </p:cNvCxnSpPr>
              <p:nvPr/>
            </p:nvCxnSpPr>
            <p:spPr>
              <a:xfrm>
                <a:off x="3015859" y="1715977"/>
                <a:ext cx="343878" cy="554478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6" name="Conector recto 2145">
                <a:extLst>
                  <a:ext uri="{FF2B5EF4-FFF2-40B4-BE49-F238E27FC236}">
                    <a16:creationId xmlns:a16="http://schemas.microsoft.com/office/drawing/2014/main" id="{349F8D4C-4219-8328-C392-34215009890F}"/>
                  </a:ext>
                </a:extLst>
              </p:cNvPr>
              <p:cNvCxnSpPr>
                <a:cxnSpLocks/>
                <a:stCxn id="2166" idx="1"/>
                <a:endCxn id="2163" idx="5"/>
              </p:cNvCxnSpPr>
              <p:nvPr/>
            </p:nvCxnSpPr>
            <p:spPr>
              <a:xfrm flipH="1" flipV="1">
                <a:off x="6286919" y="653906"/>
                <a:ext cx="1111064" cy="990344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7" name="Conector recto 2146">
                <a:extLst>
                  <a:ext uri="{FF2B5EF4-FFF2-40B4-BE49-F238E27FC236}">
                    <a16:creationId xmlns:a16="http://schemas.microsoft.com/office/drawing/2014/main" id="{B8A1A632-41EA-D2DE-36A2-F2FEB01C4F60}"/>
                  </a:ext>
                </a:extLst>
              </p:cNvPr>
              <p:cNvCxnSpPr>
                <a:cxnSpLocks/>
                <a:stCxn id="2162" idx="4"/>
                <a:endCxn id="2165" idx="0"/>
              </p:cNvCxnSpPr>
              <p:nvPr/>
            </p:nvCxnSpPr>
            <p:spPr>
              <a:xfrm>
                <a:off x="5569779" y="2206404"/>
                <a:ext cx="98030" cy="912634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8" name="Conector recto 2147">
                <a:extLst>
                  <a:ext uri="{FF2B5EF4-FFF2-40B4-BE49-F238E27FC236}">
                    <a16:creationId xmlns:a16="http://schemas.microsoft.com/office/drawing/2014/main" id="{046FC810-740B-5EC6-8525-49E0E6B7411D}"/>
                  </a:ext>
                </a:extLst>
              </p:cNvPr>
              <p:cNvCxnSpPr>
                <a:cxnSpLocks/>
                <a:stCxn id="2164" idx="5"/>
                <a:endCxn id="2165" idx="2"/>
              </p:cNvCxnSpPr>
              <p:nvPr/>
            </p:nvCxnSpPr>
            <p:spPr>
              <a:xfrm>
                <a:off x="3741575" y="2652293"/>
                <a:ext cx="1656234" cy="736745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9" name="Conector recto 2148">
                <a:extLst>
                  <a:ext uri="{FF2B5EF4-FFF2-40B4-BE49-F238E27FC236}">
                    <a16:creationId xmlns:a16="http://schemas.microsoft.com/office/drawing/2014/main" id="{6B5703E7-39E6-0059-1E3F-AC06E745EC7C}"/>
                  </a:ext>
                </a:extLst>
              </p:cNvPr>
              <p:cNvCxnSpPr>
                <a:cxnSpLocks/>
                <a:stCxn id="2163" idx="6"/>
                <a:endCxn id="2168" idx="1"/>
              </p:cNvCxnSpPr>
              <p:nvPr/>
            </p:nvCxnSpPr>
            <p:spPr>
              <a:xfrm>
                <a:off x="6366000" y="462987"/>
                <a:ext cx="2143077" cy="212869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0" name="Conector recto 2149">
                <a:extLst>
                  <a:ext uri="{FF2B5EF4-FFF2-40B4-BE49-F238E27FC236}">
                    <a16:creationId xmlns:a16="http://schemas.microsoft.com/office/drawing/2014/main" id="{52E6781A-C4AC-B846-D4EB-6E12828AC021}"/>
                  </a:ext>
                </a:extLst>
              </p:cNvPr>
              <p:cNvCxnSpPr>
                <a:cxnSpLocks/>
                <a:stCxn id="2166" idx="7"/>
                <a:endCxn id="2168" idx="3"/>
              </p:cNvCxnSpPr>
              <p:nvPr/>
            </p:nvCxnSpPr>
            <p:spPr>
              <a:xfrm flipV="1">
                <a:off x="7779821" y="1057694"/>
                <a:ext cx="729256" cy="586556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1" name="Conector recto 2150">
                <a:extLst>
                  <a:ext uri="{FF2B5EF4-FFF2-40B4-BE49-F238E27FC236}">
                    <a16:creationId xmlns:a16="http://schemas.microsoft.com/office/drawing/2014/main" id="{F54AC661-1DA9-BFC8-D218-AA1CFFA6CD51}"/>
                  </a:ext>
                </a:extLst>
              </p:cNvPr>
              <p:cNvCxnSpPr>
                <a:cxnSpLocks/>
                <a:stCxn id="2162" idx="7"/>
                <a:endCxn id="2163" idx="4"/>
              </p:cNvCxnSpPr>
              <p:nvPr/>
            </p:nvCxnSpPr>
            <p:spPr>
              <a:xfrm flipV="1">
                <a:off x="5760698" y="732987"/>
                <a:ext cx="335302" cy="1012498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2" name="Conector recto 2151">
                <a:extLst>
                  <a:ext uri="{FF2B5EF4-FFF2-40B4-BE49-F238E27FC236}">
                    <a16:creationId xmlns:a16="http://schemas.microsoft.com/office/drawing/2014/main" id="{B5FB5027-48D6-0FAC-69CF-DD206BE16159}"/>
                  </a:ext>
                </a:extLst>
              </p:cNvPr>
              <p:cNvCxnSpPr>
                <a:cxnSpLocks/>
                <a:stCxn id="2162" idx="6"/>
                <a:endCxn id="2166" idx="2"/>
              </p:cNvCxnSpPr>
              <p:nvPr/>
            </p:nvCxnSpPr>
            <p:spPr>
              <a:xfrm flipV="1">
                <a:off x="5839779" y="1835169"/>
                <a:ext cx="1479123" cy="101235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3" name="Conector recto 2152">
                <a:extLst>
                  <a:ext uri="{FF2B5EF4-FFF2-40B4-BE49-F238E27FC236}">
                    <a16:creationId xmlns:a16="http://schemas.microsoft.com/office/drawing/2014/main" id="{2685C752-F638-9687-69A4-6DCEA7E3C257}"/>
                  </a:ext>
                </a:extLst>
              </p:cNvPr>
              <p:cNvCxnSpPr>
                <a:cxnSpLocks/>
                <a:stCxn id="2165" idx="6"/>
                <a:endCxn id="2167" idx="2"/>
              </p:cNvCxnSpPr>
              <p:nvPr/>
            </p:nvCxnSpPr>
            <p:spPr>
              <a:xfrm flipV="1">
                <a:off x="5937809" y="3312884"/>
                <a:ext cx="2762187" cy="76154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4" name="Conector recto 2153">
                <a:extLst>
                  <a:ext uri="{FF2B5EF4-FFF2-40B4-BE49-F238E27FC236}">
                    <a16:creationId xmlns:a16="http://schemas.microsoft.com/office/drawing/2014/main" id="{3EE3A61D-484A-CCC7-2583-FA8FA1AC21E3}"/>
                  </a:ext>
                </a:extLst>
              </p:cNvPr>
              <p:cNvCxnSpPr>
                <a:cxnSpLocks/>
                <a:stCxn id="2168" idx="5"/>
                <a:endCxn id="2160" idx="1"/>
              </p:cNvCxnSpPr>
              <p:nvPr/>
            </p:nvCxnSpPr>
            <p:spPr>
              <a:xfrm>
                <a:off x="8890915" y="1057694"/>
                <a:ext cx="1623083" cy="1336575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5" name="Conector recto 2154">
                <a:extLst>
                  <a:ext uri="{FF2B5EF4-FFF2-40B4-BE49-F238E27FC236}">
                    <a16:creationId xmlns:a16="http://schemas.microsoft.com/office/drawing/2014/main" id="{3931A4EB-903D-0EDF-4BEE-E336E0E8E194}"/>
                  </a:ext>
                </a:extLst>
              </p:cNvPr>
              <p:cNvCxnSpPr>
                <a:cxnSpLocks/>
                <a:stCxn id="2166" idx="6"/>
                <a:endCxn id="2160" idx="2"/>
              </p:cNvCxnSpPr>
              <p:nvPr/>
            </p:nvCxnSpPr>
            <p:spPr>
              <a:xfrm>
                <a:off x="7858899" y="1835167"/>
                <a:ext cx="2576012" cy="750017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6" name="Conector recto 2155">
                <a:extLst>
                  <a:ext uri="{FF2B5EF4-FFF2-40B4-BE49-F238E27FC236}">
                    <a16:creationId xmlns:a16="http://schemas.microsoft.com/office/drawing/2014/main" id="{1D622316-0FB4-3073-CA6E-7B2458B95A35}"/>
                  </a:ext>
                </a:extLst>
              </p:cNvPr>
              <p:cNvCxnSpPr>
                <a:cxnSpLocks/>
                <a:stCxn id="2167" idx="6"/>
                <a:endCxn id="2160" idx="3"/>
              </p:cNvCxnSpPr>
              <p:nvPr/>
            </p:nvCxnSpPr>
            <p:spPr>
              <a:xfrm flipV="1">
                <a:off x="9239996" y="2776107"/>
                <a:ext cx="1274002" cy="536777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7" name="Conector recto 2156">
                <a:extLst>
                  <a:ext uri="{FF2B5EF4-FFF2-40B4-BE49-F238E27FC236}">
                    <a16:creationId xmlns:a16="http://schemas.microsoft.com/office/drawing/2014/main" id="{0A1AB0A0-4155-8A41-D4E7-7A863243209B}"/>
                  </a:ext>
                </a:extLst>
              </p:cNvPr>
              <p:cNvCxnSpPr>
                <a:cxnSpLocks/>
                <a:stCxn id="2166" idx="5"/>
                <a:endCxn id="2167" idx="1"/>
              </p:cNvCxnSpPr>
              <p:nvPr/>
            </p:nvCxnSpPr>
            <p:spPr>
              <a:xfrm>
                <a:off x="7779821" y="2026088"/>
                <a:ext cx="999256" cy="1095877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8" name="Conector recto 2157">
                <a:extLst>
                  <a:ext uri="{FF2B5EF4-FFF2-40B4-BE49-F238E27FC236}">
                    <a16:creationId xmlns:a16="http://schemas.microsoft.com/office/drawing/2014/main" id="{CB74FFD1-7792-FE6F-873C-D227CB8A4E78}"/>
                  </a:ext>
                </a:extLst>
              </p:cNvPr>
              <p:cNvCxnSpPr>
                <a:cxnSpLocks/>
                <a:stCxn id="2165" idx="7"/>
                <a:endCxn id="2166" idx="3"/>
              </p:cNvCxnSpPr>
              <p:nvPr/>
            </p:nvCxnSpPr>
            <p:spPr>
              <a:xfrm flipV="1">
                <a:off x="5858728" y="2026088"/>
                <a:ext cx="1539255" cy="1172031"/>
              </a:xfrm>
              <a:prstGeom prst="line">
                <a:avLst/>
              </a:prstGeom>
              <a:ln w="31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9" name="Elipse 2158">
                <a:extLst>
                  <a:ext uri="{FF2B5EF4-FFF2-40B4-BE49-F238E27FC236}">
                    <a16:creationId xmlns:a16="http://schemas.microsoft.com/office/drawing/2014/main" id="{C706B69E-7D89-5AA8-E9C7-3F56FF389AEB}"/>
                  </a:ext>
                </a:extLst>
              </p:cNvPr>
              <p:cNvSpPr/>
              <p:nvPr/>
            </p:nvSpPr>
            <p:spPr>
              <a:xfrm>
                <a:off x="2554940" y="1255058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" b="1" dirty="0">
                    <a:solidFill>
                      <a:schemeClr val="tx1"/>
                    </a:solidFill>
                  </a:rPr>
                  <a:t>A</a:t>
                </a:r>
                <a:endParaRPr lang="es-AR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0" name="Elipse 2159">
                <a:extLst>
                  <a:ext uri="{FF2B5EF4-FFF2-40B4-BE49-F238E27FC236}">
                    <a16:creationId xmlns:a16="http://schemas.microsoft.com/office/drawing/2014/main" id="{DB675263-0F3E-4B6F-FC89-A407692AA781}"/>
                  </a:ext>
                </a:extLst>
              </p:cNvPr>
              <p:cNvSpPr/>
              <p:nvPr/>
            </p:nvSpPr>
            <p:spPr>
              <a:xfrm>
                <a:off x="10434917" y="2315188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500" b="1" dirty="0">
                    <a:solidFill>
                      <a:schemeClr val="tx1"/>
                    </a:solidFill>
                  </a:rPr>
                  <a:t>B</a:t>
                </a:r>
                <a:endParaRPr lang="es-AR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1" name="Elipse 2160">
                <a:extLst>
                  <a:ext uri="{FF2B5EF4-FFF2-40B4-BE49-F238E27FC236}">
                    <a16:creationId xmlns:a16="http://schemas.microsoft.com/office/drawing/2014/main" id="{A62212CC-BED4-32D1-41E7-CEFEE66672A7}"/>
                  </a:ext>
                </a:extLst>
              </p:cNvPr>
              <p:cNvSpPr/>
              <p:nvPr/>
            </p:nvSpPr>
            <p:spPr>
              <a:xfrm>
                <a:off x="3930801" y="154375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2" name="Elipse 2161">
                <a:extLst>
                  <a:ext uri="{FF2B5EF4-FFF2-40B4-BE49-F238E27FC236}">
                    <a16:creationId xmlns:a16="http://schemas.microsoft.com/office/drawing/2014/main" id="{A593DF71-D4B5-0E4A-AC0A-FCECEC1781EF}"/>
                  </a:ext>
                </a:extLst>
              </p:cNvPr>
              <p:cNvSpPr/>
              <p:nvPr/>
            </p:nvSpPr>
            <p:spPr>
              <a:xfrm>
                <a:off x="5299779" y="1666404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3" name="Elipse 2162">
                <a:extLst>
                  <a:ext uri="{FF2B5EF4-FFF2-40B4-BE49-F238E27FC236}">
                    <a16:creationId xmlns:a16="http://schemas.microsoft.com/office/drawing/2014/main" id="{4936C74B-E532-ED2F-B4D8-DD6B2222848C}"/>
                  </a:ext>
                </a:extLst>
              </p:cNvPr>
              <p:cNvSpPr/>
              <p:nvPr/>
            </p:nvSpPr>
            <p:spPr>
              <a:xfrm>
                <a:off x="5826000" y="192987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4" name="Elipse 2163">
                <a:extLst>
                  <a:ext uri="{FF2B5EF4-FFF2-40B4-BE49-F238E27FC236}">
                    <a16:creationId xmlns:a16="http://schemas.microsoft.com/office/drawing/2014/main" id="{17A89955-6E83-6B3A-83BD-539C6F128EE6}"/>
                  </a:ext>
                </a:extLst>
              </p:cNvPr>
              <p:cNvSpPr/>
              <p:nvPr/>
            </p:nvSpPr>
            <p:spPr>
              <a:xfrm>
                <a:off x="3280656" y="2191374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5" name="Elipse 2164">
                <a:extLst>
                  <a:ext uri="{FF2B5EF4-FFF2-40B4-BE49-F238E27FC236}">
                    <a16:creationId xmlns:a16="http://schemas.microsoft.com/office/drawing/2014/main" id="{B3A9DA55-DD44-86A9-0515-8E4C876CC46E}"/>
                  </a:ext>
                </a:extLst>
              </p:cNvPr>
              <p:cNvSpPr/>
              <p:nvPr/>
            </p:nvSpPr>
            <p:spPr>
              <a:xfrm>
                <a:off x="5397809" y="3119038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6" name="Elipse 2165">
                <a:extLst>
                  <a:ext uri="{FF2B5EF4-FFF2-40B4-BE49-F238E27FC236}">
                    <a16:creationId xmlns:a16="http://schemas.microsoft.com/office/drawing/2014/main" id="{4DCE1C9B-B338-E6C7-D72C-DF65E7992C41}"/>
                  </a:ext>
                </a:extLst>
              </p:cNvPr>
              <p:cNvSpPr/>
              <p:nvPr/>
            </p:nvSpPr>
            <p:spPr>
              <a:xfrm>
                <a:off x="7318902" y="1565169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7" name="Elipse 2166">
                <a:extLst>
                  <a:ext uri="{FF2B5EF4-FFF2-40B4-BE49-F238E27FC236}">
                    <a16:creationId xmlns:a16="http://schemas.microsoft.com/office/drawing/2014/main" id="{27904D99-B32D-1A8D-4F17-74E5CF9CE048}"/>
                  </a:ext>
                </a:extLst>
              </p:cNvPr>
              <p:cNvSpPr/>
              <p:nvPr/>
            </p:nvSpPr>
            <p:spPr>
              <a:xfrm>
                <a:off x="8699996" y="3042884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8" name="Elipse 2167">
                <a:extLst>
                  <a:ext uri="{FF2B5EF4-FFF2-40B4-BE49-F238E27FC236}">
                    <a16:creationId xmlns:a16="http://schemas.microsoft.com/office/drawing/2014/main" id="{A95A5CE0-4748-DA89-4750-4CFA304CACCD}"/>
                  </a:ext>
                </a:extLst>
              </p:cNvPr>
              <p:cNvSpPr/>
              <p:nvPr/>
            </p:nvSpPr>
            <p:spPr>
              <a:xfrm>
                <a:off x="8429996" y="596775"/>
                <a:ext cx="540000" cy="540000"/>
              </a:xfrm>
              <a:prstGeom prst="ellipse">
                <a:avLst/>
              </a:prstGeom>
              <a:noFill/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3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35" name="Grupo 2134">
              <a:extLst>
                <a:ext uri="{FF2B5EF4-FFF2-40B4-BE49-F238E27FC236}">
                  <a16:creationId xmlns:a16="http://schemas.microsoft.com/office/drawing/2014/main" id="{2F61903D-C95A-A0C7-20C8-B664423DD64E}"/>
                </a:ext>
              </a:extLst>
            </p:cNvPr>
            <p:cNvGrpSpPr/>
            <p:nvPr/>
          </p:nvGrpSpPr>
          <p:grpSpPr>
            <a:xfrm>
              <a:off x="1886105" y="2731271"/>
              <a:ext cx="576154" cy="576154"/>
              <a:chOff x="5033602" y="4240031"/>
              <a:chExt cx="576154" cy="576154"/>
            </a:xfrm>
          </p:grpSpPr>
          <p:pic>
            <p:nvPicPr>
              <p:cNvPr id="2137" name="Picture 6" descr="Datenbank Symbol in Streamline free icons">
                <a:extLst>
                  <a:ext uri="{FF2B5EF4-FFF2-40B4-BE49-F238E27FC236}">
                    <a16:creationId xmlns:a16="http://schemas.microsoft.com/office/drawing/2014/main" id="{01E2EF4B-CED1-24FB-9998-2B80B03ED4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1679" y="4240031"/>
                <a:ext cx="288077" cy="288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38" name="Picture 6" descr="Datenbank Symbol in Streamline free icons">
                <a:extLst>
                  <a:ext uri="{FF2B5EF4-FFF2-40B4-BE49-F238E27FC236}">
                    <a16:creationId xmlns:a16="http://schemas.microsoft.com/office/drawing/2014/main" id="{BB0A65BB-8993-FB44-4C38-259FB831CC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3602" y="4240031"/>
                <a:ext cx="288077" cy="288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39" name="Picture 6" descr="Datenbank Symbol in Streamline free icons">
                <a:extLst>
                  <a:ext uri="{FF2B5EF4-FFF2-40B4-BE49-F238E27FC236}">
                    <a16:creationId xmlns:a16="http://schemas.microsoft.com/office/drawing/2014/main" id="{CDD08E5D-95CC-F952-7A6F-1DFBE23FD6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9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40" y="4528108"/>
                <a:ext cx="288077" cy="288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36" name="Gráfico 2135">
              <a:extLst>
                <a:ext uri="{FF2B5EF4-FFF2-40B4-BE49-F238E27FC236}">
                  <a16:creationId xmlns:a16="http://schemas.microsoft.com/office/drawing/2014/main" id="{87B1A88C-67E2-287D-1307-82C16DE0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2565603" y="2804443"/>
              <a:ext cx="334869" cy="334869"/>
            </a:xfrm>
            <a:prstGeom prst="rect">
              <a:avLst/>
            </a:prstGeom>
          </p:spPr>
        </p:pic>
      </p:grpSp>
      <p:sp>
        <p:nvSpPr>
          <p:cNvPr id="2169" name="Flecha: a la derecha 2168">
            <a:extLst>
              <a:ext uri="{FF2B5EF4-FFF2-40B4-BE49-F238E27FC236}">
                <a16:creationId xmlns:a16="http://schemas.microsoft.com/office/drawing/2014/main" id="{A6D65346-2055-40D2-2ED7-A1AE2381E2C0}"/>
              </a:ext>
            </a:extLst>
          </p:cNvPr>
          <p:cNvSpPr/>
          <p:nvPr/>
        </p:nvSpPr>
        <p:spPr>
          <a:xfrm>
            <a:off x="4562475" y="3306480"/>
            <a:ext cx="2200275" cy="1446495"/>
          </a:xfrm>
          <a:prstGeom prst="rightArrow">
            <a:avLst/>
          </a:prstGeom>
          <a:solidFill>
            <a:srgbClr val="CDCD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200" name="Grupo 2199">
            <a:extLst>
              <a:ext uri="{FF2B5EF4-FFF2-40B4-BE49-F238E27FC236}">
                <a16:creationId xmlns:a16="http://schemas.microsoft.com/office/drawing/2014/main" id="{277723B7-AACD-319A-50E8-99967C8961F7}"/>
              </a:ext>
            </a:extLst>
          </p:cNvPr>
          <p:cNvGrpSpPr/>
          <p:nvPr/>
        </p:nvGrpSpPr>
        <p:grpSpPr>
          <a:xfrm>
            <a:off x="7625735" y="1019175"/>
            <a:ext cx="3524250" cy="4705350"/>
            <a:chOff x="7625735" y="1019175"/>
            <a:chExt cx="3524250" cy="4705350"/>
          </a:xfrm>
        </p:grpSpPr>
        <p:grpSp>
          <p:nvGrpSpPr>
            <p:cNvPr id="2177" name="Grupo 2176">
              <a:extLst>
                <a:ext uri="{FF2B5EF4-FFF2-40B4-BE49-F238E27FC236}">
                  <a16:creationId xmlns:a16="http://schemas.microsoft.com/office/drawing/2014/main" id="{24974BB3-B30D-EA66-5516-9F725D71AF37}"/>
                </a:ext>
              </a:extLst>
            </p:cNvPr>
            <p:cNvGrpSpPr/>
            <p:nvPr/>
          </p:nvGrpSpPr>
          <p:grpSpPr>
            <a:xfrm>
              <a:off x="7625735" y="1019175"/>
              <a:ext cx="3524250" cy="4705350"/>
              <a:chOff x="7625735" y="1019175"/>
              <a:chExt cx="3524250" cy="4705350"/>
            </a:xfrm>
          </p:grpSpPr>
          <p:sp>
            <p:nvSpPr>
              <p:cNvPr id="2173" name="Rectángulo: esquinas redondeadas 2172">
                <a:extLst>
                  <a:ext uri="{FF2B5EF4-FFF2-40B4-BE49-F238E27FC236}">
                    <a16:creationId xmlns:a16="http://schemas.microsoft.com/office/drawing/2014/main" id="{A242B309-2E16-7C8B-3212-ECED1645A6F1}"/>
                  </a:ext>
                </a:extLst>
              </p:cNvPr>
              <p:cNvSpPr/>
              <p:nvPr/>
            </p:nvSpPr>
            <p:spPr>
              <a:xfrm>
                <a:off x="7625735" y="1343025"/>
                <a:ext cx="3524250" cy="4381500"/>
              </a:xfrm>
              <a:prstGeom prst="roundRect">
                <a:avLst/>
              </a:prstGeom>
              <a:noFill/>
              <a:ln w="76200"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75" name="Rectángulo: esquinas superiores redondeadas 2174">
                <a:extLst>
                  <a:ext uri="{FF2B5EF4-FFF2-40B4-BE49-F238E27FC236}">
                    <a16:creationId xmlns:a16="http://schemas.microsoft.com/office/drawing/2014/main" id="{98F525E9-16B4-B24E-6269-BA105AF14D1E}"/>
                  </a:ext>
                </a:extLst>
              </p:cNvPr>
              <p:cNvSpPr/>
              <p:nvPr/>
            </p:nvSpPr>
            <p:spPr>
              <a:xfrm flipV="1">
                <a:off x="8801180" y="1343025"/>
                <a:ext cx="1173355" cy="503205"/>
              </a:xfrm>
              <a:prstGeom prst="round2SameRect">
                <a:avLst/>
              </a:prstGeom>
              <a:noFill/>
              <a:ln w="76200"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76" name="Rectángulo: esquinas superiores redondeadas 2175">
                <a:extLst>
                  <a:ext uri="{FF2B5EF4-FFF2-40B4-BE49-F238E27FC236}">
                    <a16:creationId xmlns:a16="http://schemas.microsoft.com/office/drawing/2014/main" id="{6CAF5E16-67D9-7C26-DB62-7EC13F4C6059}"/>
                  </a:ext>
                </a:extLst>
              </p:cNvPr>
              <p:cNvSpPr/>
              <p:nvPr/>
            </p:nvSpPr>
            <p:spPr>
              <a:xfrm>
                <a:off x="9030669" y="1019175"/>
                <a:ext cx="714375" cy="323850"/>
              </a:xfrm>
              <a:prstGeom prst="round2SameRect">
                <a:avLst/>
              </a:prstGeom>
              <a:solidFill>
                <a:srgbClr val="CDCDCD"/>
              </a:solidFill>
              <a:ln w="76200">
                <a:solidFill>
                  <a:srgbClr val="CDCD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sp>
          <p:nvSpPr>
            <p:cNvPr id="2178" name="Elipse 2177">
              <a:extLst>
                <a:ext uri="{FF2B5EF4-FFF2-40B4-BE49-F238E27FC236}">
                  <a16:creationId xmlns:a16="http://schemas.microsoft.com/office/drawing/2014/main" id="{CAB227F6-BEEC-D559-7C57-10D086C1CC16}"/>
                </a:ext>
              </a:extLst>
            </p:cNvPr>
            <p:cNvSpPr/>
            <p:nvPr/>
          </p:nvSpPr>
          <p:spPr>
            <a:xfrm>
              <a:off x="9333856" y="1073100"/>
              <a:ext cx="108000" cy="108000"/>
            </a:xfrm>
            <a:prstGeom prst="ellipse">
              <a:avLst/>
            </a:prstGeom>
            <a:solidFill>
              <a:srgbClr val="0F3E52"/>
            </a:solidFill>
            <a:ln>
              <a:solidFill>
                <a:srgbClr val="0F3E5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183" name="Grupo 2182">
            <a:extLst>
              <a:ext uri="{FF2B5EF4-FFF2-40B4-BE49-F238E27FC236}">
                <a16:creationId xmlns:a16="http://schemas.microsoft.com/office/drawing/2014/main" id="{9D067A3F-F614-3535-1244-C6228A81692E}"/>
              </a:ext>
            </a:extLst>
          </p:cNvPr>
          <p:cNvGrpSpPr/>
          <p:nvPr/>
        </p:nvGrpSpPr>
        <p:grpSpPr>
          <a:xfrm>
            <a:off x="7914550" y="2130201"/>
            <a:ext cx="2583695" cy="430594"/>
            <a:chOff x="7914550" y="2130201"/>
            <a:chExt cx="2583695" cy="430594"/>
          </a:xfrm>
        </p:grpSpPr>
        <p:sp>
          <p:nvSpPr>
            <p:cNvPr id="2179" name="Rectángulo: esquinas redondeadas 2178">
              <a:extLst>
                <a:ext uri="{FF2B5EF4-FFF2-40B4-BE49-F238E27FC236}">
                  <a16:creationId xmlns:a16="http://schemas.microsoft.com/office/drawing/2014/main" id="{B0084349-FE0B-C8FC-5059-96FC0A7E45B0}"/>
                </a:ext>
              </a:extLst>
            </p:cNvPr>
            <p:cNvSpPr/>
            <p:nvPr/>
          </p:nvSpPr>
          <p:spPr>
            <a:xfrm>
              <a:off x="7914550" y="2130201"/>
              <a:ext cx="432000" cy="430594"/>
            </a:xfrm>
            <a:prstGeom prst="roundRect">
              <a:avLst/>
            </a:prstGeom>
            <a:noFill/>
            <a:ln w="3810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181" name="Conector recto 2180">
              <a:extLst>
                <a:ext uri="{FF2B5EF4-FFF2-40B4-BE49-F238E27FC236}">
                  <a16:creationId xmlns:a16="http://schemas.microsoft.com/office/drawing/2014/main" id="{AE2F741C-72F2-CA59-90A0-3C8B53A0BC6B}"/>
                </a:ext>
              </a:extLst>
            </p:cNvPr>
            <p:cNvCxnSpPr/>
            <p:nvPr/>
          </p:nvCxnSpPr>
          <p:spPr>
            <a:xfrm>
              <a:off x="8667830" y="2348820"/>
              <a:ext cx="1830415" cy="0"/>
            </a:xfrm>
            <a:prstGeom prst="line">
              <a:avLst/>
            </a:prstGeom>
            <a:ln w="7620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82" name="Picture 14" descr="Check mark transparent yellow checkmark clip art at vector clip - Clipartix">
            <a:extLst>
              <a:ext uri="{FF2B5EF4-FFF2-40B4-BE49-F238E27FC236}">
                <a16:creationId xmlns:a16="http://schemas.microsoft.com/office/drawing/2014/main" id="{2AAEDA78-CD44-8D5C-D929-FC03F4848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65" y="1922130"/>
            <a:ext cx="503576" cy="5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6" name="Grupo 2185">
            <a:extLst>
              <a:ext uri="{FF2B5EF4-FFF2-40B4-BE49-F238E27FC236}">
                <a16:creationId xmlns:a16="http://schemas.microsoft.com/office/drawing/2014/main" id="{D02BBF03-2E7C-CAE7-2290-6F799B4B744B}"/>
              </a:ext>
            </a:extLst>
          </p:cNvPr>
          <p:cNvGrpSpPr/>
          <p:nvPr/>
        </p:nvGrpSpPr>
        <p:grpSpPr>
          <a:xfrm>
            <a:off x="7914550" y="2874847"/>
            <a:ext cx="2583695" cy="430594"/>
            <a:chOff x="7914550" y="2130201"/>
            <a:chExt cx="2583695" cy="430594"/>
          </a:xfrm>
        </p:grpSpPr>
        <p:sp>
          <p:nvSpPr>
            <p:cNvPr id="2188" name="Rectángulo: esquinas redondeadas 2187">
              <a:extLst>
                <a:ext uri="{FF2B5EF4-FFF2-40B4-BE49-F238E27FC236}">
                  <a16:creationId xmlns:a16="http://schemas.microsoft.com/office/drawing/2014/main" id="{DE7DDA8E-0DAE-8AC7-7A8E-4C72D1253C37}"/>
                </a:ext>
              </a:extLst>
            </p:cNvPr>
            <p:cNvSpPr/>
            <p:nvPr/>
          </p:nvSpPr>
          <p:spPr>
            <a:xfrm>
              <a:off x="7914550" y="2130201"/>
              <a:ext cx="432000" cy="430594"/>
            </a:xfrm>
            <a:prstGeom prst="roundRect">
              <a:avLst/>
            </a:prstGeom>
            <a:noFill/>
            <a:ln w="3810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189" name="Conector recto 2188">
              <a:extLst>
                <a:ext uri="{FF2B5EF4-FFF2-40B4-BE49-F238E27FC236}">
                  <a16:creationId xmlns:a16="http://schemas.microsoft.com/office/drawing/2014/main" id="{AA4077A5-A371-5EA6-1163-895C840BE924}"/>
                </a:ext>
              </a:extLst>
            </p:cNvPr>
            <p:cNvCxnSpPr/>
            <p:nvPr/>
          </p:nvCxnSpPr>
          <p:spPr>
            <a:xfrm>
              <a:off x="8667830" y="2348820"/>
              <a:ext cx="1830415" cy="0"/>
            </a:xfrm>
            <a:prstGeom prst="line">
              <a:avLst/>
            </a:prstGeom>
            <a:ln w="7620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87" name="Picture 14" descr="Check mark transparent yellow checkmark clip art at vector clip - Clipartix">
            <a:extLst>
              <a:ext uri="{FF2B5EF4-FFF2-40B4-BE49-F238E27FC236}">
                <a16:creationId xmlns:a16="http://schemas.microsoft.com/office/drawing/2014/main" id="{D7CDAE8C-DA4C-AD73-1ACE-A944786E5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65" y="2666776"/>
            <a:ext cx="503576" cy="5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91" name="Grupo 2190">
            <a:extLst>
              <a:ext uri="{FF2B5EF4-FFF2-40B4-BE49-F238E27FC236}">
                <a16:creationId xmlns:a16="http://schemas.microsoft.com/office/drawing/2014/main" id="{85187A3D-45CD-EB83-366C-748A77835205}"/>
              </a:ext>
            </a:extLst>
          </p:cNvPr>
          <p:cNvGrpSpPr/>
          <p:nvPr/>
        </p:nvGrpSpPr>
        <p:grpSpPr>
          <a:xfrm>
            <a:off x="7914550" y="3560926"/>
            <a:ext cx="2583695" cy="430594"/>
            <a:chOff x="7914550" y="2130201"/>
            <a:chExt cx="2583695" cy="430594"/>
          </a:xfrm>
        </p:grpSpPr>
        <p:sp>
          <p:nvSpPr>
            <p:cNvPr id="2193" name="Rectángulo: esquinas redondeadas 2192">
              <a:extLst>
                <a:ext uri="{FF2B5EF4-FFF2-40B4-BE49-F238E27FC236}">
                  <a16:creationId xmlns:a16="http://schemas.microsoft.com/office/drawing/2014/main" id="{9464AF5A-73CE-4C56-2B81-2E306576B567}"/>
                </a:ext>
              </a:extLst>
            </p:cNvPr>
            <p:cNvSpPr/>
            <p:nvPr/>
          </p:nvSpPr>
          <p:spPr>
            <a:xfrm>
              <a:off x="7914550" y="2130201"/>
              <a:ext cx="432000" cy="430594"/>
            </a:xfrm>
            <a:prstGeom prst="roundRect">
              <a:avLst/>
            </a:prstGeom>
            <a:noFill/>
            <a:ln w="3810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194" name="Conector recto 2193">
              <a:extLst>
                <a:ext uri="{FF2B5EF4-FFF2-40B4-BE49-F238E27FC236}">
                  <a16:creationId xmlns:a16="http://schemas.microsoft.com/office/drawing/2014/main" id="{CEB64CE4-2930-B3E0-C6F4-F2B113046A21}"/>
                </a:ext>
              </a:extLst>
            </p:cNvPr>
            <p:cNvCxnSpPr/>
            <p:nvPr/>
          </p:nvCxnSpPr>
          <p:spPr>
            <a:xfrm>
              <a:off x="8667830" y="2348820"/>
              <a:ext cx="1830415" cy="0"/>
            </a:xfrm>
            <a:prstGeom prst="line">
              <a:avLst/>
            </a:prstGeom>
            <a:ln w="7620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92" name="Picture 14" descr="Check mark transparent yellow checkmark clip art at vector clip - Clipartix">
            <a:extLst>
              <a:ext uri="{FF2B5EF4-FFF2-40B4-BE49-F238E27FC236}">
                <a16:creationId xmlns:a16="http://schemas.microsoft.com/office/drawing/2014/main" id="{0CEE9F09-B8ED-2038-D3B1-BF1CD0DDF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65" y="3352855"/>
            <a:ext cx="503576" cy="5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96" name="Grupo 2195">
            <a:extLst>
              <a:ext uri="{FF2B5EF4-FFF2-40B4-BE49-F238E27FC236}">
                <a16:creationId xmlns:a16="http://schemas.microsoft.com/office/drawing/2014/main" id="{681696D1-6751-F7BE-735D-1A7AF0B66E1C}"/>
              </a:ext>
            </a:extLst>
          </p:cNvPr>
          <p:cNvGrpSpPr/>
          <p:nvPr/>
        </p:nvGrpSpPr>
        <p:grpSpPr>
          <a:xfrm>
            <a:off x="7914550" y="4258157"/>
            <a:ext cx="2583695" cy="430594"/>
            <a:chOff x="7914550" y="2130201"/>
            <a:chExt cx="2583695" cy="430594"/>
          </a:xfrm>
        </p:grpSpPr>
        <p:sp>
          <p:nvSpPr>
            <p:cNvPr id="2198" name="Rectángulo: esquinas redondeadas 2197">
              <a:extLst>
                <a:ext uri="{FF2B5EF4-FFF2-40B4-BE49-F238E27FC236}">
                  <a16:creationId xmlns:a16="http://schemas.microsoft.com/office/drawing/2014/main" id="{55B6371A-28AC-B541-C7D8-1EAD64C04ACA}"/>
                </a:ext>
              </a:extLst>
            </p:cNvPr>
            <p:cNvSpPr/>
            <p:nvPr/>
          </p:nvSpPr>
          <p:spPr>
            <a:xfrm>
              <a:off x="7914550" y="2130201"/>
              <a:ext cx="432000" cy="430594"/>
            </a:xfrm>
            <a:prstGeom prst="roundRect">
              <a:avLst/>
            </a:prstGeom>
            <a:noFill/>
            <a:ln w="3810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199" name="Conector recto 2198">
              <a:extLst>
                <a:ext uri="{FF2B5EF4-FFF2-40B4-BE49-F238E27FC236}">
                  <a16:creationId xmlns:a16="http://schemas.microsoft.com/office/drawing/2014/main" id="{CAF224F4-10F2-A399-511F-E236CFDE553E}"/>
                </a:ext>
              </a:extLst>
            </p:cNvPr>
            <p:cNvCxnSpPr/>
            <p:nvPr/>
          </p:nvCxnSpPr>
          <p:spPr>
            <a:xfrm>
              <a:off x="8667830" y="2348820"/>
              <a:ext cx="1830415" cy="0"/>
            </a:xfrm>
            <a:prstGeom prst="line">
              <a:avLst/>
            </a:prstGeom>
            <a:ln w="76200">
              <a:solidFill>
                <a:srgbClr val="CDCD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97" name="Picture 14" descr="Check mark transparent yellow checkmark clip art at vector clip - Clipartix">
            <a:extLst>
              <a:ext uri="{FF2B5EF4-FFF2-40B4-BE49-F238E27FC236}">
                <a16:creationId xmlns:a16="http://schemas.microsoft.com/office/drawing/2014/main" id="{0F7FACEC-189B-E1C4-00A6-9648B867C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65" y="4050086"/>
            <a:ext cx="503576" cy="57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2053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32043-465A-BA28-D05A-10F176C3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evaluamos los algoritmos?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32169-2887-190E-F3DE-012620F2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Modelado de datos para el testing.</a:t>
            </a:r>
          </a:p>
        </p:txBody>
      </p:sp>
    </p:spTree>
    <p:extLst>
      <p:ext uri="{BB962C8B-B14F-4D97-AF65-F5344CB8AC3E}">
        <p14:creationId xmlns:p14="http://schemas.microsoft.com/office/powerpoint/2010/main" val="1979527793"/>
      </p:ext>
    </p:extLst>
  </p:cSld>
  <p:clrMapOvr>
    <a:masterClrMapping/>
  </p:clrMapOvr>
  <p:transition spd="slow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9" name="Grupo 4378">
            <a:extLst>
              <a:ext uri="{FF2B5EF4-FFF2-40B4-BE49-F238E27FC236}">
                <a16:creationId xmlns:a16="http://schemas.microsoft.com/office/drawing/2014/main" id="{FE9EC436-791B-FB76-29C3-A4A72A2A05E1}"/>
              </a:ext>
            </a:extLst>
          </p:cNvPr>
          <p:cNvGrpSpPr/>
          <p:nvPr/>
        </p:nvGrpSpPr>
        <p:grpSpPr>
          <a:xfrm>
            <a:off x="2576580" y="0"/>
            <a:ext cx="7038840" cy="6858000"/>
            <a:chOff x="2576580" y="0"/>
            <a:chExt cx="7038840" cy="6858000"/>
          </a:xfrm>
        </p:grpSpPr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4B5669A5-A1D0-9479-E815-0D52A481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580" y="0"/>
              <a:ext cx="7038840" cy="6858000"/>
            </a:xfrm>
            <a:prstGeom prst="rect">
              <a:avLst/>
            </a:prstGeom>
          </p:spPr>
        </p:pic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9D530315-AEC5-7EF8-A997-E4C127DBAF3C}"/>
                </a:ext>
              </a:extLst>
            </p:cNvPr>
            <p:cNvSpPr/>
            <p:nvPr/>
          </p:nvSpPr>
          <p:spPr>
            <a:xfrm>
              <a:off x="3603290" y="4541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A507218-FDC9-A9FF-649A-8545EFA7B1DE}"/>
                </a:ext>
              </a:extLst>
            </p:cNvPr>
            <p:cNvSpPr/>
            <p:nvPr/>
          </p:nvSpPr>
          <p:spPr>
            <a:xfrm>
              <a:off x="3596438" y="47579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41147A37-CA73-79D5-983A-C47BD13650D5}"/>
                </a:ext>
              </a:extLst>
            </p:cNvPr>
            <p:cNvSpPr/>
            <p:nvPr/>
          </p:nvSpPr>
          <p:spPr>
            <a:xfrm>
              <a:off x="4081921" y="4622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EFAD82E-111D-B65C-8080-EEA7C7BC8B15}"/>
                </a:ext>
              </a:extLst>
            </p:cNvPr>
            <p:cNvSpPr/>
            <p:nvPr/>
          </p:nvSpPr>
          <p:spPr>
            <a:xfrm>
              <a:off x="4322427" y="4613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DF0ADD87-8F08-4008-8ECD-59BFD05405CB}"/>
                </a:ext>
              </a:extLst>
            </p:cNvPr>
            <p:cNvSpPr/>
            <p:nvPr/>
          </p:nvSpPr>
          <p:spPr>
            <a:xfrm>
              <a:off x="4760296" y="4766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1A214FC0-F988-26AE-6F89-9D7E3B911F2B}"/>
                </a:ext>
              </a:extLst>
            </p:cNvPr>
            <p:cNvSpPr/>
            <p:nvPr/>
          </p:nvSpPr>
          <p:spPr>
            <a:xfrm>
              <a:off x="4989178" y="5071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19E9D863-EC84-BA45-9181-0475EFB122DA}"/>
                </a:ext>
              </a:extLst>
            </p:cNvPr>
            <p:cNvSpPr/>
            <p:nvPr/>
          </p:nvSpPr>
          <p:spPr>
            <a:xfrm>
              <a:off x="3810459" y="4635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6772C19B-832E-9D51-A616-A59A670EB500}"/>
                </a:ext>
              </a:extLst>
            </p:cNvPr>
            <p:cNvSpPr/>
            <p:nvPr/>
          </p:nvSpPr>
          <p:spPr>
            <a:xfrm>
              <a:off x="4562933" y="46139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BE554A36-3102-53FA-B812-786105B56ED0}"/>
                </a:ext>
              </a:extLst>
            </p:cNvPr>
            <p:cNvSpPr/>
            <p:nvPr/>
          </p:nvSpPr>
          <p:spPr>
            <a:xfrm>
              <a:off x="4796296" y="4469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13C76E2-D142-949F-64A4-B569EE4AEC31}"/>
                </a:ext>
              </a:extLst>
            </p:cNvPr>
            <p:cNvSpPr/>
            <p:nvPr/>
          </p:nvSpPr>
          <p:spPr>
            <a:xfrm>
              <a:off x="3088940" y="590876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8CF124CF-BD19-C9E6-30AF-F3EE930C7D30}"/>
                </a:ext>
              </a:extLst>
            </p:cNvPr>
            <p:cNvSpPr/>
            <p:nvPr/>
          </p:nvSpPr>
          <p:spPr>
            <a:xfrm>
              <a:off x="3684430" y="489911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22EA2FD-1C19-B5A5-874F-C760AA2096F3}"/>
                </a:ext>
              </a:extLst>
            </p:cNvPr>
            <p:cNvSpPr/>
            <p:nvPr/>
          </p:nvSpPr>
          <p:spPr>
            <a:xfrm>
              <a:off x="4158238" y="48081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58FC067-EECD-C7A2-7CFB-9F4BB2BBFA55}"/>
                </a:ext>
              </a:extLst>
            </p:cNvPr>
            <p:cNvSpPr/>
            <p:nvPr/>
          </p:nvSpPr>
          <p:spPr>
            <a:xfrm>
              <a:off x="4417406" y="48299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D04D61D6-E7A3-36E8-D619-D398D6FFFB00}"/>
                </a:ext>
              </a:extLst>
            </p:cNvPr>
            <p:cNvSpPr/>
            <p:nvPr/>
          </p:nvSpPr>
          <p:spPr>
            <a:xfrm>
              <a:off x="3881470" y="53046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2CF24AC-B4EB-122A-DC00-EE356964A0F8}"/>
                </a:ext>
              </a:extLst>
            </p:cNvPr>
            <p:cNvSpPr/>
            <p:nvPr/>
          </p:nvSpPr>
          <p:spPr>
            <a:xfrm>
              <a:off x="3609365" y="5143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BF3E6FA0-CBD3-9F72-8AAF-A995A6D4F89B}"/>
                </a:ext>
              </a:extLst>
            </p:cNvPr>
            <p:cNvSpPr/>
            <p:nvPr/>
          </p:nvSpPr>
          <p:spPr>
            <a:xfrm>
              <a:off x="4339555" y="4999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96" name="Elipse 4095">
              <a:extLst>
                <a:ext uri="{FF2B5EF4-FFF2-40B4-BE49-F238E27FC236}">
                  <a16:creationId xmlns:a16="http://schemas.microsoft.com/office/drawing/2014/main" id="{2BC76921-889F-147F-7C57-581F37D52A4B}"/>
                </a:ext>
              </a:extLst>
            </p:cNvPr>
            <p:cNvSpPr/>
            <p:nvPr/>
          </p:nvSpPr>
          <p:spPr>
            <a:xfrm>
              <a:off x="3612430" y="53871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97" name="Elipse 4096">
              <a:extLst>
                <a:ext uri="{FF2B5EF4-FFF2-40B4-BE49-F238E27FC236}">
                  <a16:creationId xmlns:a16="http://schemas.microsoft.com/office/drawing/2014/main" id="{C46A4CE9-D1D4-C2A3-2D8F-F76A1C3371EA}"/>
                </a:ext>
              </a:extLst>
            </p:cNvPr>
            <p:cNvSpPr/>
            <p:nvPr/>
          </p:nvSpPr>
          <p:spPr>
            <a:xfrm>
              <a:off x="4092360" y="50722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99" name="Elipse 4098">
              <a:extLst>
                <a:ext uri="{FF2B5EF4-FFF2-40B4-BE49-F238E27FC236}">
                  <a16:creationId xmlns:a16="http://schemas.microsoft.com/office/drawing/2014/main" id="{034E595B-BE97-D54A-71BF-453350691FCB}"/>
                </a:ext>
              </a:extLst>
            </p:cNvPr>
            <p:cNvSpPr/>
            <p:nvPr/>
          </p:nvSpPr>
          <p:spPr>
            <a:xfrm>
              <a:off x="3455653" y="58083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1" name="Elipse 4100">
              <a:extLst>
                <a:ext uri="{FF2B5EF4-FFF2-40B4-BE49-F238E27FC236}">
                  <a16:creationId xmlns:a16="http://schemas.microsoft.com/office/drawing/2014/main" id="{EDF010CE-A879-00EF-3B48-A15AD38A4BE2}"/>
                </a:ext>
              </a:extLst>
            </p:cNvPr>
            <p:cNvSpPr/>
            <p:nvPr/>
          </p:nvSpPr>
          <p:spPr>
            <a:xfrm>
              <a:off x="3896816" y="50979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3" name="Elipse 4102">
              <a:extLst>
                <a:ext uri="{FF2B5EF4-FFF2-40B4-BE49-F238E27FC236}">
                  <a16:creationId xmlns:a16="http://schemas.microsoft.com/office/drawing/2014/main" id="{2537C7BE-A599-6860-0FBA-60A045FB5EE4}"/>
                </a:ext>
              </a:extLst>
            </p:cNvPr>
            <p:cNvSpPr/>
            <p:nvPr/>
          </p:nvSpPr>
          <p:spPr>
            <a:xfrm>
              <a:off x="4243681" y="52326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4" name="Elipse 4103">
              <a:extLst>
                <a:ext uri="{FF2B5EF4-FFF2-40B4-BE49-F238E27FC236}">
                  <a16:creationId xmlns:a16="http://schemas.microsoft.com/office/drawing/2014/main" id="{D45EC35C-36D1-87B5-3F63-B75D0F11DF34}"/>
                </a:ext>
              </a:extLst>
            </p:cNvPr>
            <p:cNvSpPr/>
            <p:nvPr/>
          </p:nvSpPr>
          <p:spPr>
            <a:xfrm>
              <a:off x="4092360" y="54231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5" name="Elipse 4104">
              <a:extLst>
                <a:ext uri="{FF2B5EF4-FFF2-40B4-BE49-F238E27FC236}">
                  <a16:creationId xmlns:a16="http://schemas.microsoft.com/office/drawing/2014/main" id="{F4EDB181-494A-D927-8AED-5CDCD60CD6EE}"/>
                </a:ext>
              </a:extLst>
            </p:cNvPr>
            <p:cNvSpPr/>
            <p:nvPr/>
          </p:nvSpPr>
          <p:spPr>
            <a:xfrm>
              <a:off x="4546901" y="54610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6" name="Elipse 4105">
              <a:extLst>
                <a:ext uri="{FF2B5EF4-FFF2-40B4-BE49-F238E27FC236}">
                  <a16:creationId xmlns:a16="http://schemas.microsoft.com/office/drawing/2014/main" id="{7687A3D0-6CF0-8B52-62D5-0222C5623247}"/>
                </a:ext>
              </a:extLst>
            </p:cNvPr>
            <p:cNvSpPr/>
            <p:nvPr/>
          </p:nvSpPr>
          <p:spPr>
            <a:xfrm>
              <a:off x="4725215" y="54610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7" name="Elipse 4106">
              <a:extLst>
                <a:ext uri="{FF2B5EF4-FFF2-40B4-BE49-F238E27FC236}">
                  <a16:creationId xmlns:a16="http://schemas.microsoft.com/office/drawing/2014/main" id="{F29D5E83-BD43-74D7-29BB-12A9B39C7A6F}"/>
                </a:ext>
              </a:extLst>
            </p:cNvPr>
            <p:cNvSpPr/>
            <p:nvPr/>
          </p:nvSpPr>
          <p:spPr>
            <a:xfrm>
              <a:off x="4796296" y="5215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8" name="Elipse 4107">
              <a:extLst>
                <a:ext uri="{FF2B5EF4-FFF2-40B4-BE49-F238E27FC236}">
                  <a16:creationId xmlns:a16="http://schemas.microsoft.com/office/drawing/2014/main" id="{D02AE0EA-DCCC-4801-9A75-39BB760CD912}"/>
                </a:ext>
              </a:extLst>
            </p:cNvPr>
            <p:cNvSpPr/>
            <p:nvPr/>
          </p:nvSpPr>
          <p:spPr>
            <a:xfrm>
              <a:off x="4560449" y="51755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09" name="Elipse 4108">
              <a:extLst>
                <a:ext uri="{FF2B5EF4-FFF2-40B4-BE49-F238E27FC236}">
                  <a16:creationId xmlns:a16="http://schemas.microsoft.com/office/drawing/2014/main" id="{A41514CB-78D3-D8E7-A72E-9879A58D9A4A}"/>
                </a:ext>
              </a:extLst>
            </p:cNvPr>
            <p:cNvSpPr/>
            <p:nvPr/>
          </p:nvSpPr>
          <p:spPr>
            <a:xfrm>
              <a:off x="4784625" y="49907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0" name="Elipse 4109">
              <a:extLst>
                <a:ext uri="{FF2B5EF4-FFF2-40B4-BE49-F238E27FC236}">
                  <a16:creationId xmlns:a16="http://schemas.microsoft.com/office/drawing/2014/main" id="{56FA27A3-3912-FEC6-314A-3675FA6EAE27}"/>
                </a:ext>
              </a:extLst>
            </p:cNvPr>
            <p:cNvSpPr/>
            <p:nvPr/>
          </p:nvSpPr>
          <p:spPr>
            <a:xfrm>
              <a:off x="4303555" y="54437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1" name="Elipse 4110">
              <a:extLst>
                <a:ext uri="{FF2B5EF4-FFF2-40B4-BE49-F238E27FC236}">
                  <a16:creationId xmlns:a16="http://schemas.microsoft.com/office/drawing/2014/main" id="{448292A9-43E7-1F5C-69A3-5509CBB54C2C}"/>
                </a:ext>
              </a:extLst>
            </p:cNvPr>
            <p:cNvSpPr/>
            <p:nvPr/>
          </p:nvSpPr>
          <p:spPr>
            <a:xfrm>
              <a:off x="4268398" y="56681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2" name="Elipse 4111">
              <a:extLst>
                <a:ext uri="{FF2B5EF4-FFF2-40B4-BE49-F238E27FC236}">
                  <a16:creationId xmlns:a16="http://schemas.microsoft.com/office/drawing/2014/main" id="{AF6EEC93-3A02-25E9-12BA-EBEE1D8B7D9E}"/>
                </a:ext>
              </a:extLst>
            </p:cNvPr>
            <p:cNvSpPr/>
            <p:nvPr/>
          </p:nvSpPr>
          <p:spPr>
            <a:xfrm>
              <a:off x="3551381" y="5962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3" name="Elipse 4112">
              <a:extLst>
                <a:ext uri="{FF2B5EF4-FFF2-40B4-BE49-F238E27FC236}">
                  <a16:creationId xmlns:a16="http://schemas.microsoft.com/office/drawing/2014/main" id="{127BC6DB-2274-DD51-AF2E-FA50F2FA1B05}"/>
                </a:ext>
              </a:extLst>
            </p:cNvPr>
            <p:cNvSpPr/>
            <p:nvPr/>
          </p:nvSpPr>
          <p:spPr>
            <a:xfrm>
              <a:off x="3121835" y="64468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4" name="Elipse 4113">
              <a:extLst>
                <a:ext uri="{FF2B5EF4-FFF2-40B4-BE49-F238E27FC236}">
                  <a16:creationId xmlns:a16="http://schemas.microsoft.com/office/drawing/2014/main" id="{85582E84-4C4C-3270-76A2-41F5C045697A}"/>
                </a:ext>
              </a:extLst>
            </p:cNvPr>
            <p:cNvSpPr/>
            <p:nvPr/>
          </p:nvSpPr>
          <p:spPr>
            <a:xfrm>
              <a:off x="2915848" y="65492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5" name="Elipse 4114">
              <a:extLst>
                <a:ext uri="{FF2B5EF4-FFF2-40B4-BE49-F238E27FC236}">
                  <a16:creationId xmlns:a16="http://schemas.microsoft.com/office/drawing/2014/main" id="{D502C330-26E8-6A5F-6A7C-16C45798DC54}"/>
                </a:ext>
              </a:extLst>
            </p:cNvPr>
            <p:cNvSpPr/>
            <p:nvPr/>
          </p:nvSpPr>
          <p:spPr>
            <a:xfrm>
              <a:off x="3560438" y="56681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6" name="Elipse 4115">
              <a:extLst>
                <a:ext uri="{FF2B5EF4-FFF2-40B4-BE49-F238E27FC236}">
                  <a16:creationId xmlns:a16="http://schemas.microsoft.com/office/drawing/2014/main" id="{268C828E-687D-F810-C4A7-96B253D478C0}"/>
                </a:ext>
              </a:extLst>
            </p:cNvPr>
            <p:cNvSpPr/>
            <p:nvPr/>
          </p:nvSpPr>
          <p:spPr>
            <a:xfrm>
              <a:off x="3612430" y="617786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7" name="Elipse 4116">
              <a:extLst>
                <a:ext uri="{FF2B5EF4-FFF2-40B4-BE49-F238E27FC236}">
                  <a16:creationId xmlns:a16="http://schemas.microsoft.com/office/drawing/2014/main" id="{1BC6C011-69D3-08B1-7AEF-D9FF065A1211}"/>
                </a:ext>
              </a:extLst>
            </p:cNvPr>
            <p:cNvSpPr/>
            <p:nvPr/>
          </p:nvSpPr>
          <p:spPr>
            <a:xfrm>
              <a:off x="3306373" y="5998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8" name="Elipse 4117">
              <a:extLst>
                <a:ext uri="{FF2B5EF4-FFF2-40B4-BE49-F238E27FC236}">
                  <a16:creationId xmlns:a16="http://schemas.microsoft.com/office/drawing/2014/main" id="{D00517B8-BB23-54E7-D763-5EDD9863A9B5}"/>
                </a:ext>
              </a:extLst>
            </p:cNvPr>
            <p:cNvSpPr/>
            <p:nvPr/>
          </p:nvSpPr>
          <p:spPr>
            <a:xfrm>
              <a:off x="3202458" y="62031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19" name="Elipse 4118">
              <a:extLst>
                <a:ext uri="{FF2B5EF4-FFF2-40B4-BE49-F238E27FC236}">
                  <a16:creationId xmlns:a16="http://schemas.microsoft.com/office/drawing/2014/main" id="{64751A16-1761-3EAE-88AF-4EF4727EA399}"/>
                </a:ext>
              </a:extLst>
            </p:cNvPr>
            <p:cNvSpPr/>
            <p:nvPr/>
          </p:nvSpPr>
          <p:spPr>
            <a:xfrm>
              <a:off x="3419653" y="633316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0" name="Elipse 4119">
              <a:extLst>
                <a:ext uri="{FF2B5EF4-FFF2-40B4-BE49-F238E27FC236}">
                  <a16:creationId xmlns:a16="http://schemas.microsoft.com/office/drawing/2014/main" id="{D01909F7-B734-6AF4-A570-420527D01E83}"/>
                </a:ext>
              </a:extLst>
            </p:cNvPr>
            <p:cNvSpPr/>
            <p:nvPr/>
          </p:nvSpPr>
          <p:spPr>
            <a:xfrm>
              <a:off x="3949176" y="565686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1" name="Elipse 4120">
              <a:extLst>
                <a:ext uri="{FF2B5EF4-FFF2-40B4-BE49-F238E27FC236}">
                  <a16:creationId xmlns:a16="http://schemas.microsoft.com/office/drawing/2014/main" id="{61E4293C-15A8-EAB4-071A-3C2A5321D6B0}"/>
                </a:ext>
              </a:extLst>
            </p:cNvPr>
            <p:cNvSpPr/>
            <p:nvPr/>
          </p:nvSpPr>
          <p:spPr>
            <a:xfrm>
              <a:off x="3926590" y="586521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2" name="Elipse 4121">
              <a:extLst>
                <a:ext uri="{FF2B5EF4-FFF2-40B4-BE49-F238E27FC236}">
                  <a16:creationId xmlns:a16="http://schemas.microsoft.com/office/drawing/2014/main" id="{5CEE6AF5-D02E-1FA0-7370-5B1DE42BAD0F}"/>
                </a:ext>
              </a:extLst>
            </p:cNvPr>
            <p:cNvSpPr/>
            <p:nvPr/>
          </p:nvSpPr>
          <p:spPr>
            <a:xfrm>
              <a:off x="3700994" y="590252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3" name="Elipse 4122">
              <a:extLst>
                <a:ext uri="{FF2B5EF4-FFF2-40B4-BE49-F238E27FC236}">
                  <a16:creationId xmlns:a16="http://schemas.microsoft.com/office/drawing/2014/main" id="{701C136C-09CD-FDF7-E7B2-585353FDBB39}"/>
                </a:ext>
              </a:extLst>
            </p:cNvPr>
            <p:cNvSpPr/>
            <p:nvPr/>
          </p:nvSpPr>
          <p:spPr>
            <a:xfrm>
              <a:off x="3839805" y="60893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4" name="Elipse 4123">
              <a:extLst>
                <a:ext uri="{FF2B5EF4-FFF2-40B4-BE49-F238E27FC236}">
                  <a16:creationId xmlns:a16="http://schemas.microsoft.com/office/drawing/2014/main" id="{004CD6BC-53E5-FBC0-2732-7D6CC660B73A}"/>
                </a:ext>
              </a:extLst>
            </p:cNvPr>
            <p:cNvSpPr/>
            <p:nvPr/>
          </p:nvSpPr>
          <p:spPr>
            <a:xfrm>
              <a:off x="4117921" y="580502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5" name="Elipse 4124">
              <a:extLst>
                <a:ext uri="{FF2B5EF4-FFF2-40B4-BE49-F238E27FC236}">
                  <a16:creationId xmlns:a16="http://schemas.microsoft.com/office/drawing/2014/main" id="{73086C82-31C3-2FA4-5556-FC0CFD6EC9FC}"/>
                </a:ext>
              </a:extLst>
            </p:cNvPr>
            <p:cNvSpPr/>
            <p:nvPr/>
          </p:nvSpPr>
          <p:spPr>
            <a:xfrm>
              <a:off x="4420798" y="58205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6" name="Elipse 4125">
              <a:extLst>
                <a:ext uri="{FF2B5EF4-FFF2-40B4-BE49-F238E27FC236}">
                  <a16:creationId xmlns:a16="http://schemas.microsoft.com/office/drawing/2014/main" id="{18B72EA2-1932-32D8-8793-F9EFB1EEEFCF}"/>
                </a:ext>
              </a:extLst>
            </p:cNvPr>
            <p:cNvSpPr/>
            <p:nvPr/>
          </p:nvSpPr>
          <p:spPr>
            <a:xfrm>
              <a:off x="4444517" y="562735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8" name="Elipse 4127">
              <a:extLst>
                <a:ext uri="{FF2B5EF4-FFF2-40B4-BE49-F238E27FC236}">
                  <a16:creationId xmlns:a16="http://schemas.microsoft.com/office/drawing/2014/main" id="{9662F01A-F271-58A6-A940-548DFEED71EA}"/>
                </a:ext>
              </a:extLst>
            </p:cNvPr>
            <p:cNvSpPr/>
            <p:nvPr/>
          </p:nvSpPr>
          <p:spPr>
            <a:xfrm>
              <a:off x="6875867" y="3270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29" name="Elipse 4128">
              <a:extLst>
                <a:ext uri="{FF2B5EF4-FFF2-40B4-BE49-F238E27FC236}">
                  <a16:creationId xmlns:a16="http://schemas.microsoft.com/office/drawing/2014/main" id="{4903D32D-6991-8594-2470-DA6E829A951F}"/>
                </a:ext>
              </a:extLst>
            </p:cNvPr>
            <p:cNvSpPr/>
            <p:nvPr/>
          </p:nvSpPr>
          <p:spPr>
            <a:xfrm>
              <a:off x="7106849" y="40485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0" name="Elipse 4129">
              <a:extLst>
                <a:ext uri="{FF2B5EF4-FFF2-40B4-BE49-F238E27FC236}">
                  <a16:creationId xmlns:a16="http://schemas.microsoft.com/office/drawing/2014/main" id="{B537845F-9D54-A49F-128B-AF826C77DBC2}"/>
                </a:ext>
              </a:extLst>
            </p:cNvPr>
            <p:cNvSpPr/>
            <p:nvPr/>
          </p:nvSpPr>
          <p:spPr>
            <a:xfrm>
              <a:off x="7571192" y="46363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1" name="Elipse 4130">
              <a:extLst>
                <a:ext uri="{FF2B5EF4-FFF2-40B4-BE49-F238E27FC236}">
                  <a16:creationId xmlns:a16="http://schemas.microsoft.com/office/drawing/2014/main" id="{312AAD0D-6CDB-78EB-5F2E-7A80D36F468B}"/>
                </a:ext>
              </a:extLst>
            </p:cNvPr>
            <p:cNvSpPr/>
            <p:nvPr/>
          </p:nvSpPr>
          <p:spPr>
            <a:xfrm>
              <a:off x="6839867" y="5532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2" name="Elipse 4131">
              <a:extLst>
                <a:ext uri="{FF2B5EF4-FFF2-40B4-BE49-F238E27FC236}">
                  <a16:creationId xmlns:a16="http://schemas.microsoft.com/office/drawing/2014/main" id="{599905C9-5356-6CBE-4DF8-55556C9A0592}"/>
                </a:ext>
              </a:extLst>
            </p:cNvPr>
            <p:cNvSpPr/>
            <p:nvPr/>
          </p:nvSpPr>
          <p:spPr>
            <a:xfrm>
              <a:off x="7259249" y="5532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3" name="Elipse 4132">
              <a:extLst>
                <a:ext uri="{FF2B5EF4-FFF2-40B4-BE49-F238E27FC236}">
                  <a16:creationId xmlns:a16="http://schemas.microsoft.com/office/drawing/2014/main" id="{12C7A316-99BB-6BFD-5154-0BEBE483E582}"/>
                </a:ext>
              </a:extLst>
            </p:cNvPr>
            <p:cNvSpPr/>
            <p:nvPr/>
          </p:nvSpPr>
          <p:spPr>
            <a:xfrm>
              <a:off x="7019660" y="56163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4" name="Elipse 4133">
              <a:extLst>
                <a:ext uri="{FF2B5EF4-FFF2-40B4-BE49-F238E27FC236}">
                  <a16:creationId xmlns:a16="http://schemas.microsoft.com/office/drawing/2014/main" id="{07533883-3809-DC80-7FB0-58C0191B2DCE}"/>
                </a:ext>
              </a:extLst>
            </p:cNvPr>
            <p:cNvSpPr/>
            <p:nvPr/>
          </p:nvSpPr>
          <p:spPr>
            <a:xfrm>
              <a:off x="7464036" y="65824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5" name="Elipse 4134">
              <a:extLst>
                <a:ext uri="{FF2B5EF4-FFF2-40B4-BE49-F238E27FC236}">
                  <a16:creationId xmlns:a16="http://schemas.microsoft.com/office/drawing/2014/main" id="{D79D4604-4F50-E553-A4BC-1871105E71EF}"/>
                </a:ext>
              </a:extLst>
            </p:cNvPr>
            <p:cNvSpPr/>
            <p:nvPr/>
          </p:nvSpPr>
          <p:spPr>
            <a:xfrm>
              <a:off x="7725974" y="7746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6" name="Elipse 4135">
              <a:extLst>
                <a:ext uri="{FF2B5EF4-FFF2-40B4-BE49-F238E27FC236}">
                  <a16:creationId xmlns:a16="http://schemas.microsoft.com/office/drawing/2014/main" id="{57E5409A-5871-D585-1970-F8F0D6710971}"/>
                </a:ext>
              </a:extLst>
            </p:cNvPr>
            <p:cNvSpPr/>
            <p:nvPr/>
          </p:nvSpPr>
          <p:spPr>
            <a:xfrm>
              <a:off x="6731128" y="16545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7" name="Elipse 4136">
              <a:extLst>
                <a:ext uri="{FF2B5EF4-FFF2-40B4-BE49-F238E27FC236}">
                  <a16:creationId xmlns:a16="http://schemas.microsoft.com/office/drawing/2014/main" id="{CDFCFF1E-1449-9C39-C9DB-2B029B195DEB}"/>
                </a:ext>
              </a:extLst>
            </p:cNvPr>
            <p:cNvSpPr/>
            <p:nvPr/>
          </p:nvSpPr>
          <p:spPr>
            <a:xfrm>
              <a:off x="7013202" y="16697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8" name="Elipse 4137">
              <a:extLst>
                <a:ext uri="{FF2B5EF4-FFF2-40B4-BE49-F238E27FC236}">
                  <a16:creationId xmlns:a16="http://schemas.microsoft.com/office/drawing/2014/main" id="{0EE9BCD7-D831-31D2-D8E9-D693399059E3}"/>
                </a:ext>
              </a:extLst>
            </p:cNvPr>
            <p:cNvSpPr/>
            <p:nvPr/>
          </p:nvSpPr>
          <p:spPr>
            <a:xfrm>
              <a:off x="8047161" y="8139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9" name="Elipse 4138">
              <a:extLst>
                <a:ext uri="{FF2B5EF4-FFF2-40B4-BE49-F238E27FC236}">
                  <a16:creationId xmlns:a16="http://schemas.microsoft.com/office/drawing/2014/main" id="{44FA9340-FBF3-7032-062F-3137C48EE554}"/>
                </a:ext>
              </a:extLst>
            </p:cNvPr>
            <p:cNvSpPr/>
            <p:nvPr/>
          </p:nvSpPr>
          <p:spPr>
            <a:xfrm>
              <a:off x="7019660" y="10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0" name="Elipse 4139">
              <a:extLst>
                <a:ext uri="{FF2B5EF4-FFF2-40B4-BE49-F238E27FC236}">
                  <a16:creationId xmlns:a16="http://schemas.microsoft.com/office/drawing/2014/main" id="{08E107E7-A604-65AC-268A-D6838ED8561C}"/>
                </a:ext>
              </a:extLst>
            </p:cNvPr>
            <p:cNvSpPr/>
            <p:nvPr/>
          </p:nvSpPr>
          <p:spPr>
            <a:xfrm>
              <a:off x="7055660" y="8753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1" name="Elipse 4140">
              <a:extLst>
                <a:ext uri="{FF2B5EF4-FFF2-40B4-BE49-F238E27FC236}">
                  <a16:creationId xmlns:a16="http://schemas.microsoft.com/office/drawing/2014/main" id="{4D3EFA14-1C77-38A7-FBD3-DC388789D30E}"/>
                </a:ext>
              </a:extLst>
            </p:cNvPr>
            <p:cNvSpPr/>
            <p:nvPr/>
          </p:nvSpPr>
          <p:spPr>
            <a:xfrm>
              <a:off x="7189866" y="7018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2" name="Elipse 4141">
              <a:extLst>
                <a:ext uri="{FF2B5EF4-FFF2-40B4-BE49-F238E27FC236}">
                  <a16:creationId xmlns:a16="http://schemas.microsoft.com/office/drawing/2014/main" id="{07A702CE-09D9-8056-663A-810CB9D9213C}"/>
                </a:ext>
              </a:extLst>
            </p:cNvPr>
            <p:cNvSpPr/>
            <p:nvPr/>
          </p:nvSpPr>
          <p:spPr>
            <a:xfrm>
              <a:off x="5853514" y="3949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3" name="Elipse 4142">
              <a:extLst>
                <a:ext uri="{FF2B5EF4-FFF2-40B4-BE49-F238E27FC236}">
                  <a16:creationId xmlns:a16="http://schemas.microsoft.com/office/drawing/2014/main" id="{93210108-A1D4-8E10-0D17-B55534332012}"/>
                </a:ext>
              </a:extLst>
            </p:cNvPr>
            <p:cNvSpPr/>
            <p:nvPr/>
          </p:nvSpPr>
          <p:spPr>
            <a:xfrm>
              <a:off x="5846662" y="41651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4" name="Elipse 4143">
              <a:extLst>
                <a:ext uri="{FF2B5EF4-FFF2-40B4-BE49-F238E27FC236}">
                  <a16:creationId xmlns:a16="http://schemas.microsoft.com/office/drawing/2014/main" id="{5C49BC84-ADC0-B6F3-AEB5-D35E2C35E50E}"/>
                </a:ext>
              </a:extLst>
            </p:cNvPr>
            <p:cNvSpPr/>
            <p:nvPr/>
          </p:nvSpPr>
          <p:spPr>
            <a:xfrm>
              <a:off x="6332145" y="40295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5" name="Elipse 4144">
              <a:extLst>
                <a:ext uri="{FF2B5EF4-FFF2-40B4-BE49-F238E27FC236}">
                  <a16:creationId xmlns:a16="http://schemas.microsoft.com/office/drawing/2014/main" id="{84269E4D-15DE-74F9-A558-A850A508E5A9}"/>
                </a:ext>
              </a:extLst>
            </p:cNvPr>
            <p:cNvSpPr/>
            <p:nvPr/>
          </p:nvSpPr>
          <p:spPr>
            <a:xfrm>
              <a:off x="6572651" y="4021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6" name="Elipse 4145">
              <a:extLst>
                <a:ext uri="{FF2B5EF4-FFF2-40B4-BE49-F238E27FC236}">
                  <a16:creationId xmlns:a16="http://schemas.microsoft.com/office/drawing/2014/main" id="{FDFFE9ED-EC99-AC13-E5E6-D2EFCDA77C38}"/>
                </a:ext>
              </a:extLst>
            </p:cNvPr>
            <p:cNvSpPr/>
            <p:nvPr/>
          </p:nvSpPr>
          <p:spPr>
            <a:xfrm>
              <a:off x="7010520" y="41735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7" name="Elipse 4146">
              <a:extLst>
                <a:ext uri="{FF2B5EF4-FFF2-40B4-BE49-F238E27FC236}">
                  <a16:creationId xmlns:a16="http://schemas.microsoft.com/office/drawing/2014/main" id="{F1982C84-6604-AB83-3DFE-F4914877751B}"/>
                </a:ext>
              </a:extLst>
            </p:cNvPr>
            <p:cNvSpPr/>
            <p:nvPr/>
          </p:nvSpPr>
          <p:spPr>
            <a:xfrm>
              <a:off x="7239402" y="4478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8" name="Elipse 4147">
              <a:extLst>
                <a:ext uri="{FF2B5EF4-FFF2-40B4-BE49-F238E27FC236}">
                  <a16:creationId xmlns:a16="http://schemas.microsoft.com/office/drawing/2014/main" id="{B06D7363-2C90-1DCE-CE08-E81E0DA1A35E}"/>
                </a:ext>
              </a:extLst>
            </p:cNvPr>
            <p:cNvSpPr/>
            <p:nvPr/>
          </p:nvSpPr>
          <p:spPr>
            <a:xfrm>
              <a:off x="6060683" y="40426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49" name="Elipse 4148">
              <a:extLst>
                <a:ext uri="{FF2B5EF4-FFF2-40B4-BE49-F238E27FC236}">
                  <a16:creationId xmlns:a16="http://schemas.microsoft.com/office/drawing/2014/main" id="{3F53F814-5EA2-B88E-931D-605777546FE6}"/>
                </a:ext>
              </a:extLst>
            </p:cNvPr>
            <p:cNvSpPr/>
            <p:nvPr/>
          </p:nvSpPr>
          <p:spPr>
            <a:xfrm>
              <a:off x="6813157" y="40211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0" name="Elipse 4149">
              <a:extLst>
                <a:ext uri="{FF2B5EF4-FFF2-40B4-BE49-F238E27FC236}">
                  <a16:creationId xmlns:a16="http://schemas.microsoft.com/office/drawing/2014/main" id="{BC020F6C-5C5E-F744-4187-4D765AC76D50}"/>
                </a:ext>
              </a:extLst>
            </p:cNvPr>
            <p:cNvSpPr/>
            <p:nvPr/>
          </p:nvSpPr>
          <p:spPr>
            <a:xfrm>
              <a:off x="7046520" y="3877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1" name="Elipse 4150">
              <a:extLst>
                <a:ext uri="{FF2B5EF4-FFF2-40B4-BE49-F238E27FC236}">
                  <a16:creationId xmlns:a16="http://schemas.microsoft.com/office/drawing/2014/main" id="{8EF1C29A-960B-7F73-59F5-FDFFF16CC45A}"/>
                </a:ext>
              </a:extLst>
            </p:cNvPr>
            <p:cNvSpPr/>
            <p:nvPr/>
          </p:nvSpPr>
          <p:spPr>
            <a:xfrm>
              <a:off x="6176814" y="421751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2" name="Elipse 4151">
              <a:extLst>
                <a:ext uri="{FF2B5EF4-FFF2-40B4-BE49-F238E27FC236}">
                  <a16:creationId xmlns:a16="http://schemas.microsoft.com/office/drawing/2014/main" id="{4883933A-8295-4092-EECB-251F1DFA8A2C}"/>
                </a:ext>
              </a:extLst>
            </p:cNvPr>
            <p:cNvSpPr/>
            <p:nvPr/>
          </p:nvSpPr>
          <p:spPr>
            <a:xfrm>
              <a:off x="5934654" y="430631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3" name="Elipse 4152">
              <a:extLst>
                <a:ext uri="{FF2B5EF4-FFF2-40B4-BE49-F238E27FC236}">
                  <a16:creationId xmlns:a16="http://schemas.microsoft.com/office/drawing/2014/main" id="{0B20D6C6-59FD-2C59-15D9-8F67D1AED8F8}"/>
                </a:ext>
              </a:extLst>
            </p:cNvPr>
            <p:cNvSpPr/>
            <p:nvPr/>
          </p:nvSpPr>
          <p:spPr>
            <a:xfrm>
              <a:off x="6408462" y="42153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4" name="Elipse 4153">
              <a:extLst>
                <a:ext uri="{FF2B5EF4-FFF2-40B4-BE49-F238E27FC236}">
                  <a16:creationId xmlns:a16="http://schemas.microsoft.com/office/drawing/2014/main" id="{5F1ED823-94A2-6412-4897-7FCA17792C8A}"/>
                </a:ext>
              </a:extLst>
            </p:cNvPr>
            <p:cNvSpPr/>
            <p:nvPr/>
          </p:nvSpPr>
          <p:spPr>
            <a:xfrm>
              <a:off x="6667630" y="42371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5" name="Elipse 4154">
              <a:extLst>
                <a:ext uri="{FF2B5EF4-FFF2-40B4-BE49-F238E27FC236}">
                  <a16:creationId xmlns:a16="http://schemas.microsoft.com/office/drawing/2014/main" id="{B7C8DC44-93DE-796D-E3A0-123210662461}"/>
                </a:ext>
              </a:extLst>
            </p:cNvPr>
            <p:cNvSpPr/>
            <p:nvPr/>
          </p:nvSpPr>
          <p:spPr>
            <a:xfrm>
              <a:off x="6848314" y="4406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6" name="Elipse 4155">
              <a:extLst>
                <a:ext uri="{FF2B5EF4-FFF2-40B4-BE49-F238E27FC236}">
                  <a16:creationId xmlns:a16="http://schemas.microsoft.com/office/drawing/2014/main" id="{DCDFAF47-D924-012D-70BA-20728825CA8F}"/>
                </a:ext>
              </a:extLst>
            </p:cNvPr>
            <p:cNvSpPr/>
            <p:nvPr/>
          </p:nvSpPr>
          <p:spPr>
            <a:xfrm>
              <a:off x="5859589" y="4550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7" name="Elipse 4156">
              <a:extLst>
                <a:ext uri="{FF2B5EF4-FFF2-40B4-BE49-F238E27FC236}">
                  <a16:creationId xmlns:a16="http://schemas.microsoft.com/office/drawing/2014/main" id="{AA4E75C3-ACAA-449E-BC51-4D2BFDFA2D3E}"/>
                </a:ext>
              </a:extLst>
            </p:cNvPr>
            <p:cNvSpPr/>
            <p:nvPr/>
          </p:nvSpPr>
          <p:spPr>
            <a:xfrm>
              <a:off x="6589779" y="4406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59" name="Elipse 4158">
              <a:extLst>
                <a:ext uri="{FF2B5EF4-FFF2-40B4-BE49-F238E27FC236}">
                  <a16:creationId xmlns:a16="http://schemas.microsoft.com/office/drawing/2014/main" id="{7A4FD5F9-6A86-8B48-123B-ADF05B20F188}"/>
                </a:ext>
              </a:extLst>
            </p:cNvPr>
            <p:cNvSpPr/>
            <p:nvPr/>
          </p:nvSpPr>
          <p:spPr>
            <a:xfrm>
              <a:off x="6147040" y="45051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0" name="Elipse 4159">
              <a:extLst>
                <a:ext uri="{FF2B5EF4-FFF2-40B4-BE49-F238E27FC236}">
                  <a16:creationId xmlns:a16="http://schemas.microsoft.com/office/drawing/2014/main" id="{E63DC84D-F436-7429-A529-EA0B1448813C}"/>
                </a:ext>
              </a:extLst>
            </p:cNvPr>
            <p:cNvSpPr/>
            <p:nvPr/>
          </p:nvSpPr>
          <p:spPr>
            <a:xfrm>
              <a:off x="6414584" y="46609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1" name="Elipse 4160">
              <a:extLst>
                <a:ext uri="{FF2B5EF4-FFF2-40B4-BE49-F238E27FC236}">
                  <a16:creationId xmlns:a16="http://schemas.microsoft.com/office/drawing/2014/main" id="{E9E35F65-6AF3-A811-7E9F-22E55AF7CCB4}"/>
                </a:ext>
              </a:extLst>
            </p:cNvPr>
            <p:cNvSpPr/>
            <p:nvPr/>
          </p:nvSpPr>
          <p:spPr>
            <a:xfrm>
              <a:off x="7046520" y="4622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2" name="Elipse 4161">
              <a:extLst>
                <a:ext uri="{FF2B5EF4-FFF2-40B4-BE49-F238E27FC236}">
                  <a16:creationId xmlns:a16="http://schemas.microsoft.com/office/drawing/2014/main" id="{888406D8-EF35-3C9F-37D8-F7CA228E1564}"/>
                </a:ext>
              </a:extLst>
            </p:cNvPr>
            <p:cNvSpPr/>
            <p:nvPr/>
          </p:nvSpPr>
          <p:spPr>
            <a:xfrm>
              <a:off x="6810673" y="45827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3" name="Elipse 4162">
              <a:extLst>
                <a:ext uri="{FF2B5EF4-FFF2-40B4-BE49-F238E27FC236}">
                  <a16:creationId xmlns:a16="http://schemas.microsoft.com/office/drawing/2014/main" id="{B0B48CBF-F140-1D38-A47A-72AA330CB661}"/>
                </a:ext>
              </a:extLst>
            </p:cNvPr>
            <p:cNvSpPr/>
            <p:nvPr/>
          </p:nvSpPr>
          <p:spPr>
            <a:xfrm>
              <a:off x="7034849" y="43979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4" name="Elipse 4163">
              <a:extLst>
                <a:ext uri="{FF2B5EF4-FFF2-40B4-BE49-F238E27FC236}">
                  <a16:creationId xmlns:a16="http://schemas.microsoft.com/office/drawing/2014/main" id="{D1A3EF47-2254-779C-E9FE-23903BC67A8D}"/>
                </a:ext>
              </a:extLst>
            </p:cNvPr>
            <p:cNvSpPr/>
            <p:nvPr/>
          </p:nvSpPr>
          <p:spPr>
            <a:xfrm>
              <a:off x="6414584" y="283799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5" name="Elipse 4164">
              <a:extLst>
                <a:ext uri="{FF2B5EF4-FFF2-40B4-BE49-F238E27FC236}">
                  <a16:creationId xmlns:a16="http://schemas.microsoft.com/office/drawing/2014/main" id="{0385ED8D-4207-F713-4B3A-D8F4A5A0CF16}"/>
                </a:ext>
              </a:extLst>
            </p:cNvPr>
            <p:cNvSpPr/>
            <p:nvPr/>
          </p:nvSpPr>
          <p:spPr>
            <a:xfrm>
              <a:off x="6404898" y="32035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7" name="Elipse 4166">
              <a:extLst>
                <a:ext uri="{FF2B5EF4-FFF2-40B4-BE49-F238E27FC236}">
                  <a16:creationId xmlns:a16="http://schemas.microsoft.com/office/drawing/2014/main" id="{4654EC03-F523-A7AB-AC58-B63E7989F0D9}"/>
                </a:ext>
              </a:extLst>
            </p:cNvPr>
            <p:cNvSpPr/>
            <p:nvPr/>
          </p:nvSpPr>
          <p:spPr>
            <a:xfrm>
              <a:off x="7130887" y="30595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8" name="Elipse 4167">
              <a:extLst>
                <a:ext uri="{FF2B5EF4-FFF2-40B4-BE49-F238E27FC236}">
                  <a16:creationId xmlns:a16="http://schemas.microsoft.com/office/drawing/2014/main" id="{A5C69CFD-3593-F784-F4DF-9B0409C50605}"/>
                </a:ext>
              </a:extLst>
            </p:cNvPr>
            <p:cNvSpPr/>
            <p:nvPr/>
          </p:nvSpPr>
          <p:spPr>
            <a:xfrm>
              <a:off x="7672127" y="319867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69" name="Elipse 4168">
              <a:extLst>
                <a:ext uri="{FF2B5EF4-FFF2-40B4-BE49-F238E27FC236}">
                  <a16:creationId xmlns:a16="http://schemas.microsoft.com/office/drawing/2014/main" id="{782CB3A5-0D84-EC4F-1056-BFD1917BB28D}"/>
                </a:ext>
              </a:extLst>
            </p:cNvPr>
            <p:cNvSpPr/>
            <p:nvPr/>
          </p:nvSpPr>
          <p:spPr>
            <a:xfrm>
              <a:off x="7797638" y="35167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0" name="Elipse 4169">
              <a:extLst>
                <a:ext uri="{FF2B5EF4-FFF2-40B4-BE49-F238E27FC236}">
                  <a16:creationId xmlns:a16="http://schemas.microsoft.com/office/drawing/2014/main" id="{FDDDB8C2-26C2-33EA-C455-278D00091FF6}"/>
                </a:ext>
              </a:extLst>
            </p:cNvPr>
            <p:cNvSpPr/>
            <p:nvPr/>
          </p:nvSpPr>
          <p:spPr>
            <a:xfrm>
              <a:off x="6680117" y="29959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1" name="Elipse 4170">
              <a:extLst>
                <a:ext uri="{FF2B5EF4-FFF2-40B4-BE49-F238E27FC236}">
                  <a16:creationId xmlns:a16="http://schemas.microsoft.com/office/drawing/2014/main" id="{214F5629-5891-C85B-883A-9D35F61CDEA3}"/>
                </a:ext>
              </a:extLst>
            </p:cNvPr>
            <p:cNvSpPr/>
            <p:nvPr/>
          </p:nvSpPr>
          <p:spPr>
            <a:xfrm>
              <a:off x="7453443" y="304971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2" name="Elipse 4171">
              <a:extLst>
                <a:ext uri="{FF2B5EF4-FFF2-40B4-BE49-F238E27FC236}">
                  <a16:creationId xmlns:a16="http://schemas.microsoft.com/office/drawing/2014/main" id="{0B5C9284-AAB1-83B0-9D82-DCBC762120D4}"/>
                </a:ext>
              </a:extLst>
            </p:cNvPr>
            <p:cNvSpPr/>
            <p:nvPr/>
          </p:nvSpPr>
          <p:spPr>
            <a:xfrm>
              <a:off x="7672127" y="29460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3" name="Elipse 4172">
              <a:extLst>
                <a:ext uri="{FF2B5EF4-FFF2-40B4-BE49-F238E27FC236}">
                  <a16:creationId xmlns:a16="http://schemas.microsoft.com/office/drawing/2014/main" id="{0589A457-D6F7-3C72-5AB0-4740F6B3B25E}"/>
                </a:ext>
              </a:extLst>
            </p:cNvPr>
            <p:cNvSpPr/>
            <p:nvPr/>
          </p:nvSpPr>
          <p:spPr>
            <a:xfrm>
              <a:off x="6810673" y="318931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4" name="Elipse 4173">
              <a:extLst>
                <a:ext uri="{FF2B5EF4-FFF2-40B4-BE49-F238E27FC236}">
                  <a16:creationId xmlns:a16="http://schemas.microsoft.com/office/drawing/2014/main" id="{AC71B156-5590-427A-A90E-63A45BDC32A2}"/>
                </a:ext>
              </a:extLst>
            </p:cNvPr>
            <p:cNvSpPr/>
            <p:nvPr/>
          </p:nvSpPr>
          <p:spPr>
            <a:xfrm>
              <a:off x="6492890" y="33447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5" name="Elipse 4174">
              <a:extLst>
                <a:ext uri="{FF2B5EF4-FFF2-40B4-BE49-F238E27FC236}">
                  <a16:creationId xmlns:a16="http://schemas.microsoft.com/office/drawing/2014/main" id="{AB1944E8-8D17-87CA-8056-5C414C9D85B2}"/>
                </a:ext>
              </a:extLst>
            </p:cNvPr>
            <p:cNvSpPr/>
            <p:nvPr/>
          </p:nvSpPr>
          <p:spPr>
            <a:xfrm>
              <a:off x="6966698" y="325370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6" name="Elipse 4175">
              <a:extLst>
                <a:ext uri="{FF2B5EF4-FFF2-40B4-BE49-F238E27FC236}">
                  <a16:creationId xmlns:a16="http://schemas.microsoft.com/office/drawing/2014/main" id="{59E3288A-8FE3-93D9-F1D3-DFB1B6341D7E}"/>
                </a:ext>
              </a:extLst>
            </p:cNvPr>
            <p:cNvSpPr/>
            <p:nvPr/>
          </p:nvSpPr>
          <p:spPr>
            <a:xfrm>
              <a:off x="7225866" y="32755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7" name="Elipse 4176">
              <a:extLst>
                <a:ext uri="{FF2B5EF4-FFF2-40B4-BE49-F238E27FC236}">
                  <a16:creationId xmlns:a16="http://schemas.microsoft.com/office/drawing/2014/main" id="{3824E561-DAA2-2001-6C91-4134A179E741}"/>
                </a:ext>
              </a:extLst>
            </p:cNvPr>
            <p:cNvSpPr/>
            <p:nvPr/>
          </p:nvSpPr>
          <p:spPr>
            <a:xfrm>
              <a:off x="7460087" y="33051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8" name="Elipse 4177">
              <a:extLst>
                <a:ext uri="{FF2B5EF4-FFF2-40B4-BE49-F238E27FC236}">
                  <a16:creationId xmlns:a16="http://schemas.microsoft.com/office/drawing/2014/main" id="{E3CB95B9-D05D-C386-9F89-226FCA5F4601}"/>
                </a:ext>
              </a:extLst>
            </p:cNvPr>
            <p:cNvSpPr/>
            <p:nvPr/>
          </p:nvSpPr>
          <p:spPr>
            <a:xfrm>
              <a:off x="6417825" y="35887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79" name="Elipse 4178">
              <a:extLst>
                <a:ext uri="{FF2B5EF4-FFF2-40B4-BE49-F238E27FC236}">
                  <a16:creationId xmlns:a16="http://schemas.microsoft.com/office/drawing/2014/main" id="{12D75609-E6DA-BE75-A715-6D49FCA244F0}"/>
                </a:ext>
              </a:extLst>
            </p:cNvPr>
            <p:cNvSpPr/>
            <p:nvPr/>
          </p:nvSpPr>
          <p:spPr>
            <a:xfrm>
              <a:off x="7148015" y="34447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0" name="Elipse 4179">
              <a:extLst>
                <a:ext uri="{FF2B5EF4-FFF2-40B4-BE49-F238E27FC236}">
                  <a16:creationId xmlns:a16="http://schemas.microsoft.com/office/drawing/2014/main" id="{23FE72B7-FBD2-B6FC-ED8C-C44CD88633E9}"/>
                </a:ext>
              </a:extLst>
            </p:cNvPr>
            <p:cNvSpPr/>
            <p:nvPr/>
          </p:nvSpPr>
          <p:spPr>
            <a:xfrm>
              <a:off x="6956394" y="34797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1" name="Elipse 4180">
              <a:extLst>
                <a:ext uri="{FF2B5EF4-FFF2-40B4-BE49-F238E27FC236}">
                  <a16:creationId xmlns:a16="http://schemas.microsoft.com/office/drawing/2014/main" id="{C2472AC4-E4CA-32E9-F0D0-DF2C939509F3}"/>
                </a:ext>
              </a:extLst>
            </p:cNvPr>
            <p:cNvSpPr/>
            <p:nvPr/>
          </p:nvSpPr>
          <p:spPr>
            <a:xfrm>
              <a:off x="6705276" y="35435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2" name="Elipse 4181">
              <a:extLst>
                <a:ext uri="{FF2B5EF4-FFF2-40B4-BE49-F238E27FC236}">
                  <a16:creationId xmlns:a16="http://schemas.microsoft.com/office/drawing/2014/main" id="{63881FEA-9524-45AF-A0C7-A79400BA3449}"/>
                </a:ext>
              </a:extLst>
            </p:cNvPr>
            <p:cNvSpPr/>
            <p:nvPr/>
          </p:nvSpPr>
          <p:spPr>
            <a:xfrm>
              <a:off x="7052141" y="367826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3" name="Elipse 4182">
              <a:extLst>
                <a:ext uri="{FF2B5EF4-FFF2-40B4-BE49-F238E27FC236}">
                  <a16:creationId xmlns:a16="http://schemas.microsoft.com/office/drawing/2014/main" id="{372F5625-881E-09D1-8EC2-E73D531B5772}"/>
                </a:ext>
              </a:extLst>
            </p:cNvPr>
            <p:cNvSpPr/>
            <p:nvPr/>
          </p:nvSpPr>
          <p:spPr>
            <a:xfrm>
              <a:off x="7504855" y="36165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4" name="Elipse 4183">
              <a:extLst>
                <a:ext uri="{FF2B5EF4-FFF2-40B4-BE49-F238E27FC236}">
                  <a16:creationId xmlns:a16="http://schemas.microsoft.com/office/drawing/2014/main" id="{8DD872EA-3CD9-B022-84CE-95F59BE125DF}"/>
                </a:ext>
              </a:extLst>
            </p:cNvPr>
            <p:cNvSpPr/>
            <p:nvPr/>
          </p:nvSpPr>
          <p:spPr>
            <a:xfrm>
              <a:off x="7280523" y="35395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5" name="Elipse 4184">
              <a:extLst>
                <a:ext uri="{FF2B5EF4-FFF2-40B4-BE49-F238E27FC236}">
                  <a16:creationId xmlns:a16="http://schemas.microsoft.com/office/drawing/2014/main" id="{456D73FF-C507-9C44-B674-2CFDB30498F1}"/>
                </a:ext>
              </a:extLst>
            </p:cNvPr>
            <p:cNvSpPr/>
            <p:nvPr/>
          </p:nvSpPr>
          <p:spPr>
            <a:xfrm>
              <a:off x="7593085" y="34363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6" name="Elipse 4185">
              <a:extLst>
                <a:ext uri="{FF2B5EF4-FFF2-40B4-BE49-F238E27FC236}">
                  <a16:creationId xmlns:a16="http://schemas.microsoft.com/office/drawing/2014/main" id="{EF9D94B3-63F3-0014-AEC0-DB6FFA1302B3}"/>
                </a:ext>
              </a:extLst>
            </p:cNvPr>
            <p:cNvSpPr/>
            <p:nvPr/>
          </p:nvSpPr>
          <p:spPr>
            <a:xfrm>
              <a:off x="6201838" y="202810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7" name="Elipse 4186">
              <a:extLst>
                <a:ext uri="{FF2B5EF4-FFF2-40B4-BE49-F238E27FC236}">
                  <a16:creationId xmlns:a16="http://schemas.microsoft.com/office/drawing/2014/main" id="{EF6DD46D-93F9-B7C0-D278-E561AE079E2E}"/>
                </a:ext>
              </a:extLst>
            </p:cNvPr>
            <p:cNvSpPr/>
            <p:nvPr/>
          </p:nvSpPr>
          <p:spPr>
            <a:xfrm>
              <a:off x="6039544" y="234374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8" name="Elipse 4187">
              <a:extLst>
                <a:ext uri="{FF2B5EF4-FFF2-40B4-BE49-F238E27FC236}">
                  <a16:creationId xmlns:a16="http://schemas.microsoft.com/office/drawing/2014/main" id="{6DCED8D7-C3E6-6F95-57A9-1CD54C4A0569}"/>
                </a:ext>
              </a:extLst>
            </p:cNvPr>
            <p:cNvSpPr/>
            <p:nvPr/>
          </p:nvSpPr>
          <p:spPr>
            <a:xfrm>
              <a:off x="6517779" y="202810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89" name="Elipse 4188">
              <a:extLst>
                <a:ext uri="{FF2B5EF4-FFF2-40B4-BE49-F238E27FC236}">
                  <a16:creationId xmlns:a16="http://schemas.microsoft.com/office/drawing/2014/main" id="{27BB47CD-492C-4DB2-FDB2-59E8E65AEECB}"/>
                </a:ext>
              </a:extLst>
            </p:cNvPr>
            <p:cNvSpPr/>
            <p:nvPr/>
          </p:nvSpPr>
          <p:spPr>
            <a:xfrm>
              <a:off x="6683457" y="21491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0" name="Elipse 4189">
              <a:extLst>
                <a:ext uri="{FF2B5EF4-FFF2-40B4-BE49-F238E27FC236}">
                  <a16:creationId xmlns:a16="http://schemas.microsoft.com/office/drawing/2014/main" id="{899A18DD-A0F0-CA96-85E6-BD7B6B7E9CBD}"/>
                </a:ext>
              </a:extLst>
            </p:cNvPr>
            <p:cNvSpPr/>
            <p:nvPr/>
          </p:nvSpPr>
          <p:spPr>
            <a:xfrm>
              <a:off x="7203402" y="23521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2" name="Elipse 4191">
              <a:extLst>
                <a:ext uri="{FF2B5EF4-FFF2-40B4-BE49-F238E27FC236}">
                  <a16:creationId xmlns:a16="http://schemas.microsoft.com/office/drawing/2014/main" id="{4762330B-5508-B3E7-E02C-176767B1FEFA}"/>
                </a:ext>
              </a:extLst>
            </p:cNvPr>
            <p:cNvSpPr/>
            <p:nvPr/>
          </p:nvSpPr>
          <p:spPr>
            <a:xfrm>
              <a:off x="6253565" y="22211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3" name="Elipse 4192">
              <a:extLst>
                <a:ext uri="{FF2B5EF4-FFF2-40B4-BE49-F238E27FC236}">
                  <a16:creationId xmlns:a16="http://schemas.microsoft.com/office/drawing/2014/main" id="{EC45561F-FEE5-1DE8-6FEE-D6478DD7FFE0}"/>
                </a:ext>
              </a:extLst>
            </p:cNvPr>
            <p:cNvSpPr/>
            <p:nvPr/>
          </p:nvSpPr>
          <p:spPr>
            <a:xfrm>
              <a:off x="6848330" y="22753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4" name="Elipse 4193">
              <a:extLst>
                <a:ext uri="{FF2B5EF4-FFF2-40B4-BE49-F238E27FC236}">
                  <a16:creationId xmlns:a16="http://schemas.microsoft.com/office/drawing/2014/main" id="{9DF2A74F-2D44-32FE-9210-8DEAEA0EB1FD}"/>
                </a:ext>
              </a:extLst>
            </p:cNvPr>
            <p:cNvSpPr/>
            <p:nvPr/>
          </p:nvSpPr>
          <p:spPr>
            <a:xfrm>
              <a:off x="7181531" y="213465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5" name="Elipse 4194">
              <a:extLst>
                <a:ext uri="{FF2B5EF4-FFF2-40B4-BE49-F238E27FC236}">
                  <a16:creationId xmlns:a16="http://schemas.microsoft.com/office/drawing/2014/main" id="{7923EB42-8A04-0F73-806E-7CBDFDA7B2DA}"/>
                </a:ext>
              </a:extLst>
            </p:cNvPr>
            <p:cNvSpPr/>
            <p:nvPr/>
          </p:nvSpPr>
          <p:spPr>
            <a:xfrm>
              <a:off x="6316238" y="236694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6" name="Elipse 4195">
              <a:extLst>
                <a:ext uri="{FF2B5EF4-FFF2-40B4-BE49-F238E27FC236}">
                  <a16:creationId xmlns:a16="http://schemas.microsoft.com/office/drawing/2014/main" id="{F3F517C0-CF9E-B199-E355-938B795EC70F}"/>
                </a:ext>
              </a:extLst>
            </p:cNvPr>
            <p:cNvSpPr/>
            <p:nvPr/>
          </p:nvSpPr>
          <p:spPr>
            <a:xfrm>
              <a:off x="6127536" y="24848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7" name="Elipse 4196">
              <a:extLst>
                <a:ext uri="{FF2B5EF4-FFF2-40B4-BE49-F238E27FC236}">
                  <a16:creationId xmlns:a16="http://schemas.microsoft.com/office/drawing/2014/main" id="{7F997886-F5FA-A0F8-38EE-DAE2C64938CF}"/>
                </a:ext>
              </a:extLst>
            </p:cNvPr>
            <p:cNvSpPr/>
            <p:nvPr/>
          </p:nvSpPr>
          <p:spPr>
            <a:xfrm>
              <a:off x="6650802" y="2487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8" name="Elipse 4197">
              <a:extLst>
                <a:ext uri="{FF2B5EF4-FFF2-40B4-BE49-F238E27FC236}">
                  <a16:creationId xmlns:a16="http://schemas.microsoft.com/office/drawing/2014/main" id="{2CD5B7F4-ECA6-4E87-31FF-DB97DE3555F2}"/>
                </a:ext>
              </a:extLst>
            </p:cNvPr>
            <p:cNvSpPr/>
            <p:nvPr/>
          </p:nvSpPr>
          <p:spPr>
            <a:xfrm>
              <a:off x="5909610" y="289768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99" name="Elipse 4198">
              <a:extLst>
                <a:ext uri="{FF2B5EF4-FFF2-40B4-BE49-F238E27FC236}">
                  <a16:creationId xmlns:a16="http://schemas.microsoft.com/office/drawing/2014/main" id="{2846D6C4-89B1-4AF6-81E8-158C67D5289A}"/>
                </a:ext>
              </a:extLst>
            </p:cNvPr>
            <p:cNvSpPr/>
            <p:nvPr/>
          </p:nvSpPr>
          <p:spPr>
            <a:xfrm>
              <a:off x="7170190" y="26490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0" name="Elipse 4199">
              <a:extLst>
                <a:ext uri="{FF2B5EF4-FFF2-40B4-BE49-F238E27FC236}">
                  <a16:creationId xmlns:a16="http://schemas.microsoft.com/office/drawing/2014/main" id="{DA92894B-8A6B-CA81-2272-48108DD00A2B}"/>
                </a:ext>
              </a:extLst>
            </p:cNvPr>
            <p:cNvSpPr/>
            <p:nvPr/>
          </p:nvSpPr>
          <p:spPr>
            <a:xfrm>
              <a:off x="6052471" y="27289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1" name="Elipse 4200">
              <a:extLst>
                <a:ext uri="{FF2B5EF4-FFF2-40B4-BE49-F238E27FC236}">
                  <a16:creationId xmlns:a16="http://schemas.microsoft.com/office/drawing/2014/main" id="{B6C9D789-4E54-EE5D-2C71-2F2009BEF637}"/>
                </a:ext>
              </a:extLst>
            </p:cNvPr>
            <p:cNvSpPr/>
            <p:nvPr/>
          </p:nvSpPr>
          <p:spPr>
            <a:xfrm>
              <a:off x="6896230" y="249737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2" name="Elipse 4201">
              <a:extLst>
                <a:ext uri="{FF2B5EF4-FFF2-40B4-BE49-F238E27FC236}">
                  <a16:creationId xmlns:a16="http://schemas.microsoft.com/office/drawing/2014/main" id="{AC28F391-819C-73DF-63CC-497A7105AB05}"/>
                </a:ext>
              </a:extLst>
            </p:cNvPr>
            <p:cNvSpPr/>
            <p:nvPr/>
          </p:nvSpPr>
          <p:spPr>
            <a:xfrm>
              <a:off x="6535466" y="26580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3" name="Elipse 4202">
              <a:extLst>
                <a:ext uri="{FF2B5EF4-FFF2-40B4-BE49-F238E27FC236}">
                  <a16:creationId xmlns:a16="http://schemas.microsoft.com/office/drawing/2014/main" id="{C7DE5038-BE12-FC9B-1A03-B5FCF2BDFD1C}"/>
                </a:ext>
              </a:extLst>
            </p:cNvPr>
            <p:cNvSpPr/>
            <p:nvPr/>
          </p:nvSpPr>
          <p:spPr>
            <a:xfrm>
              <a:off x="5901013" y="26125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4" name="Elipse 4203">
              <a:extLst>
                <a:ext uri="{FF2B5EF4-FFF2-40B4-BE49-F238E27FC236}">
                  <a16:creationId xmlns:a16="http://schemas.microsoft.com/office/drawing/2014/main" id="{DBEF6AF3-0582-0573-4A2B-20C8E243F375}"/>
                </a:ext>
              </a:extLst>
            </p:cNvPr>
            <p:cNvSpPr/>
            <p:nvPr/>
          </p:nvSpPr>
          <p:spPr>
            <a:xfrm>
              <a:off x="6743565" y="27660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5" name="Elipse 4204">
              <a:extLst>
                <a:ext uri="{FF2B5EF4-FFF2-40B4-BE49-F238E27FC236}">
                  <a16:creationId xmlns:a16="http://schemas.microsoft.com/office/drawing/2014/main" id="{F49EAB4B-5F76-2F5A-0651-EB00302C5FF3}"/>
                </a:ext>
              </a:extLst>
            </p:cNvPr>
            <p:cNvSpPr/>
            <p:nvPr/>
          </p:nvSpPr>
          <p:spPr>
            <a:xfrm>
              <a:off x="7332909" y="28732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6" name="Elipse 4205">
              <a:extLst>
                <a:ext uri="{FF2B5EF4-FFF2-40B4-BE49-F238E27FC236}">
                  <a16:creationId xmlns:a16="http://schemas.microsoft.com/office/drawing/2014/main" id="{59FD2BF8-687E-5DB4-AD92-3AA0B0F2E149}"/>
                </a:ext>
              </a:extLst>
            </p:cNvPr>
            <p:cNvSpPr/>
            <p:nvPr/>
          </p:nvSpPr>
          <p:spPr>
            <a:xfrm>
              <a:off x="7055660" y="28329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7" name="Elipse 4206">
              <a:extLst>
                <a:ext uri="{FF2B5EF4-FFF2-40B4-BE49-F238E27FC236}">
                  <a16:creationId xmlns:a16="http://schemas.microsoft.com/office/drawing/2014/main" id="{20DE0CBA-5A44-8A7F-0DD3-C4F0EC824D08}"/>
                </a:ext>
              </a:extLst>
            </p:cNvPr>
            <p:cNvSpPr/>
            <p:nvPr/>
          </p:nvSpPr>
          <p:spPr>
            <a:xfrm>
              <a:off x="7297866" y="254890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8" name="Elipse 4207">
              <a:extLst>
                <a:ext uri="{FF2B5EF4-FFF2-40B4-BE49-F238E27FC236}">
                  <a16:creationId xmlns:a16="http://schemas.microsoft.com/office/drawing/2014/main" id="{9BCFD9A1-BC68-FF6B-2E59-296F9CA66F5C}"/>
                </a:ext>
              </a:extLst>
            </p:cNvPr>
            <p:cNvSpPr/>
            <p:nvPr/>
          </p:nvSpPr>
          <p:spPr>
            <a:xfrm>
              <a:off x="7629744" y="21926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9" name="Elipse 4208">
              <a:extLst>
                <a:ext uri="{FF2B5EF4-FFF2-40B4-BE49-F238E27FC236}">
                  <a16:creationId xmlns:a16="http://schemas.microsoft.com/office/drawing/2014/main" id="{D8814949-DCA2-ED06-27BF-EE1AB7D224CF}"/>
                </a:ext>
              </a:extLst>
            </p:cNvPr>
            <p:cNvSpPr/>
            <p:nvPr/>
          </p:nvSpPr>
          <p:spPr>
            <a:xfrm>
              <a:off x="7750127" y="239425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0" name="Elipse 4209">
              <a:extLst>
                <a:ext uri="{FF2B5EF4-FFF2-40B4-BE49-F238E27FC236}">
                  <a16:creationId xmlns:a16="http://schemas.microsoft.com/office/drawing/2014/main" id="{F059205E-9540-9620-7AEE-7C78BD6BE30C}"/>
                </a:ext>
              </a:extLst>
            </p:cNvPr>
            <p:cNvSpPr/>
            <p:nvPr/>
          </p:nvSpPr>
          <p:spPr>
            <a:xfrm>
              <a:off x="8174049" y="223213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1" name="Elipse 4210">
              <a:extLst>
                <a:ext uri="{FF2B5EF4-FFF2-40B4-BE49-F238E27FC236}">
                  <a16:creationId xmlns:a16="http://schemas.microsoft.com/office/drawing/2014/main" id="{6C9675E6-23C2-453B-AB83-5377F9C801E4}"/>
                </a:ext>
              </a:extLst>
            </p:cNvPr>
            <p:cNvSpPr/>
            <p:nvPr/>
          </p:nvSpPr>
          <p:spPr>
            <a:xfrm>
              <a:off x="8380530" y="22904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2" name="Elipse 4211">
              <a:extLst>
                <a:ext uri="{FF2B5EF4-FFF2-40B4-BE49-F238E27FC236}">
                  <a16:creationId xmlns:a16="http://schemas.microsoft.com/office/drawing/2014/main" id="{A5EAD9B9-48AF-BA9D-7B6D-39BA703CD1E4}"/>
                </a:ext>
              </a:extLst>
            </p:cNvPr>
            <p:cNvSpPr/>
            <p:nvPr/>
          </p:nvSpPr>
          <p:spPr>
            <a:xfrm>
              <a:off x="8810749" y="2451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3" name="Elipse 4212">
              <a:extLst>
                <a:ext uri="{FF2B5EF4-FFF2-40B4-BE49-F238E27FC236}">
                  <a16:creationId xmlns:a16="http://schemas.microsoft.com/office/drawing/2014/main" id="{E468BBE9-2387-64FF-605F-7C8008ECF114}"/>
                </a:ext>
              </a:extLst>
            </p:cNvPr>
            <p:cNvSpPr/>
            <p:nvPr/>
          </p:nvSpPr>
          <p:spPr>
            <a:xfrm>
              <a:off x="9142867" y="27074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4" name="Elipse 4213">
              <a:extLst>
                <a:ext uri="{FF2B5EF4-FFF2-40B4-BE49-F238E27FC236}">
                  <a16:creationId xmlns:a16="http://schemas.microsoft.com/office/drawing/2014/main" id="{7D6B6874-2418-30F5-7903-B179E41EAE13}"/>
                </a:ext>
              </a:extLst>
            </p:cNvPr>
            <p:cNvSpPr/>
            <p:nvPr/>
          </p:nvSpPr>
          <p:spPr>
            <a:xfrm>
              <a:off x="7947269" y="23214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5" name="Elipse 4214">
              <a:extLst>
                <a:ext uri="{FF2B5EF4-FFF2-40B4-BE49-F238E27FC236}">
                  <a16:creationId xmlns:a16="http://schemas.microsoft.com/office/drawing/2014/main" id="{DB5189D9-D247-7C94-E719-8F514D10141F}"/>
                </a:ext>
              </a:extLst>
            </p:cNvPr>
            <p:cNvSpPr/>
            <p:nvPr/>
          </p:nvSpPr>
          <p:spPr>
            <a:xfrm>
              <a:off x="7947269" y="212766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6" name="Elipse 4215">
              <a:extLst>
                <a:ext uri="{FF2B5EF4-FFF2-40B4-BE49-F238E27FC236}">
                  <a16:creationId xmlns:a16="http://schemas.microsoft.com/office/drawing/2014/main" id="{4E4B9591-F6F7-2A9D-E075-2AE0C292B35E}"/>
                </a:ext>
              </a:extLst>
            </p:cNvPr>
            <p:cNvSpPr/>
            <p:nvPr/>
          </p:nvSpPr>
          <p:spPr>
            <a:xfrm>
              <a:off x="6924010" y="26727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7" name="Elipse 4216">
              <a:extLst>
                <a:ext uri="{FF2B5EF4-FFF2-40B4-BE49-F238E27FC236}">
                  <a16:creationId xmlns:a16="http://schemas.microsoft.com/office/drawing/2014/main" id="{AF91FED6-8351-C988-BB39-7595076D1C06}"/>
                </a:ext>
              </a:extLst>
            </p:cNvPr>
            <p:cNvSpPr/>
            <p:nvPr/>
          </p:nvSpPr>
          <p:spPr>
            <a:xfrm>
              <a:off x="8097287" y="253931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8" name="Elipse 4217">
              <a:extLst>
                <a:ext uri="{FF2B5EF4-FFF2-40B4-BE49-F238E27FC236}">
                  <a16:creationId xmlns:a16="http://schemas.microsoft.com/office/drawing/2014/main" id="{CC5ADF31-C0DE-4144-ADB8-68B029702DC7}"/>
                </a:ext>
              </a:extLst>
            </p:cNvPr>
            <p:cNvSpPr/>
            <p:nvPr/>
          </p:nvSpPr>
          <p:spPr>
            <a:xfrm>
              <a:off x="7831258" y="26137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19" name="Elipse 4218">
              <a:extLst>
                <a:ext uri="{FF2B5EF4-FFF2-40B4-BE49-F238E27FC236}">
                  <a16:creationId xmlns:a16="http://schemas.microsoft.com/office/drawing/2014/main" id="{16BDF193-BF6C-3638-6CCC-49AEF8E1E6DF}"/>
                </a:ext>
              </a:extLst>
            </p:cNvPr>
            <p:cNvSpPr/>
            <p:nvPr/>
          </p:nvSpPr>
          <p:spPr>
            <a:xfrm>
              <a:off x="8311927" y="24444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0" name="Elipse 4219">
              <a:extLst>
                <a:ext uri="{FF2B5EF4-FFF2-40B4-BE49-F238E27FC236}">
                  <a16:creationId xmlns:a16="http://schemas.microsoft.com/office/drawing/2014/main" id="{6EA97874-478C-A769-4842-71A5C9DAEDBD}"/>
                </a:ext>
              </a:extLst>
            </p:cNvPr>
            <p:cNvSpPr/>
            <p:nvPr/>
          </p:nvSpPr>
          <p:spPr>
            <a:xfrm>
              <a:off x="8571095" y="246625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1" name="Elipse 4220">
              <a:extLst>
                <a:ext uri="{FF2B5EF4-FFF2-40B4-BE49-F238E27FC236}">
                  <a16:creationId xmlns:a16="http://schemas.microsoft.com/office/drawing/2014/main" id="{9E9DA8BA-C207-8552-BDA2-87BEEEF81AB8}"/>
                </a:ext>
              </a:extLst>
            </p:cNvPr>
            <p:cNvSpPr/>
            <p:nvPr/>
          </p:nvSpPr>
          <p:spPr>
            <a:xfrm>
              <a:off x="8751779" y="26354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2" name="Elipse 4221">
              <a:extLst>
                <a:ext uri="{FF2B5EF4-FFF2-40B4-BE49-F238E27FC236}">
                  <a16:creationId xmlns:a16="http://schemas.microsoft.com/office/drawing/2014/main" id="{53691E88-511C-07CC-0D0E-F4AC663AB0A4}"/>
                </a:ext>
              </a:extLst>
            </p:cNvPr>
            <p:cNvSpPr/>
            <p:nvPr/>
          </p:nvSpPr>
          <p:spPr>
            <a:xfrm>
              <a:off x="7841229" y="284167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3" name="Elipse 4222">
              <a:extLst>
                <a:ext uri="{FF2B5EF4-FFF2-40B4-BE49-F238E27FC236}">
                  <a16:creationId xmlns:a16="http://schemas.microsoft.com/office/drawing/2014/main" id="{10E5DD16-89C9-B58B-512D-FFBF36E2D723}"/>
                </a:ext>
              </a:extLst>
            </p:cNvPr>
            <p:cNvSpPr/>
            <p:nvPr/>
          </p:nvSpPr>
          <p:spPr>
            <a:xfrm>
              <a:off x="8493244" y="26354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4" name="Elipse 4223">
              <a:extLst>
                <a:ext uri="{FF2B5EF4-FFF2-40B4-BE49-F238E27FC236}">
                  <a16:creationId xmlns:a16="http://schemas.microsoft.com/office/drawing/2014/main" id="{B9702E1D-681D-FAA4-DCC2-933CE3E80882}"/>
                </a:ext>
              </a:extLst>
            </p:cNvPr>
            <p:cNvSpPr/>
            <p:nvPr/>
          </p:nvSpPr>
          <p:spPr>
            <a:xfrm>
              <a:off x="8246049" y="27085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5" name="Elipse 4224">
              <a:extLst>
                <a:ext uri="{FF2B5EF4-FFF2-40B4-BE49-F238E27FC236}">
                  <a16:creationId xmlns:a16="http://schemas.microsoft.com/office/drawing/2014/main" id="{A60A2074-A417-3FA9-DBF4-109FE98B90CE}"/>
                </a:ext>
              </a:extLst>
            </p:cNvPr>
            <p:cNvSpPr/>
            <p:nvPr/>
          </p:nvSpPr>
          <p:spPr>
            <a:xfrm>
              <a:off x="8050505" y="273426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7" name="Elipse 4226">
              <a:extLst>
                <a:ext uri="{FF2B5EF4-FFF2-40B4-BE49-F238E27FC236}">
                  <a16:creationId xmlns:a16="http://schemas.microsoft.com/office/drawing/2014/main" id="{5E5F89AB-5B02-66B9-3D06-8095D502DAB3}"/>
                </a:ext>
              </a:extLst>
            </p:cNvPr>
            <p:cNvSpPr/>
            <p:nvPr/>
          </p:nvSpPr>
          <p:spPr>
            <a:xfrm>
              <a:off x="8949985" y="28514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8" name="Elipse 4227">
              <a:extLst>
                <a:ext uri="{FF2B5EF4-FFF2-40B4-BE49-F238E27FC236}">
                  <a16:creationId xmlns:a16="http://schemas.microsoft.com/office/drawing/2014/main" id="{D639CB2A-52CE-3B29-D0ED-7B388A373379}"/>
                </a:ext>
              </a:extLst>
            </p:cNvPr>
            <p:cNvSpPr/>
            <p:nvPr/>
          </p:nvSpPr>
          <p:spPr>
            <a:xfrm>
              <a:off x="8714138" y="28118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29" name="Elipse 4228">
              <a:extLst>
                <a:ext uri="{FF2B5EF4-FFF2-40B4-BE49-F238E27FC236}">
                  <a16:creationId xmlns:a16="http://schemas.microsoft.com/office/drawing/2014/main" id="{1084E450-AF38-81B7-6088-EC355CBC1333}"/>
                </a:ext>
              </a:extLst>
            </p:cNvPr>
            <p:cNvSpPr/>
            <p:nvPr/>
          </p:nvSpPr>
          <p:spPr>
            <a:xfrm>
              <a:off x="8938314" y="26270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0" name="Elipse 4229">
              <a:extLst>
                <a:ext uri="{FF2B5EF4-FFF2-40B4-BE49-F238E27FC236}">
                  <a16:creationId xmlns:a16="http://schemas.microsoft.com/office/drawing/2014/main" id="{929FC9D0-7440-2333-47FE-613D2DB171A5}"/>
                </a:ext>
              </a:extLst>
            </p:cNvPr>
            <p:cNvSpPr/>
            <p:nvPr/>
          </p:nvSpPr>
          <p:spPr>
            <a:xfrm>
              <a:off x="7956826" y="30225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1" name="Elipse 4230">
              <a:extLst>
                <a:ext uri="{FF2B5EF4-FFF2-40B4-BE49-F238E27FC236}">
                  <a16:creationId xmlns:a16="http://schemas.microsoft.com/office/drawing/2014/main" id="{4D017452-EF00-CE64-A602-972539F8FF7E}"/>
                </a:ext>
              </a:extLst>
            </p:cNvPr>
            <p:cNvSpPr/>
            <p:nvPr/>
          </p:nvSpPr>
          <p:spPr>
            <a:xfrm>
              <a:off x="7949974" y="32385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2" name="Elipse 4231">
              <a:extLst>
                <a:ext uri="{FF2B5EF4-FFF2-40B4-BE49-F238E27FC236}">
                  <a16:creationId xmlns:a16="http://schemas.microsoft.com/office/drawing/2014/main" id="{27DBE859-4096-9422-043A-E394C69CC97A}"/>
                </a:ext>
              </a:extLst>
            </p:cNvPr>
            <p:cNvSpPr/>
            <p:nvPr/>
          </p:nvSpPr>
          <p:spPr>
            <a:xfrm>
              <a:off x="8435457" y="31029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3" name="Elipse 4232">
              <a:extLst>
                <a:ext uri="{FF2B5EF4-FFF2-40B4-BE49-F238E27FC236}">
                  <a16:creationId xmlns:a16="http://schemas.microsoft.com/office/drawing/2014/main" id="{33B32BA9-31BB-67BB-DCD0-8F8E03A38DD0}"/>
                </a:ext>
              </a:extLst>
            </p:cNvPr>
            <p:cNvSpPr/>
            <p:nvPr/>
          </p:nvSpPr>
          <p:spPr>
            <a:xfrm>
              <a:off x="8675963" y="30945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4" name="Elipse 4233">
              <a:extLst>
                <a:ext uri="{FF2B5EF4-FFF2-40B4-BE49-F238E27FC236}">
                  <a16:creationId xmlns:a16="http://schemas.microsoft.com/office/drawing/2014/main" id="{D3E1CD4E-C930-225B-6AA8-986002A6B5AA}"/>
                </a:ext>
              </a:extLst>
            </p:cNvPr>
            <p:cNvSpPr/>
            <p:nvPr/>
          </p:nvSpPr>
          <p:spPr>
            <a:xfrm>
              <a:off x="8160152" y="29210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5" name="Elipse 4234">
              <a:extLst>
                <a:ext uri="{FF2B5EF4-FFF2-40B4-BE49-F238E27FC236}">
                  <a16:creationId xmlns:a16="http://schemas.microsoft.com/office/drawing/2014/main" id="{D76927BC-9B74-0CF7-9DB1-1F5888CC1088}"/>
                </a:ext>
              </a:extLst>
            </p:cNvPr>
            <p:cNvSpPr/>
            <p:nvPr/>
          </p:nvSpPr>
          <p:spPr>
            <a:xfrm>
              <a:off x="7249370" y="40151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6" name="Elipse 4235">
              <a:extLst>
                <a:ext uri="{FF2B5EF4-FFF2-40B4-BE49-F238E27FC236}">
                  <a16:creationId xmlns:a16="http://schemas.microsoft.com/office/drawing/2014/main" id="{FFCCDA32-EDBF-A6C2-64C9-7E44641910FD}"/>
                </a:ext>
              </a:extLst>
            </p:cNvPr>
            <p:cNvSpPr/>
            <p:nvPr/>
          </p:nvSpPr>
          <p:spPr>
            <a:xfrm>
              <a:off x="8163995" y="31159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7" name="Elipse 4236">
              <a:extLst>
                <a:ext uri="{FF2B5EF4-FFF2-40B4-BE49-F238E27FC236}">
                  <a16:creationId xmlns:a16="http://schemas.microsoft.com/office/drawing/2014/main" id="{FD051227-92A8-7991-7295-1366AF255AAC}"/>
                </a:ext>
              </a:extLst>
            </p:cNvPr>
            <p:cNvSpPr/>
            <p:nvPr/>
          </p:nvSpPr>
          <p:spPr>
            <a:xfrm>
              <a:off x="8916469" y="30945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8" name="Elipse 4237">
              <a:extLst>
                <a:ext uri="{FF2B5EF4-FFF2-40B4-BE49-F238E27FC236}">
                  <a16:creationId xmlns:a16="http://schemas.microsoft.com/office/drawing/2014/main" id="{73D244A4-8133-B072-76DE-65C0A5A9C58A}"/>
                </a:ext>
              </a:extLst>
            </p:cNvPr>
            <p:cNvSpPr/>
            <p:nvPr/>
          </p:nvSpPr>
          <p:spPr>
            <a:xfrm>
              <a:off x="9149832" y="29505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39" name="Elipse 4238">
              <a:extLst>
                <a:ext uri="{FF2B5EF4-FFF2-40B4-BE49-F238E27FC236}">
                  <a16:creationId xmlns:a16="http://schemas.microsoft.com/office/drawing/2014/main" id="{8AD5B14D-5083-C650-C1E2-DA86488FF730}"/>
                </a:ext>
              </a:extLst>
            </p:cNvPr>
            <p:cNvSpPr/>
            <p:nvPr/>
          </p:nvSpPr>
          <p:spPr>
            <a:xfrm>
              <a:off x="8280126" y="329090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1" name="Elipse 4240">
              <a:extLst>
                <a:ext uri="{FF2B5EF4-FFF2-40B4-BE49-F238E27FC236}">
                  <a16:creationId xmlns:a16="http://schemas.microsoft.com/office/drawing/2014/main" id="{930DD9DB-3204-61FD-3C16-78D4F349084B}"/>
                </a:ext>
              </a:extLst>
            </p:cNvPr>
            <p:cNvSpPr/>
            <p:nvPr/>
          </p:nvSpPr>
          <p:spPr>
            <a:xfrm>
              <a:off x="8511774" y="32887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2" name="Elipse 4241">
              <a:extLst>
                <a:ext uri="{FF2B5EF4-FFF2-40B4-BE49-F238E27FC236}">
                  <a16:creationId xmlns:a16="http://schemas.microsoft.com/office/drawing/2014/main" id="{39A43FB9-4F95-2AA7-D726-C838FD4E887E}"/>
                </a:ext>
              </a:extLst>
            </p:cNvPr>
            <p:cNvSpPr/>
            <p:nvPr/>
          </p:nvSpPr>
          <p:spPr>
            <a:xfrm>
              <a:off x="8770942" y="331056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3" name="Elipse 4242">
              <a:extLst>
                <a:ext uri="{FF2B5EF4-FFF2-40B4-BE49-F238E27FC236}">
                  <a16:creationId xmlns:a16="http://schemas.microsoft.com/office/drawing/2014/main" id="{21B77BE7-A81C-4E21-8185-6173D87350DC}"/>
                </a:ext>
              </a:extLst>
            </p:cNvPr>
            <p:cNvSpPr/>
            <p:nvPr/>
          </p:nvSpPr>
          <p:spPr>
            <a:xfrm>
              <a:off x="8951626" y="34797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4" name="Elipse 4243">
              <a:extLst>
                <a:ext uri="{FF2B5EF4-FFF2-40B4-BE49-F238E27FC236}">
                  <a16:creationId xmlns:a16="http://schemas.microsoft.com/office/drawing/2014/main" id="{FE6991B1-84F9-2C0B-98DB-B7D72AB499D5}"/>
                </a:ext>
              </a:extLst>
            </p:cNvPr>
            <p:cNvSpPr/>
            <p:nvPr/>
          </p:nvSpPr>
          <p:spPr>
            <a:xfrm>
              <a:off x="7962901" y="36237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5" name="Elipse 4244">
              <a:extLst>
                <a:ext uri="{FF2B5EF4-FFF2-40B4-BE49-F238E27FC236}">
                  <a16:creationId xmlns:a16="http://schemas.microsoft.com/office/drawing/2014/main" id="{A67417AB-07BB-3972-7B0A-EA73CCFCA14E}"/>
                </a:ext>
              </a:extLst>
            </p:cNvPr>
            <p:cNvSpPr/>
            <p:nvPr/>
          </p:nvSpPr>
          <p:spPr>
            <a:xfrm>
              <a:off x="8693091" y="34797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6" name="Elipse 4245">
              <a:extLst>
                <a:ext uri="{FF2B5EF4-FFF2-40B4-BE49-F238E27FC236}">
                  <a16:creationId xmlns:a16="http://schemas.microsoft.com/office/drawing/2014/main" id="{E28D4C5E-9B5E-99DD-C3CB-97244976BECA}"/>
                </a:ext>
              </a:extLst>
            </p:cNvPr>
            <p:cNvSpPr/>
            <p:nvPr/>
          </p:nvSpPr>
          <p:spPr>
            <a:xfrm>
              <a:off x="8445896" y="35528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7" name="Elipse 4246">
              <a:extLst>
                <a:ext uri="{FF2B5EF4-FFF2-40B4-BE49-F238E27FC236}">
                  <a16:creationId xmlns:a16="http://schemas.microsoft.com/office/drawing/2014/main" id="{60DAF4E4-AA58-50A6-E3A7-F5BE39DB7998}"/>
                </a:ext>
              </a:extLst>
            </p:cNvPr>
            <p:cNvSpPr/>
            <p:nvPr/>
          </p:nvSpPr>
          <p:spPr>
            <a:xfrm>
              <a:off x="8250352" y="35785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8" name="Elipse 4247">
              <a:extLst>
                <a:ext uri="{FF2B5EF4-FFF2-40B4-BE49-F238E27FC236}">
                  <a16:creationId xmlns:a16="http://schemas.microsoft.com/office/drawing/2014/main" id="{439E90FF-2FDE-6EA5-6693-2744FD23F734}"/>
                </a:ext>
              </a:extLst>
            </p:cNvPr>
            <p:cNvSpPr/>
            <p:nvPr/>
          </p:nvSpPr>
          <p:spPr>
            <a:xfrm>
              <a:off x="8597217" y="37132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49" name="Elipse 4248">
              <a:extLst>
                <a:ext uri="{FF2B5EF4-FFF2-40B4-BE49-F238E27FC236}">
                  <a16:creationId xmlns:a16="http://schemas.microsoft.com/office/drawing/2014/main" id="{49EF034A-8285-C3F0-D223-E29595C30D4A}"/>
                </a:ext>
              </a:extLst>
            </p:cNvPr>
            <p:cNvSpPr/>
            <p:nvPr/>
          </p:nvSpPr>
          <p:spPr>
            <a:xfrm>
              <a:off x="8716260" y="507539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0" name="Elipse 4249">
              <a:extLst>
                <a:ext uri="{FF2B5EF4-FFF2-40B4-BE49-F238E27FC236}">
                  <a16:creationId xmlns:a16="http://schemas.microsoft.com/office/drawing/2014/main" id="{A3A49378-AFD8-620C-EADA-88F41567F1F6}"/>
                </a:ext>
              </a:extLst>
            </p:cNvPr>
            <p:cNvSpPr/>
            <p:nvPr/>
          </p:nvSpPr>
          <p:spPr>
            <a:xfrm>
              <a:off x="8913985" y="36561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1" name="Elipse 4250">
              <a:extLst>
                <a:ext uri="{FF2B5EF4-FFF2-40B4-BE49-F238E27FC236}">
                  <a16:creationId xmlns:a16="http://schemas.microsoft.com/office/drawing/2014/main" id="{CEDA0D5A-DDAE-0F31-842F-427F87EC81A8}"/>
                </a:ext>
              </a:extLst>
            </p:cNvPr>
            <p:cNvSpPr/>
            <p:nvPr/>
          </p:nvSpPr>
          <p:spPr>
            <a:xfrm>
              <a:off x="6720084" y="37343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2" name="Elipse 4251">
              <a:extLst>
                <a:ext uri="{FF2B5EF4-FFF2-40B4-BE49-F238E27FC236}">
                  <a16:creationId xmlns:a16="http://schemas.microsoft.com/office/drawing/2014/main" id="{D9FA62A7-4435-B9F9-0B66-334933AA363F}"/>
                </a:ext>
              </a:extLst>
            </p:cNvPr>
            <p:cNvSpPr/>
            <p:nvPr/>
          </p:nvSpPr>
          <p:spPr>
            <a:xfrm>
              <a:off x="7653743" y="38827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3" name="Elipse 4252">
              <a:extLst>
                <a:ext uri="{FF2B5EF4-FFF2-40B4-BE49-F238E27FC236}">
                  <a16:creationId xmlns:a16="http://schemas.microsoft.com/office/drawing/2014/main" id="{E7CBD288-6C03-8AC9-0CF7-BC85F1C473AD}"/>
                </a:ext>
              </a:extLst>
            </p:cNvPr>
            <p:cNvSpPr/>
            <p:nvPr/>
          </p:nvSpPr>
          <p:spPr>
            <a:xfrm>
              <a:off x="7646891" y="40987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4" name="Elipse 4253">
              <a:extLst>
                <a:ext uri="{FF2B5EF4-FFF2-40B4-BE49-F238E27FC236}">
                  <a16:creationId xmlns:a16="http://schemas.microsoft.com/office/drawing/2014/main" id="{5C8976D1-EB1F-974B-0B49-F549B59893E7}"/>
                </a:ext>
              </a:extLst>
            </p:cNvPr>
            <p:cNvSpPr/>
            <p:nvPr/>
          </p:nvSpPr>
          <p:spPr>
            <a:xfrm>
              <a:off x="8119161" y="37622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5" name="Elipse 4254">
              <a:extLst>
                <a:ext uri="{FF2B5EF4-FFF2-40B4-BE49-F238E27FC236}">
                  <a16:creationId xmlns:a16="http://schemas.microsoft.com/office/drawing/2014/main" id="{F239E690-763F-19CA-A08F-71D8186E7BE3}"/>
                </a:ext>
              </a:extLst>
            </p:cNvPr>
            <p:cNvSpPr/>
            <p:nvPr/>
          </p:nvSpPr>
          <p:spPr>
            <a:xfrm>
              <a:off x="8380530" y="381661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6" name="Elipse 4255">
              <a:extLst>
                <a:ext uri="{FF2B5EF4-FFF2-40B4-BE49-F238E27FC236}">
                  <a16:creationId xmlns:a16="http://schemas.microsoft.com/office/drawing/2014/main" id="{711B6FEF-4F18-EA91-85B0-5FD6C632445C}"/>
                </a:ext>
              </a:extLst>
            </p:cNvPr>
            <p:cNvSpPr/>
            <p:nvPr/>
          </p:nvSpPr>
          <p:spPr>
            <a:xfrm>
              <a:off x="8810749" y="41071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7" name="Elipse 4256">
              <a:extLst>
                <a:ext uri="{FF2B5EF4-FFF2-40B4-BE49-F238E27FC236}">
                  <a16:creationId xmlns:a16="http://schemas.microsoft.com/office/drawing/2014/main" id="{EAF74C52-0180-A5F2-0657-39329DB3E2B5}"/>
                </a:ext>
              </a:extLst>
            </p:cNvPr>
            <p:cNvSpPr/>
            <p:nvPr/>
          </p:nvSpPr>
          <p:spPr>
            <a:xfrm>
              <a:off x="6371633" y="379416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8" name="Elipse 4257">
              <a:extLst>
                <a:ext uri="{FF2B5EF4-FFF2-40B4-BE49-F238E27FC236}">
                  <a16:creationId xmlns:a16="http://schemas.microsoft.com/office/drawing/2014/main" id="{D2270C22-8F1E-D3FD-EFA9-FB4DA7242C01}"/>
                </a:ext>
              </a:extLst>
            </p:cNvPr>
            <p:cNvSpPr/>
            <p:nvPr/>
          </p:nvSpPr>
          <p:spPr>
            <a:xfrm>
              <a:off x="7821792" y="37680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59" name="Elipse 4258">
              <a:extLst>
                <a:ext uri="{FF2B5EF4-FFF2-40B4-BE49-F238E27FC236}">
                  <a16:creationId xmlns:a16="http://schemas.microsoft.com/office/drawing/2014/main" id="{4120417A-8B28-074F-819F-F56CEBE0EC4C}"/>
                </a:ext>
              </a:extLst>
            </p:cNvPr>
            <p:cNvSpPr/>
            <p:nvPr/>
          </p:nvSpPr>
          <p:spPr>
            <a:xfrm>
              <a:off x="8613386" y="39547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0" name="Elipse 4259">
              <a:extLst>
                <a:ext uri="{FF2B5EF4-FFF2-40B4-BE49-F238E27FC236}">
                  <a16:creationId xmlns:a16="http://schemas.microsoft.com/office/drawing/2014/main" id="{D3D3F18D-42E6-FB3E-FE64-A21E8AB128A7}"/>
                </a:ext>
              </a:extLst>
            </p:cNvPr>
            <p:cNvSpPr/>
            <p:nvPr/>
          </p:nvSpPr>
          <p:spPr>
            <a:xfrm>
              <a:off x="8846749" y="38107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1" name="Elipse 4260">
              <a:extLst>
                <a:ext uri="{FF2B5EF4-FFF2-40B4-BE49-F238E27FC236}">
                  <a16:creationId xmlns:a16="http://schemas.microsoft.com/office/drawing/2014/main" id="{974D3B4B-5C0C-7F2B-9AD7-7FEB7CE87515}"/>
                </a:ext>
              </a:extLst>
            </p:cNvPr>
            <p:cNvSpPr/>
            <p:nvPr/>
          </p:nvSpPr>
          <p:spPr>
            <a:xfrm>
              <a:off x="7928148" y="40334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2" name="Elipse 4261">
              <a:extLst>
                <a:ext uri="{FF2B5EF4-FFF2-40B4-BE49-F238E27FC236}">
                  <a16:creationId xmlns:a16="http://schemas.microsoft.com/office/drawing/2014/main" id="{3BE90344-575E-D174-08BA-CAA3FD2F4B94}"/>
                </a:ext>
              </a:extLst>
            </p:cNvPr>
            <p:cNvSpPr/>
            <p:nvPr/>
          </p:nvSpPr>
          <p:spPr>
            <a:xfrm>
              <a:off x="7920826" y="421243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3" name="Elipse 4262">
              <a:extLst>
                <a:ext uri="{FF2B5EF4-FFF2-40B4-BE49-F238E27FC236}">
                  <a16:creationId xmlns:a16="http://schemas.microsoft.com/office/drawing/2014/main" id="{69D04C50-3D8E-B427-2330-EB7D41EA0DD6}"/>
                </a:ext>
              </a:extLst>
            </p:cNvPr>
            <p:cNvSpPr/>
            <p:nvPr/>
          </p:nvSpPr>
          <p:spPr>
            <a:xfrm>
              <a:off x="8193952" y="39454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4" name="Elipse 4263">
              <a:extLst>
                <a:ext uri="{FF2B5EF4-FFF2-40B4-BE49-F238E27FC236}">
                  <a16:creationId xmlns:a16="http://schemas.microsoft.com/office/drawing/2014/main" id="{6B98C047-B03E-294F-AE5F-B40F34F57C01}"/>
                </a:ext>
              </a:extLst>
            </p:cNvPr>
            <p:cNvSpPr/>
            <p:nvPr/>
          </p:nvSpPr>
          <p:spPr>
            <a:xfrm>
              <a:off x="8420233" y="40426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5" name="Elipse 4264">
              <a:extLst>
                <a:ext uri="{FF2B5EF4-FFF2-40B4-BE49-F238E27FC236}">
                  <a16:creationId xmlns:a16="http://schemas.microsoft.com/office/drawing/2014/main" id="{DC571361-D5F2-0E19-1F26-C6340B054653}"/>
                </a:ext>
              </a:extLst>
            </p:cNvPr>
            <p:cNvSpPr/>
            <p:nvPr/>
          </p:nvSpPr>
          <p:spPr>
            <a:xfrm>
              <a:off x="8648543" y="43399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6" name="Elipse 4265">
              <a:extLst>
                <a:ext uri="{FF2B5EF4-FFF2-40B4-BE49-F238E27FC236}">
                  <a16:creationId xmlns:a16="http://schemas.microsoft.com/office/drawing/2014/main" id="{A3BF3D8D-0DDE-18DA-CA97-1024E1AA228D}"/>
                </a:ext>
              </a:extLst>
            </p:cNvPr>
            <p:cNvSpPr/>
            <p:nvPr/>
          </p:nvSpPr>
          <p:spPr>
            <a:xfrm>
              <a:off x="7857792" y="47610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8" name="Elipse 4267">
              <a:extLst>
                <a:ext uri="{FF2B5EF4-FFF2-40B4-BE49-F238E27FC236}">
                  <a16:creationId xmlns:a16="http://schemas.microsoft.com/office/drawing/2014/main" id="{86E012ED-ED66-1C94-59D0-D9E52ABE2E9B}"/>
                </a:ext>
              </a:extLst>
            </p:cNvPr>
            <p:cNvSpPr/>
            <p:nvPr/>
          </p:nvSpPr>
          <p:spPr>
            <a:xfrm>
              <a:off x="8199995" y="419135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69" name="Elipse 4268">
              <a:extLst>
                <a:ext uri="{FF2B5EF4-FFF2-40B4-BE49-F238E27FC236}">
                  <a16:creationId xmlns:a16="http://schemas.microsoft.com/office/drawing/2014/main" id="{D24E9CE9-425B-FF8D-6F1E-CFBA5D9DEDA1}"/>
                </a:ext>
              </a:extLst>
            </p:cNvPr>
            <p:cNvSpPr/>
            <p:nvPr/>
          </p:nvSpPr>
          <p:spPr>
            <a:xfrm>
              <a:off x="8163995" y="52115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0" name="Elipse 4269">
              <a:extLst>
                <a:ext uri="{FF2B5EF4-FFF2-40B4-BE49-F238E27FC236}">
                  <a16:creationId xmlns:a16="http://schemas.microsoft.com/office/drawing/2014/main" id="{DD9D0281-A09F-2063-C618-7DAEB83C453D}"/>
                </a:ext>
              </a:extLst>
            </p:cNvPr>
            <p:cNvSpPr/>
            <p:nvPr/>
          </p:nvSpPr>
          <p:spPr>
            <a:xfrm>
              <a:off x="6878040" y="487324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1" name="Elipse 4270">
              <a:extLst>
                <a:ext uri="{FF2B5EF4-FFF2-40B4-BE49-F238E27FC236}">
                  <a16:creationId xmlns:a16="http://schemas.microsoft.com/office/drawing/2014/main" id="{10572434-AFB4-24CB-841D-CCC4DA40B81F}"/>
                </a:ext>
              </a:extLst>
            </p:cNvPr>
            <p:cNvSpPr/>
            <p:nvPr/>
          </p:nvSpPr>
          <p:spPr>
            <a:xfrm>
              <a:off x="6104814" y="358712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2" name="Elipse 4271">
              <a:extLst>
                <a:ext uri="{FF2B5EF4-FFF2-40B4-BE49-F238E27FC236}">
                  <a16:creationId xmlns:a16="http://schemas.microsoft.com/office/drawing/2014/main" id="{92A20FA2-15AA-0DEF-013A-D21145DC4D35}"/>
                </a:ext>
              </a:extLst>
            </p:cNvPr>
            <p:cNvSpPr/>
            <p:nvPr/>
          </p:nvSpPr>
          <p:spPr>
            <a:xfrm>
              <a:off x="8610902" y="451635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3" name="Elipse 4272">
              <a:extLst>
                <a:ext uri="{FF2B5EF4-FFF2-40B4-BE49-F238E27FC236}">
                  <a16:creationId xmlns:a16="http://schemas.microsoft.com/office/drawing/2014/main" id="{EDE6F5F4-F923-2073-6659-24602204E95D}"/>
                </a:ext>
              </a:extLst>
            </p:cNvPr>
            <p:cNvSpPr/>
            <p:nvPr/>
          </p:nvSpPr>
          <p:spPr>
            <a:xfrm>
              <a:off x="6050059" y="378528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4" name="Elipse 4273">
              <a:extLst>
                <a:ext uri="{FF2B5EF4-FFF2-40B4-BE49-F238E27FC236}">
                  <a16:creationId xmlns:a16="http://schemas.microsoft.com/office/drawing/2014/main" id="{BC708D74-C2FF-7CDF-2C49-763CD5414EDF}"/>
                </a:ext>
              </a:extLst>
            </p:cNvPr>
            <p:cNvSpPr/>
            <p:nvPr/>
          </p:nvSpPr>
          <p:spPr>
            <a:xfrm>
              <a:off x="5503986" y="453071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5" name="Elipse 4274">
              <a:extLst>
                <a:ext uri="{FF2B5EF4-FFF2-40B4-BE49-F238E27FC236}">
                  <a16:creationId xmlns:a16="http://schemas.microsoft.com/office/drawing/2014/main" id="{46201E85-B3A7-A725-16B4-E3FBE65F27BE}"/>
                </a:ext>
              </a:extLst>
            </p:cNvPr>
            <p:cNvSpPr/>
            <p:nvPr/>
          </p:nvSpPr>
          <p:spPr>
            <a:xfrm>
              <a:off x="5689082" y="43599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6" name="Elipse 4275">
              <a:extLst>
                <a:ext uri="{FF2B5EF4-FFF2-40B4-BE49-F238E27FC236}">
                  <a16:creationId xmlns:a16="http://schemas.microsoft.com/office/drawing/2014/main" id="{D3D41EE8-0927-8A23-02B9-E4333D29C246}"/>
                </a:ext>
              </a:extLst>
            </p:cNvPr>
            <p:cNvSpPr/>
            <p:nvPr/>
          </p:nvSpPr>
          <p:spPr>
            <a:xfrm>
              <a:off x="5944753" y="48523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7" name="Elipse 4276">
              <a:extLst>
                <a:ext uri="{FF2B5EF4-FFF2-40B4-BE49-F238E27FC236}">
                  <a16:creationId xmlns:a16="http://schemas.microsoft.com/office/drawing/2014/main" id="{E0778F4C-642F-BFA4-85DF-174AF68FF88A}"/>
                </a:ext>
              </a:extLst>
            </p:cNvPr>
            <p:cNvSpPr/>
            <p:nvPr/>
          </p:nvSpPr>
          <p:spPr>
            <a:xfrm>
              <a:off x="6140814" y="470575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8" name="Elipse 4277">
              <a:extLst>
                <a:ext uri="{FF2B5EF4-FFF2-40B4-BE49-F238E27FC236}">
                  <a16:creationId xmlns:a16="http://schemas.microsoft.com/office/drawing/2014/main" id="{0B8B1D83-A423-7837-6773-0DDA46957932}"/>
                </a:ext>
              </a:extLst>
            </p:cNvPr>
            <p:cNvSpPr/>
            <p:nvPr/>
          </p:nvSpPr>
          <p:spPr>
            <a:xfrm>
              <a:off x="6623128" y="49963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79" name="Elipse 4278">
              <a:extLst>
                <a:ext uri="{FF2B5EF4-FFF2-40B4-BE49-F238E27FC236}">
                  <a16:creationId xmlns:a16="http://schemas.microsoft.com/office/drawing/2014/main" id="{0F488B6E-20AA-9223-03B1-6A89654A3564}"/>
                </a:ext>
              </a:extLst>
            </p:cNvPr>
            <p:cNvSpPr/>
            <p:nvPr/>
          </p:nvSpPr>
          <p:spPr>
            <a:xfrm>
              <a:off x="7124141" y="53011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1" name="Elipse 4280">
              <a:extLst>
                <a:ext uri="{FF2B5EF4-FFF2-40B4-BE49-F238E27FC236}">
                  <a16:creationId xmlns:a16="http://schemas.microsoft.com/office/drawing/2014/main" id="{40E8C241-D30F-CA40-DB30-C3D88516C5E0}"/>
                </a:ext>
              </a:extLst>
            </p:cNvPr>
            <p:cNvSpPr/>
            <p:nvPr/>
          </p:nvSpPr>
          <p:spPr>
            <a:xfrm>
              <a:off x="6427101" y="48821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2" name="Elipse 4281">
              <a:extLst>
                <a:ext uri="{FF2B5EF4-FFF2-40B4-BE49-F238E27FC236}">
                  <a16:creationId xmlns:a16="http://schemas.microsoft.com/office/drawing/2014/main" id="{25354AA2-2B19-BCE4-CC45-0046CB91A14C}"/>
                </a:ext>
              </a:extLst>
            </p:cNvPr>
            <p:cNvSpPr/>
            <p:nvPr/>
          </p:nvSpPr>
          <p:spPr>
            <a:xfrm>
              <a:off x="6659128" y="46999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3" name="Elipse 4282">
              <a:extLst>
                <a:ext uri="{FF2B5EF4-FFF2-40B4-BE49-F238E27FC236}">
                  <a16:creationId xmlns:a16="http://schemas.microsoft.com/office/drawing/2014/main" id="{6C4A7072-5B6C-5F9D-E979-19615D8173E7}"/>
                </a:ext>
              </a:extLst>
            </p:cNvPr>
            <p:cNvSpPr/>
            <p:nvPr/>
          </p:nvSpPr>
          <p:spPr>
            <a:xfrm>
              <a:off x="5789422" y="50403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4" name="Elipse 4283">
              <a:extLst>
                <a:ext uri="{FF2B5EF4-FFF2-40B4-BE49-F238E27FC236}">
                  <a16:creationId xmlns:a16="http://schemas.microsoft.com/office/drawing/2014/main" id="{8AE6913A-CA75-F4DB-67F9-411178972700}"/>
                </a:ext>
              </a:extLst>
            </p:cNvPr>
            <p:cNvSpPr/>
            <p:nvPr/>
          </p:nvSpPr>
          <p:spPr>
            <a:xfrm>
              <a:off x="5641750" y="467607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5" name="Elipse 4284">
              <a:extLst>
                <a:ext uri="{FF2B5EF4-FFF2-40B4-BE49-F238E27FC236}">
                  <a16:creationId xmlns:a16="http://schemas.microsoft.com/office/drawing/2014/main" id="{17350DC2-AE4D-2AD5-754B-BF93D5F87551}"/>
                </a:ext>
              </a:extLst>
            </p:cNvPr>
            <p:cNvSpPr/>
            <p:nvPr/>
          </p:nvSpPr>
          <p:spPr>
            <a:xfrm>
              <a:off x="6021070" y="503811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6" name="Elipse 4285">
              <a:extLst>
                <a:ext uri="{FF2B5EF4-FFF2-40B4-BE49-F238E27FC236}">
                  <a16:creationId xmlns:a16="http://schemas.microsoft.com/office/drawing/2014/main" id="{CEEB3A9C-E442-BF01-99B6-2009211C5DCF}"/>
                </a:ext>
              </a:extLst>
            </p:cNvPr>
            <p:cNvSpPr/>
            <p:nvPr/>
          </p:nvSpPr>
          <p:spPr>
            <a:xfrm>
              <a:off x="6237838" y="501221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7" name="Elipse 4286">
              <a:extLst>
                <a:ext uri="{FF2B5EF4-FFF2-40B4-BE49-F238E27FC236}">
                  <a16:creationId xmlns:a16="http://schemas.microsoft.com/office/drawing/2014/main" id="{AE413F26-2EFF-0E91-08EB-E2D0121D7F6F}"/>
                </a:ext>
              </a:extLst>
            </p:cNvPr>
            <p:cNvSpPr/>
            <p:nvPr/>
          </p:nvSpPr>
          <p:spPr>
            <a:xfrm>
              <a:off x="6459281" y="51571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8" name="Elipse 4287">
              <a:extLst>
                <a:ext uri="{FF2B5EF4-FFF2-40B4-BE49-F238E27FC236}">
                  <a16:creationId xmlns:a16="http://schemas.microsoft.com/office/drawing/2014/main" id="{1610AC64-AB98-6CBD-86C9-E81250BF9080}"/>
                </a:ext>
              </a:extLst>
            </p:cNvPr>
            <p:cNvSpPr/>
            <p:nvPr/>
          </p:nvSpPr>
          <p:spPr>
            <a:xfrm>
              <a:off x="7099836" y="56520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89" name="Elipse 4288">
              <a:extLst>
                <a:ext uri="{FF2B5EF4-FFF2-40B4-BE49-F238E27FC236}">
                  <a16:creationId xmlns:a16="http://schemas.microsoft.com/office/drawing/2014/main" id="{07EBCBEA-BCB3-B672-9033-689BB8524CBE}"/>
                </a:ext>
              </a:extLst>
            </p:cNvPr>
            <p:cNvSpPr/>
            <p:nvPr/>
          </p:nvSpPr>
          <p:spPr>
            <a:xfrm>
              <a:off x="6202387" y="522912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0" name="Elipse 4289">
              <a:extLst>
                <a:ext uri="{FF2B5EF4-FFF2-40B4-BE49-F238E27FC236}">
                  <a16:creationId xmlns:a16="http://schemas.microsoft.com/office/drawing/2014/main" id="{4BC2B886-1F8E-D228-A551-CA01F6524186}"/>
                </a:ext>
              </a:extLst>
            </p:cNvPr>
            <p:cNvSpPr/>
            <p:nvPr/>
          </p:nvSpPr>
          <p:spPr>
            <a:xfrm>
              <a:off x="5991411" y="522903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1" name="Elipse 4290">
              <a:extLst>
                <a:ext uri="{FF2B5EF4-FFF2-40B4-BE49-F238E27FC236}">
                  <a16:creationId xmlns:a16="http://schemas.microsoft.com/office/drawing/2014/main" id="{889AB1F6-BD8A-EB65-08F8-7E0C3148B198}"/>
                </a:ext>
              </a:extLst>
            </p:cNvPr>
            <p:cNvSpPr/>
            <p:nvPr/>
          </p:nvSpPr>
          <p:spPr>
            <a:xfrm>
              <a:off x="6662110" y="574870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2" name="Elipse 4291">
              <a:extLst>
                <a:ext uri="{FF2B5EF4-FFF2-40B4-BE49-F238E27FC236}">
                  <a16:creationId xmlns:a16="http://schemas.microsoft.com/office/drawing/2014/main" id="{AEACE850-C43D-457D-8E76-6FE5B012644D}"/>
                </a:ext>
              </a:extLst>
            </p:cNvPr>
            <p:cNvSpPr/>
            <p:nvPr/>
          </p:nvSpPr>
          <p:spPr>
            <a:xfrm>
              <a:off x="6105461" y="54231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3" name="Elipse 4292">
              <a:extLst>
                <a:ext uri="{FF2B5EF4-FFF2-40B4-BE49-F238E27FC236}">
                  <a16:creationId xmlns:a16="http://schemas.microsoft.com/office/drawing/2014/main" id="{CDB48BF3-AF39-AE63-A76F-34293DAF5B71}"/>
                </a:ext>
              </a:extLst>
            </p:cNvPr>
            <p:cNvSpPr/>
            <p:nvPr/>
          </p:nvSpPr>
          <p:spPr>
            <a:xfrm>
              <a:off x="6669560" y="52115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4" name="Elipse 4293">
              <a:extLst>
                <a:ext uri="{FF2B5EF4-FFF2-40B4-BE49-F238E27FC236}">
                  <a16:creationId xmlns:a16="http://schemas.microsoft.com/office/drawing/2014/main" id="{426DB836-CC1E-962C-9E02-0E5B9BA4ECB1}"/>
                </a:ext>
              </a:extLst>
            </p:cNvPr>
            <p:cNvSpPr/>
            <p:nvPr/>
          </p:nvSpPr>
          <p:spPr>
            <a:xfrm>
              <a:off x="6396914" y="537176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5" name="Elipse 4294">
              <a:extLst>
                <a:ext uri="{FF2B5EF4-FFF2-40B4-BE49-F238E27FC236}">
                  <a16:creationId xmlns:a16="http://schemas.microsoft.com/office/drawing/2014/main" id="{4F076928-8F8E-2948-5728-7D381909C9A3}"/>
                </a:ext>
              </a:extLst>
            </p:cNvPr>
            <p:cNvSpPr/>
            <p:nvPr/>
          </p:nvSpPr>
          <p:spPr>
            <a:xfrm>
              <a:off x="6874256" y="513286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6" name="Elipse 4295">
              <a:extLst>
                <a:ext uri="{FF2B5EF4-FFF2-40B4-BE49-F238E27FC236}">
                  <a16:creationId xmlns:a16="http://schemas.microsoft.com/office/drawing/2014/main" id="{BD674C2A-FB21-D0F8-E54B-C8F7C87C5287}"/>
                </a:ext>
              </a:extLst>
            </p:cNvPr>
            <p:cNvSpPr/>
            <p:nvPr/>
          </p:nvSpPr>
          <p:spPr>
            <a:xfrm>
              <a:off x="6874256" y="74872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7" name="Elipse 4296">
              <a:extLst>
                <a:ext uri="{FF2B5EF4-FFF2-40B4-BE49-F238E27FC236}">
                  <a16:creationId xmlns:a16="http://schemas.microsoft.com/office/drawing/2014/main" id="{4F36528E-B21C-065E-8733-94438A44BFE0}"/>
                </a:ext>
              </a:extLst>
            </p:cNvPr>
            <p:cNvSpPr/>
            <p:nvPr/>
          </p:nvSpPr>
          <p:spPr>
            <a:xfrm>
              <a:off x="6535466" y="119480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99" name="Elipse 4298">
              <a:extLst>
                <a:ext uri="{FF2B5EF4-FFF2-40B4-BE49-F238E27FC236}">
                  <a16:creationId xmlns:a16="http://schemas.microsoft.com/office/drawing/2014/main" id="{71065F1A-9A11-41F0-FF38-567675591BAB}"/>
                </a:ext>
              </a:extLst>
            </p:cNvPr>
            <p:cNvSpPr/>
            <p:nvPr/>
          </p:nvSpPr>
          <p:spPr>
            <a:xfrm>
              <a:off x="7269180" y="99064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0" name="Elipse 4299">
              <a:extLst>
                <a:ext uri="{FF2B5EF4-FFF2-40B4-BE49-F238E27FC236}">
                  <a16:creationId xmlns:a16="http://schemas.microsoft.com/office/drawing/2014/main" id="{E3B4B541-A6EC-4792-02A5-9E85D38435DD}"/>
                </a:ext>
              </a:extLst>
            </p:cNvPr>
            <p:cNvSpPr/>
            <p:nvPr/>
          </p:nvSpPr>
          <p:spPr>
            <a:xfrm>
              <a:off x="7638272" y="12453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1" name="Elipse 4300">
              <a:extLst>
                <a:ext uri="{FF2B5EF4-FFF2-40B4-BE49-F238E27FC236}">
                  <a16:creationId xmlns:a16="http://schemas.microsoft.com/office/drawing/2014/main" id="{709229DA-50F4-D23A-DF34-7EC7B3868049}"/>
                </a:ext>
              </a:extLst>
            </p:cNvPr>
            <p:cNvSpPr/>
            <p:nvPr/>
          </p:nvSpPr>
          <p:spPr>
            <a:xfrm>
              <a:off x="7797638" y="171870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2" name="Elipse 4301">
              <a:extLst>
                <a:ext uri="{FF2B5EF4-FFF2-40B4-BE49-F238E27FC236}">
                  <a16:creationId xmlns:a16="http://schemas.microsoft.com/office/drawing/2014/main" id="{13F67454-A614-E2EC-16F8-B378FA06B0B7}"/>
                </a:ext>
              </a:extLst>
            </p:cNvPr>
            <p:cNvSpPr/>
            <p:nvPr/>
          </p:nvSpPr>
          <p:spPr>
            <a:xfrm>
              <a:off x="6686568" y="98208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3" name="Elipse 4302">
              <a:extLst>
                <a:ext uri="{FF2B5EF4-FFF2-40B4-BE49-F238E27FC236}">
                  <a16:creationId xmlns:a16="http://schemas.microsoft.com/office/drawing/2014/main" id="{F9926C59-31D3-B962-21F5-42D22448FCE6}"/>
                </a:ext>
              </a:extLst>
            </p:cNvPr>
            <p:cNvSpPr/>
            <p:nvPr/>
          </p:nvSpPr>
          <p:spPr>
            <a:xfrm>
              <a:off x="7553521" y="10653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4" name="Elipse 4303">
              <a:extLst>
                <a:ext uri="{FF2B5EF4-FFF2-40B4-BE49-F238E27FC236}">
                  <a16:creationId xmlns:a16="http://schemas.microsoft.com/office/drawing/2014/main" id="{3C04A391-8D8A-09B4-639A-308840B08E78}"/>
                </a:ext>
              </a:extLst>
            </p:cNvPr>
            <p:cNvSpPr/>
            <p:nvPr/>
          </p:nvSpPr>
          <p:spPr>
            <a:xfrm>
              <a:off x="7674272" y="9489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5" name="Elipse 4304">
              <a:extLst>
                <a:ext uri="{FF2B5EF4-FFF2-40B4-BE49-F238E27FC236}">
                  <a16:creationId xmlns:a16="http://schemas.microsoft.com/office/drawing/2014/main" id="{AAD0AFC1-C20A-7DA5-02DB-F651FD9812AC}"/>
                </a:ext>
              </a:extLst>
            </p:cNvPr>
            <p:cNvSpPr/>
            <p:nvPr/>
          </p:nvSpPr>
          <p:spPr>
            <a:xfrm>
              <a:off x="6804566" y="128936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6" name="Elipse 4305">
              <a:extLst>
                <a:ext uri="{FF2B5EF4-FFF2-40B4-BE49-F238E27FC236}">
                  <a16:creationId xmlns:a16="http://schemas.microsoft.com/office/drawing/2014/main" id="{F78E7548-C848-7F98-A065-4EBA96C2EF63}"/>
                </a:ext>
              </a:extLst>
            </p:cNvPr>
            <p:cNvSpPr/>
            <p:nvPr/>
          </p:nvSpPr>
          <p:spPr>
            <a:xfrm>
              <a:off x="6492890" y="14379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7" name="Elipse 4306">
              <a:extLst>
                <a:ext uri="{FF2B5EF4-FFF2-40B4-BE49-F238E27FC236}">
                  <a16:creationId xmlns:a16="http://schemas.microsoft.com/office/drawing/2014/main" id="{C07B44EE-1870-DE15-CF3C-82E20EC66920}"/>
                </a:ext>
              </a:extLst>
            </p:cNvPr>
            <p:cNvSpPr/>
            <p:nvPr/>
          </p:nvSpPr>
          <p:spPr>
            <a:xfrm>
              <a:off x="7078039" y="128729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8" name="Elipse 4307">
              <a:extLst>
                <a:ext uri="{FF2B5EF4-FFF2-40B4-BE49-F238E27FC236}">
                  <a16:creationId xmlns:a16="http://schemas.microsoft.com/office/drawing/2014/main" id="{AA308A0C-8C29-F12B-BCFA-1D39CD3982E5}"/>
                </a:ext>
              </a:extLst>
            </p:cNvPr>
            <p:cNvSpPr/>
            <p:nvPr/>
          </p:nvSpPr>
          <p:spPr>
            <a:xfrm>
              <a:off x="7359541" y="12348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09" name="Elipse 4308">
              <a:extLst>
                <a:ext uri="{FF2B5EF4-FFF2-40B4-BE49-F238E27FC236}">
                  <a16:creationId xmlns:a16="http://schemas.microsoft.com/office/drawing/2014/main" id="{B00F766F-BCB4-16F6-80C7-1CC3540FD5D2}"/>
                </a:ext>
              </a:extLst>
            </p:cNvPr>
            <p:cNvSpPr/>
            <p:nvPr/>
          </p:nvSpPr>
          <p:spPr>
            <a:xfrm>
              <a:off x="7459133" y="139210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0" name="Elipse 4309">
              <a:extLst>
                <a:ext uri="{FF2B5EF4-FFF2-40B4-BE49-F238E27FC236}">
                  <a16:creationId xmlns:a16="http://schemas.microsoft.com/office/drawing/2014/main" id="{0BC504FD-CF98-13BA-84CF-41D8BCEB41E0}"/>
                </a:ext>
              </a:extLst>
            </p:cNvPr>
            <p:cNvSpPr/>
            <p:nvPr/>
          </p:nvSpPr>
          <p:spPr>
            <a:xfrm>
              <a:off x="6396914" y="16545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1" name="Elipse 4310">
              <a:extLst>
                <a:ext uri="{FF2B5EF4-FFF2-40B4-BE49-F238E27FC236}">
                  <a16:creationId xmlns:a16="http://schemas.microsoft.com/office/drawing/2014/main" id="{834E6F8E-ED3A-21EF-47FA-99BFAAE15D7A}"/>
                </a:ext>
              </a:extLst>
            </p:cNvPr>
            <p:cNvSpPr/>
            <p:nvPr/>
          </p:nvSpPr>
          <p:spPr>
            <a:xfrm>
              <a:off x="7217531" y="14781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2" name="Elipse 4311">
              <a:extLst>
                <a:ext uri="{FF2B5EF4-FFF2-40B4-BE49-F238E27FC236}">
                  <a16:creationId xmlns:a16="http://schemas.microsoft.com/office/drawing/2014/main" id="{E43C974A-990F-6A72-B4FE-37709AE98208}"/>
                </a:ext>
              </a:extLst>
            </p:cNvPr>
            <p:cNvSpPr/>
            <p:nvPr/>
          </p:nvSpPr>
          <p:spPr>
            <a:xfrm>
              <a:off x="6900820" y="151103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3" name="Elipse 4312">
              <a:extLst>
                <a:ext uri="{FF2B5EF4-FFF2-40B4-BE49-F238E27FC236}">
                  <a16:creationId xmlns:a16="http://schemas.microsoft.com/office/drawing/2014/main" id="{72A7398E-BC5C-F151-1872-2A2B10E3A6D9}"/>
                </a:ext>
              </a:extLst>
            </p:cNvPr>
            <p:cNvSpPr/>
            <p:nvPr/>
          </p:nvSpPr>
          <p:spPr>
            <a:xfrm>
              <a:off x="6802256" y="191750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4" name="Elipse 4313">
              <a:extLst>
                <a:ext uri="{FF2B5EF4-FFF2-40B4-BE49-F238E27FC236}">
                  <a16:creationId xmlns:a16="http://schemas.microsoft.com/office/drawing/2014/main" id="{7B76A579-7C6E-EC64-C8FE-D01FB342D748}"/>
                </a:ext>
              </a:extLst>
            </p:cNvPr>
            <p:cNvSpPr/>
            <p:nvPr/>
          </p:nvSpPr>
          <p:spPr>
            <a:xfrm>
              <a:off x="7181531" y="18507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5" name="Elipse 4314">
              <a:extLst>
                <a:ext uri="{FF2B5EF4-FFF2-40B4-BE49-F238E27FC236}">
                  <a16:creationId xmlns:a16="http://schemas.microsoft.com/office/drawing/2014/main" id="{CB5BD3C8-CED9-57EF-2C32-9F7390C5F512}"/>
                </a:ext>
              </a:extLst>
            </p:cNvPr>
            <p:cNvSpPr/>
            <p:nvPr/>
          </p:nvSpPr>
          <p:spPr>
            <a:xfrm>
              <a:off x="7532756" y="163098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6" name="Elipse 4315">
              <a:extLst>
                <a:ext uri="{FF2B5EF4-FFF2-40B4-BE49-F238E27FC236}">
                  <a16:creationId xmlns:a16="http://schemas.microsoft.com/office/drawing/2014/main" id="{13513393-1A82-0025-4A52-4C1B12F24C24}"/>
                </a:ext>
              </a:extLst>
            </p:cNvPr>
            <p:cNvSpPr/>
            <p:nvPr/>
          </p:nvSpPr>
          <p:spPr>
            <a:xfrm>
              <a:off x="7368909" y="16337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7" name="Elipse 4316">
              <a:extLst>
                <a:ext uri="{FF2B5EF4-FFF2-40B4-BE49-F238E27FC236}">
                  <a16:creationId xmlns:a16="http://schemas.microsoft.com/office/drawing/2014/main" id="{4194DB26-69B0-D588-B424-EA6B99A4CF34}"/>
                </a:ext>
              </a:extLst>
            </p:cNvPr>
            <p:cNvSpPr/>
            <p:nvPr/>
          </p:nvSpPr>
          <p:spPr>
            <a:xfrm>
              <a:off x="7662601" y="14697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8" name="Elipse 4317">
              <a:extLst>
                <a:ext uri="{FF2B5EF4-FFF2-40B4-BE49-F238E27FC236}">
                  <a16:creationId xmlns:a16="http://schemas.microsoft.com/office/drawing/2014/main" id="{831BB44F-749C-2F7E-19DD-0051028CA86A}"/>
                </a:ext>
              </a:extLst>
            </p:cNvPr>
            <p:cNvSpPr/>
            <p:nvPr/>
          </p:nvSpPr>
          <p:spPr>
            <a:xfrm>
              <a:off x="7841229" y="148494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19" name="Elipse 4318">
              <a:extLst>
                <a:ext uri="{FF2B5EF4-FFF2-40B4-BE49-F238E27FC236}">
                  <a16:creationId xmlns:a16="http://schemas.microsoft.com/office/drawing/2014/main" id="{053466F6-9225-00A9-D246-CD00BEF6B793}"/>
                </a:ext>
              </a:extLst>
            </p:cNvPr>
            <p:cNvSpPr/>
            <p:nvPr/>
          </p:nvSpPr>
          <p:spPr>
            <a:xfrm>
              <a:off x="7821792" y="11920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0" name="Elipse 4319">
              <a:extLst>
                <a:ext uri="{FF2B5EF4-FFF2-40B4-BE49-F238E27FC236}">
                  <a16:creationId xmlns:a16="http://schemas.microsoft.com/office/drawing/2014/main" id="{26CA369B-CA14-BCFC-175B-BDBB425F63BD}"/>
                </a:ext>
              </a:extLst>
            </p:cNvPr>
            <p:cNvSpPr/>
            <p:nvPr/>
          </p:nvSpPr>
          <p:spPr>
            <a:xfrm>
              <a:off x="5781514" y="278958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1" name="Elipse 4320">
              <a:extLst>
                <a:ext uri="{FF2B5EF4-FFF2-40B4-BE49-F238E27FC236}">
                  <a16:creationId xmlns:a16="http://schemas.microsoft.com/office/drawing/2014/main" id="{5784B7C6-DDD9-1B76-AD56-DA97C1DDCE00}"/>
                </a:ext>
              </a:extLst>
            </p:cNvPr>
            <p:cNvSpPr/>
            <p:nvPr/>
          </p:nvSpPr>
          <p:spPr>
            <a:xfrm>
              <a:off x="5760427" y="30741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2" name="Elipse 4321">
              <a:extLst>
                <a:ext uri="{FF2B5EF4-FFF2-40B4-BE49-F238E27FC236}">
                  <a16:creationId xmlns:a16="http://schemas.microsoft.com/office/drawing/2014/main" id="{69B5357E-AE31-B0C5-51AE-89FEE17F8608}"/>
                </a:ext>
              </a:extLst>
            </p:cNvPr>
            <p:cNvSpPr/>
            <p:nvPr/>
          </p:nvSpPr>
          <p:spPr>
            <a:xfrm>
              <a:off x="6025497" y="30288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3" name="Elipse 4322">
              <a:extLst>
                <a:ext uri="{FF2B5EF4-FFF2-40B4-BE49-F238E27FC236}">
                  <a16:creationId xmlns:a16="http://schemas.microsoft.com/office/drawing/2014/main" id="{B98FA10F-0263-33D3-64A7-1FEB95CA8E32}"/>
                </a:ext>
              </a:extLst>
            </p:cNvPr>
            <p:cNvSpPr/>
            <p:nvPr/>
          </p:nvSpPr>
          <p:spPr>
            <a:xfrm>
              <a:off x="5947597" y="32736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4" name="Elipse 4323">
              <a:extLst>
                <a:ext uri="{FF2B5EF4-FFF2-40B4-BE49-F238E27FC236}">
                  <a16:creationId xmlns:a16="http://schemas.microsoft.com/office/drawing/2014/main" id="{21BA1871-FA02-5E0F-7CF7-42FD6F3F874C}"/>
                </a:ext>
              </a:extLst>
            </p:cNvPr>
            <p:cNvSpPr/>
            <p:nvPr/>
          </p:nvSpPr>
          <p:spPr>
            <a:xfrm>
              <a:off x="5714235" y="32795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5" name="Elipse 4324">
              <a:extLst>
                <a:ext uri="{FF2B5EF4-FFF2-40B4-BE49-F238E27FC236}">
                  <a16:creationId xmlns:a16="http://schemas.microsoft.com/office/drawing/2014/main" id="{5B30791E-6244-0188-5E85-E9C52BE20FE3}"/>
                </a:ext>
              </a:extLst>
            </p:cNvPr>
            <p:cNvSpPr/>
            <p:nvPr/>
          </p:nvSpPr>
          <p:spPr>
            <a:xfrm>
              <a:off x="7243387" y="4199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6" name="Elipse 4325">
              <a:extLst>
                <a:ext uri="{FF2B5EF4-FFF2-40B4-BE49-F238E27FC236}">
                  <a16:creationId xmlns:a16="http://schemas.microsoft.com/office/drawing/2014/main" id="{04C6217D-3E50-4D53-2E59-59539103F598}"/>
                </a:ext>
              </a:extLst>
            </p:cNvPr>
            <p:cNvSpPr/>
            <p:nvPr/>
          </p:nvSpPr>
          <p:spPr>
            <a:xfrm>
              <a:off x="7511981" y="546589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7" name="Elipse 4326">
              <a:extLst>
                <a:ext uri="{FF2B5EF4-FFF2-40B4-BE49-F238E27FC236}">
                  <a16:creationId xmlns:a16="http://schemas.microsoft.com/office/drawing/2014/main" id="{03E2939F-F2C1-C924-F388-4164D043D56F}"/>
                </a:ext>
              </a:extLst>
            </p:cNvPr>
            <p:cNvSpPr/>
            <p:nvPr/>
          </p:nvSpPr>
          <p:spPr>
            <a:xfrm>
              <a:off x="7296909" y="47663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8" name="Elipse 4327">
              <a:extLst>
                <a:ext uri="{FF2B5EF4-FFF2-40B4-BE49-F238E27FC236}">
                  <a16:creationId xmlns:a16="http://schemas.microsoft.com/office/drawing/2014/main" id="{FE7D91DB-96AB-72B0-E695-305E1BE98479}"/>
                </a:ext>
              </a:extLst>
            </p:cNvPr>
            <p:cNvSpPr/>
            <p:nvPr/>
          </p:nvSpPr>
          <p:spPr>
            <a:xfrm>
              <a:off x="8244126" y="48275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29" name="Elipse 4328">
              <a:extLst>
                <a:ext uri="{FF2B5EF4-FFF2-40B4-BE49-F238E27FC236}">
                  <a16:creationId xmlns:a16="http://schemas.microsoft.com/office/drawing/2014/main" id="{42437E5C-3411-C042-46B7-BD00BD3862B3}"/>
                </a:ext>
              </a:extLst>
            </p:cNvPr>
            <p:cNvSpPr/>
            <p:nvPr/>
          </p:nvSpPr>
          <p:spPr>
            <a:xfrm>
              <a:off x="5909610" y="362811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30" name="Elipse 4329">
              <a:extLst>
                <a:ext uri="{FF2B5EF4-FFF2-40B4-BE49-F238E27FC236}">
                  <a16:creationId xmlns:a16="http://schemas.microsoft.com/office/drawing/2014/main" id="{62EA25EC-73AF-BBC9-9C2F-EB2A4EF71F34}"/>
                </a:ext>
              </a:extLst>
            </p:cNvPr>
            <p:cNvSpPr/>
            <p:nvPr/>
          </p:nvSpPr>
          <p:spPr>
            <a:xfrm>
              <a:off x="5854478" y="31673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31" name="Elipse 4330">
              <a:extLst>
                <a:ext uri="{FF2B5EF4-FFF2-40B4-BE49-F238E27FC236}">
                  <a16:creationId xmlns:a16="http://schemas.microsoft.com/office/drawing/2014/main" id="{C8BFBF31-3CAA-82B1-A1D1-31B44ABA1CD0}"/>
                </a:ext>
              </a:extLst>
            </p:cNvPr>
            <p:cNvSpPr/>
            <p:nvPr/>
          </p:nvSpPr>
          <p:spPr>
            <a:xfrm>
              <a:off x="7065674" y="513286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4343" name="Conector recto de flecha 4342">
            <a:extLst>
              <a:ext uri="{FF2B5EF4-FFF2-40B4-BE49-F238E27FC236}">
                <a16:creationId xmlns:a16="http://schemas.microsoft.com/office/drawing/2014/main" id="{D81D44CF-818F-C9F8-B702-B6B6F33B4680}"/>
              </a:ext>
            </a:extLst>
          </p:cNvPr>
          <p:cNvCxnSpPr>
            <a:cxnSpLocks/>
          </p:cNvCxnSpPr>
          <p:nvPr/>
        </p:nvCxnSpPr>
        <p:spPr>
          <a:xfrm>
            <a:off x="607219" y="625239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10B2D8BD-1D0A-FF19-B5B4-52A51922A40E}"/>
              </a:ext>
            </a:extLst>
          </p:cNvPr>
          <p:cNvSpPr/>
          <p:nvPr/>
        </p:nvSpPr>
        <p:spPr>
          <a:xfrm>
            <a:off x="3926590" y="481031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168A58E0-6109-76DE-F95E-48CCF2302261}"/>
              </a:ext>
            </a:extLst>
          </p:cNvPr>
          <p:cNvSpPr/>
          <p:nvPr/>
        </p:nvSpPr>
        <p:spPr>
          <a:xfrm>
            <a:off x="4598090" y="499912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00" name="Elipse 4099">
            <a:extLst>
              <a:ext uri="{FF2B5EF4-FFF2-40B4-BE49-F238E27FC236}">
                <a16:creationId xmlns:a16="http://schemas.microsoft.com/office/drawing/2014/main" id="{4042CD22-D3B7-E31E-285B-54EBA1CDAD7E}"/>
              </a:ext>
            </a:extLst>
          </p:cNvPr>
          <p:cNvSpPr/>
          <p:nvPr/>
        </p:nvSpPr>
        <p:spPr>
          <a:xfrm>
            <a:off x="3775198" y="553309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27" name="Elipse 4126">
            <a:extLst>
              <a:ext uri="{FF2B5EF4-FFF2-40B4-BE49-F238E27FC236}">
                <a16:creationId xmlns:a16="http://schemas.microsoft.com/office/drawing/2014/main" id="{86DCA524-9593-0A44-2D05-1DAF26F0A5CE}"/>
              </a:ext>
            </a:extLst>
          </p:cNvPr>
          <p:cNvSpPr/>
          <p:nvPr/>
        </p:nvSpPr>
        <p:spPr>
          <a:xfrm>
            <a:off x="7450228" y="87796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58" name="Elipse 4157">
            <a:extLst>
              <a:ext uri="{FF2B5EF4-FFF2-40B4-BE49-F238E27FC236}">
                <a16:creationId xmlns:a16="http://schemas.microsoft.com/office/drawing/2014/main" id="{1946E38C-DC23-29A3-A214-586D11894849}"/>
              </a:ext>
            </a:extLst>
          </p:cNvPr>
          <p:cNvSpPr/>
          <p:nvPr/>
        </p:nvSpPr>
        <p:spPr>
          <a:xfrm>
            <a:off x="6342584" y="447949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66" name="Elipse 4165">
            <a:extLst>
              <a:ext uri="{FF2B5EF4-FFF2-40B4-BE49-F238E27FC236}">
                <a16:creationId xmlns:a16="http://schemas.microsoft.com/office/drawing/2014/main" id="{E27B5D5E-962E-DE5B-EFBD-67644EBB8C23}"/>
              </a:ext>
            </a:extLst>
          </p:cNvPr>
          <p:cNvSpPr/>
          <p:nvPr/>
        </p:nvSpPr>
        <p:spPr>
          <a:xfrm>
            <a:off x="6917374" y="29604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91" name="Elipse 4190">
            <a:extLst>
              <a:ext uri="{FF2B5EF4-FFF2-40B4-BE49-F238E27FC236}">
                <a16:creationId xmlns:a16="http://schemas.microsoft.com/office/drawing/2014/main" id="{54BDD46F-6F8D-8A33-E803-CC22B3A9064B}"/>
              </a:ext>
            </a:extLst>
          </p:cNvPr>
          <p:cNvSpPr/>
          <p:nvPr/>
        </p:nvSpPr>
        <p:spPr>
          <a:xfrm>
            <a:off x="7478876" y="273006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26" name="Elipse 4225">
            <a:extLst>
              <a:ext uri="{FF2B5EF4-FFF2-40B4-BE49-F238E27FC236}">
                <a16:creationId xmlns:a16="http://schemas.microsoft.com/office/drawing/2014/main" id="{221BD945-DF88-2D87-90A4-040916B3202F}"/>
              </a:ext>
            </a:extLst>
          </p:cNvPr>
          <p:cNvSpPr/>
          <p:nvPr/>
        </p:nvSpPr>
        <p:spPr>
          <a:xfrm>
            <a:off x="8397370" y="286896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40" name="Elipse 4239">
            <a:extLst>
              <a:ext uri="{FF2B5EF4-FFF2-40B4-BE49-F238E27FC236}">
                <a16:creationId xmlns:a16="http://schemas.microsoft.com/office/drawing/2014/main" id="{FD7BF026-83FE-B0B3-BCA9-5E6262463AF6}"/>
              </a:ext>
            </a:extLst>
          </p:cNvPr>
          <p:cNvSpPr/>
          <p:nvPr/>
        </p:nvSpPr>
        <p:spPr>
          <a:xfrm>
            <a:off x="8037966" y="337971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67" name="Elipse 4266">
            <a:extLst>
              <a:ext uri="{FF2B5EF4-FFF2-40B4-BE49-F238E27FC236}">
                <a16:creationId xmlns:a16="http://schemas.microsoft.com/office/drawing/2014/main" id="{9E60571E-30A1-8008-E2A1-CE2BEB495D82}"/>
              </a:ext>
            </a:extLst>
          </p:cNvPr>
          <p:cNvSpPr/>
          <p:nvPr/>
        </p:nvSpPr>
        <p:spPr>
          <a:xfrm>
            <a:off x="8390008" y="433994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80" name="Elipse 4279">
            <a:extLst>
              <a:ext uri="{FF2B5EF4-FFF2-40B4-BE49-F238E27FC236}">
                <a16:creationId xmlns:a16="http://schemas.microsoft.com/office/drawing/2014/main" id="{A082FBF4-555E-CADF-E7B9-26A9FCC5CDFE}"/>
              </a:ext>
            </a:extLst>
          </p:cNvPr>
          <p:cNvSpPr/>
          <p:nvPr/>
        </p:nvSpPr>
        <p:spPr>
          <a:xfrm>
            <a:off x="5540869" y="487855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98" name="Elipse 4297">
            <a:extLst>
              <a:ext uri="{FF2B5EF4-FFF2-40B4-BE49-F238E27FC236}">
                <a16:creationId xmlns:a16="http://schemas.microsoft.com/office/drawing/2014/main" id="{04575CCB-0907-DE4D-D4BA-3AAD301DB908}"/>
              </a:ext>
            </a:extLst>
          </p:cNvPr>
          <p:cNvSpPr/>
          <p:nvPr/>
        </p:nvSpPr>
        <p:spPr>
          <a:xfrm>
            <a:off x="6360914" y="185389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373" name="Conector recto de flecha 4372">
            <a:extLst>
              <a:ext uri="{FF2B5EF4-FFF2-40B4-BE49-F238E27FC236}">
                <a16:creationId xmlns:a16="http://schemas.microsoft.com/office/drawing/2014/main" id="{CC72FEED-675B-10A8-332D-65C6CCC24DF6}"/>
              </a:ext>
            </a:extLst>
          </p:cNvPr>
          <p:cNvCxnSpPr>
            <a:cxnSpLocks/>
          </p:cNvCxnSpPr>
          <p:nvPr/>
        </p:nvCxnSpPr>
        <p:spPr>
          <a:xfrm>
            <a:off x="607219" y="995456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4" name="Conector recto de flecha 4373">
            <a:extLst>
              <a:ext uri="{FF2B5EF4-FFF2-40B4-BE49-F238E27FC236}">
                <a16:creationId xmlns:a16="http://schemas.microsoft.com/office/drawing/2014/main" id="{BAAEDA0F-5B7F-8453-7325-3A12B6879500}"/>
              </a:ext>
            </a:extLst>
          </p:cNvPr>
          <p:cNvCxnSpPr>
            <a:cxnSpLocks/>
          </p:cNvCxnSpPr>
          <p:nvPr/>
        </p:nvCxnSpPr>
        <p:spPr>
          <a:xfrm>
            <a:off x="607219" y="1359296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5" name="Conector recto de flecha 4374">
            <a:extLst>
              <a:ext uri="{FF2B5EF4-FFF2-40B4-BE49-F238E27FC236}">
                <a16:creationId xmlns:a16="http://schemas.microsoft.com/office/drawing/2014/main" id="{1CE69B6D-5C23-62F5-2E81-AA3EB41C7EFF}"/>
              </a:ext>
            </a:extLst>
          </p:cNvPr>
          <p:cNvCxnSpPr>
            <a:cxnSpLocks/>
          </p:cNvCxnSpPr>
          <p:nvPr/>
        </p:nvCxnSpPr>
        <p:spPr>
          <a:xfrm>
            <a:off x="607219" y="1726590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6" name="Conector recto de flecha 4375">
            <a:extLst>
              <a:ext uri="{FF2B5EF4-FFF2-40B4-BE49-F238E27FC236}">
                <a16:creationId xmlns:a16="http://schemas.microsoft.com/office/drawing/2014/main" id="{0420ECF7-EF19-0415-0993-BE3739DB67E1}"/>
              </a:ext>
            </a:extLst>
          </p:cNvPr>
          <p:cNvCxnSpPr>
            <a:cxnSpLocks/>
          </p:cNvCxnSpPr>
          <p:nvPr/>
        </p:nvCxnSpPr>
        <p:spPr>
          <a:xfrm>
            <a:off x="607219" y="2100107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7" name="Conector recto de flecha 4376">
            <a:extLst>
              <a:ext uri="{FF2B5EF4-FFF2-40B4-BE49-F238E27FC236}">
                <a16:creationId xmlns:a16="http://schemas.microsoft.com/office/drawing/2014/main" id="{666AE57C-9021-AE6D-65D0-22518A29358A}"/>
              </a:ext>
            </a:extLst>
          </p:cNvPr>
          <p:cNvCxnSpPr>
            <a:cxnSpLocks/>
          </p:cNvCxnSpPr>
          <p:nvPr/>
        </p:nvCxnSpPr>
        <p:spPr>
          <a:xfrm>
            <a:off x="607219" y="2466254"/>
            <a:ext cx="707231" cy="0"/>
          </a:xfrm>
          <a:prstGeom prst="straightConnector1">
            <a:avLst/>
          </a:prstGeom>
          <a:ln w="12700">
            <a:solidFill>
              <a:srgbClr val="CDCDC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9691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96296E-6 L -0.20013 -0.5615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13" y="-2807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-0.33789 -0.4307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1" y="-2155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48148E-6 L -0.21263 -0.6152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38" y="-30764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41029 -0.46018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-2300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52812 -0.0782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06" y="-3912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-0.48242 -0.1310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28" y="-6551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57174 -0.0407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-203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5793 -0.1192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71" y="-5972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54987 -0.3534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00" y="-17685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-0.57865 -0.2796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32" y="-13981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-0.57409 -0.2046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11" y="-10231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-0.41523 -0.46551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4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68" y="-2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60" grpId="0" animBg="1"/>
      <p:bldP spid="60" grpId="1" animBg="1"/>
      <p:bldP spid="4100" grpId="0" animBg="1"/>
      <p:bldP spid="4100" grpId="1" animBg="1"/>
      <p:bldP spid="4127" grpId="0" animBg="1"/>
      <p:bldP spid="4127" grpId="1" animBg="1"/>
      <p:bldP spid="4158" grpId="0" animBg="1"/>
      <p:bldP spid="4158" grpId="1" animBg="1"/>
      <p:bldP spid="4166" grpId="0" animBg="1"/>
      <p:bldP spid="4166" grpId="1" animBg="1"/>
      <p:bldP spid="4191" grpId="0" animBg="1"/>
      <p:bldP spid="4191" grpId="1" animBg="1"/>
      <p:bldP spid="4226" grpId="0" animBg="1"/>
      <p:bldP spid="4226" grpId="1" animBg="1"/>
      <p:bldP spid="4240" grpId="0" animBg="1"/>
      <p:bldP spid="4240" grpId="1" animBg="1"/>
      <p:bldP spid="4267" grpId="0" animBg="1"/>
      <p:bldP spid="4267" grpId="1" animBg="1"/>
      <p:bldP spid="4280" grpId="0" animBg="1"/>
      <p:bldP spid="4280" grpId="1" animBg="1"/>
      <p:bldP spid="4298" grpId="0" animBg="1"/>
      <p:bldP spid="429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B817CB2D-52C8-2DA8-88B1-94FFCD6CF528}"/>
              </a:ext>
            </a:extLst>
          </p:cNvPr>
          <p:cNvGrpSpPr/>
          <p:nvPr/>
        </p:nvGrpSpPr>
        <p:grpSpPr>
          <a:xfrm>
            <a:off x="352425" y="433388"/>
            <a:ext cx="1219200" cy="2247900"/>
            <a:chOff x="352425" y="433388"/>
            <a:chExt cx="1219200" cy="2247900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494C451-4916-E7AF-CD1C-2ECF9A32DD75}"/>
                </a:ext>
              </a:extLst>
            </p:cNvPr>
            <p:cNvSpPr/>
            <p:nvPr/>
          </p:nvSpPr>
          <p:spPr>
            <a:xfrm>
              <a:off x="352425" y="433388"/>
              <a:ext cx="1219200" cy="2247900"/>
            </a:xfrm>
            <a:prstGeom prst="rect">
              <a:avLst/>
            </a:prstGeom>
            <a:noFill/>
            <a:ln w="571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" name="Conector recto de flecha 1">
              <a:extLst>
                <a:ext uri="{FF2B5EF4-FFF2-40B4-BE49-F238E27FC236}">
                  <a16:creationId xmlns:a16="http://schemas.microsoft.com/office/drawing/2014/main" id="{6E2459A2-BA21-A4AE-6CD8-9FB27BF55070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625239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0CDA7F78-338A-8055-6BE4-8B740DAEC8A8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99545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256AE6B5-D973-A0B6-E213-991CE25878C6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35929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F99783CD-3B96-65A1-0B9D-0A3CAFD4776E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726590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7DB860-90FE-8027-36B1-6A5953D3A172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100107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E7FFE9D1-0FD4-23E1-0B60-C2E6698A85BC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466254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3C27150-CA99-B306-E905-133A0AD1452E}"/>
                </a:ext>
              </a:extLst>
            </p:cNvPr>
            <p:cNvSpPr/>
            <p:nvPr/>
          </p:nvSpPr>
          <p:spPr>
            <a:xfrm>
              <a:off x="461310" y="593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81ECFA7A-E57F-CDC7-AAAC-BCABE9CA1822}"/>
                </a:ext>
              </a:extLst>
            </p:cNvPr>
            <p:cNvSpPr/>
            <p:nvPr/>
          </p:nvSpPr>
          <p:spPr>
            <a:xfrm>
              <a:off x="1388359" y="589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F527076-7549-F137-3C21-E76366DB2D33}"/>
                </a:ext>
              </a:extLst>
            </p:cNvPr>
            <p:cNvSpPr/>
            <p:nvPr/>
          </p:nvSpPr>
          <p:spPr>
            <a:xfrm>
              <a:off x="461310" y="95793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95C3929-8711-5773-9629-452C09858DEC}"/>
                </a:ext>
              </a:extLst>
            </p:cNvPr>
            <p:cNvSpPr/>
            <p:nvPr/>
          </p:nvSpPr>
          <p:spPr>
            <a:xfrm>
              <a:off x="461310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52A69BD-FDE8-2CD1-A4A8-CB9C465D1A32}"/>
                </a:ext>
              </a:extLst>
            </p:cNvPr>
            <p:cNvSpPr/>
            <p:nvPr/>
          </p:nvSpPr>
          <p:spPr>
            <a:xfrm>
              <a:off x="461310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93D4FE1-7E89-FCF9-1CDE-59A3C62329F3}"/>
                </a:ext>
              </a:extLst>
            </p:cNvPr>
            <p:cNvSpPr/>
            <p:nvPr/>
          </p:nvSpPr>
          <p:spPr>
            <a:xfrm>
              <a:off x="461310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38C3DFD-BAE6-B50F-1D43-77C64AFCE5DC}"/>
                </a:ext>
              </a:extLst>
            </p:cNvPr>
            <p:cNvSpPr/>
            <p:nvPr/>
          </p:nvSpPr>
          <p:spPr>
            <a:xfrm>
              <a:off x="461310" y="243025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FC802C3-6C9F-1276-ABB9-75E5280B5B75}"/>
                </a:ext>
              </a:extLst>
            </p:cNvPr>
            <p:cNvSpPr/>
            <p:nvPr/>
          </p:nvSpPr>
          <p:spPr>
            <a:xfrm>
              <a:off x="1388359" y="96087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E59DC23-76B1-8713-9F49-F590025677E7}"/>
                </a:ext>
              </a:extLst>
            </p:cNvPr>
            <p:cNvSpPr/>
            <p:nvPr/>
          </p:nvSpPr>
          <p:spPr>
            <a:xfrm>
              <a:off x="1388359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377E133-4678-CA2F-0217-DE18E7B52ACB}"/>
                </a:ext>
              </a:extLst>
            </p:cNvPr>
            <p:cNvSpPr/>
            <p:nvPr/>
          </p:nvSpPr>
          <p:spPr>
            <a:xfrm>
              <a:off x="1388359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5367AF5-FA0B-9B05-F142-FC8A2FB62CC5}"/>
                </a:ext>
              </a:extLst>
            </p:cNvPr>
            <p:cNvSpPr/>
            <p:nvPr/>
          </p:nvSpPr>
          <p:spPr>
            <a:xfrm>
              <a:off x="1388359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A2F04EF-FDB3-FAB4-19F3-BB7EE0A984F8}"/>
                </a:ext>
              </a:extLst>
            </p:cNvPr>
            <p:cNvSpPr/>
            <p:nvPr/>
          </p:nvSpPr>
          <p:spPr>
            <a:xfrm>
              <a:off x="1388359" y="24255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22" name="Gráfico 21">
            <a:extLst>
              <a:ext uri="{FF2B5EF4-FFF2-40B4-BE49-F238E27FC236}">
                <a16:creationId xmlns:a16="http://schemas.microsoft.com/office/drawing/2014/main" id="{C8110443-B820-F8BC-0715-AAD8C0C4D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95" y="1643295"/>
            <a:ext cx="3571410" cy="3571410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939741BB-DE28-6E6A-07BA-BEEC7FACB8D7}"/>
              </a:ext>
            </a:extLst>
          </p:cNvPr>
          <p:cNvGrpSpPr/>
          <p:nvPr/>
        </p:nvGrpSpPr>
        <p:grpSpPr>
          <a:xfrm>
            <a:off x="5181600" y="4300305"/>
            <a:ext cx="1828800" cy="1828800"/>
            <a:chOff x="9050867" y="4440199"/>
            <a:chExt cx="1828800" cy="1828800"/>
          </a:xfrm>
        </p:grpSpPr>
        <p:pic>
          <p:nvPicPr>
            <p:cNvPr id="24" name="Gráfico 23" descr="Tendencia al alza">
              <a:extLst>
                <a:ext uri="{FF2B5EF4-FFF2-40B4-BE49-F238E27FC236}">
                  <a16:creationId xmlns:a16="http://schemas.microsoft.com/office/drawing/2014/main" id="{00F51903-879E-610B-6006-71F4EDD41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8067" y="4440199"/>
              <a:ext cx="914400" cy="914400"/>
            </a:xfrm>
            <a:prstGeom prst="rect">
              <a:avLst/>
            </a:prstGeom>
          </p:spPr>
        </p:pic>
        <p:pic>
          <p:nvPicPr>
            <p:cNvPr id="26" name="Gráfico 25" descr="Gráfico de barras con tendencia alcista">
              <a:extLst>
                <a:ext uri="{FF2B5EF4-FFF2-40B4-BE49-F238E27FC236}">
                  <a16:creationId xmlns:a16="http://schemas.microsoft.com/office/drawing/2014/main" id="{34C82840-7E93-A289-C31C-548229220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65267" y="5354599"/>
              <a:ext cx="914400" cy="914400"/>
            </a:xfrm>
            <a:prstGeom prst="rect">
              <a:avLst/>
            </a:prstGeom>
          </p:spPr>
        </p:pic>
        <p:pic>
          <p:nvPicPr>
            <p:cNvPr id="28" name="Gráfico 27" descr="Tabla">
              <a:extLst>
                <a:ext uri="{FF2B5EF4-FFF2-40B4-BE49-F238E27FC236}">
                  <a16:creationId xmlns:a16="http://schemas.microsoft.com/office/drawing/2014/main" id="{CBF768FC-B9AD-2C5C-3E77-F88A6E7DF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50867" y="5354599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AD807FE-470B-631A-16CD-A0D537576C0F}"/>
              </a:ext>
            </a:extLst>
          </p:cNvPr>
          <p:cNvGrpSpPr/>
          <p:nvPr/>
        </p:nvGrpSpPr>
        <p:grpSpPr>
          <a:xfrm>
            <a:off x="352425" y="433388"/>
            <a:ext cx="1219200" cy="2247900"/>
            <a:chOff x="352425" y="433388"/>
            <a:chExt cx="1219200" cy="2247900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05BDA3EE-09B5-DC96-917C-6EBB6E4333EB}"/>
                </a:ext>
              </a:extLst>
            </p:cNvPr>
            <p:cNvSpPr/>
            <p:nvPr/>
          </p:nvSpPr>
          <p:spPr>
            <a:xfrm>
              <a:off x="352425" y="433388"/>
              <a:ext cx="1219200" cy="2247900"/>
            </a:xfrm>
            <a:prstGeom prst="rect">
              <a:avLst/>
            </a:prstGeom>
            <a:noFill/>
            <a:ln w="571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FFA346E7-DB19-3F68-6AA8-9587DA51FC2D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625239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42724FB7-6D8E-972A-1880-494C60875EBF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99545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6A0B9E9E-067B-BA66-A72D-BD08F843D4D5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35929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19D03AD3-48CC-B9BF-6947-8AAB23BB533D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726590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B7AE4111-212E-200A-A3AB-3AE9F79B5E79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100107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E2C73AB5-6445-EF58-D264-EF62E96C3DBA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466254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C5BD92F8-BED2-3E15-EF50-0592D69374F2}"/>
                </a:ext>
              </a:extLst>
            </p:cNvPr>
            <p:cNvSpPr/>
            <p:nvPr/>
          </p:nvSpPr>
          <p:spPr>
            <a:xfrm>
              <a:off x="461310" y="593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080F268D-5C84-B7F6-3D38-595B6F794700}"/>
                </a:ext>
              </a:extLst>
            </p:cNvPr>
            <p:cNvSpPr/>
            <p:nvPr/>
          </p:nvSpPr>
          <p:spPr>
            <a:xfrm>
              <a:off x="1388359" y="589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DDA27F56-093A-1FE0-7189-134822D90B78}"/>
                </a:ext>
              </a:extLst>
            </p:cNvPr>
            <p:cNvSpPr/>
            <p:nvPr/>
          </p:nvSpPr>
          <p:spPr>
            <a:xfrm>
              <a:off x="461310" y="95793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C1794308-5BD6-18D0-C5E0-7816DABD19CA}"/>
                </a:ext>
              </a:extLst>
            </p:cNvPr>
            <p:cNvSpPr/>
            <p:nvPr/>
          </p:nvSpPr>
          <p:spPr>
            <a:xfrm>
              <a:off x="461310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B16EE87F-7431-89C3-4FA5-CC98E745C474}"/>
                </a:ext>
              </a:extLst>
            </p:cNvPr>
            <p:cNvSpPr/>
            <p:nvPr/>
          </p:nvSpPr>
          <p:spPr>
            <a:xfrm>
              <a:off x="461310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AD5C0B07-89C6-C562-B361-89099DAF9ADD}"/>
                </a:ext>
              </a:extLst>
            </p:cNvPr>
            <p:cNvSpPr/>
            <p:nvPr/>
          </p:nvSpPr>
          <p:spPr>
            <a:xfrm>
              <a:off x="461310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3830882E-A080-FA3E-5D9B-8BF3F2F9033A}"/>
                </a:ext>
              </a:extLst>
            </p:cNvPr>
            <p:cNvSpPr/>
            <p:nvPr/>
          </p:nvSpPr>
          <p:spPr>
            <a:xfrm>
              <a:off x="461310" y="243025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943A662F-346F-0B2A-93AE-D4DC7DEECF4B}"/>
                </a:ext>
              </a:extLst>
            </p:cNvPr>
            <p:cNvSpPr/>
            <p:nvPr/>
          </p:nvSpPr>
          <p:spPr>
            <a:xfrm>
              <a:off x="1388359" y="96087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8D5FCDD6-25A7-9713-4B33-32DA32010518}"/>
                </a:ext>
              </a:extLst>
            </p:cNvPr>
            <p:cNvSpPr/>
            <p:nvPr/>
          </p:nvSpPr>
          <p:spPr>
            <a:xfrm>
              <a:off x="1388359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1D872F85-C340-1A49-5924-5097D18D4CE7}"/>
                </a:ext>
              </a:extLst>
            </p:cNvPr>
            <p:cNvSpPr/>
            <p:nvPr/>
          </p:nvSpPr>
          <p:spPr>
            <a:xfrm>
              <a:off x="1388359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FA85055F-2624-1A6C-B37B-06F9ABB590CE}"/>
                </a:ext>
              </a:extLst>
            </p:cNvPr>
            <p:cNvSpPr/>
            <p:nvPr/>
          </p:nvSpPr>
          <p:spPr>
            <a:xfrm>
              <a:off x="1388359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420C9C12-34D2-FCA6-FFEC-CF1C2AEE816B}"/>
                </a:ext>
              </a:extLst>
            </p:cNvPr>
            <p:cNvSpPr/>
            <p:nvPr/>
          </p:nvSpPr>
          <p:spPr>
            <a:xfrm>
              <a:off x="1388359" y="24255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A9AADCD9-C370-8106-1831-58A912931FED}"/>
              </a:ext>
            </a:extLst>
          </p:cNvPr>
          <p:cNvGrpSpPr/>
          <p:nvPr/>
        </p:nvGrpSpPr>
        <p:grpSpPr>
          <a:xfrm>
            <a:off x="351234" y="433388"/>
            <a:ext cx="1219200" cy="2247900"/>
            <a:chOff x="352425" y="433388"/>
            <a:chExt cx="1219200" cy="2247900"/>
          </a:xfrm>
        </p:grpSpPr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170E18C7-6C65-6AEE-8CE4-38398B6B9EF1}"/>
                </a:ext>
              </a:extLst>
            </p:cNvPr>
            <p:cNvSpPr/>
            <p:nvPr/>
          </p:nvSpPr>
          <p:spPr>
            <a:xfrm>
              <a:off x="352425" y="433388"/>
              <a:ext cx="1219200" cy="2247900"/>
            </a:xfrm>
            <a:prstGeom prst="rect">
              <a:avLst/>
            </a:prstGeom>
            <a:noFill/>
            <a:ln w="57150">
              <a:solidFill>
                <a:srgbClr val="CDCD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4D2A8E18-5474-7F40-78FB-25B263FD2EEB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625239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C53C0F2A-747A-0804-6FFE-7A971A972E69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99545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288D791D-AD74-3CCB-665C-D40175BAB85B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359296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144CF5E2-B285-E643-931E-F985E47E88AB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1726590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566127CF-8F6D-6B16-DD8E-911B4CB8858C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100107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ED8BBA37-800B-BE27-85B7-7EA8E8F02F39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466254"/>
              <a:ext cx="707231" cy="0"/>
            </a:xfrm>
            <a:prstGeom prst="straightConnector1">
              <a:avLst/>
            </a:prstGeom>
            <a:ln w="12700">
              <a:solidFill>
                <a:srgbClr val="CDCDC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D4FFA05-D579-5247-8C82-E0B9835169E0}"/>
                </a:ext>
              </a:extLst>
            </p:cNvPr>
            <p:cNvSpPr/>
            <p:nvPr/>
          </p:nvSpPr>
          <p:spPr>
            <a:xfrm>
              <a:off x="461310" y="593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ED11CE9F-1418-1938-AE47-0EF8A59D9095}"/>
                </a:ext>
              </a:extLst>
            </p:cNvPr>
            <p:cNvSpPr/>
            <p:nvPr/>
          </p:nvSpPr>
          <p:spPr>
            <a:xfrm>
              <a:off x="1388359" y="589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FAEF1768-1E25-B33C-94B9-A22B57365318}"/>
                </a:ext>
              </a:extLst>
            </p:cNvPr>
            <p:cNvSpPr/>
            <p:nvPr/>
          </p:nvSpPr>
          <p:spPr>
            <a:xfrm>
              <a:off x="461310" y="95793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22BD3C3C-6246-D646-C6CE-15329628B16E}"/>
                </a:ext>
              </a:extLst>
            </p:cNvPr>
            <p:cNvSpPr/>
            <p:nvPr/>
          </p:nvSpPr>
          <p:spPr>
            <a:xfrm>
              <a:off x="461310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47C88DFD-4AA6-0F91-58C0-6EBAD9A40693}"/>
                </a:ext>
              </a:extLst>
            </p:cNvPr>
            <p:cNvSpPr/>
            <p:nvPr/>
          </p:nvSpPr>
          <p:spPr>
            <a:xfrm>
              <a:off x="461310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9EB3F9C9-A97B-4C1F-FC0A-4D20A273C61F}"/>
                </a:ext>
              </a:extLst>
            </p:cNvPr>
            <p:cNvSpPr/>
            <p:nvPr/>
          </p:nvSpPr>
          <p:spPr>
            <a:xfrm>
              <a:off x="461310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C094B713-E178-E2B9-035C-9DE42CB49DEA}"/>
                </a:ext>
              </a:extLst>
            </p:cNvPr>
            <p:cNvSpPr/>
            <p:nvPr/>
          </p:nvSpPr>
          <p:spPr>
            <a:xfrm>
              <a:off x="461310" y="243025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57D60994-A965-E55F-6985-F5FC8E15D993}"/>
                </a:ext>
              </a:extLst>
            </p:cNvPr>
            <p:cNvSpPr/>
            <p:nvPr/>
          </p:nvSpPr>
          <p:spPr>
            <a:xfrm>
              <a:off x="1388359" y="96087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BED459AB-12F2-A245-3067-89E21BE9B1E3}"/>
                </a:ext>
              </a:extLst>
            </p:cNvPr>
            <p:cNvSpPr/>
            <p:nvPr/>
          </p:nvSpPr>
          <p:spPr>
            <a:xfrm>
              <a:off x="1388359" y="131707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1557127E-A0FB-D0F1-B662-83975EC5F8F9}"/>
                </a:ext>
              </a:extLst>
            </p:cNvPr>
            <p:cNvSpPr/>
            <p:nvPr/>
          </p:nvSpPr>
          <p:spPr>
            <a:xfrm>
              <a:off x="1388359" y="169059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7FA6FA68-74D8-2FB9-3ED7-FD065D5DD2BF}"/>
                </a:ext>
              </a:extLst>
            </p:cNvPr>
            <p:cNvSpPr/>
            <p:nvPr/>
          </p:nvSpPr>
          <p:spPr>
            <a:xfrm>
              <a:off x="1388359" y="206410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F1301853-B62B-E6F3-30C9-DA6A1C29BB8E}"/>
                </a:ext>
              </a:extLst>
            </p:cNvPr>
            <p:cNvSpPr/>
            <p:nvPr/>
          </p:nvSpPr>
          <p:spPr>
            <a:xfrm>
              <a:off x="1388359" y="242550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17272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L 0.10533 -0.04004 C 0.12721 -0.04907 0.16015 -0.05393 0.19479 -0.05393 C 0.23411 -0.05393 0.26562 -0.04907 0.2875 -0.04004 L 0.39297 -3.33333E-6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-27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-3.33333E-6 L 0.10533 -0.04004 C 0.12721 -0.04907 0.16015 -0.05393 0.19479 -0.05393 C 0.23411 -0.05393 0.26562 -0.04907 0.2875 -0.04004 L 0.39296 -3.33333E-6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-27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4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75E-6 -3.33333E-6 L 0.10533 -0.04004 C 0.12721 -0.04907 0.16015 -0.05393 0.19479 -0.05393 C 0.23411 -0.05393 0.26562 -0.04907 0.2875 -0.04004 L 0.39297 -3.33333E-6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-270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 -0.01 0.014 -0.021 0.021 -0.035 C 0.04 -0.075 0.045 -0.114 0.031 -0.12 C 0.017 -0.127 -0.01 -0.099 -0.029 -0.059 C -0.039 -0.038 -0.045 -0.018 -0.047 -0.003 C -0.05 0.009 -0.051 0.021 -0.051 0.035 C -0.051 0.08 -0.038 0.117 -0.023 0.117 C -0.008 0.117 0.005 0.08 0.005 0.035 C 0.005 0.014 0.002 -0.006 -0.003 -0.02 C -0.005 -0.032 -0.01 -0.045 -0.016 -0.058 C -0.036 -0.099 -0.063 -0.127 -0.077 -0.12 C -0.091 -0.113 -0.086 -0.075 -0.066 -0.034 C -0.058 -0.015 -0.047 0.001 -0.036 0.012 C -0.028 0.022 -0.019 0.031 -0.007 0.04 C 0.029 0.069 0.065 0.082 0.075 0.07 C 0.084 0.058 0.064 0.025 0.028 -0.003 C 0.013 -0.015 -0.003 -0.024 -0.016 -0.03 C -0.028 -0.036 -0.043 -0.041 -0.059 -0.044 C -0.103 -0.054 -0.141 -0.051 -0.144 -0.035 C -0.148 -0.02 -0.115 0 -0.071 0.01 C -0.051 0.014 -0.032 0.016 -0.017 0.015 C -0.004 0.015 0.01 0.013 0.025 0.01 C 0.069 0 0.102 -0.021 0.098 -0.036 C 0.095 -0.051 0.057 -0.055 0.013 -0.045 C -0.008 -0.04 -0.027 -0.033 -0.04 -0.025 C -0.051 -0.019 -0.062 -0.012 -0.074 -0.003 C -0.109 0.026 -0.13 0.058 -0.12 0.07 C -0.111 0.082 -0.074 0.069 -0.039 0.041 C -0.022 0.027 -0.008 0.013 0 0 Z" pathEditMode="relative" ptsTypes="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3.33333E-6 L 0.08646 0.08727 C 0.10443 0.10694 0.13151 0.11759 0.1599 0.11759 C 0.19219 0.11759 0.21823 0.10694 0.2362 0.08727 L 0.32292 3.33333E-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32043-465A-BA28-D05A-10F176C3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MÉTRICAS OBTENIDAS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32169-2887-190E-F3DE-012620F2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Gráficos y resultados.</a:t>
            </a:r>
          </a:p>
        </p:txBody>
      </p:sp>
    </p:spTree>
    <p:extLst>
      <p:ext uri="{BB962C8B-B14F-4D97-AF65-F5344CB8AC3E}">
        <p14:creationId xmlns:p14="http://schemas.microsoft.com/office/powerpoint/2010/main" val="2340715834"/>
      </p:ext>
    </p:extLst>
  </p:cSld>
  <p:clrMapOvr>
    <a:masterClrMapping/>
  </p:clrMapOvr>
  <p:transition spd="slow" advTm="5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7DB93859-52EC-A110-C147-09A9EE59C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05353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0C470CD-B263-EC7F-DFA5-3F6111E3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7000" b="1" dirty="0"/>
              <a:t>ALGORITMO A*</a:t>
            </a:r>
            <a:endParaRPr lang="es-AR" sz="7000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2F3844-57B5-D1BB-F19F-344D51141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MX" sz="5000" dirty="0"/>
              <a:t>COSTO DEL CAMINO</a:t>
            </a:r>
            <a:endParaRPr lang="es-AR" sz="5000" dirty="0"/>
          </a:p>
        </p:txBody>
      </p:sp>
    </p:spTree>
    <p:extLst>
      <p:ext uri="{BB962C8B-B14F-4D97-AF65-F5344CB8AC3E}">
        <p14:creationId xmlns:p14="http://schemas.microsoft.com/office/powerpoint/2010/main" val="41991325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P spid="2" grpId="0"/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494</TotalTime>
  <Words>163</Words>
  <Application>Microsoft Office PowerPoint</Application>
  <PresentationFormat>Panorámica</PresentationFormat>
  <Paragraphs>70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Corbel</vt:lpstr>
      <vt:lpstr>Profundidad</vt:lpstr>
      <vt:lpstr>UBAE</vt:lpstr>
      <vt:lpstr>PROBLEMÁTICA</vt:lpstr>
      <vt:lpstr>METODOLOGÍA</vt:lpstr>
      <vt:lpstr>Presentación de PowerPoint</vt:lpstr>
      <vt:lpstr>¿Cómo evaluamos los algoritmos?</vt:lpstr>
      <vt:lpstr>Presentación de PowerPoint</vt:lpstr>
      <vt:lpstr>Presentación de PowerPoint</vt:lpstr>
      <vt:lpstr>MÉTRICAS OBTENIDAS</vt:lpstr>
      <vt:lpstr>ALGORITMO A*</vt:lpstr>
      <vt:lpstr>Presentación de PowerPoint</vt:lpstr>
      <vt:lpstr>ALGORTIMO GENÉTICO</vt:lpstr>
      <vt:lpstr>Presentación de PowerPoint</vt:lpstr>
      <vt:lpstr>CONCLUSIONES FINALES</vt:lpstr>
      <vt:lpstr>CONCLUSIONES FINALES</vt:lpstr>
      <vt:lpstr>ANALIZAR EL ENTORNO </vt:lpstr>
      <vt:lpstr>Presentación de PowerPoint</vt:lpstr>
      <vt:lpstr>Presentación de PowerPoint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UBAE</dc:title>
  <dc:creator>Cristian Serrano</dc:creator>
  <cp:lastModifiedBy>Cristian Serrano</cp:lastModifiedBy>
  <cp:revision>7</cp:revision>
  <dcterms:created xsi:type="dcterms:W3CDTF">2023-08-02T14:55:12Z</dcterms:created>
  <dcterms:modified xsi:type="dcterms:W3CDTF">2023-08-02T23:09:39Z</dcterms:modified>
</cp:coreProperties>
</file>