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47ec49e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47ec49e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147ec49e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147ec49e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147ec49e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147ec49e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147ec49e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147ec49e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147ec49e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147ec49e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61253" y="1262275"/>
            <a:ext cx="5940000" cy="12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Five</a:t>
            </a:r>
            <a:r>
              <a:rPr lang="en" sz="3600"/>
              <a:t> views in eclipse and their uses.</a:t>
            </a:r>
            <a:endParaRPr sz="3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379100" y="19561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By:Oliver Nan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698" y="2390775"/>
            <a:ext cx="2457452" cy="23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1-Console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052550" y="15576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console view </a:t>
            </a:r>
            <a:r>
              <a:rPr lang="en"/>
              <a:t>i</a:t>
            </a:r>
            <a:r>
              <a:rPr lang="en"/>
              <a:t>s found under where you can edit code in eclipse in the tab labeled “Console”. (was here by default)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main use of the tab is to see what would be printed out to a console (such as command line on windows, or terminal on mac) when running the java program. The console also allows developers to give inputs into the program (just as terminal/command line would) allowing testing of the program with various inputs.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263" y="3438950"/>
            <a:ext cx="5451374" cy="14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2-Problems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problems view is in the same location as the console view, however it is under the “Problems” tab.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use of the problems view can be seen in the screenshot provided. The problems view will tell you errors in the syntax of your program (in this case I put a  ] where it should not be then saved so that the problems view would </a:t>
            </a:r>
            <a:r>
              <a:rPr lang="en"/>
              <a:t>display an error</a:t>
            </a:r>
            <a:r>
              <a:rPr lang="en"/>
              <a:t>). It will also warn you where there are non-critical problems in your program such as not closing the scanner in your program.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925" y="3538275"/>
            <a:ext cx="5752048" cy="14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3-Outline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108650" y="1567550"/>
            <a:ext cx="5747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outline view can be found to the right side of the editing space under the</a:t>
            </a:r>
            <a:br>
              <a:rPr lang="en"/>
            </a:br>
            <a:r>
              <a:rPr lang="en"/>
              <a:t>“Outline tab”.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outline view is very useful for larger programs as it displays the functions</a:t>
            </a:r>
            <a:br>
              <a:rPr lang="en"/>
            </a:br>
            <a:r>
              <a:rPr lang="en"/>
              <a:t>that</a:t>
            </a:r>
            <a:r>
              <a:rPr lang="en"/>
              <a:t> a class contains (such as in the example the “main” and “otherFunction”)</a:t>
            </a:r>
            <a:br>
              <a:rPr lang="en"/>
            </a:br>
            <a:r>
              <a:rPr lang="en"/>
              <a:t>, and clicking on a function will take you to that function’s location in the code.</a:t>
            </a:r>
            <a:br>
              <a:rPr lang="en"/>
            </a:br>
            <a:r>
              <a:rPr lang="en"/>
              <a:t>In programs that contain thousands of lines being able </a:t>
            </a:r>
            <a:r>
              <a:rPr lang="en"/>
              <a:t>to quickly get to a</a:t>
            </a:r>
            <a:br>
              <a:rPr lang="en"/>
            </a:br>
            <a:r>
              <a:rPr lang="en"/>
              <a:t>specific function is very useful. Another benefit of the outline Is that it shows</a:t>
            </a:r>
            <a:br>
              <a:rPr lang="en"/>
            </a:br>
            <a:r>
              <a:rPr lang="en"/>
              <a:t>the parameters of a function and its return type for easy viewing.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5951" y="278300"/>
            <a:ext cx="1703175" cy="458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4-Tasks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tasks view is also </a:t>
            </a:r>
            <a:r>
              <a:rPr lang="en"/>
              <a:t>found</a:t>
            </a:r>
            <a:r>
              <a:rPr lang="en"/>
              <a:t> in the same under code area as console and problems.</a:t>
            </a:r>
            <a:br>
              <a:rPr lang="en"/>
            </a:br>
            <a:br>
              <a:rPr lang="en"/>
            </a:br>
            <a:r>
              <a:rPr lang="en"/>
              <a:t>The tasks view helps with organization and </a:t>
            </a:r>
            <a:r>
              <a:rPr lang="en"/>
              <a:t>planning</a:t>
            </a:r>
            <a:r>
              <a:rPr lang="en"/>
              <a:t> on what needs to be done in your program. You can manually add  a task by right clicking then choosing “add task” then you can set the description of the task to whatever you want. You can also type “//TODO (some text here)” then a TODO task will be made in the task list (as shown in the screenshot). You can also set the priority of tasks and mark them as complete to </a:t>
            </a:r>
            <a:r>
              <a:rPr lang="en"/>
              <a:t>further</a:t>
            </a:r>
            <a:r>
              <a:rPr lang="en"/>
              <a:t> help with keeping things organized.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138" y="3818478"/>
            <a:ext cx="5923725" cy="13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5-Package explorer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5694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package explorer is located to the left of the editing space.</a:t>
            </a:r>
            <a:br>
              <a:rPr lang="en"/>
            </a:br>
            <a:br>
              <a:rPr lang="en"/>
            </a:br>
            <a:r>
              <a:rPr lang="en"/>
              <a:t>The package explorer lets you see all the elements inside of a java project and their hierarchies (e.g “main” is under “MyFirstClass” as “main” is within the class). One very useful thing about this is when developing a project with different classes you can see all the functions in different classes, and can see all the different class within the project.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7124" y="528638"/>
            <a:ext cx="1486450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