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00" r:id="rId2"/>
  </p:sldMasterIdLst>
  <p:notesMasterIdLst>
    <p:notesMasterId r:id="rId26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6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5A6BD-3C22-4F32-A2A7-7E7F856B180A}" v="7" dt="2022-03-23T14:27:5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0846" autoAdjust="0"/>
  </p:normalViewPr>
  <p:slideViewPr>
    <p:cSldViewPr snapToGrid="0">
      <p:cViewPr varScale="1">
        <p:scale>
          <a:sx n="57" d="100"/>
          <a:sy n="57" d="100"/>
        </p:scale>
        <p:origin x="10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IA RAQUEL MORENO FARIAS" userId="1dfa2fdb-99ce-4f70-87f8-20d4d0e064e0" providerId="ADAL" clId="{1FB5A6BD-3C22-4F32-A2A7-7E7F856B180A}"/>
    <pc:docChg chg="undo custSel addSld modSld">
      <pc:chgData name="LIDIA RAQUEL MORENO FARIAS" userId="1dfa2fdb-99ce-4f70-87f8-20d4d0e064e0" providerId="ADAL" clId="{1FB5A6BD-3C22-4F32-A2A7-7E7F856B180A}" dt="2022-03-23T14:28:16.587" v="1276" actId="1076"/>
      <pc:docMkLst>
        <pc:docMk/>
      </pc:docMkLst>
      <pc:sldChg chg="modNotesTx">
        <pc:chgData name="LIDIA RAQUEL MORENO FARIAS" userId="1dfa2fdb-99ce-4f70-87f8-20d4d0e064e0" providerId="ADAL" clId="{1FB5A6BD-3C22-4F32-A2A7-7E7F856B180A}" dt="2022-03-23T14:07:12.207" v="0" actId="313"/>
        <pc:sldMkLst>
          <pc:docMk/>
          <pc:sldMk cId="2287626475" sldId="284"/>
        </pc:sldMkLst>
      </pc:sldChg>
      <pc:sldChg chg="addSp delSp modSp add mod setBg delDesignElem">
        <pc:chgData name="LIDIA RAQUEL MORENO FARIAS" userId="1dfa2fdb-99ce-4f70-87f8-20d4d0e064e0" providerId="ADAL" clId="{1FB5A6BD-3C22-4F32-A2A7-7E7F856B180A}" dt="2022-03-23T14:08:20.188" v="10" actId="26606"/>
        <pc:sldMkLst>
          <pc:docMk/>
          <pc:sldMk cId="2337173169" sldId="286"/>
        </pc:sldMkLst>
        <pc:spChg chg="mod">
          <ac:chgData name="LIDIA RAQUEL MORENO FARIAS" userId="1dfa2fdb-99ce-4f70-87f8-20d4d0e064e0" providerId="ADAL" clId="{1FB5A6BD-3C22-4F32-A2A7-7E7F856B180A}" dt="2022-03-23T14:08:20.188" v="10" actId="26606"/>
          <ac:spMkLst>
            <pc:docMk/>
            <pc:sldMk cId="2337173169" sldId="286"/>
            <ac:spMk id="2" creationId="{D86C9CB7-7CB1-43EB-96A2-356578EC9AD5}"/>
          </ac:spMkLst>
        </pc:spChg>
        <pc:spChg chg="add">
          <ac:chgData name="LIDIA RAQUEL MORENO FARIAS" userId="1dfa2fdb-99ce-4f70-87f8-20d4d0e064e0" providerId="ADAL" clId="{1FB5A6BD-3C22-4F32-A2A7-7E7F856B180A}" dt="2022-03-23T14:08:20.188" v="10" actId="26606"/>
          <ac:spMkLst>
            <pc:docMk/>
            <pc:sldMk cId="2337173169" sldId="286"/>
            <ac:spMk id="10" creationId="{D4771268-CB57-404A-9271-370EB28F6090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2337173169" sldId="286"/>
            <ac:spMk id="21" creationId="{A8384FB5-9ADC-4DDC-881B-597D56F5B15D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2337173169" sldId="286"/>
            <ac:spMk id="23" creationId="{91E5A9A7-95C6-4F4F-B00E-C82E07FE62EF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2337173169" sldId="286"/>
            <ac:spMk id="25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2337173169" sldId="286"/>
            <ac:spMk id="27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2337173169" sldId="286"/>
            <ac:spMk id="29" creationId="{F8260ED5-17F7-4158-B241-D51DD4CF1B7E}"/>
          </ac:spMkLst>
        </pc:spChg>
        <pc:picChg chg="mod">
          <ac:chgData name="LIDIA RAQUEL MORENO FARIAS" userId="1dfa2fdb-99ce-4f70-87f8-20d4d0e064e0" providerId="ADAL" clId="{1FB5A6BD-3C22-4F32-A2A7-7E7F856B180A}" dt="2022-03-23T14:08:20.188" v="10" actId="26606"/>
          <ac:picMkLst>
            <pc:docMk/>
            <pc:sldMk cId="2337173169" sldId="286"/>
            <ac:picMk id="5" creationId="{1BAE5DFA-6FDC-46F8-BEB5-94DD5FF96C0C}"/>
          </ac:picMkLst>
        </pc:picChg>
      </pc:sldChg>
      <pc:sldChg chg="addSp delSp add mod setBg delDesignElem">
        <pc:chgData name="LIDIA RAQUEL MORENO FARIAS" userId="1dfa2fdb-99ce-4f70-87f8-20d4d0e064e0" providerId="ADAL" clId="{1FB5A6BD-3C22-4F32-A2A7-7E7F856B180A}" dt="2022-03-23T14:08:23.879" v="11" actId="26606"/>
        <pc:sldMkLst>
          <pc:docMk/>
          <pc:sldMk cId="1132512368" sldId="287"/>
        </pc:sldMkLst>
        <pc:spChg chg="add">
          <ac:chgData name="LIDIA RAQUEL MORENO FARIAS" userId="1dfa2fdb-99ce-4f70-87f8-20d4d0e064e0" providerId="ADAL" clId="{1FB5A6BD-3C22-4F32-A2A7-7E7F856B180A}" dt="2022-03-23T14:08:23.879" v="11" actId="26606"/>
          <ac:spMkLst>
            <pc:docMk/>
            <pc:sldMk cId="1132512368" sldId="287"/>
            <ac:spMk id="7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08:23.879" v="11" actId="26606"/>
          <ac:spMkLst>
            <pc:docMk/>
            <pc:sldMk cId="1132512368" sldId="287"/>
            <ac:spMk id="8" creationId="{91E5A9A7-95C6-4F4F-B00E-C82E07FE62EF}"/>
          </ac:spMkLst>
        </pc:spChg>
        <pc:spChg chg="add">
          <ac:chgData name="LIDIA RAQUEL MORENO FARIAS" userId="1dfa2fdb-99ce-4f70-87f8-20d4d0e064e0" providerId="ADAL" clId="{1FB5A6BD-3C22-4F32-A2A7-7E7F856B180A}" dt="2022-03-23T14:08:23.879" v="11" actId="26606"/>
          <ac:spMkLst>
            <pc:docMk/>
            <pc:sldMk cId="1132512368" sldId="287"/>
            <ac:spMk id="9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1132512368" sldId="287"/>
            <ac:spMk id="10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08:23.879" v="11" actId="26606"/>
          <ac:spMkLst>
            <pc:docMk/>
            <pc:sldMk cId="1132512368" sldId="287"/>
            <ac:spMk id="11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1132512368" sldId="287"/>
            <ac:spMk id="12" creationId="{91E5A9A7-95C6-4F4F-B00E-C82E07FE62EF}"/>
          </ac:spMkLst>
        </pc:spChg>
        <pc:spChg chg="add">
          <ac:chgData name="LIDIA RAQUEL MORENO FARIAS" userId="1dfa2fdb-99ce-4f70-87f8-20d4d0e064e0" providerId="ADAL" clId="{1FB5A6BD-3C22-4F32-A2A7-7E7F856B180A}" dt="2022-03-23T14:08:23.879" v="11" actId="26606"/>
          <ac:spMkLst>
            <pc:docMk/>
            <pc:sldMk cId="1132512368" sldId="287"/>
            <ac:spMk id="13" creationId="{F8260ED5-17F7-4158-B241-D51DD4CF1B7E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1132512368" sldId="287"/>
            <ac:spMk id="14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1132512368" sldId="287"/>
            <ac:spMk id="16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1132512368" sldId="287"/>
            <ac:spMk id="18" creationId="{F8260ED5-17F7-4158-B241-D51DD4CF1B7E}"/>
          </ac:spMkLst>
        </pc:spChg>
      </pc:sldChg>
      <pc:sldChg chg="addSp delSp modSp add mod setBg setClrOvrMap delDesignElem">
        <pc:chgData name="LIDIA RAQUEL MORENO FARIAS" userId="1dfa2fdb-99ce-4f70-87f8-20d4d0e064e0" providerId="ADAL" clId="{1FB5A6BD-3C22-4F32-A2A7-7E7F856B180A}" dt="2022-03-23T14:14:28.662" v="60" actId="255"/>
        <pc:sldMkLst>
          <pc:docMk/>
          <pc:sldMk cId="2246682474" sldId="288"/>
        </pc:sldMkLst>
        <pc:spChg chg="mod">
          <ac:chgData name="LIDIA RAQUEL MORENO FARIAS" userId="1dfa2fdb-99ce-4f70-87f8-20d4d0e064e0" providerId="ADAL" clId="{1FB5A6BD-3C22-4F32-A2A7-7E7F856B180A}" dt="2022-03-23T14:08:59.737" v="20" actId="26606"/>
          <ac:spMkLst>
            <pc:docMk/>
            <pc:sldMk cId="2246682474" sldId="288"/>
            <ac:spMk id="2" creationId="{F25C826D-44AE-4453-9DF8-13682A0B4DA4}"/>
          </ac:spMkLst>
        </pc:spChg>
        <pc:spChg chg="add del">
          <ac:chgData name="LIDIA RAQUEL MORENO FARIAS" userId="1dfa2fdb-99ce-4f70-87f8-20d4d0e064e0" providerId="ADAL" clId="{1FB5A6BD-3C22-4F32-A2A7-7E7F856B180A}" dt="2022-03-23T14:08:34.194" v="13" actId="26606"/>
          <ac:spMkLst>
            <pc:docMk/>
            <pc:sldMk cId="2246682474" sldId="288"/>
            <ac:spMk id="11" creationId="{C232B152-3720-4D3B-97ED-45CE5483F16F}"/>
          </ac:spMkLst>
        </pc:spChg>
        <pc:spChg chg="add del">
          <ac:chgData name="LIDIA RAQUEL MORENO FARIAS" userId="1dfa2fdb-99ce-4f70-87f8-20d4d0e064e0" providerId="ADAL" clId="{1FB5A6BD-3C22-4F32-A2A7-7E7F856B180A}" dt="2022-03-23T14:08:34.194" v="13" actId="26606"/>
          <ac:spMkLst>
            <pc:docMk/>
            <pc:sldMk cId="2246682474" sldId="288"/>
            <ac:spMk id="13" creationId="{11BAB570-FF10-4E96-8A3F-FA9804702B89}"/>
          </ac:spMkLst>
        </pc:spChg>
        <pc:spChg chg="add del">
          <ac:chgData name="LIDIA RAQUEL MORENO FARIAS" userId="1dfa2fdb-99ce-4f70-87f8-20d4d0e064e0" providerId="ADAL" clId="{1FB5A6BD-3C22-4F32-A2A7-7E7F856B180A}" dt="2022-03-23T14:08:34.194" v="13" actId="26606"/>
          <ac:spMkLst>
            <pc:docMk/>
            <pc:sldMk cId="2246682474" sldId="288"/>
            <ac:spMk id="15" creationId="{4B9FAFB2-BEB5-4848-8018-BCAD99E2E1AA}"/>
          </ac:spMkLst>
        </pc:spChg>
        <pc:spChg chg="add del">
          <ac:chgData name="LIDIA RAQUEL MORENO FARIAS" userId="1dfa2fdb-99ce-4f70-87f8-20d4d0e064e0" providerId="ADAL" clId="{1FB5A6BD-3C22-4F32-A2A7-7E7F856B180A}" dt="2022-03-23T14:08:36.384" v="15" actId="26606"/>
          <ac:spMkLst>
            <pc:docMk/>
            <pc:sldMk cId="2246682474" sldId="288"/>
            <ac:spMk id="17" creationId="{D2B78728-A580-49A7-84F9-6EF6F583ADE0}"/>
          </ac:spMkLst>
        </pc:spChg>
        <pc:spChg chg="add del">
          <ac:chgData name="LIDIA RAQUEL MORENO FARIAS" userId="1dfa2fdb-99ce-4f70-87f8-20d4d0e064e0" providerId="ADAL" clId="{1FB5A6BD-3C22-4F32-A2A7-7E7F856B180A}" dt="2022-03-23T14:08:36.384" v="15" actId="26606"/>
          <ac:spMkLst>
            <pc:docMk/>
            <pc:sldMk cId="2246682474" sldId="288"/>
            <ac:spMk id="18" creationId="{C4285719-470E-454C-AF62-8323075F1F5B}"/>
          </ac:spMkLst>
        </pc:spChg>
        <pc:spChg chg="add del">
          <ac:chgData name="LIDIA RAQUEL MORENO FARIAS" userId="1dfa2fdb-99ce-4f70-87f8-20d4d0e064e0" providerId="ADAL" clId="{1FB5A6BD-3C22-4F32-A2A7-7E7F856B180A}" dt="2022-03-23T14:08:36.384" v="15" actId="26606"/>
          <ac:spMkLst>
            <pc:docMk/>
            <pc:sldMk cId="2246682474" sldId="288"/>
            <ac:spMk id="19" creationId="{38FAA1A1-D861-433F-88FA-1E9D6FD31D11}"/>
          </ac:spMkLst>
        </pc:spChg>
        <pc:spChg chg="add del">
          <ac:chgData name="LIDIA RAQUEL MORENO FARIAS" userId="1dfa2fdb-99ce-4f70-87f8-20d4d0e064e0" providerId="ADAL" clId="{1FB5A6BD-3C22-4F32-A2A7-7E7F856B180A}" dt="2022-03-23T14:08:36.384" v="15" actId="26606"/>
          <ac:spMkLst>
            <pc:docMk/>
            <pc:sldMk cId="2246682474" sldId="288"/>
            <ac:spMk id="20" creationId="{CD9FE4EF-C4D8-49A0-B2FF-81D8DB7D8A24}"/>
          </ac:spMkLst>
        </pc:spChg>
        <pc:spChg chg="add del">
          <ac:chgData name="LIDIA RAQUEL MORENO FARIAS" userId="1dfa2fdb-99ce-4f70-87f8-20d4d0e064e0" providerId="ADAL" clId="{1FB5A6BD-3C22-4F32-A2A7-7E7F856B180A}" dt="2022-03-23T14:08:36.384" v="15" actId="26606"/>
          <ac:spMkLst>
            <pc:docMk/>
            <pc:sldMk cId="2246682474" sldId="288"/>
            <ac:spMk id="21" creationId="{8D71EDA1-87BF-4D5D-AB79-F346FD19278A}"/>
          </ac:spMkLst>
        </pc:spChg>
        <pc:spChg chg="add del">
          <ac:chgData name="LIDIA RAQUEL MORENO FARIAS" userId="1dfa2fdb-99ce-4f70-87f8-20d4d0e064e0" providerId="ADAL" clId="{1FB5A6BD-3C22-4F32-A2A7-7E7F856B180A}" dt="2022-03-23T14:08:36.384" v="15" actId="26606"/>
          <ac:spMkLst>
            <pc:docMk/>
            <pc:sldMk cId="2246682474" sldId="288"/>
            <ac:spMk id="22" creationId="{4300840D-0A0B-4512-BACA-B439D5B9C57C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2246682474" sldId="288"/>
            <ac:spMk id="24" creationId="{CEB41C5C-0F34-4DDA-9D7C-5E717F35F60C}"/>
          </ac:spMkLst>
        </pc:spChg>
        <pc:spChg chg="add del">
          <ac:chgData name="LIDIA RAQUEL MORENO FARIAS" userId="1dfa2fdb-99ce-4f70-87f8-20d4d0e064e0" providerId="ADAL" clId="{1FB5A6BD-3C22-4F32-A2A7-7E7F856B180A}" dt="2022-03-23T14:08:39.970" v="17" actId="26606"/>
          <ac:spMkLst>
            <pc:docMk/>
            <pc:sldMk cId="2246682474" sldId="288"/>
            <ac:spMk id="25" creationId="{C232B152-3720-4D3B-97ED-45CE5483F16F}"/>
          </ac:spMkLst>
        </pc:spChg>
        <pc:spChg chg="add del">
          <ac:chgData name="LIDIA RAQUEL MORENO FARIAS" userId="1dfa2fdb-99ce-4f70-87f8-20d4d0e064e0" providerId="ADAL" clId="{1FB5A6BD-3C22-4F32-A2A7-7E7F856B180A}" dt="2022-03-23T14:08:39.970" v="17" actId="26606"/>
          <ac:spMkLst>
            <pc:docMk/>
            <pc:sldMk cId="2246682474" sldId="288"/>
            <ac:spMk id="27" creationId="{11BAB570-FF10-4E96-8A3F-FA9804702B89}"/>
          </ac:spMkLst>
        </pc:spChg>
        <pc:spChg chg="add del">
          <ac:chgData name="LIDIA RAQUEL MORENO FARIAS" userId="1dfa2fdb-99ce-4f70-87f8-20d4d0e064e0" providerId="ADAL" clId="{1FB5A6BD-3C22-4F32-A2A7-7E7F856B180A}" dt="2022-03-23T14:08:39.970" v="17" actId="26606"/>
          <ac:spMkLst>
            <pc:docMk/>
            <pc:sldMk cId="2246682474" sldId="288"/>
            <ac:spMk id="28" creationId="{4B9FAFB2-BEB5-4848-8018-BCAD99E2E1AA}"/>
          </ac:spMkLst>
        </pc:spChg>
        <pc:spChg chg="add del">
          <ac:chgData name="LIDIA RAQUEL MORENO FARIAS" userId="1dfa2fdb-99ce-4f70-87f8-20d4d0e064e0" providerId="ADAL" clId="{1FB5A6BD-3C22-4F32-A2A7-7E7F856B180A}" dt="2022-03-23T14:08:59.652" v="19" actId="26606"/>
          <ac:spMkLst>
            <pc:docMk/>
            <pc:sldMk cId="2246682474" sldId="288"/>
            <ac:spMk id="30" creationId="{C4285719-470E-454C-AF62-8323075F1F5B}"/>
          </ac:spMkLst>
        </pc:spChg>
        <pc:spChg chg="add del">
          <ac:chgData name="LIDIA RAQUEL MORENO FARIAS" userId="1dfa2fdb-99ce-4f70-87f8-20d4d0e064e0" providerId="ADAL" clId="{1FB5A6BD-3C22-4F32-A2A7-7E7F856B180A}" dt="2022-03-23T14:08:59.652" v="19" actId="26606"/>
          <ac:spMkLst>
            <pc:docMk/>
            <pc:sldMk cId="2246682474" sldId="288"/>
            <ac:spMk id="31" creationId="{CD9FE4EF-C4D8-49A0-B2FF-81D8DB7D8A24}"/>
          </ac:spMkLst>
        </pc:spChg>
        <pc:spChg chg="add del">
          <ac:chgData name="LIDIA RAQUEL MORENO FARIAS" userId="1dfa2fdb-99ce-4f70-87f8-20d4d0e064e0" providerId="ADAL" clId="{1FB5A6BD-3C22-4F32-A2A7-7E7F856B180A}" dt="2022-03-23T14:08:59.652" v="19" actId="26606"/>
          <ac:spMkLst>
            <pc:docMk/>
            <pc:sldMk cId="2246682474" sldId="288"/>
            <ac:spMk id="32" creationId="{4300840D-0A0B-4512-BACA-B439D5B9C57C}"/>
          </ac:spMkLst>
        </pc:spChg>
        <pc:spChg chg="add del">
          <ac:chgData name="LIDIA RAQUEL MORENO FARIAS" userId="1dfa2fdb-99ce-4f70-87f8-20d4d0e064e0" providerId="ADAL" clId="{1FB5A6BD-3C22-4F32-A2A7-7E7F856B180A}" dt="2022-03-23T14:08:59.652" v="19" actId="26606"/>
          <ac:spMkLst>
            <pc:docMk/>
            <pc:sldMk cId="2246682474" sldId="288"/>
            <ac:spMk id="33" creationId="{D2B78728-A580-49A7-84F9-6EF6F583ADE0}"/>
          </ac:spMkLst>
        </pc:spChg>
        <pc:spChg chg="add del">
          <ac:chgData name="LIDIA RAQUEL MORENO FARIAS" userId="1dfa2fdb-99ce-4f70-87f8-20d4d0e064e0" providerId="ADAL" clId="{1FB5A6BD-3C22-4F32-A2A7-7E7F856B180A}" dt="2022-03-23T14:08:59.652" v="19" actId="26606"/>
          <ac:spMkLst>
            <pc:docMk/>
            <pc:sldMk cId="2246682474" sldId="288"/>
            <ac:spMk id="34" creationId="{38FAA1A1-D861-433F-88FA-1E9D6FD31D11}"/>
          </ac:spMkLst>
        </pc:spChg>
        <pc:spChg chg="add del">
          <ac:chgData name="LIDIA RAQUEL MORENO FARIAS" userId="1dfa2fdb-99ce-4f70-87f8-20d4d0e064e0" providerId="ADAL" clId="{1FB5A6BD-3C22-4F32-A2A7-7E7F856B180A}" dt="2022-03-23T14:08:59.652" v="19" actId="26606"/>
          <ac:spMkLst>
            <pc:docMk/>
            <pc:sldMk cId="2246682474" sldId="288"/>
            <ac:spMk id="35" creationId="{8D71EDA1-87BF-4D5D-AB79-F346FD19278A}"/>
          </ac:spMkLst>
        </pc:spChg>
        <pc:spChg chg="add">
          <ac:chgData name="LIDIA RAQUEL MORENO FARIAS" userId="1dfa2fdb-99ce-4f70-87f8-20d4d0e064e0" providerId="ADAL" clId="{1FB5A6BD-3C22-4F32-A2A7-7E7F856B180A}" dt="2022-03-23T14:08:59.737" v="20" actId="26606"/>
          <ac:spMkLst>
            <pc:docMk/>
            <pc:sldMk cId="2246682474" sldId="288"/>
            <ac:spMk id="37" creationId="{867D4867-5BA7-4462-B2F6-A23F4A622AA7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14:28.662" v="60" actId="255"/>
          <ac:graphicFrameMkLst>
            <pc:docMk/>
            <pc:sldMk cId="2246682474" sldId="288"/>
            <ac:graphicFrameMk id="6" creationId="{3B762D46-69C9-434C-A076-D3B71E51CAC2}"/>
          </ac:graphicFrameMkLst>
        </pc:graphicFrameChg>
        <pc:picChg chg="mod">
          <ac:chgData name="LIDIA RAQUEL MORENO FARIAS" userId="1dfa2fdb-99ce-4f70-87f8-20d4d0e064e0" providerId="ADAL" clId="{1FB5A6BD-3C22-4F32-A2A7-7E7F856B180A}" dt="2022-03-23T14:08:59.737" v="20" actId="26606"/>
          <ac:picMkLst>
            <pc:docMk/>
            <pc:sldMk cId="2246682474" sldId="288"/>
            <ac:picMk id="5" creationId="{6BD55D5E-CEA6-41A1-9566-851355E39006}"/>
          </ac:picMkLst>
        </pc:picChg>
        <pc:cxnChg chg="del">
          <ac:chgData name="LIDIA RAQUEL MORENO FARIAS" userId="1dfa2fdb-99ce-4f70-87f8-20d4d0e064e0" providerId="ADAL" clId="{1FB5A6BD-3C22-4F32-A2A7-7E7F856B180A}" dt="2022-03-23T14:08:10.720" v="9"/>
          <ac:cxnSpMkLst>
            <pc:docMk/>
            <pc:sldMk cId="2246682474" sldId="288"/>
            <ac:cxnSpMk id="26" creationId="{57E1E5E6-F385-4E9C-B201-BA5BDE5CAD52}"/>
          </ac:cxnSpMkLst>
        </pc:cxnChg>
      </pc:sldChg>
      <pc:sldChg chg="addSp delSp modSp add mod setBg delDesignElem">
        <pc:chgData name="LIDIA RAQUEL MORENO FARIAS" userId="1dfa2fdb-99ce-4f70-87f8-20d4d0e064e0" providerId="ADAL" clId="{1FB5A6BD-3C22-4F32-A2A7-7E7F856B180A}" dt="2022-03-23T14:15:06.675" v="61" actId="255"/>
        <pc:sldMkLst>
          <pc:docMk/>
          <pc:sldMk cId="3819885005" sldId="289"/>
        </pc:sldMkLst>
        <pc:spChg chg="add">
          <ac:chgData name="LIDIA RAQUEL MORENO FARIAS" userId="1dfa2fdb-99ce-4f70-87f8-20d4d0e064e0" providerId="ADAL" clId="{1FB5A6BD-3C22-4F32-A2A7-7E7F856B180A}" dt="2022-03-23T14:09:25.857" v="21" actId="26606"/>
          <ac:spMkLst>
            <pc:docMk/>
            <pc:sldMk cId="3819885005" sldId="289"/>
            <ac:spMk id="11" creationId="{CEB41C5C-0F34-4DDA-9D7C-5E717F35F60C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3819885005" sldId="289"/>
            <ac:spMk id="19" creationId="{CEB41C5C-0F34-4DDA-9D7C-5E717F35F60C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15:06.675" v="61" actId="255"/>
          <ac:graphicFrameMkLst>
            <pc:docMk/>
            <pc:sldMk cId="3819885005" sldId="289"/>
            <ac:graphicFrameMk id="6" creationId="{3C32D4C9-19B4-4555-B212-AF570C274C46}"/>
          </ac:graphicFrameMkLst>
        </pc:graphicFrameChg>
        <pc:cxnChg chg="add">
          <ac:chgData name="LIDIA RAQUEL MORENO FARIAS" userId="1dfa2fdb-99ce-4f70-87f8-20d4d0e064e0" providerId="ADAL" clId="{1FB5A6BD-3C22-4F32-A2A7-7E7F856B180A}" dt="2022-03-23T14:09:25.857" v="21" actId="26606"/>
          <ac:cxnSpMkLst>
            <pc:docMk/>
            <pc:sldMk cId="3819885005" sldId="289"/>
            <ac:cxnSpMk id="13" creationId="{57E1E5E6-F385-4E9C-B201-BA5BDE5CAD52}"/>
          </ac:cxnSpMkLst>
        </pc:cxnChg>
        <pc:cxnChg chg="del">
          <ac:chgData name="LIDIA RAQUEL MORENO FARIAS" userId="1dfa2fdb-99ce-4f70-87f8-20d4d0e064e0" providerId="ADAL" clId="{1FB5A6BD-3C22-4F32-A2A7-7E7F856B180A}" dt="2022-03-23T14:08:10.720" v="9"/>
          <ac:cxnSpMkLst>
            <pc:docMk/>
            <pc:sldMk cId="3819885005" sldId="289"/>
            <ac:cxnSpMk id="21" creationId="{57E1E5E6-F385-4E9C-B201-BA5BDE5CAD52}"/>
          </ac:cxnSpMkLst>
        </pc:cxnChg>
      </pc:sldChg>
      <pc:sldChg chg="addSp delSp modSp add mod setBg delDesignElem">
        <pc:chgData name="LIDIA RAQUEL MORENO FARIAS" userId="1dfa2fdb-99ce-4f70-87f8-20d4d0e064e0" providerId="ADAL" clId="{1FB5A6BD-3C22-4F32-A2A7-7E7F856B180A}" dt="2022-03-23T14:09:32.197" v="22" actId="26606"/>
        <pc:sldMkLst>
          <pc:docMk/>
          <pc:sldMk cId="2022171241" sldId="290"/>
        </pc:sldMkLst>
        <pc:spChg chg="add">
          <ac:chgData name="LIDIA RAQUEL MORENO FARIAS" userId="1dfa2fdb-99ce-4f70-87f8-20d4d0e064e0" providerId="ADAL" clId="{1FB5A6BD-3C22-4F32-A2A7-7E7F856B180A}" dt="2022-03-23T14:09:32.197" v="22" actId="26606"/>
          <ac:spMkLst>
            <pc:docMk/>
            <pc:sldMk cId="2022171241" sldId="290"/>
            <ac:spMk id="11" creationId="{CEB41C5C-0F34-4DDA-9D7C-5E717F35F60C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2022171241" sldId="290"/>
            <ac:spMk id="19" creationId="{CEB41C5C-0F34-4DDA-9D7C-5E717F35F60C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09:32.197" v="22" actId="26606"/>
          <ac:graphicFrameMkLst>
            <pc:docMk/>
            <pc:sldMk cId="2022171241" sldId="290"/>
            <ac:graphicFrameMk id="6" creationId="{72461027-BB01-4A81-990D-71DEC8759715}"/>
          </ac:graphicFrameMkLst>
        </pc:graphicFrameChg>
        <pc:cxnChg chg="add">
          <ac:chgData name="LIDIA RAQUEL MORENO FARIAS" userId="1dfa2fdb-99ce-4f70-87f8-20d4d0e064e0" providerId="ADAL" clId="{1FB5A6BD-3C22-4F32-A2A7-7E7F856B180A}" dt="2022-03-23T14:09:32.197" v="22" actId="26606"/>
          <ac:cxnSpMkLst>
            <pc:docMk/>
            <pc:sldMk cId="2022171241" sldId="290"/>
            <ac:cxnSpMk id="13" creationId="{57E1E5E6-F385-4E9C-B201-BA5BDE5CAD52}"/>
          </ac:cxnSpMkLst>
        </pc:cxnChg>
        <pc:cxnChg chg="del">
          <ac:chgData name="LIDIA RAQUEL MORENO FARIAS" userId="1dfa2fdb-99ce-4f70-87f8-20d4d0e064e0" providerId="ADAL" clId="{1FB5A6BD-3C22-4F32-A2A7-7E7F856B180A}" dt="2022-03-23T14:08:10.720" v="9"/>
          <ac:cxnSpMkLst>
            <pc:docMk/>
            <pc:sldMk cId="2022171241" sldId="290"/>
            <ac:cxnSpMk id="21" creationId="{57E1E5E6-F385-4E9C-B201-BA5BDE5CAD52}"/>
          </ac:cxnSpMkLst>
        </pc:cxnChg>
      </pc:sldChg>
      <pc:sldChg chg="addSp delSp modSp add mod setBg delDesignElem modNotesTx">
        <pc:chgData name="LIDIA RAQUEL MORENO FARIAS" userId="1dfa2fdb-99ce-4f70-87f8-20d4d0e064e0" providerId="ADAL" clId="{1FB5A6BD-3C22-4F32-A2A7-7E7F856B180A}" dt="2022-03-23T14:21:51.836" v="723" actId="20577"/>
        <pc:sldMkLst>
          <pc:docMk/>
          <pc:sldMk cId="3684982060" sldId="291"/>
        </pc:sldMkLst>
        <pc:spChg chg="add">
          <ac:chgData name="LIDIA RAQUEL MORENO FARIAS" userId="1dfa2fdb-99ce-4f70-87f8-20d4d0e064e0" providerId="ADAL" clId="{1FB5A6BD-3C22-4F32-A2A7-7E7F856B180A}" dt="2022-03-23T14:09:38.205" v="23" actId="26606"/>
          <ac:spMkLst>
            <pc:docMk/>
            <pc:sldMk cId="3684982060" sldId="291"/>
            <ac:spMk id="11" creationId="{CEB41C5C-0F34-4DDA-9D7C-5E717F35F60C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3684982060" sldId="291"/>
            <ac:spMk id="19" creationId="{CEB41C5C-0F34-4DDA-9D7C-5E717F35F60C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09:38.205" v="23" actId="26606"/>
          <ac:graphicFrameMkLst>
            <pc:docMk/>
            <pc:sldMk cId="3684982060" sldId="291"/>
            <ac:graphicFrameMk id="6" creationId="{F4844E2B-3C71-4DAA-8B6C-AD00F5DD2271}"/>
          </ac:graphicFrameMkLst>
        </pc:graphicFrameChg>
        <pc:picChg chg="mod">
          <ac:chgData name="LIDIA RAQUEL MORENO FARIAS" userId="1dfa2fdb-99ce-4f70-87f8-20d4d0e064e0" providerId="ADAL" clId="{1FB5A6BD-3C22-4F32-A2A7-7E7F856B180A}" dt="2022-03-23T14:11:17.727" v="29" actId="1076"/>
          <ac:picMkLst>
            <pc:docMk/>
            <pc:sldMk cId="3684982060" sldId="291"/>
            <ac:picMk id="5" creationId="{0F14E966-B957-411A-9F75-917D8C6C381A}"/>
          </ac:picMkLst>
        </pc:picChg>
        <pc:cxnChg chg="add">
          <ac:chgData name="LIDIA RAQUEL MORENO FARIAS" userId="1dfa2fdb-99ce-4f70-87f8-20d4d0e064e0" providerId="ADAL" clId="{1FB5A6BD-3C22-4F32-A2A7-7E7F856B180A}" dt="2022-03-23T14:09:38.205" v="23" actId="26606"/>
          <ac:cxnSpMkLst>
            <pc:docMk/>
            <pc:sldMk cId="3684982060" sldId="291"/>
            <ac:cxnSpMk id="13" creationId="{57E1E5E6-F385-4E9C-B201-BA5BDE5CAD52}"/>
          </ac:cxnSpMkLst>
        </pc:cxnChg>
        <pc:cxnChg chg="del">
          <ac:chgData name="LIDIA RAQUEL MORENO FARIAS" userId="1dfa2fdb-99ce-4f70-87f8-20d4d0e064e0" providerId="ADAL" clId="{1FB5A6BD-3C22-4F32-A2A7-7E7F856B180A}" dt="2022-03-23T14:08:10.720" v="9"/>
          <ac:cxnSpMkLst>
            <pc:docMk/>
            <pc:sldMk cId="3684982060" sldId="291"/>
            <ac:cxnSpMk id="21" creationId="{57E1E5E6-F385-4E9C-B201-BA5BDE5CAD52}"/>
          </ac:cxnSpMkLst>
        </pc:cxnChg>
      </pc:sldChg>
      <pc:sldChg chg="addSp delSp modSp add mod setBg delDesignElem modNotesTx">
        <pc:chgData name="LIDIA RAQUEL MORENO FARIAS" userId="1dfa2fdb-99ce-4f70-87f8-20d4d0e064e0" providerId="ADAL" clId="{1FB5A6BD-3C22-4F32-A2A7-7E7F856B180A}" dt="2022-03-23T14:23:57.899" v="1093" actId="20577"/>
        <pc:sldMkLst>
          <pc:docMk/>
          <pc:sldMk cId="3687476071" sldId="292"/>
        </pc:sldMkLst>
        <pc:spChg chg="mod">
          <ac:chgData name="LIDIA RAQUEL MORENO FARIAS" userId="1dfa2fdb-99ce-4f70-87f8-20d4d0e064e0" providerId="ADAL" clId="{1FB5A6BD-3C22-4F32-A2A7-7E7F856B180A}" dt="2022-03-23T14:11:34.263" v="35" actId="403"/>
          <ac:spMkLst>
            <pc:docMk/>
            <pc:sldMk cId="3687476071" sldId="292"/>
            <ac:spMk id="9" creationId="{B8A89BC5-4D7F-4EDF-9810-9D612F346969}"/>
          </ac:spMkLst>
        </pc:spChg>
        <pc:spChg chg="add">
          <ac:chgData name="LIDIA RAQUEL MORENO FARIAS" userId="1dfa2fdb-99ce-4f70-87f8-20d4d0e064e0" providerId="ADAL" clId="{1FB5A6BD-3C22-4F32-A2A7-7E7F856B180A}" dt="2022-03-23T14:09:52.835" v="24" actId="26606"/>
          <ac:spMkLst>
            <pc:docMk/>
            <pc:sldMk cId="3687476071" sldId="292"/>
            <ac:spMk id="11" creationId="{CEB41C5C-0F34-4DDA-9D7C-5E717F35F60C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3687476071" sldId="292"/>
            <ac:spMk id="12" creationId="{CEB41C5C-0F34-4DDA-9D7C-5E717F35F60C}"/>
          </ac:spMkLst>
        </pc:spChg>
        <pc:picChg chg="mod">
          <ac:chgData name="LIDIA RAQUEL MORENO FARIAS" userId="1dfa2fdb-99ce-4f70-87f8-20d4d0e064e0" providerId="ADAL" clId="{1FB5A6BD-3C22-4F32-A2A7-7E7F856B180A}" dt="2022-03-23T14:11:27.976" v="31" actId="1076"/>
          <ac:picMkLst>
            <pc:docMk/>
            <pc:sldMk cId="3687476071" sldId="292"/>
            <ac:picMk id="5" creationId="{9F160685-370D-4A91-A478-BA69E5D7ECBE}"/>
          </ac:picMkLst>
        </pc:picChg>
        <pc:cxnChg chg="del">
          <ac:chgData name="LIDIA RAQUEL MORENO FARIAS" userId="1dfa2fdb-99ce-4f70-87f8-20d4d0e064e0" providerId="ADAL" clId="{1FB5A6BD-3C22-4F32-A2A7-7E7F856B180A}" dt="2022-03-23T14:08:10.720" v="9"/>
          <ac:cxnSpMkLst>
            <pc:docMk/>
            <pc:sldMk cId="3687476071" sldId="292"/>
            <ac:cxnSpMk id="14" creationId="{57E1E5E6-F385-4E9C-B201-BA5BDE5CAD52}"/>
          </ac:cxnSpMkLst>
        </pc:cxnChg>
        <pc:cxnChg chg="add">
          <ac:chgData name="LIDIA RAQUEL MORENO FARIAS" userId="1dfa2fdb-99ce-4f70-87f8-20d4d0e064e0" providerId="ADAL" clId="{1FB5A6BD-3C22-4F32-A2A7-7E7F856B180A}" dt="2022-03-23T14:09:52.835" v="24" actId="26606"/>
          <ac:cxnSpMkLst>
            <pc:docMk/>
            <pc:sldMk cId="3687476071" sldId="292"/>
            <ac:cxnSpMk id="16" creationId="{57E1E5E6-F385-4E9C-B201-BA5BDE5CAD52}"/>
          </ac:cxnSpMkLst>
        </pc:cxnChg>
      </pc:sldChg>
      <pc:sldChg chg="addSp delSp modSp add mod setBg delDesignElem modNotesTx">
        <pc:chgData name="LIDIA RAQUEL MORENO FARIAS" userId="1dfa2fdb-99ce-4f70-87f8-20d4d0e064e0" providerId="ADAL" clId="{1FB5A6BD-3C22-4F32-A2A7-7E7F856B180A}" dt="2022-03-23T14:24:52.907" v="1232" actId="20577"/>
        <pc:sldMkLst>
          <pc:docMk/>
          <pc:sldMk cId="3888749727" sldId="293"/>
        </pc:sldMkLst>
        <pc:spChg chg="mod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2" creationId="{0FF32A06-46A4-4F22-AA47-F32DFDDE85D7}"/>
          </ac:spMkLst>
        </pc:spChg>
        <pc:spChg chg="add del">
          <ac:chgData name="LIDIA RAQUEL MORENO FARIAS" userId="1dfa2fdb-99ce-4f70-87f8-20d4d0e064e0" providerId="ADAL" clId="{1FB5A6BD-3C22-4F32-A2A7-7E7F856B180A}" dt="2022-03-23T14:12:00.061" v="40" actId="26606"/>
          <ac:spMkLst>
            <pc:docMk/>
            <pc:sldMk cId="3888749727" sldId="293"/>
            <ac:spMk id="18" creationId="{CEB41C5C-0F34-4DDA-9D7C-5E717F35F60C}"/>
          </ac:spMkLst>
        </pc:spChg>
        <pc:spChg chg="add del">
          <ac:chgData name="LIDIA RAQUEL MORENO FARIAS" userId="1dfa2fdb-99ce-4f70-87f8-20d4d0e064e0" providerId="ADAL" clId="{1FB5A6BD-3C22-4F32-A2A7-7E7F856B180A}" dt="2022-03-23T14:13:22.470" v="46" actId="26606"/>
          <ac:spMkLst>
            <pc:docMk/>
            <pc:sldMk cId="3888749727" sldId="293"/>
            <ac:spMk id="25" creationId="{73DE2CFE-42F2-48F0-8706-5264E012B10C}"/>
          </ac:spMkLst>
        </pc:spChg>
        <pc:spChg chg="add del">
          <ac:chgData name="LIDIA RAQUEL MORENO FARIAS" userId="1dfa2fdb-99ce-4f70-87f8-20d4d0e064e0" providerId="ADAL" clId="{1FB5A6BD-3C22-4F32-A2A7-7E7F856B180A}" dt="2022-03-23T14:12:19.277" v="43" actId="26606"/>
          <ac:spMkLst>
            <pc:docMk/>
            <pc:sldMk cId="3888749727" sldId="293"/>
            <ac:spMk id="27" creationId="{6166C6D1-23AC-49C4-BA07-238E4E9F8CEB}"/>
          </ac:spMkLst>
        </pc:spChg>
        <pc:spChg chg="add del">
          <ac:chgData name="LIDIA RAQUEL MORENO FARIAS" userId="1dfa2fdb-99ce-4f70-87f8-20d4d0e064e0" providerId="ADAL" clId="{1FB5A6BD-3C22-4F32-A2A7-7E7F856B180A}" dt="2022-03-23T14:12:19.277" v="43" actId="26606"/>
          <ac:spMkLst>
            <pc:docMk/>
            <pc:sldMk cId="3888749727" sldId="293"/>
            <ac:spMk id="30" creationId="{B775CD93-9DF2-48CB-9F57-1BCA9A46C7FA}"/>
          </ac:spMkLst>
        </pc:spChg>
        <pc:spChg chg="add del">
          <ac:chgData name="LIDIA RAQUEL MORENO FARIAS" userId="1dfa2fdb-99ce-4f70-87f8-20d4d0e064e0" providerId="ADAL" clId="{1FB5A6BD-3C22-4F32-A2A7-7E7F856B180A}" dt="2022-03-23T14:12:19.277" v="43" actId="26606"/>
          <ac:spMkLst>
            <pc:docMk/>
            <pc:sldMk cId="3888749727" sldId="293"/>
            <ac:spMk id="32" creationId="{E186B68C-84BC-4A6E-99D1-EE87483C1349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3888749727" sldId="293"/>
            <ac:spMk id="34" creationId="{FF9B822F-893E-44C8-963C-64F50ACECBB2}"/>
          </ac:spMkLst>
        </pc:spChg>
        <pc:spChg chg="del">
          <ac:chgData name="LIDIA RAQUEL MORENO FARIAS" userId="1dfa2fdb-99ce-4f70-87f8-20d4d0e064e0" providerId="ADAL" clId="{1FB5A6BD-3C22-4F32-A2A7-7E7F856B180A}" dt="2022-03-23T14:08:10.720" v="9"/>
          <ac:spMkLst>
            <pc:docMk/>
            <pc:sldMk cId="3888749727" sldId="293"/>
            <ac:spMk id="35" creationId="{EBF87945-A001-489F-9D9B-7D9435F0B9CA}"/>
          </ac:spMkLst>
        </pc:spChg>
        <pc:spChg chg="add del">
          <ac:chgData name="LIDIA RAQUEL MORENO FARIAS" userId="1dfa2fdb-99ce-4f70-87f8-20d4d0e064e0" providerId="ADAL" clId="{1FB5A6BD-3C22-4F32-A2A7-7E7F856B180A}" dt="2022-03-23T14:12:19.277" v="43" actId="26606"/>
          <ac:spMkLst>
            <pc:docMk/>
            <pc:sldMk cId="3888749727" sldId="293"/>
            <ac:spMk id="36" creationId="{33A87B69-D1B1-4DA7-B224-F220FC5235E6}"/>
          </ac:spMkLst>
        </pc:spChg>
        <pc:spChg chg="add del">
          <ac:chgData name="LIDIA RAQUEL MORENO FARIAS" userId="1dfa2fdb-99ce-4f70-87f8-20d4d0e064e0" providerId="ADAL" clId="{1FB5A6BD-3C22-4F32-A2A7-7E7F856B180A}" dt="2022-03-23T14:12:19.277" v="43" actId="26606"/>
          <ac:spMkLst>
            <pc:docMk/>
            <pc:sldMk cId="3888749727" sldId="293"/>
            <ac:spMk id="38" creationId="{1C091803-41C2-48E0-9228-5148460C7479}"/>
          </ac:spMkLst>
        </pc:spChg>
        <pc:spChg chg="add del">
          <ac:chgData name="LIDIA RAQUEL MORENO FARIAS" userId="1dfa2fdb-99ce-4f70-87f8-20d4d0e064e0" providerId="ADAL" clId="{1FB5A6BD-3C22-4F32-A2A7-7E7F856B180A}" dt="2022-03-23T14:13:22.454" v="45" actId="26606"/>
          <ac:spMkLst>
            <pc:docMk/>
            <pc:sldMk cId="3888749727" sldId="293"/>
            <ac:spMk id="40" creationId="{B0792D4F-247E-46FE-85FC-881DEFA41D94}"/>
          </ac:spMkLst>
        </pc:spChg>
        <pc:spChg chg="add del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43" creationId="{FFB60E8C-7224-44A4-87A0-46A1711DD2ED}"/>
          </ac:spMkLst>
        </pc:spChg>
        <pc:spChg chg="add del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44" creationId="{5DA32751-37A2-45C0-BE94-63D375E27003}"/>
          </ac:spMkLst>
        </pc:spChg>
        <pc:spChg chg="add del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45" creationId="{E659831F-0D9A-4C63-9EBB-8435B85A440F}"/>
          </ac:spMkLst>
        </pc:spChg>
        <pc:spChg chg="add del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46" creationId="{5A55FBCD-CD42-40F5-8A1B-3203F9CAEEAA}"/>
          </ac:spMkLst>
        </pc:spChg>
        <pc:spChg chg="add del">
          <ac:chgData name="LIDIA RAQUEL MORENO FARIAS" userId="1dfa2fdb-99ce-4f70-87f8-20d4d0e064e0" providerId="ADAL" clId="{1FB5A6BD-3C22-4F32-A2A7-7E7F856B180A}" dt="2022-03-23T14:13:42.550" v="49" actId="26606"/>
          <ac:spMkLst>
            <pc:docMk/>
            <pc:sldMk cId="3888749727" sldId="293"/>
            <ac:spMk id="51" creationId="{B775CD93-9DF2-48CB-9F57-1BCA9A46C7FA}"/>
          </ac:spMkLst>
        </pc:spChg>
        <pc:spChg chg="add del">
          <ac:chgData name="LIDIA RAQUEL MORENO FARIAS" userId="1dfa2fdb-99ce-4f70-87f8-20d4d0e064e0" providerId="ADAL" clId="{1FB5A6BD-3C22-4F32-A2A7-7E7F856B180A}" dt="2022-03-23T14:13:42.550" v="49" actId="26606"/>
          <ac:spMkLst>
            <pc:docMk/>
            <pc:sldMk cId="3888749727" sldId="293"/>
            <ac:spMk id="53" creationId="{E186B68C-84BC-4A6E-99D1-EE87483C1349}"/>
          </ac:spMkLst>
        </pc:spChg>
        <pc:spChg chg="add del">
          <ac:chgData name="LIDIA RAQUEL MORENO FARIAS" userId="1dfa2fdb-99ce-4f70-87f8-20d4d0e064e0" providerId="ADAL" clId="{1FB5A6BD-3C22-4F32-A2A7-7E7F856B180A}" dt="2022-03-23T14:13:42.550" v="49" actId="26606"/>
          <ac:spMkLst>
            <pc:docMk/>
            <pc:sldMk cId="3888749727" sldId="293"/>
            <ac:spMk id="55" creationId="{6166C6D1-23AC-49C4-BA07-238E4E9F8CEB}"/>
          </ac:spMkLst>
        </pc:spChg>
        <pc:spChg chg="add del">
          <ac:chgData name="LIDIA RAQUEL MORENO FARIAS" userId="1dfa2fdb-99ce-4f70-87f8-20d4d0e064e0" providerId="ADAL" clId="{1FB5A6BD-3C22-4F32-A2A7-7E7F856B180A}" dt="2022-03-23T14:13:42.550" v="49" actId="26606"/>
          <ac:spMkLst>
            <pc:docMk/>
            <pc:sldMk cId="3888749727" sldId="293"/>
            <ac:spMk id="57" creationId="{33A87B69-D1B1-4DA7-B224-F220FC5235E6}"/>
          </ac:spMkLst>
        </pc:spChg>
        <pc:spChg chg="add del">
          <ac:chgData name="LIDIA RAQUEL MORENO FARIAS" userId="1dfa2fdb-99ce-4f70-87f8-20d4d0e064e0" providerId="ADAL" clId="{1FB5A6BD-3C22-4F32-A2A7-7E7F856B180A}" dt="2022-03-23T14:13:42.550" v="49" actId="26606"/>
          <ac:spMkLst>
            <pc:docMk/>
            <pc:sldMk cId="3888749727" sldId="293"/>
            <ac:spMk id="59" creationId="{1C091803-41C2-48E0-9228-5148460C7479}"/>
          </ac:spMkLst>
        </pc:spChg>
        <pc:spChg chg="add del">
          <ac:chgData name="LIDIA RAQUEL MORENO FARIAS" userId="1dfa2fdb-99ce-4f70-87f8-20d4d0e064e0" providerId="ADAL" clId="{1FB5A6BD-3C22-4F32-A2A7-7E7F856B180A}" dt="2022-03-23T14:13:45.212" v="51" actId="26606"/>
          <ac:spMkLst>
            <pc:docMk/>
            <pc:sldMk cId="3888749727" sldId="293"/>
            <ac:spMk id="61" creationId="{4038CB10-1F5C-4D54-9DF7-12586DE5B007}"/>
          </ac:spMkLst>
        </pc:spChg>
        <pc:spChg chg="add del">
          <ac:chgData name="LIDIA RAQUEL MORENO FARIAS" userId="1dfa2fdb-99ce-4f70-87f8-20d4d0e064e0" providerId="ADAL" clId="{1FB5A6BD-3C22-4F32-A2A7-7E7F856B180A}" dt="2022-03-23T14:13:45.212" v="51" actId="26606"/>
          <ac:spMkLst>
            <pc:docMk/>
            <pc:sldMk cId="3888749727" sldId="293"/>
            <ac:spMk id="62" creationId="{73ED6512-6858-4552-B699-9A97FE9A4EA2}"/>
          </ac:spMkLst>
        </pc:spChg>
        <pc:spChg chg="add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64" creationId="{700E0F77-E936-4985-B7B1-B9823486AC33}"/>
          </ac:spMkLst>
        </pc:spChg>
        <pc:spChg chg="add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65" creationId="{95C8260E-968F-44E8-A823-ABB431311926}"/>
          </ac:spMkLst>
        </pc:spChg>
        <pc:spChg chg="add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66" creationId="{2C1BBA94-3F40-40AA-8BB9-E69E25E537C1}"/>
          </ac:spMkLst>
        </pc:spChg>
        <pc:spChg chg="add">
          <ac:chgData name="LIDIA RAQUEL MORENO FARIAS" userId="1dfa2fdb-99ce-4f70-87f8-20d4d0e064e0" providerId="ADAL" clId="{1FB5A6BD-3C22-4F32-A2A7-7E7F856B180A}" dt="2022-03-23T14:13:45.227" v="52" actId="26606"/>
          <ac:spMkLst>
            <pc:docMk/>
            <pc:sldMk cId="3888749727" sldId="293"/>
            <ac:spMk id="67" creationId="{FE43805F-24A6-46A4-B19B-54F28347355C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13:45.227" v="52" actId="26606"/>
          <ac:graphicFrameMkLst>
            <pc:docMk/>
            <pc:sldMk cId="3888749727" sldId="293"/>
            <ac:graphicFrameMk id="13" creationId="{C66E9208-404C-4D71-9C44-3E2F498E5C85}"/>
          </ac:graphicFrameMkLst>
        </pc:graphicFrameChg>
        <pc:picChg chg="mod">
          <ac:chgData name="LIDIA RAQUEL MORENO FARIAS" userId="1dfa2fdb-99ce-4f70-87f8-20d4d0e064e0" providerId="ADAL" clId="{1FB5A6BD-3C22-4F32-A2A7-7E7F856B180A}" dt="2022-03-23T14:14:08.565" v="58" actId="1076"/>
          <ac:picMkLst>
            <pc:docMk/>
            <pc:sldMk cId="3888749727" sldId="293"/>
            <ac:picMk id="11" creationId="{9D262357-5DA2-45CE-BAFD-0CB000368CF9}"/>
          </ac:picMkLst>
        </pc:picChg>
        <pc:cxnChg chg="add del">
          <ac:chgData name="LIDIA RAQUEL MORENO FARIAS" userId="1dfa2fdb-99ce-4f70-87f8-20d4d0e064e0" providerId="ADAL" clId="{1FB5A6BD-3C22-4F32-A2A7-7E7F856B180A}" dt="2022-03-23T14:12:00.061" v="40" actId="26606"/>
          <ac:cxnSpMkLst>
            <pc:docMk/>
            <pc:sldMk cId="3888749727" sldId="293"/>
            <ac:cxnSpMk id="20" creationId="{57E1E5E6-F385-4E9C-B201-BA5BDE5CAD52}"/>
          </ac:cxnSpMkLst>
        </pc:cxnChg>
        <pc:cxnChg chg="add del">
          <ac:chgData name="LIDIA RAQUEL MORENO FARIAS" userId="1dfa2fdb-99ce-4f70-87f8-20d4d0e064e0" providerId="ADAL" clId="{1FB5A6BD-3C22-4F32-A2A7-7E7F856B180A}" dt="2022-03-23T14:13:22.454" v="45" actId="26606"/>
          <ac:cxnSpMkLst>
            <pc:docMk/>
            <pc:sldMk cId="3888749727" sldId="293"/>
            <ac:cxnSpMk id="41" creationId="{CE272F12-AF86-441A-BC1B-C014BBBF85B5}"/>
          </ac:cxnSpMkLst>
        </pc:cxnChg>
      </pc:sldChg>
      <pc:sldChg chg="addSp delSp modSp add mod setBg delDesignElem">
        <pc:chgData name="LIDIA RAQUEL MORENO FARIAS" userId="1dfa2fdb-99ce-4f70-87f8-20d4d0e064e0" providerId="ADAL" clId="{1FB5A6BD-3C22-4F32-A2A7-7E7F856B180A}" dt="2022-03-23T14:25:26.552" v="1244" actId="1076"/>
        <pc:sldMkLst>
          <pc:docMk/>
          <pc:sldMk cId="2700138077" sldId="294"/>
        </pc:sldMkLst>
        <pc:spChg chg="add">
          <ac:chgData name="LIDIA RAQUEL MORENO FARIAS" userId="1dfa2fdb-99ce-4f70-87f8-20d4d0e064e0" providerId="ADAL" clId="{1FB5A6BD-3C22-4F32-A2A7-7E7F856B180A}" dt="2022-03-23T14:25:21.886" v="1242" actId="26606"/>
          <ac:spMkLst>
            <pc:docMk/>
            <pc:sldMk cId="2700138077" sldId="294"/>
            <ac:spMk id="7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25:21.886" v="1242" actId="26606"/>
          <ac:spMkLst>
            <pc:docMk/>
            <pc:sldMk cId="2700138077" sldId="294"/>
            <ac:spMk id="8" creationId="{91E5A9A7-95C6-4F4F-B00E-C82E07FE62EF}"/>
          </ac:spMkLst>
        </pc:spChg>
        <pc:spChg chg="add">
          <ac:chgData name="LIDIA RAQUEL MORENO FARIAS" userId="1dfa2fdb-99ce-4f70-87f8-20d4d0e064e0" providerId="ADAL" clId="{1FB5A6BD-3C22-4F32-A2A7-7E7F856B180A}" dt="2022-03-23T14:25:21.886" v="1242" actId="26606"/>
          <ac:spMkLst>
            <pc:docMk/>
            <pc:sldMk cId="2700138077" sldId="294"/>
            <ac:spMk id="9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700138077" sldId="294"/>
            <ac:spMk id="10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25:21.886" v="1242" actId="26606"/>
          <ac:spMkLst>
            <pc:docMk/>
            <pc:sldMk cId="2700138077" sldId="294"/>
            <ac:spMk id="11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700138077" sldId="294"/>
            <ac:spMk id="12" creationId="{91E5A9A7-95C6-4F4F-B00E-C82E07FE62EF}"/>
          </ac:spMkLst>
        </pc:spChg>
        <pc:spChg chg="add">
          <ac:chgData name="LIDIA RAQUEL MORENO FARIAS" userId="1dfa2fdb-99ce-4f70-87f8-20d4d0e064e0" providerId="ADAL" clId="{1FB5A6BD-3C22-4F32-A2A7-7E7F856B180A}" dt="2022-03-23T14:25:21.886" v="1242" actId="26606"/>
          <ac:spMkLst>
            <pc:docMk/>
            <pc:sldMk cId="2700138077" sldId="294"/>
            <ac:spMk id="13" creationId="{F8260ED5-17F7-4158-B241-D51DD4CF1B7E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700138077" sldId="294"/>
            <ac:spMk id="14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700138077" sldId="294"/>
            <ac:spMk id="16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700138077" sldId="294"/>
            <ac:spMk id="18" creationId="{F8260ED5-17F7-4158-B241-D51DD4CF1B7E}"/>
          </ac:spMkLst>
        </pc:spChg>
        <pc:picChg chg="mod">
          <ac:chgData name="LIDIA RAQUEL MORENO FARIAS" userId="1dfa2fdb-99ce-4f70-87f8-20d4d0e064e0" providerId="ADAL" clId="{1FB5A6BD-3C22-4F32-A2A7-7E7F856B180A}" dt="2022-03-23T14:25:26.552" v="1244" actId="1076"/>
          <ac:picMkLst>
            <pc:docMk/>
            <pc:sldMk cId="2700138077" sldId="294"/>
            <ac:picMk id="5" creationId="{DFC05A6D-4016-4BA4-8468-7B013495E06A}"/>
          </ac:picMkLst>
        </pc:picChg>
      </pc:sldChg>
      <pc:sldChg chg="addSp delSp modSp add mod setBg delDesignElem">
        <pc:chgData name="LIDIA RAQUEL MORENO FARIAS" userId="1dfa2fdb-99ce-4f70-87f8-20d4d0e064e0" providerId="ADAL" clId="{1FB5A6BD-3C22-4F32-A2A7-7E7F856B180A}" dt="2022-03-23T14:25:47.429" v="1247" actId="1076"/>
        <pc:sldMkLst>
          <pc:docMk/>
          <pc:sldMk cId="2838620049" sldId="295"/>
        </pc:sldMkLst>
        <pc:spChg chg="mod">
          <ac:chgData name="LIDIA RAQUEL MORENO FARIAS" userId="1dfa2fdb-99ce-4f70-87f8-20d4d0e064e0" providerId="ADAL" clId="{1FB5A6BD-3C22-4F32-A2A7-7E7F856B180A}" dt="2022-03-23T14:25:43.273" v="1245" actId="26606"/>
          <ac:spMkLst>
            <pc:docMk/>
            <pc:sldMk cId="2838620049" sldId="295"/>
            <ac:spMk id="2" creationId="{5EFE326B-3160-4554-A8D1-84F55ACCB2FE}"/>
          </ac:spMkLst>
        </pc:spChg>
        <pc:spChg chg="add">
          <ac:chgData name="LIDIA RAQUEL MORENO FARIAS" userId="1dfa2fdb-99ce-4f70-87f8-20d4d0e064e0" providerId="ADAL" clId="{1FB5A6BD-3C22-4F32-A2A7-7E7F856B180A}" dt="2022-03-23T14:25:43.273" v="1245" actId="26606"/>
          <ac:spMkLst>
            <pc:docMk/>
            <pc:sldMk cId="2838620049" sldId="295"/>
            <ac:spMk id="16" creationId="{FF9B822F-893E-44C8-963C-64F50ACECBB2}"/>
          </ac:spMkLst>
        </pc:spChg>
        <pc:spChg chg="add">
          <ac:chgData name="LIDIA RAQUEL MORENO FARIAS" userId="1dfa2fdb-99ce-4f70-87f8-20d4d0e064e0" providerId="ADAL" clId="{1FB5A6BD-3C22-4F32-A2A7-7E7F856B180A}" dt="2022-03-23T14:25:43.273" v="1245" actId="26606"/>
          <ac:spMkLst>
            <pc:docMk/>
            <pc:sldMk cId="2838620049" sldId="295"/>
            <ac:spMk id="18" creationId="{EBF87945-A001-489F-9D9B-7D9435F0B9CA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838620049" sldId="295"/>
            <ac:spMk id="26" creationId="{42A5316D-ED2F-4F89-B4B4-8D9240B1A348}"/>
          </ac:spMkLst>
        </pc:spChg>
        <pc:graphicFrameChg chg="mod ord modGraphic">
          <ac:chgData name="LIDIA RAQUEL MORENO FARIAS" userId="1dfa2fdb-99ce-4f70-87f8-20d4d0e064e0" providerId="ADAL" clId="{1FB5A6BD-3C22-4F32-A2A7-7E7F856B180A}" dt="2022-03-23T14:25:43.273" v="1245" actId="26606"/>
          <ac:graphicFrameMkLst>
            <pc:docMk/>
            <pc:sldMk cId="2838620049" sldId="295"/>
            <ac:graphicFrameMk id="6" creationId="{F3FB7658-B860-4C36-9D33-447ADC0AD08E}"/>
          </ac:graphicFrameMkLst>
        </pc:graphicFrameChg>
        <pc:picChg chg="mod">
          <ac:chgData name="LIDIA RAQUEL MORENO FARIAS" userId="1dfa2fdb-99ce-4f70-87f8-20d4d0e064e0" providerId="ADAL" clId="{1FB5A6BD-3C22-4F32-A2A7-7E7F856B180A}" dt="2022-03-23T14:25:47.429" v="1247" actId="1076"/>
          <ac:picMkLst>
            <pc:docMk/>
            <pc:sldMk cId="2838620049" sldId="295"/>
            <ac:picMk id="11" creationId="{44BD7931-AA39-4DC2-A1DD-20192E012305}"/>
          </ac:picMkLst>
        </pc:picChg>
      </pc:sldChg>
      <pc:sldChg chg="addSp delSp add mod setBg delDesignElem">
        <pc:chgData name="LIDIA RAQUEL MORENO FARIAS" userId="1dfa2fdb-99ce-4f70-87f8-20d4d0e064e0" providerId="ADAL" clId="{1FB5A6BD-3C22-4F32-A2A7-7E7F856B180A}" dt="2022-03-23T14:25:59.465" v="1248" actId="26606"/>
        <pc:sldMkLst>
          <pc:docMk/>
          <pc:sldMk cId="2391655821" sldId="296"/>
        </pc:sldMkLst>
        <pc:spChg chg="add">
          <ac:chgData name="LIDIA RAQUEL MORENO FARIAS" userId="1dfa2fdb-99ce-4f70-87f8-20d4d0e064e0" providerId="ADAL" clId="{1FB5A6BD-3C22-4F32-A2A7-7E7F856B180A}" dt="2022-03-23T14:25:59.465" v="1248" actId="26606"/>
          <ac:spMkLst>
            <pc:docMk/>
            <pc:sldMk cId="2391655821" sldId="296"/>
            <ac:spMk id="7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25:59.465" v="1248" actId="26606"/>
          <ac:spMkLst>
            <pc:docMk/>
            <pc:sldMk cId="2391655821" sldId="296"/>
            <ac:spMk id="8" creationId="{91E5A9A7-95C6-4F4F-B00E-C82E07FE62EF}"/>
          </ac:spMkLst>
        </pc:spChg>
        <pc:spChg chg="add">
          <ac:chgData name="LIDIA RAQUEL MORENO FARIAS" userId="1dfa2fdb-99ce-4f70-87f8-20d4d0e064e0" providerId="ADAL" clId="{1FB5A6BD-3C22-4F32-A2A7-7E7F856B180A}" dt="2022-03-23T14:25:59.465" v="1248" actId="26606"/>
          <ac:spMkLst>
            <pc:docMk/>
            <pc:sldMk cId="2391655821" sldId="296"/>
            <ac:spMk id="9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391655821" sldId="296"/>
            <ac:spMk id="10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25:59.465" v="1248" actId="26606"/>
          <ac:spMkLst>
            <pc:docMk/>
            <pc:sldMk cId="2391655821" sldId="296"/>
            <ac:spMk id="11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391655821" sldId="296"/>
            <ac:spMk id="12" creationId="{91E5A9A7-95C6-4F4F-B00E-C82E07FE62EF}"/>
          </ac:spMkLst>
        </pc:spChg>
        <pc:spChg chg="add">
          <ac:chgData name="LIDIA RAQUEL MORENO FARIAS" userId="1dfa2fdb-99ce-4f70-87f8-20d4d0e064e0" providerId="ADAL" clId="{1FB5A6BD-3C22-4F32-A2A7-7E7F856B180A}" dt="2022-03-23T14:25:59.465" v="1248" actId="26606"/>
          <ac:spMkLst>
            <pc:docMk/>
            <pc:sldMk cId="2391655821" sldId="296"/>
            <ac:spMk id="13" creationId="{F8260ED5-17F7-4158-B241-D51DD4CF1B7E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391655821" sldId="296"/>
            <ac:spMk id="14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391655821" sldId="296"/>
            <ac:spMk id="16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2391655821" sldId="296"/>
            <ac:spMk id="18" creationId="{F8260ED5-17F7-4158-B241-D51DD4CF1B7E}"/>
          </ac:spMkLst>
        </pc:spChg>
      </pc:sldChg>
      <pc:sldChg chg="addSp delSp add mod setBg delDesignElem">
        <pc:chgData name="LIDIA RAQUEL MORENO FARIAS" userId="1dfa2fdb-99ce-4f70-87f8-20d4d0e064e0" providerId="ADAL" clId="{1FB5A6BD-3C22-4F32-A2A7-7E7F856B180A}" dt="2022-03-23T14:26:03.256" v="1249" actId="26606"/>
        <pc:sldMkLst>
          <pc:docMk/>
          <pc:sldMk cId="841251125" sldId="297"/>
        </pc:sldMkLst>
        <pc:spChg chg="add">
          <ac:chgData name="LIDIA RAQUEL MORENO FARIAS" userId="1dfa2fdb-99ce-4f70-87f8-20d4d0e064e0" providerId="ADAL" clId="{1FB5A6BD-3C22-4F32-A2A7-7E7F856B180A}" dt="2022-03-23T14:26:03.256" v="1249" actId="26606"/>
          <ac:spMkLst>
            <pc:docMk/>
            <pc:sldMk cId="841251125" sldId="297"/>
            <ac:spMk id="7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26:03.256" v="1249" actId="26606"/>
          <ac:spMkLst>
            <pc:docMk/>
            <pc:sldMk cId="841251125" sldId="297"/>
            <ac:spMk id="8" creationId="{91E5A9A7-95C6-4F4F-B00E-C82E07FE62EF}"/>
          </ac:spMkLst>
        </pc:spChg>
        <pc:spChg chg="add">
          <ac:chgData name="LIDIA RAQUEL MORENO FARIAS" userId="1dfa2fdb-99ce-4f70-87f8-20d4d0e064e0" providerId="ADAL" clId="{1FB5A6BD-3C22-4F32-A2A7-7E7F856B180A}" dt="2022-03-23T14:26:03.256" v="1249" actId="26606"/>
          <ac:spMkLst>
            <pc:docMk/>
            <pc:sldMk cId="841251125" sldId="297"/>
            <ac:spMk id="9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841251125" sldId="297"/>
            <ac:spMk id="10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26:03.256" v="1249" actId="26606"/>
          <ac:spMkLst>
            <pc:docMk/>
            <pc:sldMk cId="841251125" sldId="297"/>
            <ac:spMk id="11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841251125" sldId="297"/>
            <ac:spMk id="12" creationId="{91E5A9A7-95C6-4F4F-B00E-C82E07FE62EF}"/>
          </ac:spMkLst>
        </pc:spChg>
        <pc:spChg chg="add">
          <ac:chgData name="LIDIA RAQUEL MORENO FARIAS" userId="1dfa2fdb-99ce-4f70-87f8-20d4d0e064e0" providerId="ADAL" clId="{1FB5A6BD-3C22-4F32-A2A7-7E7F856B180A}" dt="2022-03-23T14:26:03.256" v="1249" actId="26606"/>
          <ac:spMkLst>
            <pc:docMk/>
            <pc:sldMk cId="841251125" sldId="297"/>
            <ac:spMk id="13" creationId="{F8260ED5-17F7-4158-B241-D51DD4CF1B7E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841251125" sldId="297"/>
            <ac:spMk id="14" creationId="{D07DD2DE-F619-49DD-B5E7-03A290FF4ED1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841251125" sldId="297"/>
            <ac:spMk id="16" creationId="{85149191-5F60-4A28-AAFF-039F96B0F3EC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841251125" sldId="297"/>
            <ac:spMk id="18" creationId="{F8260ED5-17F7-4158-B241-D51DD4CF1B7E}"/>
          </ac:spMkLst>
        </pc:spChg>
      </pc:sldChg>
      <pc:sldChg chg="addSp delSp modSp add mod setBg delDesignElem">
        <pc:chgData name="LIDIA RAQUEL MORENO FARIAS" userId="1dfa2fdb-99ce-4f70-87f8-20d4d0e064e0" providerId="ADAL" clId="{1FB5A6BD-3C22-4F32-A2A7-7E7F856B180A}" dt="2022-03-23T14:28:16.587" v="1276" actId="1076"/>
        <pc:sldMkLst>
          <pc:docMk/>
          <pc:sldMk cId="1326598502" sldId="298"/>
        </pc:sldMkLst>
        <pc:spChg chg="mod">
          <ac:chgData name="LIDIA RAQUEL MORENO FARIAS" userId="1dfa2fdb-99ce-4f70-87f8-20d4d0e064e0" providerId="ADAL" clId="{1FB5A6BD-3C22-4F32-A2A7-7E7F856B180A}" dt="2022-03-23T14:26:06.376" v="1250" actId="26606"/>
          <ac:spMkLst>
            <pc:docMk/>
            <pc:sldMk cId="1326598502" sldId="298"/>
            <ac:spMk id="2" creationId="{394432CB-CC32-44CD-9D9F-7BD2BB5C235D}"/>
          </ac:spMkLst>
        </pc:spChg>
        <pc:spChg chg="add">
          <ac:chgData name="LIDIA RAQUEL MORENO FARIAS" userId="1dfa2fdb-99ce-4f70-87f8-20d4d0e064e0" providerId="ADAL" clId="{1FB5A6BD-3C22-4F32-A2A7-7E7F856B180A}" dt="2022-03-23T14:26:06.376" v="1250" actId="26606"/>
          <ac:spMkLst>
            <pc:docMk/>
            <pc:sldMk cId="1326598502" sldId="298"/>
            <ac:spMk id="10" creationId="{A8384FB5-9ADC-4DDC-881B-597D56F5B15D}"/>
          </ac:spMkLst>
        </pc:spChg>
        <pc:spChg chg="add">
          <ac:chgData name="LIDIA RAQUEL MORENO FARIAS" userId="1dfa2fdb-99ce-4f70-87f8-20d4d0e064e0" providerId="ADAL" clId="{1FB5A6BD-3C22-4F32-A2A7-7E7F856B180A}" dt="2022-03-23T14:26:06.376" v="1250" actId="26606"/>
          <ac:spMkLst>
            <pc:docMk/>
            <pc:sldMk cId="1326598502" sldId="298"/>
            <ac:spMk id="12" creationId="{1199E1B1-A8C0-4FE8-A5A8-1CB41D69F857}"/>
          </ac:spMkLst>
        </pc:spChg>
        <pc:spChg chg="add">
          <ac:chgData name="LIDIA RAQUEL MORENO FARIAS" userId="1dfa2fdb-99ce-4f70-87f8-20d4d0e064e0" providerId="ADAL" clId="{1FB5A6BD-3C22-4F32-A2A7-7E7F856B180A}" dt="2022-03-23T14:26:06.376" v="1250" actId="26606"/>
          <ac:spMkLst>
            <pc:docMk/>
            <pc:sldMk cId="1326598502" sldId="298"/>
            <ac:spMk id="14" creationId="{84A8DE83-DE75-4B41-9DB4-A7EC0B0DEC0B}"/>
          </ac:spMkLst>
        </pc:spChg>
        <pc:spChg chg="add">
          <ac:chgData name="LIDIA RAQUEL MORENO FARIAS" userId="1dfa2fdb-99ce-4f70-87f8-20d4d0e064e0" providerId="ADAL" clId="{1FB5A6BD-3C22-4F32-A2A7-7E7F856B180A}" dt="2022-03-23T14:26:06.376" v="1250" actId="26606"/>
          <ac:spMkLst>
            <pc:docMk/>
            <pc:sldMk cId="1326598502" sldId="298"/>
            <ac:spMk id="16" creationId="{A7009A0A-BEF5-4EAC-AF15-E4F9F002E239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1326598502" sldId="298"/>
            <ac:spMk id="20" creationId="{FF9B822F-893E-44C8-963C-64F50ACECBB2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1326598502" sldId="298"/>
            <ac:spMk id="21" creationId="{EBF87945-A001-489F-9D9B-7D9435F0B9CA}"/>
          </ac:spMkLst>
        </pc:spChg>
        <pc:picChg chg="mod">
          <ac:chgData name="LIDIA RAQUEL MORENO FARIAS" userId="1dfa2fdb-99ce-4f70-87f8-20d4d0e064e0" providerId="ADAL" clId="{1FB5A6BD-3C22-4F32-A2A7-7E7F856B180A}" dt="2022-03-23T14:28:16.587" v="1276" actId="1076"/>
          <ac:picMkLst>
            <pc:docMk/>
            <pc:sldMk cId="1326598502" sldId="298"/>
            <ac:picMk id="5" creationId="{173CE058-55D4-45DC-BE12-D926F487CE5E}"/>
          </ac:picMkLst>
        </pc:picChg>
      </pc:sldChg>
      <pc:sldChg chg="addSp delSp modSp add mod setBg delDesignElem">
        <pc:chgData name="LIDIA RAQUEL MORENO FARIAS" userId="1dfa2fdb-99ce-4f70-87f8-20d4d0e064e0" providerId="ADAL" clId="{1FB5A6BD-3C22-4F32-A2A7-7E7F856B180A}" dt="2022-03-23T14:26:17.586" v="1255" actId="1076"/>
        <pc:sldMkLst>
          <pc:docMk/>
          <pc:sldMk cId="904542266" sldId="299"/>
        </pc:sldMkLst>
        <pc:spChg chg="add">
          <ac:chgData name="LIDIA RAQUEL MORENO FARIAS" userId="1dfa2fdb-99ce-4f70-87f8-20d4d0e064e0" providerId="ADAL" clId="{1FB5A6BD-3C22-4F32-A2A7-7E7F856B180A}" dt="2022-03-23T14:26:12.900" v="1253" actId="26606"/>
          <ac:spMkLst>
            <pc:docMk/>
            <pc:sldMk cId="904542266" sldId="299"/>
            <ac:spMk id="11" creationId="{FF9B822F-893E-44C8-963C-64F50ACECBB2}"/>
          </ac:spMkLst>
        </pc:spChg>
        <pc:spChg chg="add">
          <ac:chgData name="LIDIA RAQUEL MORENO FARIAS" userId="1dfa2fdb-99ce-4f70-87f8-20d4d0e064e0" providerId="ADAL" clId="{1FB5A6BD-3C22-4F32-A2A7-7E7F856B180A}" dt="2022-03-23T14:26:12.900" v="1253" actId="26606"/>
          <ac:spMkLst>
            <pc:docMk/>
            <pc:sldMk cId="904542266" sldId="299"/>
            <ac:spMk id="13" creationId="{EBF87945-A001-489F-9D9B-7D9435F0B9CA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904542266" sldId="299"/>
            <ac:spMk id="19" creationId="{FF9B822F-893E-44C8-963C-64F50ACECBB2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904542266" sldId="299"/>
            <ac:spMk id="21" creationId="{EBF87945-A001-489F-9D9B-7D9435F0B9CA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26:12.900" v="1253" actId="26606"/>
          <ac:graphicFrameMkLst>
            <pc:docMk/>
            <pc:sldMk cId="904542266" sldId="299"/>
            <ac:graphicFrameMk id="6" creationId="{4447BEAA-0998-4289-8D56-6FEBFFC382A1}"/>
          </ac:graphicFrameMkLst>
        </pc:graphicFrameChg>
        <pc:picChg chg="mod">
          <ac:chgData name="LIDIA RAQUEL MORENO FARIAS" userId="1dfa2fdb-99ce-4f70-87f8-20d4d0e064e0" providerId="ADAL" clId="{1FB5A6BD-3C22-4F32-A2A7-7E7F856B180A}" dt="2022-03-23T14:26:17.586" v="1255" actId="1076"/>
          <ac:picMkLst>
            <pc:docMk/>
            <pc:sldMk cId="904542266" sldId="299"/>
            <ac:picMk id="5" creationId="{861A9B2F-84AC-4BD9-8D6D-0F47CB758955}"/>
          </ac:picMkLst>
        </pc:picChg>
      </pc:sldChg>
      <pc:sldChg chg="addSp delSp modSp add mod setBg delDesignElem">
        <pc:chgData name="LIDIA RAQUEL MORENO FARIAS" userId="1dfa2fdb-99ce-4f70-87f8-20d4d0e064e0" providerId="ADAL" clId="{1FB5A6BD-3C22-4F32-A2A7-7E7F856B180A}" dt="2022-03-23T14:26:22.161" v="1256" actId="26606"/>
        <pc:sldMkLst>
          <pc:docMk/>
          <pc:sldMk cId="517308463" sldId="300"/>
        </pc:sldMkLst>
        <pc:spChg chg="mod">
          <ac:chgData name="LIDIA RAQUEL MORENO FARIAS" userId="1dfa2fdb-99ce-4f70-87f8-20d4d0e064e0" providerId="ADAL" clId="{1FB5A6BD-3C22-4F32-A2A7-7E7F856B180A}" dt="2022-03-23T14:26:22.161" v="1256" actId="26606"/>
          <ac:spMkLst>
            <pc:docMk/>
            <pc:sldMk cId="517308463" sldId="300"/>
            <ac:spMk id="2" creationId="{B242E3FE-0E7D-4362-A1EE-2ACA0DB61CA1}"/>
          </ac:spMkLst>
        </pc:spChg>
        <pc:spChg chg="add">
          <ac:chgData name="LIDIA RAQUEL MORENO FARIAS" userId="1dfa2fdb-99ce-4f70-87f8-20d4d0e064e0" providerId="ADAL" clId="{1FB5A6BD-3C22-4F32-A2A7-7E7F856B180A}" dt="2022-03-23T14:26:22.161" v="1256" actId="26606"/>
          <ac:spMkLst>
            <pc:docMk/>
            <pc:sldMk cId="517308463" sldId="300"/>
            <ac:spMk id="13" creationId="{FF9B822F-893E-44C8-963C-64F50ACECBB2}"/>
          </ac:spMkLst>
        </pc:spChg>
        <pc:spChg chg="add">
          <ac:chgData name="LIDIA RAQUEL MORENO FARIAS" userId="1dfa2fdb-99ce-4f70-87f8-20d4d0e064e0" providerId="ADAL" clId="{1FB5A6BD-3C22-4F32-A2A7-7E7F856B180A}" dt="2022-03-23T14:26:22.161" v="1256" actId="26606"/>
          <ac:spMkLst>
            <pc:docMk/>
            <pc:sldMk cId="517308463" sldId="300"/>
            <ac:spMk id="15" creationId="{EBF87945-A001-489F-9D9B-7D9435F0B9CA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517308463" sldId="300"/>
            <ac:spMk id="30" creationId="{81AEB8A9-B768-4E30-BA55-D919E6687343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26:22.161" v="1256" actId="26606"/>
          <ac:graphicFrameMkLst>
            <pc:docMk/>
            <pc:sldMk cId="517308463" sldId="300"/>
            <ac:graphicFrameMk id="6" creationId="{1DDD8C85-FE3A-4C4B-ACC2-A505C420CB88}"/>
          </ac:graphicFrameMkLst>
        </pc:graphicFrameChg>
        <pc:picChg chg="mod">
          <ac:chgData name="LIDIA RAQUEL MORENO FARIAS" userId="1dfa2fdb-99ce-4f70-87f8-20d4d0e064e0" providerId="ADAL" clId="{1FB5A6BD-3C22-4F32-A2A7-7E7F856B180A}" dt="2022-03-23T14:26:22.161" v="1256" actId="26606"/>
          <ac:picMkLst>
            <pc:docMk/>
            <pc:sldMk cId="517308463" sldId="300"/>
            <ac:picMk id="8" creationId="{E43C0822-D846-4029-8910-57B9E213E221}"/>
          </ac:picMkLst>
        </pc:picChg>
      </pc:sldChg>
      <pc:sldChg chg="addSp delSp modSp add mod setBg delDesignElem">
        <pc:chgData name="LIDIA RAQUEL MORENO FARIAS" userId="1dfa2fdb-99ce-4f70-87f8-20d4d0e064e0" providerId="ADAL" clId="{1FB5A6BD-3C22-4F32-A2A7-7E7F856B180A}" dt="2022-03-23T14:26:55.746" v="1262" actId="113"/>
        <pc:sldMkLst>
          <pc:docMk/>
          <pc:sldMk cId="4133463388" sldId="301"/>
        </pc:sldMkLst>
        <pc:spChg chg="mod">
          <ac:chgData name="LIDIA RAQUEL MORENO FARIAS" userId="1dfa2fdb-99ce-4f70-87f8-20d4d0e064e0" providerId="ADAL" clId="{1FB5A6BD-3C22-4F32-A2A7-7E7F856B180A}" dt="2022-03-23T14:26:55.746" v="1262" actId="113"/>
          <ac:spMkLst>
            <pc:docMk/>
            <pc:sldMk cId="4133463388" sldId="301"/>
            <ac:spMk id="2" creationId="{97473F83-3BAA-49E2-B3C2-45969956138E}"/>
          </ac:spMkLst>
        </pc:spChg>
        <pc:spChg chg="add">
          <ac:chgData name="LIDIA RAQUEL MORENO FARIAS" userId="1dfa2fdb-99ce-4f70-87f8-20d4d0e064e0" providerId="ADAL" clId="{1FB5A6BD-3C22-4F32-A2A7-7E7F856B180A}" dt="2022-03-23T14:26:27.454" v="1257" actId="26606"/>
          <ac:spMkLst>
            <pc:docMk/>
            <pc:sldMk cId="4133463388" sldId="301"/>
            <ac:spMk id="9" creationId="{6C4028FD-8BAA-4A19-BFDE-594D991B7552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4133463388" sldId="301"/>
            <ac:spMk id="14" creationId="{BACC6370-2D7E-4714-9D71-7542949D7D5D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4133463388" sldId="301"/>
            <ac:spMk id="16" creationId="{F68B3F68-107C-434F-AA38-110D5EA91B85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4133463388" sldId="301"/>
            <ac:spMk id="18" creationId="{AAD0DBB9-1A4B-4391-81D4-CB19F9AB918A}"/>
          </ac:spMkLst>
        </pc:spChg>
        <pc:spChg chg="del">
          <ac:chgData name="LIDIA RAQUEL MORENO FARIAS" userId="1dfa2fdb-99ce-4f70-87f8-20d4d0e064e0" providerId="ADAL" clId="{1FB5A6BD-3C22-4F32-A2A7-7E7F856B180A}" dt="2022-03-23T14:25:13.949" v="1241"/>
          <ac:spMkLst>
            <pc:docMk/>
            <pc:sldMk cId="4133463388" sldId="301"/>
            <ac:spMk id="20" creationId="{063BBA22-50EA-4C4D-BE05-F1CE4E63AA56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26:42.496" v="1260" actId="14100"/>
          <ac:graphicFrameMkLst>
            <pc:docMk/>
            <pc:sldMk cId="4133463388" sldId="301"/>
            <ac:graphicFrameMk id="4" creationId="{17522586-0659-431B-B015-603E27FE71FD}"/>
          </ac:graphicFrameMkLst>
        </pc:graphicFrameChg>
      </pc:sldChg>
      <pc:sldChg chg="addSp delSp modSp add mod setBg delDesignElem">
        <pc:chgData name="LIDIA RAQUEL MORENO FARIAS" userId="1dfa2fdb-99ce-4f70-87f8-20d4d0e064e0" providerId="ADAL" clId="{1FB5A6BD-3C22-4F32-A2A7-7E7F856B180A}" dt="2022-03-23T14:27:23.948" v="1267" actId="26606"/>
        <pc:sldMkLst>
          <pc:docMk/>
          <pc:sldMk cId="2852937645" sldId="302"/>
        </pc:sldMkLst>
        <pc:spChg chg="add">
          <ac:chgData name="LIDIA RAQUEL MORENO FARIAS" userId="1dfa2fdb-99ce-4f70-87f8-20d4d0e064e0" providerId="ADAL" clId="{1FB5A6BD-3C22-4F32-A2A7-7E7F856B180A}" dt="2022-03-23T14:27:23.948" v="1267" actId="26606"/>
          <ac:spMkLst>
            <pc:docMk/>
            <pc:sldMk cId="2852937645" sldId="302"/>
            <ac:spMk id="9" creationId="{823AC064-BC96-4F32-8AE1-B2FD38754823}"/>
          </ac:spMkLst>
        </pc:spChg>
        <pc:spChg chg="del">
          <ac:chgData name="LIDIA RAQUEL MORENO FARIAS" userId="1dfa2fdb-99ce-4f70-87f8-20d4d0e064e0" providerId="ADAL" clId="{1FB5A6BD-3C22-4F32-A2A7-7E7F856B180A}" dt="2022-03-23T14:27:19.917" v="1266"/>
          <ac:spMkLst>
            <pc:docMk/>
            <pc:sldMk cId="2852937645" sldId="302"/>
            <ac:spMk id="12" creationId="{823AC064-BC96-4F32-8AE1-B2FD38754823}"/>
          </ac:spMkLst>
        </pc:spChg>
        <pc:picChg chg="mod">
          <ac:chgData name="LIDIA RAQUEL MORENO FARIAS" userId="1dfa2fdb-99ce-4f70-87f8-20d4d0e064e0" providerId="ADAL" clId="{1FB5A6BD-3C22-4F32-A2A7-7E7F856B180A}" dt="2022-03-23T14:27:23.948" v="1267" actId="26606"/>
          <ac:picMkLst>
            <pc:docMk/>
            <pc:sldMk cId="2852937645" sldId="302"/>
            <ac:picMk id="5" creationId="{939B3078-42FE-473D-BB6E-2307273BEA97}"/>
          </ac:picMkLst>
        </pc:picChg>
        <pc:picChg chg="mod">
          <ac:chgData name="LIDIA RAQUEL MORENO FARIAS" userId="1dfa2fdb-99ce-4f70-87f8-20d4d0e064e0" providerId="ADAL" clId="{1FB5A6BD-3C22-4F32-A2A7-7E7F856B180A}" dt="2022-03-23T14:27:23.948" v="1267" actId="26606"/>
          <ac:picMkLst>
            <pc:docMk/>
            <pc:sldMk cId="2852937645" sldId="302"/>
            <ac:picMk id="7" creationId="{5CD4A173-E9AD-49A4-B39D-B1D4E01AAD04}"/>
          </ac:picMkLst>
        </pc:picChg>
        <pc:cxnChg chg="add">
          <ac:chgData name="LIDIA RAQUEL MORENO FARIAS" userId="1dfa2fdb-99ce-4f70-87f8-20d4d0e064e0" providerId="ADAL" clId="{1FB5A6BD-3C22-4F32-A2A7-7E7F856B180A}" dt="2022-03-23T14:27:23.948" v="1267" actId="26606"/>
          <ac:cxnSpMkLst>
            <pc:docMk/>
            <pc:sldMk cId="2852937645" sldId="302"/>
            <ac:cxnSpMk id="10" creationId="{7E7C77BC-7138-40B1-A15B-20F57A494629}"/>
          </ac:cxnSpMkLst>
        </pc:cxnChg>
        <pc:cxnChg chg="add">
          <ac:chgData name="LIDIA RAQUEL MORENO FARIAS" userId="1dfa2fdb-99ce-4f70-87f8-20d4d0e064e0" providerId="ADAL" clId="{1FB5A6BD-3C22-4F32-A2A7-7E7F856B180A}" dt="2022-03-23T14:27:23.948" v="1267" actId="26606"/>
          <ac:cxnSpMkLst>
            <pc:docMk/>
            <pc:sldMk cId="2852937645" sldId="302"/>
            <ac:cxnSpMk id="11" creationId="{DB146403-F3D6-484B-B2ED-97F9565D0370}"/>
          </ac:cxnSpMkLst>
        </pc:cxnChg>
        <pc:cxnChg chg="del">
          <ac:chgData name="LIDIA RAQUEL MORENO FARIAS" userId="1dfa2fdb-99ce-4f70-87f8-20d4d0e064e0" providerId="ADAL" clId="{1FB5A6BD-3C22-4F32-A2A7-7E7F856B180A}" dt="2022-03-23T14:27:19.917" v="1266"/>
          <ac:cxnSpMkLst>
            <pc:docMk/>
            <pc:sldMk cId="2852937645" sldId="302"/>
            <ac:cxnSpMk id="14" creationId="{7E7C77BC-7138-40B1-A15B-20F57A494629}"/>
          </ac:cxnSpMkLst>
        </pc:cxnChg>
        <pc:cxnChg chg="del">
          <ac:chgData name="LIDIA RAQUEL MORENO FARIAS" userId="1dfa2fdb-99ce-4f70-87f8-20d4d0e064e0" providerId="ADAL" clId="{1FB5A6BD-3C22-4F32-A2A7-7E7F856B180A}" dt="2022-03-23T14:27:19.917" v="1266"/>
          <ac:cxnSpMkLst>
            <pc:docMk/>
            <pc:sldMk cId="2852937645" sldId="302"/>
            <ac:cxnSpMk id="16" creationId="{DB146403-F3D6-484B-B2ED-97F9565D0370}"/>
          </ac:cxnSpMkLst>
        </pc:cxnChg>
      </pc:sldChg>
      <pc:sldChg chg="addSp delSp modSp add mod setBg delDesignElem">
        <pc:chgData name="LIDIA RAQUEL MORENO FARIAS" userId="1dfa2fdb-99ce-4f70-87f8-20d4d0e064e0" providerId="ADAL" clId="{1FB5A6BD-3C22-4F32-A2A7-7E7F856B180A}" dt="2022-03-23T14:27:29.952" v="1268" actId="26606"/>
        <pc:sldMkLst>
          <pc:docMk/>
          <pc:sldMk cId="554278082" sldId="303"/>
        </pc:sldMkLst>
        <pc:spChg chg="add">
          <ac:chgData name="LIDIA RAQUEL MORENO FARIAS" userId="1dfa2fdb-99ce-4f70-87f8-20d4d0e064e0" providerId="ADAL" clId="{1FB5A6BD-3C22-4F32-A2A7-7E7F856B180A}" dt="2022-03-23T14:27:29.952" v="1268" actId="26606"/>
          <ac:spMkLst>
            <pc:docMk/>
            <pc:sldMk cId="554278082" sldId="303"/>
            <ac:spMk id="11" creationId="{CEB41C5C-0F34-4DDA-9D7C-5E717F35F60C}"/>
          </ac:spMkLst>
        </pc:spChg>
        <pc:spChg chg="del">
          <ac:chgData name="LIDIA RAQUEL MORENO FARIAS" userId="1dfa2fdb-99ce-4f70-87f8-20d4d0e064e0" providerId="ADAL" clId="{1FB5A6BD-3C22-4F32-A2A7-7E7F856B180A}" dt="2022-03-23T14:27:19.917" v="1266"/>
          <ac:spMkLst>
            <pc:docMk/>
            <pc:sldMk cId="554278082" sldId="303"/>
            <ac:spMk id="19" creationId="{CEB41C5C-0F34-4DDA-9D7C-5E717F35F60C}"/>
          </ac:spMkLst>
        </pc:spChg>
        <pc:graphicFrameChg chg="mod modGraphic">
          <ac:chgData name="LIDIA RAQUEL MORENO FARIAS" userId="1dfa2fdb-99ce-4f70-87f8-20d4d0e064e0" providerId="ADAL" clId="{1FB5A6BD-3C22-4F32-A2A7-7E7F856B180A}" dt="2022-03-23T14:27:29.952" v="1268" actId="26606"/>
          <ac:graphicFrameMkLst>
            <pc:docMk/>
            <pc:sldMk cId="554278082" sldId="303"/>
            <ac:graphicFrameMk id="6" creationId="{A9DDB61A-844D-403D-8EBF-344716858EBD}"/>
          </ac:graphicFrameMkLst>
        </pc:graphicFrameChg>
        <pc:cxnChg chg="add">
          <ac:chgData name="LIDIA RAQUEL MORENO FARIAS" userId="1dfa2fdb-99ce-4f70-87f8-20d4d0e064e0" providerId="ADAL" clId="{1FB5A6BD-3C22-4F32-A2A7-7E7F856B180A}" dt="2022-03-23T14:27:29.952" v="1268" actId="26606"/>
          <ac:cxnSpMkLst>
            <pc:docMk/>
            <pc:sldMk cId="554278082" sldId="303"/>
            <ac:cxnSpMk id="13" creationId="{57E1E5E6-F385-4E9C-B201-BA5BDE5CAD52}"/>
          </ac:cxnSpMkLst>
        </pc:cxnChg>
        <pc:cxnChg chg="del">
          <ac:chgData name="LIDIA RAQUEL MORENO FARIAS" userId="1dfa2fdb-99ce-4f70-87f8-20d4d0e064e0" providerId="ADAL" clId="{1FB5A6BD-3C22-4F32-A2A7-7E7F856B180A}" dt="2022-03-23T14:27:19.917" v="1266"/>
          <ac:cxnSpMkLst>
            <pc:docMk/>
            <pc:sldMk cId="554278082" sldId="303"/>
            <ac:cxnSpMk id="21" creationId="{57E1E5E6-F385-4E9C-B201-BA5BDE5CAD52}"/>
          </ac:cxnSpMkLst>
        </pc:cxnChg>
      </pc:sldChg>
      <pc:sldChg chg="addSp delSp modSp add mod setBg delDesignElem">
        <pc:chgData name="LIDIA RAQUEL MORENO FARIAS" userId="1dfa2fdb-99ce-4f70-87f8-20d4d0e064e0" providerId="ADAL" clId="{1FB5A6BD-3C22-4F32-A2A7-7E7F856B180A}" dt="2022-03-23T14:27:54.150" v="1270" actId="27614"/>
        <pc:sldMkLst>
          <pc:docMk/>
          <pc:sldMk cId="21545637" sldId="304"/>
        </pc:sldMkLst>
        <pc:spChg chg="mod">
          <ac:chgData name="LIDIA RAQUEL MORENO FARIAS" userId="1dfa2fdb-99ce-4f70-87f8-20d4d0e064e0" providerId="ADAL" clId="{1FB5A6BD-3C22-4F32-A2A7-7E7F856B180A}" dt="2022-03-23T14:27:38.117" v="1269" actId="26606"/>
          <ac:spMkLst>
            <pc:docMk/>
            <pc:sldMk cId="21545637" sldId="304"/>
            <ac:spMk id="2" creationId="{092C26A1-11C5-428D-9E8D-688B68E6334A}"/>
          </ac:spMkLst>
        </pc:spChg>
        <pc:spChg chg="add">
          <ac:chgData name="LIDIA RAQUEL MORENO FARIAS" userId="1dfa2fdb-99ce-4f70-87f8-20d4d0e064e0" providerId="ADAL" clId="{1FB5A6BD-3C22-4F32-A2A7-7E7F856B180A}" dt="2022-03-23T14:27:38.117" v="1269" actId="26606"/>
          <ac:spMkLst>
            <pc:docMk/>
            <pc:sldMk cId="21545637" sldId="304"/>
            <ac:spMk id="7" creationId="{823AC064-BC96-4F32-8AE1-B2FD38754823}"/>
          </ac:spMkLst>
        </pc:spChg>
        <pc:spChg chg="del">
          <ac:chgData name="LIDIA RAQUEL MORENO FARIAS" userId="1dfa2fdb-99ce-4f70-87f8-20d4d0e064e0" providerId="ADAL" clId="{1FB5A6BD-3C22-4F32-A2A7-7E7F856B180A}" dt="2022-03-23T14:27:19.917" v="1266"/>
          <ac:spMkLst>
            <pc:docMk/>
            <pc:sldMk cId="21545637" sldId="304"/>
            <ac:spMk id="12" creationId="{7F57BEA8-497D-4AA8-8A18-BDCD696B25FE}"/>
          </ac:spMkLst>
        </pc:spChg>
        <pc:picChg chg="mod">
          <ac:chgData name="LIDIA RAQUEL MORENO FARIAS" userId="1dfa2fdb-99ce-4f70-87f8-20d4d0e064e0" providerId="ADAL" clId="{1FB5A6BD-3C22-4F32-A2A7-7E7F856B180A}" dt="2022-03-23T14:27:54.150" v="1270" actId="27614"/>
          <ac:picMkLst>
            <pc:docMk/>
            <pc:sldMk cId="21545637" sldId="304"/>
            <ac:picMk id="5" creationId="{9BF34B40-C820-4E58-9877-FE8D0723EE9B}"/>
          </ac:picMkLst>
        </pc:picChg>
        <pc:cxnChg chg="add">
          <ac:chgData name="LIDIA RAQUEL MORENO FARIAS" userId="1dfa2fdb-99ce-4f70-87f8-20d4d0e064e0" providerId="ADAL" clId="{1FB5A6BD-3C22-4F32-A2A7-7E7F856B180A}" dt="2022-03-23T14:27:38.117" v="1269" actId="26606"/>
          <ac:cxnSpMkLst>
            <pc:docMk/>
            <pc:sldMk cId="21545637" sldId="304"/>
            <ac:cxnSpMk id="8" creationId="{7E7C77BC-7138-40B1-A15B-20F57A494629}"/>
          </ac:cxnSpMkLst>
        </pc:cxnChg>
        <pc:cxnChg chg="del">
          <ac:chgData name="LIDIA RAQUEL MORENO FARIAS" userId="1dfa2fdb-99ce-4f70-87f8-20d4d0e064e0" providerId="ADAL" clId="{1FB5A6BD-3C22-4F32-A2A7-7E7F856B180A}" dt="2022-03-23T14:27:19.917" v="1266"/>
          <ac:cxnSpMkLst>
            <pc:docMk/>
            <pc:sldMk cId="21545637" sldId="304"/>
            <ac:cxnSpMk id="10" creationId="{D2E961F1-4A28-4A5F-BBD4-6E400E5E6C75}"/>
          </ac:cxnSpMkLst>
        </pc:cxnChg>
        <pc:cxnChg chg="del">
          <ac:chgData name="LIDIA RAQUEL MORENO FARIAS" userId="1dfa2fdb-99ce-4f70-87f8-20d4d0e064e0" providerId="ADAL" clId="{1FB5A6BD-3C22-4F32-A2A7-7E7F856B180A}" dt="2022-03-23T14:27:19.917" v="1266"/>
          <ac:cxnSpMkLst>
            <pc:docMk/>
            <pc:sldMk cId="21545637" sldId="304"/>
            <ac:cxnSpMk id="14" creationId="{A82415D3-DDE5-4D63-8CB3-23A5EC581B27}"/>
          </ac:cxnSpMkLst>
        </pc:cxnChg>
        <pc:cxnChg chg="del">
          <ac:chgData name="LIDIA RAQUEL MORENO FARIAS" userId="1dfa2fdb-99ce-4f70-87f8-20d4d0e064e0" providerId="ADAL" clId="{1FB5A6BD-3C22-4F32-A2A7-7E7F856B180A}" dt="2022-03-23T14:27:19.917" v="1266"/>
          <ac:cxnSpMkLst>
            <pc:docMk/>
            <pc:sldMk cId="21545637" sldId="304"/>
            <ac:cxnSpMk id="16" creationId="{AD7193FB-6AE6-4B3B-8F89-56B55DD63B4D}"/>
          </ac:cxnSpMkLst>
        </pc:cxnChg>
      </pc:sldChg>
      <pc:sldChg chg="addSp delSp modSp add mod setBg delDesignElem">
        <pc:chgData name="LIDIA RAQUEL MORENO FARIAS" userId="1dfa2fdb-99ce-4f70-87f8-20d4d0e064e0" providerId="ADAL" clId="{1FB5A6BD-3C22-4F32-A2A7-7E7F856B180A}" dt="2022-03-23T14:28:01.804" v="1274" actId="123"/>
        <pc:sldMkLst>
          <pc:docMk/>
          <pc:sldMk cId="742619524" sldId="316"/>
        </pc:sldMkLst>
        <pc:spChg chg="mod">
          <ac:chgData name="LIDIA RAQUEL MORENO FARIAS" userId="1dfa2fdb-99ce-4f70-87f8-20d4d0e064e0" providerId="ADAL" clId="{1FB5A6BD-3C22-4F32-A2A7-7E7F856B180A}" dt="2022-03-23T14:28:01.804" v="1274" actId="123"/>
          <ac:spMkLst>
            <pc:docMk/>
            <pc:sldMk cId="742619524" sldId="316"/>
            <ac:spMk id="3" creationId="{A50E18F4-236C-44E7-B0C6-6A1D90C666BA}"/>
          </ac:spMkLst>
        </pc:spChg>
        <pc:spChg chg="del">
          <ac:chgData name="LIDIA RAQUEL MORENO FARIAS" userId="1dfa2fdb-99ce-4f70-87f8-20d4d0e064e0" providerId="ADAL" clId="{1FB5A6BD-3C22-4F32-A2A7-7E7F856B180A}" dt="2022-03-23T14:27:54.840" v="1272"/>
          <ac:spMkLst>
            <pc:docMk/>
            <pc:sldMk cId="742619524" sldId="316"/>
            <ac:spMk id="71" creationId="{CEB41C5C-0F34-4DDA-9D7C-5E717F35F60C}"/>
          </ac:spMkLst>
        </pc:spChg>
        <pc:spChg chg="add">
          <ac:chgData name="LIDIA RAQUEL MORENO FARIAS" userId="1dfa2fdb-99ce-4f70-87f8-20d4d0e064e0" providerId="ADAL" clId="{1FB5A6BD-3C22-4F32-A2A7-7E7F856B180A}" dt="2022-03-23T14:27:58.406" v="1273" actId="26606"/>
          <ac:spMkLst>
            <pc:docMk/>
            <pc:sldMk cId="742619524" sldId="316"/>
            <ac:spMk id="2052" creationId="{CEB41C5C-0F34-4DDA-9D7C-5E717F35F60C}"/>
          </ac:spMkLst>
        </pc:spChg>
        <pc:cxnChg chg="del">
          <ac:chgData name="LIDIA RAQUEL MORENO FARIAS" userId="1dfa2fdb-99ce-4f70-87f8-20d4d0e064e0" providerId="ADAL" clId="{1FB5A6BD-3C22-4F32-A2A7-7E7F856B180A}" dt="2022-03-23T14:27:54.840" v="1272"/>
          <ac:cxnSpMkLst>
            <pc:docMk/>
            <pc:sldMk cId="742619524" sldId="316"/>
            <ac:cxnSpMk id="73" creationId="{57E1E5E6-F385-4E9C-B201-BA5BDE5CAD52}"/>
          </ac:cxnSpMkLst>
        </pc:cxnChg>
        <pc:cxnChg chg="add">
          <ac:chgData name="LIDIA RAQUEL MORENO FARIAS" userId="1dfa2fdb-99ce-4f70-87f8-20d4d0e064e0" providerId="ADAL" clId="{1FB5A6BD-3C22-4F32-A2A7-7E7F856B180A}" dt="2022-03-23T14:27:58.406" v="1273" actId="26606"/>
          <ac:cxnSpMkLst>
            <pc:docMk/>
            <pc:sldMk cId="742619524" sldId="316"/>
            <ac:cxnSpMk id="2053" creationId="{57E1E5E6-F385-4E9C-B201-BA5BDE5CAD52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hyperlink" Target="https://www.mongodb.com/try/download/compass" TargetMode="External"/><Relationship Id="rId1" Type="http://schemas.openxmlformats.org/officeDocument/2006/relationships/hyperlink" Target="https://www.mongodb.com/try/download/community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hyperlink" Target="https://www.mongodb.com/try/download/compass" TargetMode="External"/><Relationship Id="rId1" Type="http://schemas.openxmlformats.org/officeDocument/2006/relationships/hyperlink" Target="https://www.mongodb.com/try/download/community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D653D-C528-47B0-AD73-A32EC45B936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L"/>
        </a:p>
      </dgm:t>
    </dgm:pt>
    <dgm:pt modelId="{F473989D-1028-440B-A5D2-C75920A1AE8D}">
      <dgm:prSet phldrT="[Texto]"/>
      <dgm:spPr/>
      <dgm:t>
        <a:bodyPr/>
        <a:lstStyle/>
        <a:p>
          <a:pPr>
            <a:defRPr cap="all"/>
          </a:pPr>
          <a:r>
            <a:rPr lang="es-CL">
              <a:hlinkClick xmlns:r="http://schemas.openxmlformats.org/officeDocument/2006/relationships" r:id="rId1"/>
            </a:rPr>
            <a:t>Link MongoDB Community</a:t>
          </a:r>
          <a:endParaRPr lang="es-CL"/>
        </a:p>
      </dgm:t>
    </dgm:pt>
    <dgm:pt modelId="{A6A0815D-4B36-4F0B-A846-FD6AEA983265}" type="parTrans" cxnId="{10DF9289-B9E5-4229-90F0-DE9DEAD33E74}">
      <dgm:prSet/>
      <dgm:spPr/>
      <dgm:t>
        <a:bodyPr/>
        <a:lstStyle/>
        <a:p>
          <a:endParaRPr lang="es-CL"/>
        </a:p>
      </dgm:t>
    </dgm:pt>
    <dgm:pt modelId="{9F7AA777-E455-4848-AC94-31504FD3936F}" type="sibTrans" cxnId="{10DF9289-B9E5-4229-90F0-DE9DEAD33E74}">
      <dgm:prSet phldrT="1" phldr="0"/>
      <dgm:spPr/>
      <dgm:t>
        <a:bodyPr/>
        <a:lstStyle/>
        <a:p>
          <a:r>
            <a:rPr lang="es-CL"/>
            <a:t>1</a:t>
          </a:r>
        </a:p>
      </dgm:t>
    </dgm:pt>
    <dgm:pt modelId="{66D7ADDD-58AD-4796-ACBD-F39D4ADB4AAE}">
      <dgm:prSet phldrT="[Texto]"/>
      <dgm:spPr/>
      <dgm:t>
        <a:bodyPr/>
        <a:lstStyle/>
        <a:p>
          <a:pPr>
            <a:defRPr cap="all"/>
          </a:pPr>
          <a:r>
            <a:rPr lang="es-CL" dirty="0">
              <a:hlinkClick xmlns:r="http://schemas.openxmlformats.org/officeDocument/2006/relationships" r:id="rId2"/>
            </a:rPr>
            <a:t>Link MongoDB </a:t>
          </a:r>
          <a:r>
            <a:rPr lang="es-CL" dirty="0" err="1">
              <a:hlinkClick xmlns:r="http://schemas.openxmlformats.org/officeDocument/2006/relationships" r:id="rId2"/>
            </a:rPr>
            <a:t>Compass</a:t>
          </a:r>
          <a:endParaRPr lang="es-CL" dirty="0"/>
        </a:p>
      </dgm:t>
    </dgm:pt>
    <dgm:pt modelId="{04B7731F-31EF-4FA0-AB9E-9B34EDEFDD2C}" type="parTrans" cxnId="{2880D67F-75FF-47F4-84FF-480905A45D2E}">
      <dgm:prSet/>
      <dgm:spPr/>
      <dgm:t>
        <a:bodyPr/>
        <a:lstStyle/>
        <a:p>
          <a:endParaRPr lang="es-CL"/>
        </a:p>
      </dgm:t>
    </dgm:pt>
    <dgm:pt modelId="{DAD498F8-F434-42F5-AFCC-B2B4FA43EB95}" type="sibTrans" cxnId="{2880D67F-75FF-47F4-84FF-480905A45D2E}">
      <dgm:prSet phldrT="2" phldr="0"/>
      <dgm:spPr/>
      <dgm:t>
        <a:bodyPr/>
        <a:lstStyle/>
        <a:p>
          <a:r>
            <a:rPr lang="es-CL"/>
            <a:t>2</a:t>
          </a:r>
        </a:p>
      </dgm:t>
    </dgm:pt>
    <dgm:pt modelId="{4AC3A868-4508-432B-A0BD-F193496C5B81}">
      <dgm:prSet phldrT="[Texto]"/>
      <dgm:spPr/>
      <dgm:t>
        <a:bodyPr/>
        <a:lstStyle/>
        <a:p>
          <a:pPr>
            <a:defRPr cap="all"/>
          </a:pPr>
          <a:r>
            <a:rPr lang="es-CL" dirty="0">
              <a:hlinkClick xmlns:r="http://schemas.openxmlformats.org/officeDocument/2006/relationships" r:id="rId3"/>
            </a:rPr>
            <a:t>Link Robo 3t</a:t>
          </a:r>
          <a:endParaRPr lang="es-CL" dirty="0"/>
        </a:p>
      </dgm:t>
    </dgm:pt>
    <dgm:pt modelId="{FB4D7616-A4B5-4B2E-9607-B3FB89E85BD4}" type="parTrans" cxnId="{9B011517-DD16-4644-8D7A-86D7CC72A187}">
      <dgm:prSet/>
      <dgm:spPr/>
      <dgm:t>
        <a:bodyPr/>
        <a:lstStyle/>
        <a:p>
          <a:endParaRPr lang="es-CL"/>
        </a:p>
      </dgm:t>
    </dgm:pt>
    <dgm:pt modelId="{E0D80B33-F690-437A-B256-F40D5AA908DE}" type="sibTrans" cxnId="{9B011517-DD16-4644-8D7A-86D7CC72A187}">
      <dgm:prSet phldrT="3" phldr="0"/>
      <dgm:spPr/>
      <dgm:t>
        <a:bodyPr/>
        <a:lstStyle/>
        <a:p>
          <a:r>
            <a:rPr lang="es-CL"/>
            <a:t>3</a:t>
          </a:r>
        </a:p>
      </dgm:t>
    </dgm:pt>
    <dgm:pt modelId="{9DF13515-1B38-4B87-9DC6-05ACF7A18088}" type="pres">
      <dgm:prSet presAssocID="{BFFD653D-C528-47B0-AD73-A32EC45B9368}" presName="Name0" presStyleCnt="0">
        <dgm:presLayoutVars>
          <dgm:animLvl val="lvl"/>
          <dgm:resizeHandles val="exact"/>
        </dgm:presLayoutVars>
      </dgm:prSet>
      <dgm:spPr/>
    </dgm:pt>
    <dgm:pt modelId="{566D1E9E-64EE-493F-B44B-87F78380EAFE}" type="pres">
      <dgm:prSet presAssocID="{F473989D-1028-440B-A5D2-C75920A1AE8D}" presName="compositeNode" presStyleCnt="0">
        <dgm:presLayoutVars>
          <dgm:bulletEnabled val="1"/>
        </dgm:presLayoutVars>
      </dgm:prSet>
      <dgm:spPr/>
    </dgm:pt>
    <dgm:pt modelId="{9CFE1708-89D0-4872-BC7C-CBA5C1E68E59}" type="pres">
      <dgm:prSet presAssocID="{F473989D-1028-440B-A5D2-C75920A1AE8D}" presName="bgRect" presStyleLbl="bgAccFollowNode1" presStyleIdx="0" presStyleCnt="3"/>
      <dgm:spPr/>
    </dgm:pt>
    <dgm:pt modelId="{9FEF23C8-22CC-4633-A3B3-81C38158FA2F}" type="pres">
      <dgm:prSet presAssocID="{9F7AA777-E455-4848-AC94-31504FD3936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5E00977-16E8-4A08-8C83-157DE16A6BC6}" type="pres">
      <dgm:prSet presAssocID="{F473989D-1028-440B-A5D2-C75920A1AE8D}" presName="bottomLine" presStyleLbl="alignNode1" presStyleIdx="1" presStyleCnt="6">
        <dgm:presLayoutVars/>
      </dgm:prSet>
      <dgm:spPr/>
    </dgm:pt>
    <dgm:pt modelId="{507AD7D5-94D6-4F96-A42F-85416701AC46}" type="pres">
      <dgm:prSet presAssocID="{F473989D-1028-440B-A5D2-C75920A1AE8D}" presName="nodeText" presStyleLbl="bgAccFollowNode1" presStyleIdx="0" presStyleCnt="3">
        <dgm:presLayoutVars>
          <dgm:bulletEnabled val="1"/>
        </dgm:presLayoutVars>
      </dgm:prSet>
      <dgm:spPr/>
    </dgm:pt>
    <dgm:pt modelId="{CA640304-FCE2-4760-833A-8CD0C244E443}" type="pres">
      <dgm:prSet presAssocID="{9F7AA777-E455-4848-AC94-31504FD3936F}" presName="sibTrans" presStyleCnt="0"/>
      <dgm:spPr/>
    </dgm:pt>
    <dgm:pt modelId="{217FBB53-BF80-433E-B5E8-BB8F7FA514B9}" type="pres">
      <dgm:prSet presAssocID="{66D7ADDD-58AD-4796-ACBD-F39D4ADB4AAE}" presName="compositeNode" presStyleCnt="0">
        <dgm:presLayoutVars>
          <dgm:bulletEnabled val="1"/>
        </dgm:presLayoutVars>
      </dgm:prSet>
      <dgm:spPr/>
    </dgm:pt>
    <dgm:pt modelId="{BB1F803E-C281-463D-9A15-592646B91281}" type="pres">
      <dgm:prSet presAssocID="{66D7ADDD-58AD-4796-ACBD-F39D4ADB4AAE}" presName="bgRect" presStyleLbl="bgAccFollowNode1" presStyleIdx="1" presStyleCnt="3"/>
      <dgm:spPr/>
    </dgm:pt>
    <dgm:pt modelId="{C7593B35-3D07-47BA-A5CF-E1C9E6C932E2}" type="pres">
      <dgm:prSet presAssocID="{DAD498F8-F434-42F5-AFCC-B2B4FA43EB9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DFC9CEC-956F-4777-B36C-48E472B3C320}" type="pres">
      <dgm:prSet presAssocID="{66D7ADDD-58AD-4796-ACBD-F39D4ADB4AAE}" presName="bottomLine" presStyleLbl="alignNode1" presStyleIdx="3" presStyleCnt="6">
        <dgm:presLayoutVars/>
      </dgm:prSet>
      <dgm:spPr/>
    </dgm:pt>
    <dgm:pt modelId="{3790287D-971A-488A-8DDB-B87B1A3B819F}" type="pres">
      <dgm:prSet presAssocID="{66D7ADDD-58AD-4796-ACBD-F39D4ADB4AAE}" presName="nodeText" presStyleLbl="bgAccFollowNode1" presStyleIdx="1" presStyleCnt="3">
        <dgm:presLayoutVars>
          <dgm:bulletEnabled val="1"/>
        </dgm:presLayoutVars>
      </dgm:prSet>
      <dgm:spPr/>
    </dgm:pt>
    <dgm:pt modelId="{5AC6A4E6-D6BB-4F34-AEF5-2F582CBF51A5}" type="pres">
      <dgm:prSet presAssocID="{DAD498F8-F434-42F5-AFCC-B2B4FA43EB95}" presName="sibTrans" presStyleCnt="0"/>
      <dgm:spPr/>
    </dgm:pt>
    <dgm:pt modelId="{CFDFEDC6-4B24-4BA9-9650-B351C87EE52B}" type="pres">
      <dgm:prSet presAssocID="{4AC3A868-4508-432B-A0BD-F193496C5B81}" presName="compositeNode" presStyleCnt="0">
        <dgm:presLayoutVars>
          <dgm:bulletEnabled val="1"/>
        </dgm:presLayoutVars>
      </dgm:prSet>
      <dgm:spPr/>
    </dgm:pt>
    <dgm:pt modelId="{168D7563-95AA-458F-A9D3-6DD4BE56A1C0}" type="pres">
      <dgm:prSet presAssocID="{4AC3A868-4508-432B-A0BD-F193496C5B81}" presName="bgRect" presStyleLbl="bgAccFollowNode1" presStyleIdx="2" presStyleCnt="3"/>
      <dgm:spPr/>
    </dgm:pt>
    <dgm:pt modelId="{675978E3-5880-405C-9F2B-6526D9FBD309}" type="pres">
      <dgm:prSet presAssocID="{E0D80B33-F690-437A-B256-F40D5AA908D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EDC4357-639B-44BC-AE78-F793CE8C5B20}" type="pres">
      <dgm:prSet presAssocID="{4AC3A868-4508-432B-A0BD-F193496C5B81}" presName="bottomLine" presStyleLbl="alignNode1" presStyleIdx="5" presStyleCnt="6">
        <dgm:presLayoutVars/>
      </dgm:prSet>
      <dgm:spPr/>
    </dgm:pt>
    <dgm:pt modelId="{C5B42112-EC8A-4B89-99DF-522F17BFAD6B}" type="pres">
      <dgm:prSet presAssocID="{4AC3A868-4508-432B-A0BD-F193496C5B8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B011517-DD16-4644-8D7A-86D7CC72A187}" srcId="{BFFD653D-C528-47B0-AD73-A32EC45B9368}" destId="{4AC3A868-4508-432B-A0BD-F193496C5B81}" srcOrd="2" destOrd="0" parTransId="{FB4D7616-A4B5-4B2E-9607-B3FB89E85BD4}" sibTransId="{E0D80B33-F690-437A-B256-F40D5AA908DE}"/>
    <dgm:cxn modelId="{FE34421D-46B4-4F18-95CE-001ABF2DBB50}" type="presOf" srcId="{4AC3A868-4508-432B-A0BD-F193496C5B81}" destId="{C5B42112-EC8A-4B89-99DF-522F17BFAD6B}" srcOrd="1" destOrd="0" presId="urn:microsoft.com/office/officeart/2016/7/layout/BasicLinearProcessNumbered"/>
    <dgm:cxn modelId="{3C7FCE22-FD03-48B2-B099-6127AE9B2556}" type="presOf" srcId="{F473989D-1028-440B-A5D2-C75920A1AE8D}" destId="{507AD7D5-94D6-4F96-A42F-85416701AC46}" srcOrd="1" destOrd="0" presId="urn:microsoft.com/office/officeart/2016/7/layout/BasicLinearProcessNumbered"/>
    <dgm:cxn modelId="{7E8F2F60-4017-47D2-A5DD-6AA3DA1B7815}" type="presOf" srcId="{E0D80B33-F690-437A-B256-F40D5AA908DE}" destId="{675978E3-5880-405C-9F2B-6526D9FBD309}" srcOrd="0" destOrd="0" presId="urn:microsoft.com/office/officeart/2016/7/layout/BasicLinearProcessNumbered"/>
    <dgm:cxn modelId="{6345E864-9A8C-4886-AA75-A1950D3F592C}" type="presOf" srcId="{9F7AA777-E455-4848-AC94-31504FD3936F}" destId="{9FEF23C8-22CC-4633-A3B3-81C38158FA2F}" srcOrd="0" destOrd="0" presId="urn:microsoft.com/office/officeart/2016/7/layout/BasicLinearProcessNumbered"/>
    <dgm:cxn modelId="{943C4D52-56BA-4FF3-9324-06C924E04698}" type="presOf" srcId="{66D7ADDD-58AD-4796-ACBD-F39D4ADB4AAE}" destId="{3790287D-971A-488A-8DDB-B87B1A3B819F}" srcOrd="1" destOrd="0" presId="urn:microsoft.com/office/officeart/2016/7/layout/BasicLinearProcessNumbered"/>
    <dgm:cxn modelId="{74BDAC59-CFC5-4A58-AEF7-598CDBAE7329}" type="presOf" srcId="{BFFD653D-C528-47B0-AD73-A32EC45B9368}" destId="{9DF13515-1B38-4B87-9DC6-05ACF7A18088}" srcOrd="0" destOrd="0" presId="urn:microsoft.com/office/officeart/2016/7/layout/BasicLinearProcessNumbered"/>
    <dgm:cxn modelId="{2880D67F-75FF-47F4-84FF-480905A45D2E}" srcId="{BFFD653D-C528-47B0-AD73-A32EC45B9368}" destId="{66D7ADDD-58AD-4796-ACBD-F39D4ADB4AAE}" srcOrd="1" destOrd="0" parTransId="{04B7731F-31EF-4FA0-AB9E-9B34EDEFDD2C}" sibTransId="{DAD498F8-F434-42F5-AFCC-B2B4FA43EB95}"/>
    <dgm:cxn modelId="{63454E83-0042-4E64-8985-A92028270A8C}" type="presOf" srcId="{4AC3A868-4508-432B-A0BD-F193496C5B81}" destId="{168D7563-95AA-458F-A9D3-6DD4BE56A1C0}" srcOrd="0" destOrd="0" presId="urn:microsoft.com/office/officeart/2016/7/layout/BasicLinearProcessNumbered"/>
    <dgm:cxn modelId="{C97A4989-9B59-46A4-AB89-0A12DBD3F319}" type="presOf" srcId="{DAD498F8-F434-42F5-AFCC-B2B4FA43EB95}" destId="{C7593B35-3D07-47BA-A5CF-E1C9E6C932E2}" srcOrd="0" destOrd="0" presId="urn:microsoft.com/office/officeart/2016/7/layout/BasicLinearProcessNumbered"/>
    <dgm:cxn modelId="{10DF9289-B9E5-4229-90F0-DE9DEAD33E74}" srcId="{BFFD653D-C528-47B0-AD73-A32EC45B9368}" destId="{F473989D-1028-440B-A5D2-C75920A1AE8D}" srcOrd="0" destOrd="0" parTransId="{A6A0815D-4B36-4F0B-A846-FD6AEA983265}" sibTransId="{9F7AA777-E455-4848-AC94-31504FD3936F}"/>
    <dgm:cxn modelId="{9F3670A0-B455-49CE-8D04-5F8907AF6C88}" type="presOf" srcId="{66D7ADDD-58AD-4796-ACBD-F39D4ADB4AAE}" destId="{BB1F803E-C281-463D-9A15-592646B91281}" srcOrd="0" destOrd="0" presId="urn:microsoft.com/office/officeart/2016/7/layout/BasicLinearProcessNumbered"/>
    <dgm:cxn modelId="{AC8BBDAE-A80B-4963-886B-E79964617DAD}" type="presOf" srcId="{F473989D-1028-440B-A5D2-C75920A1AE8D}" destId="{9CFE1708-89D0-4872-BC7C-CBA5C1E68E59}" srcOrd="0" destOrd="0" presId="urn:microsoft.com/office/officeart/2016/7/layout/BasicLinearProcessNumbered"/>
    <dgm:cxn modelId="{9EC243B9-3DF2-4035-9FD6-CE638EA541B1}" type="presParOf" srcId="{9DF13515-1B38-4B87-9DC6-05ACF7A18088}" destId="{566D1E9E-64EE-493F-B44B-87F78380EAFE}" srcOrd="0" destOrd="0" presId="urn:microsoft.com/office/officeart/2016/7/layout/BasicLinearProcessNumbered"/>
    <dgm:cxn modelId="{76DAA833-78B8-479C-A2DA-D32173B6992A}" type="presParOf" srcId="{566D1E9E-64EE-493F-B44B-87F78380EAFE}" destId="{9CFE1708-89D0-4872-BC7C-CBA5C1E68E59}" srcOrd="0" destOrd="0" presId="urn:microsoft.com/office/officeart/2016/7/layout/BasicLinearProcessNumbered"/>
    <dgm:cxn modelId="{C426D94A-DDAE-45CB-835F-B8E082965A54}" type="presParOf" srcId="{566D1E9E-64EE-493F-B44B-87F78380EAFE}" destId="{9FEF23C8-22CC-4633-A3B3-81C38158FA2F}" srcOrd="1" destOrd="0" presId="urn:microsoft.com/office/officeart/2016/7/layout/BasicLinearProcessNumbered"/>
    <dgm:cxn modelId="{673D68B0-8ED9-489F-B98A-F0B3688E6C0D}" type="presParOf" srcId="{566D1E9E-64EE-493F-B44B-87F78380EAFE}" destId="{25E00977-16E8-4A08-8C83-157DE16A6BC6}" srcOrd="2" destOrd="0" presId="urn:microsoft.com/office/officeart/2016/7/layout/BasicLinearProcessNumbered"/>
    <dgm:cxn modelId="{E6B89526-CE7F-446E-9108-F60401ED7BD9}" type="presParOf" srcId="{566D1E9E-64EE-493F-B44B-87F78380EAFE}" destId="{507AD7D5-94D6-4F96-A42F-85416701AC46}" srcOrd="3" destOrd="0" presId="urn:microsoft.com/office/officeart/2016/7/layout/BasicLinearProcessNumbered"/>
    <dgm:cxn modelId="{532F4F88-B4DD-4088-9476-D01D152E6E26}" type="presParOf" srcId="{9DF13515-1B38-4B87-9DC6-05ACF7A18088}" destId="{CA640304-FCE2-4760-833A-8CD0C244E443}" srcOrd="1" destOrd="0" presId="urn:microsoft.com/office/officeart/2016/7/layout/BasicLinearProcessNumbered"/>
    <dgm:cxn modelId="{92429D16-E7F7-43F1-98BD-428C53D9B77B}" type="presParOf" srcId="{9DF13515-1B38-4B87-9DC6-05ACF7A18088}" destId="{217FBB53-BF80-433E-B5E8-BB8F7FA514B9}" srcOrd="2" destOrd="0" presId="urn:microsoft.com/office/officeart/2016/7/layout/BasicLinearProcessNumbered"/>
    <dgm:cxn modelId="{783E1C86-F331-4493-84A1-540A037B5B99}" type="presParOf" srcId="{217FBB53-BF80-433E-B5E8-BB8F7FA514B9}" destId="{BB1F803E-C281-463D-9A15-592646B91281}" srcOrd="0" destOrd="0" presId="urn:microsoft.com/office/officeart/2016/7/layout/BasicLinearProcessNumbered"/>
    <dgm:cxn modelId="{E8E37718-B633-400C-802C-F8E9D4C79E2E}" type="presParOf" srcId="{217FBB53-BF80-433E-B5E8-BB8F7FA514B9}" destId="{C7593B35-3D07-47BA-A5CF-E1C9E6C932E2}" srcOrd="1" destOrd="0" presId="urn:microsoft.com/office/officeart/2016/7/layout/BasicLinearProcessNumbered"/>
    <dgm:cxn modelId="{7841A7BE-1A40-4475-A620-F0C5786D2BFA}" type="presParOf" srcId="{217FBB53-BF80-433E-B5E8-BB8F7FA514B9}" destId="{FDFC9CEC-956F-4777-B36C-48E472B3C320}" srcOrd="2" destOrd="0" presId="urn:microsoft.com/office/officeart/2016/7/layout/BasicLinearProcessNumbered"/>
    <dgm:cxn modelId="{555D9DFD-147F-41AE-B220-5B8147E41B65}" type="presParOf" srcId="{217FBB53-BF80-433E-B5E8-BB8F7FA514B9}" destId="{3790287D-971A-488A-8DDB-B87B1A3B819F}" srcOrd="3" destOrd="0" presId="urn:microsoft.com/office/officeart/2016/7/layout/BasicLinearProcessNumbered"/>
    <dgm:cxn modelId="{57FB9554-548E-449F-AC65-01DB8A20DA22}" type="presParOf" srcId="{9DF13515-1B38-4B87-9DC6-05ACF7A18088}" destId="{5AC6A4E6-D6BB-4F34-AEF5-2F582CBF51A5}" srcOrd="3" destOrd="0" presId="urn:microsoft.com/office/officeart/2016/7/layout/BasicLinearProcessNumbered"/>
    <dgm:cxn modelId="{4869C34E-3584-4DA6-B568-C0D49E222168}" type="presParOf" srcId="{9DF13515-1B38-4B87-9DC6-05ACF7A18088}" destId="{CFDFEDC6-4B24-4BA9-9650-B351C87EE52B}" srcOrd="4" destOrd="0" presId="urn:microsoft.com/office/officeart/2016/7/layout/BasicLinearProcessNumbered"/>
    <dgm:cxn modelId="{E059B5C2-852F-40C5-99B0-52CF2E98B66D}" type="presParOf" srcId="{CFDFEDC6-4B24-4BA9-9650-B351C87EE52B}" destId="{168D7563-95AA-458F-A9D3-6DD4BE56A1C0}" srcOrd="0" destOrd="0" presId="urn:microsoft.com/office/officeart/2016/7/layout/BasicLinearProcessNumbered"/>
    <dgm:cxn modelId="{19B86FCE-C65C-4018-A6D8-DC8A7BCD97D6}" type="presParOf" srcId="{CFDFEDC6-4B24-4BA9-9650-B351C87EE52B}" destId="{675978E3-5880-405C-9F2B-6526D9FBD309}" srcOrd="1" destOrd="0" presId="urn:microsoft.com/office/officeart/2016/7/layout/BasicLinearProcessNumbered"/>
    <dgm:cxn modelId="{9B7F08C8-265F-413D-B4D7-8620AA88B500}" type="presParOf" srcId="{CFDFEDC6-4B24-4BA9-9650-B351C87EE52B}" destId="{CEDC4357-639B-44BC-AE78-F793CE8C5B20}" srcOrd="2" destOrd="0" presId="urn:microsoft.com/office/officeart/2016/7/layout/BasicLinearProcessNumbered"/>
    <dgm:cxn modelId="{7662A865-95E5-46B1-A4B0-2D8DC5E5CAAA}" type="presParOf" srcId="{CFDFEDC6-4B24-4BA9-9650-B351C87EE52B}" destId="{C5B42112-EC8A-4B89-99DF-522F17BFAD6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E452BF-C16D-4117-9058-E2CE4CFA2DDC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497AB707-B38D-49B1-890D-440AFEA60AD4}">
      <dgm:prSet phldrT="[Texto]"/>
      <dgm:spPr/>
      <dgm:t>
        <a:bodyPr/>
        <a:lstStyle/>
        <a:p>
          <a:r>
            <a:rPr lang="es-CL" dirty="0"/>
            <a:t>Para ejecutar el comando, debemos estar dentro del directorio</a:t>
          </a:r>
        </a:p>
      </dgm:t>
    </dgm:pt>
    <dgm:pt modelId="{80CC94B5-5C79-46E8-822F-359E33212E34}" type="parTrans" cxnId="{9A357660-DC7B-44A5-ABCB-9FF63E5741EF}">
      <dgm:prSet/>
      <dgm:spPr/>
      <dgm:t>
        <a:bodyPr/>
        <a:lstStyle/>
        <a:p>
          <a:endParaRPr lang="es-CL"/>
        </a:p>
      </dgm:t>
    </dgm:pt>
    <dgm:pt modelId="{64F0F5C5-C530-4092-9B32-6F41309BDA02}" type="sibTrans" cxnId="{9A357660-DC7B-44A5-ABCB-9FF63E5741EF}">
      <dgm:prSet/>
      <dgm:spPr/>
      <dgm:t>
        <a:bodyPr/>
        <a:lstStyle/>
        <a:p>
          <a:endParaRPr lang="es-CL"/>
        </a:p>
      </dgm:t>
    </dgm:pt>
    <dgm:pt modelId="{F47FA847-C271-453F-A698-C7EEA663564E}">
      <dgm:prSet phldrT="[Texto]"/>
      <dgm:spPr/>
      <dgm:t>
        <a:bodyPr/>
        <a:lstStyle/>
        <a:p>
          <a:r>
            <a:rPr lang="es-CL" dirty="0"/>
            <a:t>En caso de no tener configurado el PATH, nos dará el error de la imagen</a:t>
          </a:r>
        </a:p>
      </dgm:t>
    </dgm:pt>
    <dgm:pt modelId="{896B4179-033D-4954-8B50-6EFAF34FB644}" type="parTrans" cxnId="{C10EDB93-49D0-4F26-BF2C-1FD1BBCD8CC6}">
      <dgm:prSet/>
      <dgm:spPr/>
      <dgm:t>
        <a:bodyPr/>
        <a:lstStyle/>
        <a:p>
          <a:endParaRPr lang="es-CL"/>
        </a:p>
      </dgm:t>
    </dgm:pt>
    <dgm:pt modelId="{0CBA68EA-0C61-4ABB-B9EF-49E221E93762}" type="sibTrans" cxnId="{C10EDB93-49D0-4F26-BF2C-1FD1BBCD8CC6}">
      <dgm:prSet/>
      <dgm:spPr/>
      <dgm:t>
        <a:bodyPr/>
        <a:lstStyle/>
        <a:p>
          <a:endParaRPr lang="es-CL"/>
        </a:p>
      </dgm:t>
    </dgm:pt>
    <dgm:pt modelId="{1E222F36-E505-4C02-A174-3867019CF511}" type="pres">
      <dgm:prSet presAssocID="{E7E452BF-C16D-4117-9058-E2CE4CFA2DDC}" presName="diagram" presStyleCnt="0">
        <dgm:presLayoutVars>
          <dgm:dir/>
          <dgm:resizeHandles val="exact"/>
        </dgm:presLayoutVars>
      </dgm:prSet>
      <dgm:spPr/>
    </dgm:pt>
    <dgm:pt modelId="{CB7693D8-5A14-43B6-8ADC-6083655CE162}" type="pres">
      <dgm:prSet presAssocID="{497AB707-B38D-49B1-890D-440AFEA60AD4}" presName="node" presStyleLbl="node1" presStyleIdx="0" presStyleCnt="2">
        <dgm:presLayoutVars>
          <dgm:bulletEnabled val="1"/>
        </dgm:presLayoutVars>
      </dgm:prSet>
      <dgm:spPr/>
    </dgm:pt>
    <dgm:pt modelId="{787CF17A-9F6D-49B5-AB17-5CEFC38457A4}" type="pres">
      <dgm:prSet presAssocID="{64F0F5C5-C530-4092-9B32-6F41309BDA02}" presName="sibTrans" presStyleCnt="0"/>
      <dgm:spPr/>
    </dgm:pt>
    <dgm:pt modelId="{8EAC7A3C-D66D-4391-937A-B0D0716FFD0C}" type="pres">
      <dgm:prSet presAssocID="{F47FA847-C271-453F-A698-C7EEA663564E}" presName="node" presStyleLbl="node1" presStyleIdx="1" presStyleCnt="2">
        <dgm:presLayoutVars>
          <dgm:bulletEnabled val="1"/>
        </dgm:presLayoutVars>
      </dgm:prSet>
      <dgm:spPr/>
    </dgm:pt>
  </dgm:ptLst>
  <dgm:cxnLst>
    <dgm:cxn modelId="{FF737418-D9AC-40A7-8F97-D8FF805D033B}" type="presOf" srcId="{497AB707-B38D-49B1-890D-440AFEA60AD4}" destId="{CB7693D8-5A14-43B6-8ADC-6083655CE162}" srcOrd="0" destOrd="0" presId="urn:microsoft.com/office/officeart/2005/8/layout/default"/>
    <dgm:cxn modelId="{78279B1E-7DD7-4473-965B-BF09DE232C7E}" type="presOf" srcId="{F47FA847-C271-453F-A698-C7EEA663564E}" destId="{8EAC7A3C-D66D-4391-937A-B0D0716FFD0C}" srcOrd="0" destOrd="0" presId="urn:microsoft.com/office/officeart/2005/8/layout/default"/>
    <dgm:cxn modelId="{9A357660-DC7B-44A5-ABCB-9FF63E5741EF}" srcId="{E7E452BF-C16D-4117-9058-E2CE4CFA2DDC}" destId="{497AB707-B38D-49B1-890D-440AFEA60AD4}" srcOrd="0" destOrd="0" parTransId="{80CC94B5-5C79-46E8-822F-359E33212E34}" sibTransId="{64F0F5C5-C530-4092-9B32-6F41309BDA02}"/>
    <dgm:cxn modelId="{C10EDB93-49D0-4F26-BF2C-1FD1BBCD8CC6}" srcId="{E7E452BF-C16D-4117-9058-E2CE4CFA2DDC}" destId="{F47FA847-C271-453F-A698-C7EEA663564E}" srcOrd="1" destOrd="0" parTransId="{896B4179-033D-4954-8B50-6EFAF34FB644}" sibTransId="{0CBA68EA-0C61-4ABB-B9EF-49E221E93762}"/>
    <dgm:cxn modelId="{B731D4A3-E613-4C86-82FA-1CDBFAD4D786}" type="presOf" srcId="{E7E452BF-C16D-4117-9058-E2CE4CFA2DDC}" destId="{1E222F36-E505-4C02-A174-3867019CF511}" srcOrd="0" destOrd="0" presId="urn:microsoft.com/office/officeart/2005/8/layout/default"/>
    <dgm:cxn modelId="{A0F49E2A-5722-4DF0-B283-116A59488F30}" type="presParOf" srcId="{1E222F36-E505-4C02-A174-3867019CF511}" destId="{CB7693D8-5A14-43B6-8ADC-6083655CE162}" srcOrd="0" destOrd="0" presId="urn:microsoft.com/office/officeart/2005/8/layout/default"/>
    <dgm:cxn modelId="{DBE0C0A7-042A-4619-87C4-B639C6E1BE59}" type="presParOf" srcId="{1E222F36-E505-4C02-A174-3867019CF511}" destId="{787CF17A-9F6D-49B5-AB17-5CEFC38457A4}" srcOrd="1" destOrd="0" presId="urn:microsoft.com/office/officeart/2005/8/layout/default"/>
    <dgm:cxn modelId="{0AD3232B-9B7E-4524-9788-F7180CBFEE5E}" type="presParOf" srcId="{1E222F36-E505-4C02-A174-3867019CF511}" destId="{8EAC7A3C-D66D-4391-937A-B0D0716FFD0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D86C13-8794-48ED-8F20-ED1EE0AD162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C33F784D-4484-44DD-AEF3-11991901D82A}">
      <dgm:prSet phldrT="[Texto]" custT="1"/>
      <dgm:spPr/>
      <dgm:t>
        <a:bodyPr/>
        <a:lstStyle/>
        <a:p>
          <a:r>
            <a:rPr lang="es-CL" sz="1800" dirty="0"/>
            <a:t>Copiaremos ruta de instalación (C:\Program Files\MongoDB\Server\5.0\</a:t>
          </a:r>
          <a:r>
            <a:rPr lang="es-CL" sz="1800" dirty="0" err="1"/>
            <a:t>bin</a:t>
          </a:r>
          <a:r>
            <a:rPr lang="es-CL" sz="1800" dirty="0"/>
            <a:t>)</a:t>
          </a:r>
        </a:p>
      </dgm:t>
    </dgm:pt>
    <dgm:pt modelId="{AA6BC8F1-BAD6-42F8-B99E-74DF380E5F43}" type="parTrans" cxnId="{8D61CF67-3990-44F9-8AA8-0A09ADA44EA2}">
      <dgm:prSet/>
      <dgm:spPr/>
      <dgm:t>
        <a:bodyPr/>
        <a:lstStyle/>
        <a:p>
          <a:endParaRPr lang="es-CL" sz="1800"/>
        </a:p>
      </dgm:t>
    </dgm:pt>
    <dgm:pt modelId="{5BD41DED-6B1E-4BD1-B340-93C91EEAE75E}" type="sibTrans" cxnId="{8D61CF67-3990-44F9-8AA8-0A09ADA44EA2}">
      <dgm:prSet/>
      <dgm:spPr/>
      <dgm:t>
        <a:bodyPr/>
        <a:lstStyle/>
        <a:p>
          <a:endParaRPr lang="es-CL" sz="1800"/>
        </a:p>
      </dgm:t>
    </dgm:pt>
    <dgm:pt modelId="{94A6F6E2-2DC2-4F4A-A970-7A6986974E02}">
      <dgm:prSet phldrT="[Texto]" custT="1"/>
      <dgm:spPr/>
      <dgm:t>
        <a:bodyPr/>
        <a:lstStyle/>
        <a:p>
          <a:r>
            <a:rPr lang="es-CL" sz="1800" dirty="0"/>
            <a:t>Botón secundario sobre equipo - Propiedades</a:t>
          </a:r>
        </a:p>
      </dgm:t>
    </dgm:pt>
    <dgm:pt modelId="{77193AC2-ACDB-4213-932C-9ED417735D51}" type="parTrans" cxnId="{1F921B1A-C6E9-404A-B27E-6D3802CCA0E0}">
      <dgm:prSet/>
      <dgm:spPr/>
      <dgm:t>
        <a:bodyPr/>
        <a:lstStyle/>
        <a:p>
          <a:endParaRPr lang="es-CL" sz="1800"/>
        </a:p>
      </dgm:t>
    </dgm:pt>
    <dgm:pt modelId="{7A343F1E-9268-44B2-8C53-4D9B066A9B87}" type="sibTrans" cxnId="{1F921B1A-C6E9-404A-B27E-6D3802CCA0E0}">
      <dgm:prSet/>
      <dgm:spPr/>
      <dgm:t>
        <a:bodyPr/>
        <a:lstStyle/>
        <a:p>
          <a:endParaRPr lang="es-CL" sz="1800"/>
        </a:p>
      </dgm:t>
    </dgm:pt>
    <dgm:pt modelId="{66413046-89CD-4F7D-9F9A-72ADB5DA37A3}">
      <dgm:prSet phldrT="[Texto]" custT="1"/>
      <dgm:spPr/>
      <dgm:t>
        <a:bodyPr/>
        <a:lstStyle/>
        <a:p>
          <a:r>
            <a:rPr lang="es-CL" sz="1800" dirty="0"/>
            <a:t>Configuración avanzada del sistema</a:t>
          </a:r>
        </a:p>
      </dgm:t>
    </dgm:pt>
    <dgm:pt modelId="{13FF7142-C2B2-43FC-A260-B33434B6FA10}" type="parTrans" cxnId="{D1A5D8A8-97AD-44FA-9990-B064C253330F}">
      <dgm:prSet/>
      <dgm:spPr/>
      <dgm:t>
        <a:bodyPr/>
        <a:lstStyle/>
        <a:p>
          <a:endParaRPr lang="es-CL" sz="1800"/>
        </a:p>
      </dgm:t>
    </dgm:pt>
    <dgm:pt modelId="{E31163C8-DAD8-4A5C-8CDB-D93D9F65C1D8}" type="sibTrans" cxnId="{D1A5D8A8-97AD-44FA-9990-B064C253330F}">
      <dgm:prSet/>
      <dgm:spPr/>
      <dgm:t>
        <a:bodyPr/>
        <a:lstStyle/>
        <a:p>
          <a:endParaRPr lang="es-CL" sz="1800"/>
        </a:p>
      </dgm:t>
    </dgm:pt>
    <dgm:pt modelId="{423365B3-D538-48BB-BAE4-DDD8559C04B4}">
      <dgm:prSet phldrT="[Texto]" custT="1"/>
      <dgm:spPr/>
      <dgm:t>
        <a:bodyPr/>
        <a:lstStyle/>
        <a:p>
          <a:r>
            <a:rPr lang="es-CL" sz="1800" dirty="0"/>
            <a:t>Variables de entorno</a:t>
          </a:r>
        </a:p>
      </dgm:t>
    </dgm:pt>
    <dgm:pt modelId="{98C01972-DA49-4D0A-904C-726EACC6DF7D}" type="parTrans" cxnId="{329B246E-E86C-4755-8EB0-D08F38C7FB3D}">
      <dgm:prSet/>
      <dgm:spPr/>
      <dgm:t>
        <a:bodyPr/>
        <a:lstStyle/>
        <a:p>
          <a:endParaRPr lang="es-CL" sz="1800"/>
        </a:p>
      </dgm:t>
    </dgm:pt>
    <dgm:pt modelId="{9707EC97-841F-48D7-8FF8-BBC92016FD44}" type="sibTrans" cxnId="{329B246E-E86C-4755-8EB0-D08F38C7FB3D}">
      <dgm:prSet/>
      <dgm:spPr/>
      <dgm:t>
        <a:bodyPr/>
        <a:lstStyle/>
        <a:p>
          <a:endParaRPr lang="es-CL" sz="1800"/>
        </a:p>
      </dgm:t>
    </dgm:pt>
    <dgm:pt modelId="{DD3E8357-7905-4F27-B27E-0C84392FD747}">
      <dgm:prSet phldrT="[Texto]" custT="1"/>
      <dgm:spPr/>
      <dgm:t>
        <a:bodyPr/>
        <a:lstStyle/>
        <a:p>
          <a:r>
            <a:rPr lang="es-CL" sz="1800" dirty="0"/>
            <a:t>Seleccionamos PATH y editar</a:t>
          </a:r>
        </a:p>
      </dgm:t>
    </dgm:pt>
    <dgm:pt modelId="{B3CCF975-B43A-4327-B2AE-D1D9B53A27FF}" type="parTrans" cxnId="{05EFBC1C-EFC6-4FA9-9DD4-A1ECF4C7A485}">
      <dgm:prSet/>
      <dgm:spPr/>
      <dgm:t>
        <a:bodyPr/>
        <a:lstStyle/>
        <a:p>
          <a:endParaRPr lang="es-CL" sz="1800"/>
        </a:p>
      </dgm:t>
    </dgm:pt>
    <dgm:pt modelId="{DE983AC3-41FB-4355-AE6C-B2DCFDE027F9}" type="sibTrans" cxnId="{05EFBC1C-EFC6-4FA9-9DD4-A1ECF4C7A485}">
      <dgm:prSet/>
      <dgm:spPr/>
      <dgm:t>
        <a:bodyPr/>
        <a:lstStyle/>
        <a:p>
          <a:endParaRPr lang="es-CL" sz="1800"/>
        </a:p>
      </dgm:t>
    </dgm:pt>
    <dgm:pt modelId="{FD70785A-1999-4BFE-907C-807B2DAF4C5A}">
      <dgm:prSet phldrT="[Texto]" custT="1"/>
      <dgm:spPr/>
      <dgm:t>
        <a:bodyPr/>
        <a:lstStyle/>
        <a:p>
          <a:r>
            <a:rPr lang="es-CL" sz="1800" dirty="0"/>
            <a:t>Nuevo y pegamos la ruta</a:t>
          </a:r>
        </a:p>
      </dgm:t>
    </dgm:pt>
    <dgm:pt modelId="{E3BF83AA-A7D2-4412-944E-92A1749735B6}" type="parTrans" cxnId="{6D8A5C5F-9EC0-4BE9-A0B6-B7DEC685A897}">
      <dgm:prSet/>
      <dgm:spPr/>
      <dgm:t>
        <a:bodyPr/>
        <a:lstStyle/>
        <a:p>
          <a:endParaRPr lang="es-CL" sz="1800"/>
        </a:p>
      </dgm:t>
    </dgm:pt>
    <dgm:pt modelId="{D6E56ADE-B0C8-47B0-BA18-318F4747F675}" type="sibTrans" cxnId="{6D8A5C5F-9EC0-4BE9-A0B6-B7DEC685A897}">
      <dgm:prSet/>
      <dgm:spPr/>
      <dgm:t>
        <a:bodyPr/>
        <a:lstStyle/>
        <a:p>
          <a:endParaRPr lang="es-CL" sz="1800"/>
        </a:p>
      </dgm:t>
    </dgm:pt>
    <dgm:pt modelId="{2B32106E-3D5D-4C81-9260-5AA936CD3766}">
      <dgm:prSet phldrT="[Texto]" custT="1"/>
      <dgm:spPr/>
      <dgm:t>
        <a:bodyPr/>
        <a:lstStyle/>
        <a:p>
          <a:r>
            <a:rPr lang="es-CL" sz="1800" dirty="0"/>
            <a:t>Abrimos CMD y ejecutamos </a:t>
          </a:r>
          <a:r>
            <a:rPr lang="es-CL" sz="1800" dirty="0" err="1"/>
            <a:t>mongod</a:t>
          </a:r>
          <a:endParaRPr lang="es-CL" sz="1800" dirty="0"/>
        </a:p>
      </dgm:t>
    </dgm:pt>
    <dgm:pt modelId="{4EFA5CD4-6B49-4B66-8825-CC55EF19AE30}" type="parTrans" cxnId="{A69FA4FA-DA95-45FD-8A61-0C038F285C61}">
      <dgm:prSet/>
      <dgm:spPr/>
      <dgm:t>
        <a:bodyPr/>
        <a:lstStyle/>
        <a:p>
          <a:endParaRPr lang="es-CL" sz="1800"/>
        </a:p>
      </dgm:t>
    </dgm:pt>
    <dgm:pt modelId="{DA405F7A-DFEC-4512-AC56-B5FC145921DF}" type="sibTrans" cxnId="{A69FA4FA-DA95-45FD-8A61-0C038F285C61}">
      <dgm:prSet/>
      <dgm:spPr/>
      <dgm:t>
        <a:bodyPr/>
        <a:lstStyle/>
        <a:p>
          <a:endParaRPr lang="es-CL" sz="1800"/>
        </a:p>
      </dgm:t>
    </dgm:pt>
    <dgm:pt modelId="{8A472FF9-3670-4060-A7AF-BDC9CF8212E4}">
      <dgm:prSet phldrT="[Texto]" custT="1"/>
      <dgm:spPr/>
      <dgm:t>
        <a:bodyPr/>
        <a:lstStyle/>
        <a:p>
          <a:r>
            <a:rPr lang="es-CL" sz="1800" dirty="0"/>
            <a:t>Listo</a:t>
          </a:r>
        </a:p>
      </dgm:t>
    </dgm:pt>
    <dgm:pt modelId="{F1E3AB98-7238-44A6-8F26-233084383F76}" type="parTrans" cxnId="{962B2D5D-0CA6-4187-BEE2-D8F82D00ECF5}">
      <dgm:prSet/>
      <dgm:spPr/>
      <dgm:t>
        <a:bodyPr/>
        <a:lstStyle/>
        <a:p>
          <a:endParaRPr lang="es-CL" sz="1800"/>
        </a:p>
      </dgm:t>
    </dgm:pt>
    <dgm:pt modelId="{B44D6B46-4EB2-4C55-A3C7-145F1903B9DA}" type="sibTrans" cxnId="{962B2D5D-0CA6-4187-BEE2-D8F82D00ECF5}">
      <dgm:prSet/>
      <dgm:spPr/>
      <dgm:t>
        <a:bodyPr/>
        <a:lstStyle/>
        <a:p>
          <a:endParaRPr lang="es-CL" sz="1800"/>
        </a:p>
      </dgm:t>
    </dgm:pt>
    <dgm:pt modelId="{CA842DA7-3183-4D1A-AA41-068ED0132BCB}" type="pres">
      <dgm:prSet presAssocID="{3CD86C13-8794-48ED-8F20-ED1EE0AD162B}" presName="diagram" presStyleCnt="0">
        <dgm:presLayoutVars>
          <dgm:dir/>
          <dgm:resizeHandles val="exact"/>
        </dgm:presLayoutVars>
      </dgm:prSet>
      <dgm:spPr/>
    </dgm:pt>
    <dgm:pt modelId="{3BEFC352-941E-4C75-B41E-DBEC0DA79065}" type="pres">
      <dgm:prSet presAssocID="{C33F784D-4484-44DD-AEF3-11991901D82A}" presName="node" presStyleLbl="node1" presStyleIdx="0" presStyleCnt="8">
        <dgm:presLayoutVars>
          <dgm:bulletEnabled val="1"/>
        </dgm:presLayoutVars>
      </dgm:prSet>
      <dgm:spPr/>
    </dgm:pt>
    <dgm:pt modelId="{93B8CBE5-781F-44EC-BD58-3DE610484A60}" type="pres">
      <dgm:prSet presAssocID="{5BD41DED-6B1E-4BD1-B340-93C91EEAE75E}" presName="sibTrans" presStyleCnt="0"/>
      <dgm:spPr/>
    </dgm:pt>
    <dgm:pt modelId="{974FF315-26A4-4E78-9C10-B46ED5FF5901}" type="pres">
      <dgm:prSet presAssocID="{94A6F6E2-2DC2-4F4A-A970-7A6986974E02}" presName="node" presStyleLbl="node1" presStyleIdx="1" presStyleCnt="8">
        <dgm:presLayoutVars>
          <dgm:bulletEnabled val="1"/>
        </dgm:presLayoutVars>
      </dgm:prSet>
      <dgm:spPr/>
    </dgm:pt>
    <dgm:pt modelId="{1484E61D-EB7A-477F-9BD3-7F1E28B9616B}" type="pres">
      <dgm:prSet presAssocID="{7A343F1E-9268-44B2-8C53-4D9B066A9B87}" presName="sibTrans" presStyleCnt="0"/>
      <dgm:spPr/>
    </dgm:pt>
    <dgm:pt modelId="{BF9F7FC1-34DD-4A3B-B4FC-DD8EBF358F50}" type="pres">
      <dgm:prSet presAssocID="{66413046-89CD-4F7D-9F9A-72ADB5DA37A3}" presName="node" presStyleLbl="node1" presStyleIdx="2" presStyleCnt="8">
        <dgm:presLayoutVars>
          <dgm:bulletEnabled val="1"/>
        </dgm:presLayoutVars>
      </dgm:prSet>
      <dgm:spPr/>
    </dgm:pt>
    <dgm:pt modelId="{F1DE9230-9A6F-4505-89B6-7424DF274634}" type="pres">
      <dgm:prSet presAssocID="{E31163C8-DAD8-4A5C-8CDB-D93D9F65C1D8}" presName="sibTrans" presStyleCnt="0"/>
      <dgm:spPr/>
    </dgm:pt>
    <dgm:pt modelId="{EC96E9B1-9D1F-4EE4-9772-9570BED44069}" type="pres">
      <dgm:prSet presAssocID="{423365B3-D538-48BB-BAE4-DDD8559C04B4}" presName="node" presStyleLbl="node1" presStyleIdx="3" presStyleCnt="8">
        <dgm:presLayoutVars>
          <dgm:bulletEnabled val="1"/>
        </dgm:presLayoutVars>
      </dgm:prSet>
      <dgm:spPr/>
    </dgm:pt>
    <dgm:pt modelId="{8F3D9E84-5F5E-4F2B-A868-34A09AA2C2C4}" type="pres">
      <dgm:prSet presAssocID="{9707EC97-841F-48D7-8FF8-BBC92016FD44}" presName="sibTrans" presStyleCnt="0"/>
      <dgm:spPr/>
    </dgm:pt>
    <dgm:pt modelId="{185D4BD6-D6B5-4C94-932F-17BCDDDCAAD0}" type="pres">
      <dgm:prSet presAssocID="{DD3E8357-7905-4F27-B27E-0C84392FD747}" presName="node" presStyleLbl="node1" presStyleIdx="4" presStyleCnt="8">
        <dgm:presLayoutVars>
          <dgm:bulletEnabled val="1"/>
        </dgm:presLayoutVars>
      </dgm:prSet>
      <dgm:spPr/>
    </dgm:pt>
    <dgm:pt modelId="{6D9AE09B-CDE4-45F7-A0C4-FE007885BE78}" type="pres">
      <dgm:prSet presAssocID="{DE983AC3-41FB-4355-AE6C-B2DCFDE027F9}" presName="sibTrans" presStyleCnt="0"/>
      <dgm:spPr/>
    </dgm:pt>
    <dgm:pt modelId="{4DE44635-44A8-43C6-8445-BEFC50123BFA}" type="pres">
      <dgm:prSet presAssocID="{FD70785A-1999-4BFE-907C-807B2DAF4C5A}" presName="node" presStyleLbl="node1" presStyleIdx="5" presStyleCnt="8">
        <dgm:presLayoutVars>
          <dgm:bulletEnabled val="1"/>
        </dgm:presLayoutVars>
      </dgm:prSet>
      <dgm:spPr/>
    </dgm:pt>
    <dgm:pt modelId="{CBAB7DD2-71D5-4581-8C58-62412930E6B5}" type="pres">
      <dgm:prSet presAssocID="{D6E56ADE-B0C8-47B0-BA18-318F4747F675}" presName="sibTrans" presStyleCnt="0"/>
      <dgm:spPr/>
    </dgm:pt>
    <dgm:pt modelId="{685E830C-904E-44FF-8796-0079907255C9}" type="pres">
      <dgm:prSet presAssocID="{2B32106E-3D5D-4C81-9260-5AA936CD3766}" presName="node" presStyleLbl="node1" presStyleIdx="6" presStyleCnt="8">
        <dgm:presLayoutVars>
          <dgm:bulletEnabled val="1"/>
        </dgm:presLayoutVars>
      </dgm:prSet>
      <dgm:spPr/>
    </dgm:pt>
    <dgm:pt modelId="{713E4ED5-F34C-4746-9F52-D0D30DBFE8BD}" type="pres">
      <dgm:prSet presAssocID="{DA405F7A-DFEC-4512-AC56-B5FC145921DF}" presName="sibTrans" presStyleCnt="0"/>
      <dgm:spPr/>
    </dgm:pt>
    <dgm:pt modelId="{81013FEB-D542-4D02-9EEF-B27AF489F520}" type="pres">
      <dgm:prSet presAssocID="{8A472FF9-3670-4060-A7AF-BDC9CF8212E4}" presName="node" presStyleLbl="node1" presStyleIdx="7" presStyleCnt="8">
        <dgm:presLayoutVars>
          <dgm:bulletEnabled val="1"/>
        </dgm:presLayoutVars>
      </dgm:prSet>
      <dgm:spPr/>
    </dgm:pt>
  </dgm:ptLst>
  <dgm:cxnLst>
    <dgm:cxn modelId="{5DE87C00-DF91-4801-A7B5-AAA6486BF832}" type="presOf" srcId="{C33F784D-4484-44DD-AEF3-11991901D82A}" destId="{3BEFC352-941E-4C75-B41E-DBEC0DA79065}" srcOrd="0" destOrd="0" presId="urn:microsoft.com/office/officeart/2005/8/layout/default"/>
    <dgm:cxn modelId="{7F50A309-3787-4519-B71D-66366A13B689}" type="presOf" srcId="{3CD86C13-8794-48ED-8F20-ED1EE0AD162B}" destId="{CA842DA7-3183-4D1A-AA41-068ED0132BCB}" srcOrd="0" destOrd="0" presId="urn:microsoft.com/office/officeart/2005/8/layout/default"/>
    <dgm:cxn modelId="{DE499214-B3A0-4709-B816-5879D5788800}" type="presOf" srcId="{8A472FF9-3670-4060-A7AF-BDC9CF8212E4}" destId="{81013FEB-D542-4D02-9EEF-B27AF489F520}" srcOrd="0" destOrd="0" presId="urn:microsoft.com/office/officeart/2005/8/layout/default"/>
    <dgm:cxn modelId="{1F921B1A-C6E9-404A-B27E-6D3802CCA0E0}" srcId="{3CD86C13-8794-48ED-8F20-ED1EE0AD162B}" destId="{94A6F6E2-2DC2-4F4A-A970-7A6986974E02}" srcOrd="1" destOrd="0" parTransId="{77193AC2-ACDB-4213-932C-9ED417735D51}" sibTransId="{7A343F1E-9268-44B2-8C53-4D9B066A9B87}"/>
    <dgm:cxn modelId="{05EFBC1C-EFC6-4FA9-9DD4-A1ECF4C7A485}" srcId="{3CD86C13-8794-48ED-8F20-ED1EE0AD162B}" destId="{DD3E8357-7905-4F27-B27E-0C84392FD747}" srcOrd="4" destOrd="0" parTransId="{B3CCF975-B43A-4327-B2AE-D1D9B53A27FF}" sibTransId="{DE983AC3-41FB-4355-AE6C-B2DCFDE027F9}"/>
    <dgm:cxn modelId="{962B2D5D-0CA6-4187-BEE2-D8F82D00ECF5}" srcId="{3CD86C13-8794-48ED-8F20-ED1EE0AD162B}" destId="{8A472FF9-3670-4060-A7AF-BDC9CF8212E4}" srcOrd="7" destOrd="0" parTransId="{F1E3AB98-7238-44A6-8F26-233084383F76}" sibTransId="{B44D6B46-4EB2-4C55-A3C7-145F1903B9DA}"/>
    <dgm:cxn modelId="{6D8A5C5F-9EC0-4BE9-A0B6-B7DEC685A897}" srcId="{3CD86C13-8794-48ED-8F20-ED1EE0AD162B}" destId="{FD70785A-1999-4BFE-907C-807B2DAF4C5A}" srcOrd="5" destOrd="0" parTransId="{E3BF83AA-A7D2-4412-944E-92A1749735B6}" sibTransId="{D6E56ADE-B0C8-47B0-BA18-318F4747F675}"/>
    <dgm:cxn modelId="{2B789F66-3BF6-4E1F-99DD-A1A48C8EE684}" type="presOf" srcId="{66413046-89CD-4F7D-9F9A-72ADB5DA37A3}" destId="{BF9F7FC1-34DD-4A3B-B4FC-DD8EBF358F50}" srcOrd="0" destOrd="0" presId="urn:microsoft.com/office/officeart/2005/8/layout/default"/>
    <dgm:cxn modelId="{8D61CF67-3990-44F9-8AA8-0A09ADA44EA2}" srcId="{3CD86C13-8794-48ED-8F20-ED1EE0AD162B}" destId="{C33F784D-4484-44DD-AEF3-11991901D82A}" srcOrd="0" destOrd="0" parTransId="{AA6BC8F1-BAD6-42F8-B99E-74DF380E5F43}" sibTransId="{5BD41DED-6B1E-4BD1-B340-93C91EEAE75E}"/>
    <dgm:cxn modelId="{D563844C-F711-45A5-9688-D661CD736374}" type="presOf" srcId="{2B32106E-3D5D-4C81-9260-5AA936CD3766}" destId="{685E830C-904E-44FF-8796-0079907255C9}" srcOrd="0" destOrd="0" presId="urn:microsoft.com/office/officeart/2005/8/layout/default"/>
    <dgm:cxn modelId="{329B246E-E86C-4755-8EB0-D08F38C7FB3D}" srcId="{3CD86C13-8794-48ED-8F20-ED1EE0AD162B}" destId="{423365B3-D538-48BB-BAE4-DDD8559C04B4}" srcOrd="3" destOrd="0" parTransId="{98C01972-DA49-4D0A-904C-726EACC6DF7D}" sibTransId="{9707EC97-841F-48D7-8FF8-BBC92016FD44}"/>
    <dgm:cxn modelId="{900340A2-3FDF-4074-9419-49B54E16A0F7}" type="presOf" srcId="{94A6F6E2-2DC2-4F4A-A970-7A6986974E02}" destId="{974FF315-26A4-4E78-9C10-B46ED5FF5901}" srcOrd="0" destOrd="0" presId="urn:microsoft.com/office/officeart/2005/8/layout/default"/>
    <dgm:cxn modelId="{D1A5D8A8-97AD-44FA-9990-B064C253330F}" srcId="{3CD86C13-8794-48ED-8F20-ED1EE0AD162B}" destId="{66413046-89CD-4F7D-9F9A-72ADB5DA37A3}" srcOrd="2" destOrd="0" parTransId="{13FF7142-C2B2-43FC-A260-B33434B6FA10}" sibTransId="{E31163C8-DAD8-4A5C-8CDB-D93D9F65C1D8}"/>
    <dgm:cxn modelId="{7AF05DB5-5685-4647-828D-3FD700E0C6B8}" type="presOf" srcId="{DD3E8357-7905-4F27-B27E-0C84392FD747}" destId="{185D4BD6-D6B5-4C94-932F-17BCDDDCAAD0}" srcOrd="0" destOrd="0" presId="urn:microsoft.com/office/officeart/2005/8/layout/default"/>
    <dgm:cxn modelId="{8A3C68D3-C44A-4E87-B525-9EACC2FB4025}" type="presOf" srcId="{FD70785A-1999-4BFE-907C-807B2DAF4C5A}" destId="{4DE44635-44A8-43C6-8445-BEFC50123BFA}" srcOrd="0" destOrd="0" presId="urn:microsoft.com/office/officeart/2005/8/layout/default"/>
    <dgm:cxn modelId="{43DA78F4-5049-4BCF-A126-B1237C85C5EC}" type="presOf" srcId="{423365B3-D538-48BB-BAE4-DDD8559C04B4}" destId="{EC96E9B1-9D1F-4EE4-9772-9570BED44069}" srcOrd="0" destOrd="0" presId="urn:microsoft.com/office/officeart/2005/8/layout/default"/>
    <dgm:cxn modelId="{A69FA4FA-DA95-45FD-8A61-0C038F285C61}" srcId="{3CD86C13-8794-48ED-8F20-ED1EE0AD162B}" destId="{2B32106E-3D5D-4C81-9260-5AA936CD3766}" srcOrd="6" destOrd="0" parTransId="{4EFA5CD4-6B49-4B66-8825-CC55EF19AE30}" sibTransId="{DA405F7A-DFEC-4512-AC56-B5FC145921DF}"/>
    <dgm:cxn modelId="{845C16A9-6FFA-4D70-A07B-4D29009C816A}" type="presParOf" srcId="{CA842DA7-3183-4D1A-AA41-068ED0132BCB}" destId="{3BEFC352-941E-4C75-B41E-DBEC0DA79065}" srcOrd="0" destOrd="0" presId="urn:microsoft.com/office/officeart/2005/8/layout/default"/>
    <dgm:cxn modelId="{052A47F4-ECEF-460E-93A1-A48998343AA9}" type="presParOf" srcId="{CA842DA7-3183-4D1A-AA41-068ED0132BCB}" destId="{93B8CBE5-781F-44EC-BD58-3DE610484A60}" srcOrd="1" destOrd="0" presId="urn:microsoft.com/office/officeart/2005/8/layout/default"/>
    <dgm:cxn modelId="{925DD8D4-35F0-44C9-8030-7AEF3A27850A}" type="presParOf" srcId="{CA842DA7-3183-4D1A-AA41-068ED0132BCB}" destId="{974FF315-26A4-4E78-9C10-B46ED5FF5901}" srcOrd="2" destOrd="0" presId="urn:microsoft.com/office/officeart/2005/8/layout/default"/>
    <dgm:cxn modelId="{357D3401-B7AA-4A17-9386-7B2C0C06F732}" type="presParOf" srcId="{CA842DA7-3183-4D1A-AA41-068ED0132BCB}" destId="{1484E61D-EB7A-477F-9BD3-7F1E28B9616B}" srcOrd="3" destOrd="0" presId="urn:microsoft.com/office/officeart/2005/8/layout/default"/>
    <dgm:cxn modelId="{E6A0F76E-CC7A-472B-92B7-4B6E863F5846}" type="presParOf" srcId="{CA842DA7-3183-4D1A-AA41-068ED0132BCB}" destId="{BF9F7FC1-34DD-4A3B-B4FC-DD8EBF358F50}" srcOrd="4" destOrd="0" presId="urn:microsoft.com/office/officeart/2005/8/layout/default"/>
    <dgm:cxn modelId="{1F200C3C-FE28-4B7B-9E8C-605FC86F1C17}" type="presParOf" srcId="{CA842DA7-3183-4D1A-AA41-068ED0132BCB}" destId="{F1DE9230-9A6F-4505-89B6-7424DF274634}" srcOrd="5" destOrd="0" presId="urn:microsoft.com/office/officeart/2005/8/layout/default"/>
    <dgm:cxn modelId="{9EA52A12-7DF9-4632-A3DA-12F9BB82607E}" type="presParOf" srcId="{CA842DA7-3183-4D1A-AA41-068ED0132BCB}" destId="{EC96E9B1-9D1F-4EE4-9772-9570BED44069}" srcOrd="6" destOrd="0" presId="urn:microsoft.com/office/officeart/2005/8/layout/default"/>
    <dgm:cxn modelId="{4E9D7F28-19C1-4309-A7E7-8B917BB9D6D3}" type="presParOf" srcId="{CA842DA7-3183-4D1A-AA41-068ED0132BCB}" destId="{8F3D9E84-5F5E-4F2B-A868-34A09AA2C2C4}" srcOrd="7" destOrd="0" presId="urn:microsoft.com/office/officeart/2005/8/layout/default"/>
    <dgm:cxn modelId="{870318FA-D4D3-4203-8EEE-10FF7AF0328E}" type="presParOf" srcId="{CA842DA7-3183-4D1A-AA41-068ED0132BCB}" destId="{185D4BD6-D6B5-4C94-932F-17BCDDDCAAD0}" srcOrd="8" destOrd="0" presId="urn:microsoft.com/office/officeart/2005/8/layout/default"/>
    <dgm:cxn modelId="{AD318655-584A-4FE8-B414-947AA4C02BBE}" type="presParOf" srcId="{CA842DA7-3183-4D1A-AA41-068ED0132BCB}" destId="{6D9AE09B-CDE4-45F7-A0C4-FE007885BE78}" srcOrd="9" destOrd="0" presId="urn:microsoft.com/office/officeart/2005/8/layout/default"/>
    <dgm:cxn modelId="{077A7218-9181-4248-8A97-2F5090F0EB9B}" type="presParOf" srcId="{CA842DA7-3183-4D1A-AA41-068ED0132BCB}" destId="{4DE44635-44A8-43C6-8445-BEFC50123BFA}" srcOrd="10" destOrd="0" presId="urn:microsoft.com/office/officeart/2005/8/layout/default"/>
    <dgm:cxn modelId="{58AEA69C-E129-4AA0-B42E-665D2B8596E0}" type="presParOf" srcId="{CA842DA7-3183-4D1A-AA41-068ED0132BCB}" destId="{CBAB7DD2-71D5-4581-8C58-62412930E6B5}" srcOrd="11" destOrd="0" presId="urn:microsoft.com/office/officeart/2005/8/layout/default"/>
    <dgm:cxn modelId="{DA93340A-B18D-45EC-948C-6246BFB07FE9}" type="presParOf" srcId="{CA842DA7-3183-4D1A-AA41-068ED0132BCB}" destId="{685E830C-904E-44FF-8796-0079907255C9}" srcOrd="12" destOrd="0" presId="urn:microsoft.com/office/officeart/2005/8/layout/default"/>
    <dgm:cxn modelId="{19F7E576-23C7-4F72-BD85-048599BE710A}" type="presParOf" srcId="{CA842DA7-3183-4D1A-AA41-068ED0132BCB}" destId="{713E4ED5-F34C-4746-9F52-D0D30DBFE8BD}" srcOrd="13" destOrd="0" presId="urn:microsoft.com/office/officeart/2005/8/layout/default"/>
    <dgm:cxn modelId="{AA9EACE5-4D4E-444D-BA86-4A8C85F3D735}" type="presParOf" srcId="{CA842DA7-3183-4D1A-AA41-068ED0132BCB}" destId="{81013FEB-D542-4D02-9EEF-B27AF489F52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A042FF-78C5-42EB-84BE-66B360179CCC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9880783-80D1-45B2-99EB-8B795A07EA65}">
      <dgm:prSet phldrT="[Texto]"/>
      <dgm:spPr/>
      <dgm:t>
        <a:bodyPr/>
        <a:lstStyle/>
        <a:p>
          <a:r>
            <a:rPr lang="es-CL" dirty="0"/>
            <a:t>Añadimos ruta</a:t>
          </a:r>
        </a:p>
      </dgm:t>
    </dgm:pt>
    <dgm:pt modelId="{1955DA12-B8FE-4696-BACB-933596AC4F4C}" type="parTrans" cxnId="{4F318158-CFA2-4F07-AA48-B35576CF0450}">
      <dgm:prSet/>
      <dgm:spPr/>
      <dgm:t>
        <a:bodyPr/>
        <a:lstStyle/>
        <a:p>
          <a:endParaRPr lang="es-CL"/>
        </a:p>
      </dgm:t>
    </dgm:pt>
    <dgm:pt modelId="{6E305F45-C8E5-49CB-9B60-7010E2FFA486}" type="sibTrans" cxnId="{4F318158-CFA2-4F07-AA48-B35576CF0450}">
      <dgm:prSet/>
      <dgm:spPr/>
      <dgm:t>
        <a:bodyPr/>
        <a:lstStyle/>
        <a:p>
          <a:endParaRPr lang="es-CL"/>
        </a:p>
      </dgm:t>
    </dgm:pt>
    <dgm:pt modelId="{D2C16A1F-F375-4510-ACA9-333677231B51}">
      <dgm:prSet phldrT="[Texto]"/>
      <dgm:spPr/>
      <dgm:t>
        <a:bodyPr/>
        <a:lstStyle/>
        <a:p>
          <a:r>
            <a:rPr lang="es-CL" dirty="0"/>
            <a:t>Aceptar </a:t>
          </a:r>
        </a:p>
      </dgm:t>
    </dgm:pt>
    <dgm:pt modelId="{D95E8629-2F3D-4CFA-9D49-1ABED3EA96B0}" type="parTrans" cxnId="{41ECB268-82B3-4111-A4E6-6DDC547C8398}">
      <dgm:prSet/>
      <dgm:spPr/>
      <dgm:t>
        <a:bodyPr/>
        <a:lstStyle/>
        <a:p>
          <a:endParaRPr lang="es-CL"/>
        </a:p>
      </dgm:t>
    </dgm:pt>
    <dgm:pt modelId="{1893EC3D-028E-448F-9297-87EE180B763E}" type="sibTrans" cxnId="{41ECB268-82B3-4111-A4E6-6DDC547C8398}">
      <dgm:prSet/>
      <dgm:spPr/>
      <dgm:t>
        <a:bodyPr/>
        <a:lstStyle/>
        <a:p>
          <a:endParaRPr lang="es-CL"/>
        </a:p>
      </dgm:t>
    </dgm:pt>
    <dgm:pt modelId="{58AB7AB6-5A42-4A0E-B860-0878F64167E9}">
      <dgm:prSet phldrT="[Texto]"/>
      <dgm:spPr/>
      <dgm:t>
        <a:bodyPr/>
        <a:lstStyle/>
        <a:p>
          <a:r>
            <a:rPr lang="es-CL" dirty="0"/>
            <a:t>Listo</a:t>
          </a:r>
        </a:p>
      </dgm:t>
    </dgm:pt>
    <dgm:pt modelId="{E7B9E428-CC2A-47AA-9B43-47996847B513}" type="parTrans" cxnId="{E2F490FF-E172-4A19-9FEC-0F69324E14F1}">
      <dgm:prSet/>
      <dgm:spPr/>
      <dgm:t>
        <a:bodyPr/>
        <a:lstStyle/>
        <a:p>
          <a:endParaRPr lang="es-CL"/>
        </a:p>
      </dgm:t>
    </dgm:pt>
    <dgm:pt modelId="{DB3579E3-AD57-4E34-8E5C-D5C96E31158B}" type="sibTrans" cxnId="{E2F490FF-E172-4A19-9FEC-0F69324E14F1}">
      <dgm:prSet/>
      <dgm:spPr/>
      <dgm:t>
        <a:bodyPr/>
        <a:lstStyle/>
        <a:p>
          <a:endParaRPr lang="es-CL"/>
        </a:p>
      </dgm:t>
    </dgm:pt>
    <dgm:pt modelId="{08318B48-E5AE-44CD-B68E-1DFB5920017C}" type="pres">
      <dgm:prSet presAssocID="{1AA042FF-78C5-42EB-84BE-66B360179CCC}" presName="outerComposite" presStyleCnt="0">
        <dgm:presLayoutVars>
          <dgm:chMax val="5"/>
          <dgm:dir/>
          <dgm:resizeHandles val="exact"/>
        </dgm:presLayoutVars>
      </dgm:prSet>
      <dgm:spPr/>
    </dgm:pt>
    <dgm:pt modelId="{E0D6F4C8-EE74-4DD8-82D7-1C117CC18A43}" type="pres">
      <dgm:prSet presAssocID="{1AA042FF-78C5-42EB-84BE-66B360179CCC}" presName="dummyMaxCanvas" presStyleCnt="0">
        <dgm:presLayoutVars/>
      </dgm:prSet>
      <dgm:spPr/>
    </dgm:pt>
    <dgm:pt modelId="{44617455-1775-4503-A5FA-0D33F7386404}" type="pres">
      <dgm:prSet presAssocID="{1AA042FF-78C5-42EB-84BE-66B360179CCC}" presName="ThreeNodes_1" presStyleLbl="node1" presStyleIdx="0" presStyleCnt="3">
        <dgm:presLayoutVars>
          <dgm:bulletEnabled val="1"/>
        </dgm:presLayoutVars>
      </dgm:prSet>
      <dgm:spPr/>
    </dgm:pt>
    <dgm:pt modelId="{8C67D40C-4C85-47C2-826D-44E1B3253ADC}" type="pres">
      <dgm:prSet presAssocID="{1AA042FF-78C5-42EB-84BE-66B360179CCC}" presName="ThreeNodes_2" presStyleLbl="node1" presStyleIdx="1" presStyleCnt="3">
        <dgm:presLayoutVars>
          <dgm:bulletEnabled val="1"/>
        </dgm:presLayoutVars>
      </dgm:prSet>
      <dgm:spPr/>
    </dgm:pt>
    <dgm:pt modelId="{3EC5C34A-66CB-4E42-B41A-700578B00B61}" type="pres">
      <dgm:prSet presAssocID="{1AA042FF-78C5-42EB-84BE-66B360179CCC}" presName="ThreeNodes_3" presStyleLbl="node1" presStyleIdx="2" presStyleCnt="3">
        <dgm:presLayoutVars>
          <dgm:bulletEnabled val="1"/>
        </dgm:presLayoutVars>
      </dgm:prSet>
      <dgm:spPr/>
    </dgm:pt>
    <dgm:pt modelId="{F81AE7D1-AA18-45B9-93B1-097E05955DED}" type="pres">
      <dgm:prSet presAssocID="{1AA042FF-78C5-42EB-84BE-66B360179CCC}" presName="ThreeConn_1-2" presStyleLbl="fgAccFollowNode1" presStyleIdx="0" presStyleCnt="2">
        <dgm:presLayoutVars>
          <dgm:bulletEnabled val="1"/>
        </dgm:presLayoutVars>
      </dgm:prSet>
      <dgm:spPr/>
    </dgm:pt>
    <dgm:pt modelId="{13BBC583-6E18-4B8A-90A5-60CAEFEF41AE}" type="pres">
      <dgm:prSet presAssocID="{1AA042FF-78C5-42EB-84BE-66B360179CCC}" presName="ThreeConn_2-3" presStyleLbl="fgAccFollowNode1" presStyleIdx="1" presStyleCnt="2">
        <dgm:presLayoutVars>
          <dgm:bulletEnabled val="1"/>
        </dgm:presLayoutVars>
      </dgm:prSet>
      <dgm:spPr/>
    </dgm:pt>
    <dgm:pt modelId="{0F1836FB-7AA4-4500-B2A1-DE04C4E687B4}" type="pres">
      <dgm:prSet presAssocID="{1AA042FF-78C5-42EB-84BE-66B360179CCC}" presName="ThreeNodes_1_text" presStyleLbl="node1" presStyleIdx="2" presStyleCnt="3">
        <dgm:presLayoutVars>
          <dgm:bulletEnabled val="1"/>
        </dgm:presLayoutVars>
      </dgm:prSet>
      <dgm:spPr/>
    </dgm:pt>
    <dgm:pt modelId="{E360614B-6215-409A-B7A2-F6220433F7F3}" type="pres">
      <dgm:prSet presAssocID="{1AA042FF-78C5-42EB-84BE-66B360179CCC}" presName="ThreeNodes_2_text" presStyleLbl="node1" presStyleIdx="2" presStyleCnt="3">
        <dgm:presLayoutVars>
          <dgm:bulletEnabled val="1"/>
        </dgm:presLayoutVars>
      </dgm:prSet>
      <dgm:spPr/>
    </dgm:pt>
    <dgm:pt modelId="{FD457037-F6C7-4EDF-A950-6B403256522B}" type="pres">
      <dgm:prSet presAssocID="{1AA042FF-78C5-42EB-84BE-66B360179CC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85BFE13-7DFC-4F8E-B6EA-FC4AC246EC72}" type="presOf" srcId="{D2C16A1F-F375-4510-ACA9-333677231B51}" destId="{8C67D40C-4C85-47C2-826D-44E1B3253ADC}" srcOrd="0" destOrd="0" presId="urn:microsoft.com/office/officeart/2005/8/layout/vProcess5"/>
    <dgm:cxn modelId="{A1AC4427-4C3B-46B7-8E1F-115C183E6F4D}" type="presOf" srcId="{1AA042FF-78C5-42EB-84BE-66B360179CCC}" destId="{08318B48-E5AE-44CD-B68E-1DFB5920017C}" srcOrd="0" destOrd="0" presId="urn:microsoft.com/office/officeart/2005/8/layout/vProcess5"/>
    <dgm:cxn modelId="{5A3D0F38-23B8-41EB-AE93-91FAD0261BFE}" type="presOf" srcId="{D2C16A1F-F375-4510-ACA9-333677231B51}" destId="{E360614B-6215-409A-B7A2-F6220433F7F3}" srcOrd="1" destOrd="0" presId="urn:microsoft.com/office/officeart/2005/8/layout/vProcess5"/>
    <dgm:cxn modelId="{E6DA1F45-4FED-4C83-829C-B4270F9A45B7}" type="presOf" srcId="{1893EC3D-028E-448F-9297-87EE180B763E}" destId="{13BBC583-6E18-4B8A-90A5-60CAEFEF41AE}" srcOrd="0" destOrd="0" presId="urn:microsoft.com/office/officeart/2005/8/layout/vProcess5"/>
    <dgm:cxn modelId="{41ECB268-82B3-4111-A4E6-6DDC547C8398}" srcId="{1AA042FF-78C5-42EB-84BE-66B360179CCC}" destId="{D2C16A1F-F375-4510-ACA9-333677231B51}" srcOrd="1" destOrd="0" parTransId="{D95E8629-2F3D-4CFA-9D49-1ABED3EA96B0}" sibTransId="{1893EC3D-028E-448F-9297-87EE180B763E}"/>
    <dgm:cxn modelId="{6CD7C153-AEBD-4256-9E40-1B5471174D96}" type="presOf" srcId="{29880783-80D1-45B2-99EB-8B795A07EA65}" destId="{44617455-1775-4503-A5FA-0D33F7386404}" srcOrd="0" destOrd="0" presId="urn:microsoft.com/office/officeart/2005/8/layout/vProcess5"/>
    <dgm:cxn modelId="{4F318158-CFA2-4F07-AA48-B35576CF0450}" srcId="{1AA042FF-78C5-42EB-84BE-66B360179CCC}" destId="{29880783-80D1-45B2-99EB-8B795A07EA65}" srcOrd="0" destOrd="0" parTransId="{1955DA12-B8FE-4696-BACB-933596AC4F4C}" sibTransId="{6E305F45-C8E5-49CB-9B60-7010E2FFA486}"/>
    <dgm:cxn modelId="{752D8F90-250A-47BB-8361-FF07AC416AAC}" type="presOf" srcId="{58AB7AB6-5A42-4A0E-B860-0878F64167E9}" destId="{3EC5C34A-66CB-4E42-B41A-700578B00B61}" srcOrd="0" destOrd="0" presId="urn:microsoft.com/office/officeart/2005/8/layout/vProcess5"/>
    <dgm:cxn modelId="{4A5B2C92-E929-4E72-B39C-440971B8D403}" type="presOf" srcId="{58AB7AB6-5A42-4A0E-B860-0878F64167E9}" destId="{FD457037-F6C7-4EDF-A950-6B403256522B}" srcOrd="1" destOrd="0" presId="urn:microsoft.com/office/officeart/2005/8/layout/vProcess5"/>
    <dgm:cxn modelId="{97D8FBAB-E367-4388-AC4D-DF286BA47D64}" type="presOf" srcId="{6E305F45-C8E5-49CB-9B60-7010E2FFA486}" destId="{F81AE7D1-AA18-45B9-93B1-097E05955DED}" srcOrd="0" destOrd="0" presId="urn:microsoft.com/office/officeart/2005/8/layout/vProcess5"/>
    <dgm:cxn modelId="{B5F4ABD0-2B54-45A8-A20F-634DB477C953}" type="presOf" srcId="{29880783-80D1-45B2-99EB-8B795A07EA65}" destId="{0F1836FB-7AA4-4500-B2A1-DE04C4E687B4}" srcOrd="1" destOrd="0" presId="urn:microsoft.com/office/officeart/2005/8/layout/vProcess5"/>
    <dgm:cxn modelId="{E2F490FF-E172-4A19-9FEC-0F69324E14F1}" srcId="{1AA042FF-78C5-42EB-84BE-66B360179CCC}" destId="{58AB7AB6-5A42-4A0E-B860-0878F64167E9}" srcOrd="2" destOrd="0" parTransId="{E7B9E428-CC2A-47AA-9B43-47996847B513}" sibTransId="{DB3579E3-AD57-4E34-8E5C-D5C96E31158B}"/>
    <dgm:cxn modelId="{7F177DA7-3952-4EEB-B3CD-37245E3DA4E1}" type="presParOf" srcId="{08318B48-E5AE-44CD-B68E-1DFB5920017C}" destId="{E0D6F4C8-EE74-4DD8-82D7-1C117CC18A43}" srcOrd="0" destOrd="0" presId="urn:microsoft.com/office/officeart/2005/8/layout/vProcess5"/>
    <dgm:cxn modelId="{ABB1C801-130C-4557-8144-44B1A1FFA901}" type="presParOf" srcId="{08318B48-E5AE-44CD-B68E-1DFB5920017C}" destId="{44617455-1775-4503-A5FA-0D33F7386404}" srcOrd="1" destOrd="0" presId="urn:microsoft.com/office/officeart/2005/8/layout/vProcess5"/>
    <dgm:cxn modelId="{80218B9E-E720-4CA1-A8A0-0A02A714A111}" type="presParOf" srcId="{08318B48-E5AE-44CD-B68E-1DFB5920017C}" destId="{8C67D40C-4C85-47C2-826D-44E1B3253ADC}" srcOrd="2" destOrd="0" presId="urn:microsoft.com/office/officeart/2005/8/layout/vProcess5"/>
    <dgm:cxn modelId="{FF646CB8-A1E6-4663-B3A7-95D73B0984B2}" type="presParOf" srcId="{08318B48-E5AE-44CD-B68E-1DFB5920017C}" destId="{3EC5C34A-66CB-4E42-B41A-700578B00B61}" srcOrd="3" destOrd="0" presId="urn:microsoft.com/office/officeart/2005/8/layout/vProcess5"/>
    <dgm:cxn modelId="{87B1D246-E7A1-4032-92DA-D77E061034C8}" type="presParOf" srcId="{08318B48-E5AE-44CD-B68E-1DFB5920017C}" destId="{F81AE7D1-AA18-45B9-93B1-097E05955DED}" srcOrd="4" destOrd="0" presId="urn:microsoft.com/office/officeart/2005/8/layout/vProcess5"/>
    <dgm:cxn modelId="{36ACE6FD-E29F-420D-A5C1-B80555A25425}" type="presParOf" srcId="{08318B48-E5AE-44CD-B68E-1DFB5920017C}" destId="{13BBC583-6E18-4B8A-90A5-60CAEFEF41AE}" srcOrd="5" destOrd="0" presId="urn:microsoft.com/office/officeart/2005/8/layout/vProcess5"/>
    <dgm:cxn modelId="{CADDB8F2-DD4F-4685-AC75-750C5A8A1513}" type="presParOf" srcId="{08318B48-E5AE-44CD-B68E-1DFB5920017C}" destId="{0F1836FB-7AA4-4500-B2A1-DE04C4E687B4}" srcOrd="6" destOrd="0" presId="urn:microsoft.com/office/officeart/2005/8/layout/vProcess5"/>
    <dgm:cxn modelId="{46C3DE61-8F1D-4110-9B47-AD4896529769}" type="presParOf" srcId="{08318B48-E5AE-44CD-B68E-1DFB5920017C}" destId="{E360614B-6215-409A-B7A2-F6220433F7F3}" srcOrd="7" destOrd="0" presId="urn:microsoft.com/office/officeart/2005/8/layout/vProcess5"/>
    <dgm:cxn modelId="{D78C4DBC-454B-421E-AF27-19B2711F849D}" type="presParOf" srcId="{08318B48-E5AE-44CD-B68E-1DFB5920017C}" destId="{FD457037-F6C7-4EDF-A950-6B403256522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D50AF-3E32-49CE-8BF3-EE82C858294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1C45D6CE-93D1-4099-A565-78EFB896257D}">
      <dgm:prSet phldrT="[Texto]"/>
      <dgm:spPr/>
      <dgm:t>
        <a:bodyPr/>
        <a:lstStyle/>
        <a:p>
          <a:r>
            <a:rPr lang="es-CL" dirty="0"/>
            <a:t>Es una interfaz gráfica para gestionar base de datos en MongoDB</a:t>
          </a:r>
        </a:p>
      </dgm:t>
    </dgm:pt>
    <dgm:pt modelId="{3307279E-56E6-4281-8422-4C0DDD5445C2}" type="parTrans" cxnId="{864F8990-4616-4A5D-B4BD-9B545BE2E84C}">
      <dgm:prSet/>
      <dgm:spPr/>
      <dgm:t>
        <a:bodyPr/>
        <a:lstStyle/>
        <a:p>
          <a:endParaRPr lang="es-CL"/>
        </a:p>
      </dgm:t>
    </dgm:pt>
    <dgm:pt modelId="{CCA69F4E-5935-49F0-87B4-1959E76C50CD}" type="sibTrans" cxnId="{864F8990-4616-4A5D-B4BD-9B545BE2E84C}">
      <dgm:prSet/>
      <dgm:spPr/>
      <dgm:t>
        <a:bodyPr/>
        <a:lstStyle/>
        <a:p>
          <a:endParaRPr lang="es-CL"/>
        </a:p>
      </dgm:t>
    </dgm:pt>
    <dgm:pt modelId="{1C429488-2430-415D-AA4C-D8D8E41EC681}">
      <dgm:prSet phldrT="[Texto]"/>
      <dgm:spPr/>
      <dgm:t>
        <a:bodyPr/>
        <a:lstStyle/>
        <a:p>
          <a:r>
            <a:rPr lang="es-CL" dirty="0"/>
            <a:t>Podemos analizar datos</a:t>
          </a:r>
        </a:p>
      </dgm:t>
    </dgm:pt>
    <dgm:pt modelId="{B9AA7B77-79E5-4868-9423-0DABD78228A6}" type="parTrans" cxnId="{B45DE051-F9A3-4EFE-BC26-671E4B04D264}">
      <dgm:prSet/>
      <dgm:spPr/>
      <dgm:t>
        <a:bodyPr/>
        <a:lstStyle/>
        <a:p>
          <a:endParaRPr lang="es-CL"/>
        </a:p>
      </dgm:t>
    </dgm:pt>
    <dgm:pt modelId="{668736B3-29E4-4064-BADE-3A10CE43244B}" type="sibTrans" cxnId="{B45DE051-F9A3-4EFE-BC26-671E4B04D264}">
      <dgm:prSet/>
      <dgm:spPr/>
      <dgm:t>
        <a:bodyPr/>
        <a:lstStyle/>
        <a:p>
          <a:endParaRPr lang="es-CL"/>
        </a:p>
      </dgm:t>
    </dgm:pt>
    <dgm:pt modelId="{A2975BD7-FAD6-404E-BEA8-C1F5FC57CA0D}">
      <dgm:prSet phldrT="[Texto]"/>
      <dgm:spPr/>
      <dgm:t>
        <a:bodyPr/>
        <a:lstStyle/>
        <a:p>
          <a:r>
            <a:rPr lang="es-CL" dirty="0"/>
            <a:t>Es de uso gratuito</a:t>
          </a:r>
        </a:p>
      </dgm:t>
    </dgm:pt>
    <dgm:pt modelId="{860A4819-E1DE-4EE1-B17D-C99BAD163D4F}" type="parTrans" cxnId="{1B424A54-EA7B-463A-BA3D-45D3E1098059}">
      <dgm:prSet/>
      <dgm:spPr/>
      <dgm:t>
        <a:bodyPr/>
        <a:lstStyle/>
        <a:p>
          <a:endParaRPr lang="es-CL"/>
        </a:p>
      </dgm:t>
    </dgm:pt>
    <dgm:pt modelId="{EA928F1D-666D-4AA5-BE19-07293F55C377}" type="sibTrans" cxnId="{1B424A54-EA7B-463A-BA3D-45D3E1098059}">
      <dgm:prSet/>
      <dgm:spPr/>
      <dgm:t>
        <a:bodyPr/>
        <a:lstStyle/>
        <a:p>
          <a:endParaRPr lang="es-CL"/>
        </a:p>
      </dgm:t>
    </dgm:pt>
    <dgm:pt modelId="{0C85F07D-5838-4D16-82A6-54CDA03F2B20}">
      <dgm:prSet phldrT="[Texto]"/>
      <dgm:spPr/>
      <dgm:t>
        <a:bodyPr/>
        <a:lstStyle/>
        <a:p>
          <a:r>
            <a:rPr lang="es-CL" dirty="0"/>
            <a:t>Disponible plataformas Windows, Linux, MacOS</a:t>
          </a:r>
        </a:p>
      </dgm:t>
    </dgm:pt>
    <dgm:pt modelId="{BF577CDE-92D2-4AB9-A32C-B7F3BAC74797}" type="parTrans" cxnId="{A226488A-AB88-4F21-AD00-7DCEFB13ED89}">
      <dgm:prSet/>
      <dgm:spPr/>
      <dgm:t>
        <a:bodyPr/>
        <a:lstStyle/>
        <a:p>
          <a:endParaRPr lang="es-CL"/>
        </a:p>
      </dgm:t>
    </dgm:pt>
    <dgm:pt modelId="{780F4AAB-8059-42A0-A3E2-B6925E6D5C28}" type="sibTrans" cxnId="{A226488A-AB88-4F21-AD00-7DCEFB13ED89}">
      <dgm:prSet/>
      <dgm:spPr/>
      <dgm:t>
        <a:bodyPr/>
        <a:lstStyle/>
        <a:p>
          <a:endParaRPr lang="es-CL"/>
        </a:p>
      </dgm:t>
    </dgm:pt>
    <dgm:pt modelId="{B6C7C1B0-91C1-47EB-9D19-22BA03D45C9A}" type="pres">
      <dgm:prSet presAssocID="{4C9D50AF-3E32-49CE-8BF3-EE82C8582947}" presName="diagram" presStyleCnt="0">
        <dgm:presLayoutVars>
          <dgm:dir/>
          <dgm:resizeHandles val="exact"/>
        </dgm:presLayoutVars>
      </dgm:prSet>
      <dgm:spPr/>
    </dgm:pt>
    <dgm:pt modelId="{7011A741-6A29-4613-8179-A4BF8B5F54B1}" type="pres">
      <dgm:prSet presAssocID="{1C45D6CE-93D1-4099-A565-78EFB896257D}" presName="node" presStyleLbl="node1" presStyleIdx="0" presStyleCnt="4">
        <dgm:presLayoutVars>
          <dgm:bulletEnabled val="1"/>
        </dgm:presLayoutVars>
      </dgm:prSet>
      <dgm:spPr/>
    </dgm:pt>
    <dgm:pt modelId="{EB30EB04-5F43-48E5-8AA1-549DA10EC451}" type="pres">
      <dgm:prSet presAssocID="{CCA69F4E-5935-49F0-87B4-1959E76C50CD}" presName="sibTrans" presStyleCnt="0"/>
      <dgm:spPr/>
    </dgm:pt>
    <dgm:pt modelId="{2D32805E-78BF-425B-A487-566801264D1A}" type="pres">
      <dgm:prSet presAssocID="{1C429488-2430-415D-AA4C-D8D8E41EC681}" presName="node" presStyleLbl="node1" presStyleIdx="1" presStyleCnt="4">
        <dgm:presLayoutVars>
          <dgm:bulletEnabled val="1"/>
        </dgm:presLayoutVars>
      </dgm:prSet>
      <dgm:spPr/>
    </dgm:pt>
    <dgm:pt modelId="{A2086D00-4682-4D87-B004-81574A5C1E83}" type="pres">
      <dgm:prSet presAssocID="{668736B3-29E4-4064-BADE-3A10CE43244B}" presName="sibTrans" presStyleCnt="0"/>
      <dgm:spPr/>
    </dgm:pt>
    <dgm:pt modelId="{C7F66098-9A13-4E1E-B2DB-BEBB78B75FED}" type="pres">
      <dgm:prSet presAssocID="{A2975BD7-FAD6-404E-BEA8-C1F5FC57CA0D}" presName="node" presStyleLbl="node1" presStyleIdx="2" presStyleCnt="4">
        <dgm:presLayoutVars>
          <dgm:bulletEnabled val="1"/>
        </dgm:presLayoutVars>
      </dgm:prSet>
      <dgm:spPr/>
    </dgm:pt>
    <dgm:pt modelId="{18860A18-C0C9-4FA2-BA5A-7414A3D0D8E8}" type="pres">
      <dgm:prSet presAssocID="{EA928F1D-666D-4AA5-BE19-07293F55C377}" presName="sibTrans" presStyleCnt="0"/>
      <dgm:spPr/>
    </dgm:pt>
    <dgm:pt modelId="{B199FDF4-8A09-47F2-AD4E-E3C02D5B2933}" type="pres">
      <dgm:prSet presAssocID="{0C85F07D-5838-4D16-82A6-54CDA03F2B20}" presName="node" presStyleLbl="node1" presStyleIdx="3" presStyleCnt="4">
        <dgm:presLayoutVars>
          <dgm:bulletEnabled val="1"/>
        </dgm:presLayoutVars>
      </dgm:prSet>
      <dgm:spPr/>
    </dgm:pt>
  </dgm:ptLst>
  <dgm:cxnLst>
    <dgm:cxn modelId="{5F85661B-0A01-44CD-ACE5-5D7EE2228011}" type="presOf" srcId="{1C45D6CE-93D1-4099-A565-78EFB896257D}" destId="{7011A741-6A29-4613-8179-A4BF8B5F54B1}" srcOrd="0" destOrd="0" presId="urn:microsoft.com/office/officeart/2005/8/layout/default"/>
    <dgm:cxn modelId="{B45DE051-F9A3-4EFE-BC26-671E4B04D264}" srcId="{4C9D50AF-3E32-49CE-8BF3-EE82C8582947}" destId="{1C429488-2430-415D-AA4C-D8D8E41EC681}" srcOrd="1" destOrd="0" parTransId="{B9AA7B77-79E5-4868-9423-0DABD78228A6}" sibTransId="{668736B3-29E4-4064-BADE-3A10CE43244B}"/>
    <dgm:cxn modelId="{0B3E2972-B24F-40B8-BBB0-E3DD55BE8985}" type="presOf" srcId="{0C85F07D-5838-4D16-82A6-54CDA03F2B20}" destId="{B199FDF4-8A09-47F2-AD4E-E3C02D5B2933}" srcOrd="0" destOrd="0" presId="urn:microsoft.com/office/officeart/2005/8/layout/default"/>
    <dgm:cxn modelId="{1B424A54-EA7B-463A-BA3D-45D3E1098059}" srcId="{4C9D50AF-3E32-49CE-8BF3-EE82C8582947}" destId="{A2975BD7-FAD6-404E-BEA8-C1F5FC57CA0D}" srcOrd="2" destOrd="0" parTransId="{860A4819-E1DE-4EE1-B17D-C99BAD163D4F}" sibTransId="{EA928F1D-666D-4AA5-BE19-07293F55C377}"/>
    <dgm:cxn modelId="{A226488A-AB88-4F21-AD00-7DCEFB13ED89}" srcId="{4C9D50AF-3E32-49CE-8BF3-EE82C8582947}" destId="{0C85F07D-5838-4D16-82A6-54CDA03F2B20}" srcOrd="3" destOrd="0" parTransId="{BF577CDE-92D2-4AB9-A32C-B7F3BAC74797}" sibTransId="{780F4AAB-8059-42A0-A3E2-B6925E6D5C28}"/>
    <dgm:cxn modelId="{864F8990-4616-4A5D-B4BD-9B545BE2E84C}" srcId="{4C9D50AF-3E32-49CE-8BF3-EE82C8582947}" destId="{1C45D6CE-93D1-4099-A565-78EFB896257D}" srcOrd="0" destOrd="0" parTransId="{3307279E-56E6-4281-8422-4C0DDD5445C2}" sibTransId="{CCA69F4E-5935-49F0-87B4-1959E76C50CD}"/>
    <dgm:cxn modelId="{CCE93092-123C-4434-8CFD-9A5AB8C31DF5}" type="presOf" srcId="{A2975BD7-FAD6-404E-BEA8-C1F5FC57CA0D}" destId="{C7F66098-9A13-4E1E-B2DB-BEBB78B75FED}" srcOrd="0" destOrd="0" presId="urn:microsoft.com/office/officeart/2005/8/layout/default"/>
    <dgm:cxn modelId="{6C2F34C1-2C69-4819-BDB1-0E9732D02664}" type="presOf" srcId="{1C429488-2430-415D-AA4C-D8D8E41EC681}" destId="{2D32805E-78BF-425B-A487-566801264D1A}" srcOrd="0" destOrd="0" presId="urn:microsoft.com/office/officeart/2005/8/layout/default"/>
    <dgm:cxn modelId="{10D004F8-37AC-4828-AB50-1440657C7E4B}" type="presOf" srcId="{4C9D50AF-3E32-49CE-8BF3-EE82C8582947}" destId="{B6C7C1B0-91C1-47EB-9D19-22BA03D45C9A}" srcOrd="0" destOrd="0" presId="urn:microsoft.com/office/officeart/2005/8/layout/default"/>
    <dgm:cxn modelId="{41E2155A-CCAC-40E9-9B5E-488128A34E03}" type="presParOf" srcId="{B6C7C1B0-91C1-47EB-9D19-22BA03D45C9A}" destId="{7011A741-6A29-4613-8179-A4BF8B5F54B1}" srcOrd="0" destOrd="0" presId="urn:microsoft.com/office/officeart/2005/8/layout/default"/>
    <dgm:cxn modelId="{B91F0CFD-655C-4B1A-9B76-EE350C13D3EF}" type="presParOf" srcId="{B6C7C1B0-91C1-47EB-9D19-22BA03D45C9A}" destId="{EB30EB04-5F43-48E5-8AA1-549DA10EC451}" srcOrd="1" destOrd="0" presId="urn:microsoft.com/office/officeart/2005/8/layout/default"/>
    <dgm:cxn modelId="{517FAB79-0B86-4496-A16A-8576FC383726}" type="presParOf" srcId="{B6C7C1B0-91C1-47EB-9D19-22BA03D45C9A}" destId="{2D32805E-78BF-425B-A487-566801264D1A}" srcOrd="2" destOrd="0" presId="urn:microsoft.com/office/officeart/2005/8/layout/default"/>
    <dgm:cxn modelId="{5A708381-847B-4B17-990A-C59BEF40D16A}" type="presParOf" srcId="{B6C7C1B0-91C1-47EB-9D19-22BA03D45C9A}" destId="{A2086D00-4682-4D87-B004-81574A5C1E83}" srcOrd="3" destOrd="0" presId="urn:microsoft.com/office/officeart/2005/8/layout/default"/>
    <dgm:cxn modelId="{7C3C1527-39F0-4ECC-A73F-6B58A99408D2}" type="presParOf" srcId="{B6C7C1B0-91C1-47EB-9D19-22BA03D45C9A}" destId="{C7F66098-9A13-4E1E-B2DB-BEBB78B75FED}" srcOrd="4" destOrd="0" presId="urn:microsoft.com/office/officeart/2005/8/layout/default"/>
    <dgm:cxn modelId="{D7663B60-0CAD-44FE-92CE-B1239F777521}" type="presParOf" srcId="{B6C7C1B0-91C1-47EB-9D19-22BA03D45C9A}" destId="{18860A18-C0C9-4FA2-BA5A-7414A3D0D8E8}" srcOrd="5" destOrd="0" presId="urn:microsoft.com/office/officeart/2005/8/layout/default"/>
    <dgm:cxn modelId="{0ED7EAF6-3F3D-426D-B45F-1BF9DAB86E57}" type="presParOf" srcId="{B6C7C1B0-91C1-47EB-9D19-22BA03D45C9A}" destId="{B199FDF4-8A09-47F2-AD4E-E3C02D5B293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47FCAB-DDC5-4810-ACF4-2CD6AFC270A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s-CL"/>
        </a:p>
      </dgm:t>
    </dgm:pt>
    <dgm:pt modelId="{350646BD-C430-40A4-B175-BCE4459700F4}">
      <dgm:prSet phldrT="[Texto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L" sz="2000"/>
            <a:t>Completa</a:t>
          </a:r>
        </a:p>
      </dgm:t>
    </dgm:pt>
    <dgm:pt modelId="{9039D240-CF90-49D4-B9EC-BB179E2C8668}" type="parTrans" cxnId="{4700B430-24D3-4A78-AE09-CF257D0BDBAF}">
      <dgm:prSet/>
      <dgm:spPr/>
      <dgm:t>
        <a:bodyPr/>
        <a:lstStyle/>
        <a:p>
          <a:endParaRPr lang="es-CL" sz="2000"/>
        </a:p>
      </dgm:t>
    </dgm:pt>
    <dgm:pt modelId="{E0A15B73-7CDB-4BF9-B461-064DD9094143}" type="sibTrans" cxnId="{4700B430-24D3-4A78-AE09-CF257D0BDBAF}">
      <dgm:prSet/>
      <dgm:spPr/>
      <dgm:t>
        <a:bodyPr/>
        <a:lstStyle/>
        <a:p>
          <a:endParaRPr lang="es-CL" sz="2000"/>
        </a:p>
      </dgm:t>
    </dgm:pt>
    <dgm:pt modelId="{BB98527A-E23A-48B0-B842-A983A9B9FB5B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L" sz="2000" dirty="0"/>
            <a:t>Instala </a:t>
          </a:r>
          <a:r>
            <a:rPr lang="es-CL" sz="2000" dirty="0" err="1"/>
            <a:t>mongoDB</a:t>
          </a:r>
          <a:r>
            <a:rPr lang="es-CL" sz="2000" dirty="0"/>
            <a:t> en la ruta por defecto</a:t>
          </a:r>
        </a:p>
      </dgm:t>
    </dgm:pt>
    <dgm:pt modelId="{1B7E12A4-4720-498D-931C-DA3FF3266216}" type="parTrans" cxnId="{EB902D22-1198-421A-960D-4F778AFA43A9}">
      <dgm:prSet/>
      <dgm:spPr/>
      <dgm:t>
        <a:bodyPr/>
        <a:lstStyle/>
        <a:p>
          <a:endParaRPr lang="es-CL" sz="2000"/>
        </a:p>
      </dgm:t>
    </dgm:pt>
    <dgm:pt modelId="{ED6A34BB-A9BA-46D9-A796-E68B159FEC8C}" type="sibTrans" cxnId="{EB902D22-1198-421A-960D-4F778AFA43A9}">
      <dgm:prSet/>
      <dgm:spPr/>
      <dgm:t>
        <a:bodyPr/>
        <a:lstStyle/>
        <a:p>
          <a:endParaRPr lang="es-CL" sz="2000"/>
        </a:p>
      </dgm:t>
    </dgm:pt>
    <dgm:pt modelId="{AE54281A-7D88-41C1-9B2D-41E5D987B3F3}">
      <dgm:prSet phldrT="[Texto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L" sz="2000"/>
            <a:t>Personalizada</a:t>
          </a:r>
        </a:p>
      </dgm:t>
    </dgm:pt>
    <dgm:pt modelId="{EE3EE83F-C152-4963-BFB1-58DFAD80753D}" type="parTrans" cxnId="{D4264126-B641-4E30-911F-49469E872900}">
      <dgm:prSet/>
      <dgm:spPr/>
      <dgm:t>
        <a:bodyPr/>
        <a:lstStyle/>
        <a:p>
          <a:endParaRPr lang="es-CL" sz="2000"/>
        </a:p>
      </dgm:t>
    </dgm:pt>
    <dgm:pt modelId="{D7D580C5-486F-4AB3-81C5-5407197EA0AF}" type="sibTrans" cxnId="{D4264126-B641-4E30-911F-49469E872900}">
      <dgm:prSet/>
      <dgm:spPr/>
      <dgm:t>
        <a:bodyPr/>
        <a:lstStyle/>
        <a:p>
          <a:endParaRPr lang="es-CL" sz="2000"/>
        </a:p>
      </dgm:t>
    </dgm:pt>
    <dgm:pt modelId="{4ED1F4B2-4B58-4935-A7DB-17E1B8D1CE2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L" sz="2000" dirty="0"/>
            <a:t>Permite establecer ruta de instalación</a:t>
          </a:r>
        </a:p>
      </dgm:t>
    </dgm:pt>
    <dgm:pt modelId="{9C41021C-748E-4977-BED6-D62BDC0C2134}" type="parTrans" cxnId="{BA033DA4-AD66-473D-BEEA-C9DB5610073E}">
      <dgm:prSet/>
      <dgm:spPr/>
      <dgm:t>
        <a:bodyPr/>
        <a:lstStyle/>
        <a:p>
          <a:endParaRPr lang="es-CL" sz="2000"/>
        </a:p>
      </dgm:t>
    </dgm:pt>
    <dgm:pt modelId="{84C61740-7B7C-47A5-9788-B2F44775DA20}" type="sibTrans" cxnId="{BA033DA4-AD66-473D-BEEA-C9DB5610073E}">
      <dgm:prSet/>
      <dgm:spPr/>
      <dgm:t>
        <a:bodyPr/>
        <a:lstStyle/>
        <a:p>
          <a:endParaRPr lang="es-CL" sz="2000"/>
        </a:p>
      </dgm:t>
    </dgm:pt>
    <dgm:pt modelId="{D6C89177-8BC6-464D-82CA-3653340804BF}" type="pres">
      <dgm:prSet presAssocID="{DA47FCAB-DDC5-4810-ACF4-2CD6AFC270A5}" presName="root" presStyleCnt="0">
        <dgm:presLayoutVars>
          <dgm:dir/>
          <dgm:resizeHandles val="exact"/>
        </dgm:presLayoutVars>
      </dgm:prSet>
      <dgm:spPr/>
    </dgm:pt>
    <dgm:pt modelId="{24010D47-B4A1-437C-9C7C-09DCFF8B6A60}" type="pres">
      <dgm:prSet presAssocID="{350646BD-C430-40A4-B175-BCE4459700F4}" presName="compNode" presStyleCnt="0"/>
      <dgm:spPr/>
    </dgm:pt>
    <dgm:pt modelId="{CC667E5E-C14E-40AE-BF57-F20EA2C37B27}" type="pres">
      <dgm:prSet presAssocID="{350646BD-C430-40A4-B175-BCE4459700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E68D9119-BB19-4AB1-82CD-3BB2A0740D68}" type="pres">
      <dgm:prSet presAssocID="{350646BD-C430-40A4-B175-BCE4459700F4}" presName="iconSpace" presStyleCnt="0"/>
      <dgm:spPr/>
    </dgm:pt>
    <dgm:pt modelId="{672A5BA9-53E5-4BE6-B50F-CB6B9811E2D4}" type="pres">
      <dgm:prSet presAssocID="{350646BD-C430-40A4-B175-BCE4459700F4}" presName="parTx" presStyleLbl="revTx" presStyleIdx="0" presStyleCnt="4">
        <dgm:presLayoutVars>
          <dgm:chMax val="0"/>
          <dgm:chPref val="0"/>
        </dgm:presLayoutVars>
      </dgm:prSet>
      <dgm:spPr/>
    </dgm:pt>
    <dgm:pt modelId="{657F7C9E-9AB5-4F87-B44B-53C6FFD23884}" type="pres">
      <dgm:prSet presAssocID="{350646BD-C430-40A4-B175-BCE4459700F4}" presName="txSpace" presStyleCnt="0"/>
      <dgm:spPr/>
    </dgm:pt>
    <dgm:pt modelId="{2AFFC313-BB74-4930-BDC1-7E312478B597}" type="pres">
      <dgm:prSet presAssocID="{350646BD-C430-40A4-B175-BCE4459700F4}" presName="desTx" presStyleLbl="revTx" presStyleIdx="1" presStyleCnt="4">
        <dgm:presLayoutVars/>
      </dgm:prSet>
      <dgm:spPr/>
    </dgm:pt>
    <dgm:pt modelId="{463A156B-FBD4-4ECA-ADED-EE4E7A7A0A7D}" type="pres">
      <dgm:prSet presAssocID="{E0A15B73-7CDB-4BF9-B461-064DD9094143}" presName="sibTrans" presStyleCnt="0"/>
      <dgm:spPr/>
    </dgm:pt>
    <dgm:pt modelId="{E515519B-FE9C-4EE5-9E5E-BB85565C37F4}" type="pres">
      <dgm:prSet presAssocID="{AE54281A-7D88-41C1-9B2D-41E5D987B3F3}" presName="compNode" presStyleCnt="0"/>
      <dgm:spPr/>
    </dgm:pt>
    <dgm:pt modelId="{8952714E-723E-4757-B0DB-D6503BBF8960}" type="pres">
      <dgm:prSet presAssocID="{AE54281A-7D88-41C1-9B2D-41E5D987B3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8E4E8D71-CBD6-4526-AAEF-335B085263E5}" type="pres">
      <dgm:prSet presAssocID="{AE54281A-7D88-41C1-9B2D-41E5D987B3F3}" presName="iconSpace" presStyleCnt="0"/>
      <dgm:spPr/>
    </dgm:pt>
    <dgm:pt modelId="{F5C283F8-0835-4BCC-9259-035181B1FCF3}" type="pres">
      <dgm:prSet presAssocID="{AE54281A-7D88-41C1-9B2D-41E5D987B3F3}" presName="parTx" presStyleLbl="revTx" presStyleIdx="2" presStyleCnt="4">
        <dgm:presLayoutVars>
          <dgm:chMax val="0"/>
          <dgm:chPref val="0"/>
        </dgm:presLayoutVars>
      </dgm:prSet>
      <dgm:spPr/>
    </dgm:pt>
    <dgm:pt modelId="{143F50FD-F93E-4B09-8CFA-B3CF69E19355}" type="pres">
      <dgm:prSet presAssocID="{AE54281A-7D88-41C1-9B2D-41E5D987B3F3}" presName="txSpace" presStyleCnt="0"/>
      <dgm:spPr/>
    </dgm:pt>
    <dgm:pt modelId="{8A66CC91-F82D-405C-9970-4EDC97DF8C11}" type="pres">
      <dgm:prSet presAssocID="{AE54281A-7D88-41C1-9B2D-41E5D987B3F3}" presName="desTx" presStyleLbl="revTx" presStyleIdx="3" presStyleCnt="4">
        <dgm:presLayoutVars/>
      </dgm:prSet>
      <dgm:spPr/>
    </dgm:pt>
  </dgm:ptLst>
  <dgm:cxnLst>
    <dgm:cxn modelId="{EB902D22-1198-421A-960D-4F778AFA43A9}" srcId="{350646BD-C430-40A4-B175-BCE4459700F4}" destId="{BB98527A-E23A-48B0-B842-A983A9B9FB5B}" srcOrd="0" destOrd="0" parTransId="{1B7E12A4-4720-498D-931C-DA3FF3266216}" sibTransId="{ED6A34BB-A9BA-46D9-A796-E68B159FEC8C}"/>
    <dgm:cxn modelId="{D4264126-B641-4E30-911F-49469E872900}" srcId="{DA47FCAB-DDC5-4810-ACF4-2CD6AFC270A5}" destId="{AE54281A-7D88-41C1-9B2D-41E5D987B3F3}" srcOrd="1" destOrd="0" parTransId="{EE3EE83F-C152-4963-BFB1-58DFAD80753D}" sibTransId="{D7D580C5-486F-4AB3-81C5-5407197EA0AF}"/>
    <dgm:cxn modelId="{4700B430-24D3-4A78-AE09-CF257D0BDBAF}" srcId="{DA47FCAB-DDC5-4810-ACF4-2CD6AFC270A5}" destId="{350646BD-C430-40A4-B175-BCE4459700F4}" srcOrd="0" destOrd="0" parTransId="{9039D240-CF90-49D4-B9EC-BB179E2C8668}" sibTransId="{E0A15B73-7CDB-4BF9-B461-064DD9094143}"/>
    <dgm:cxn modelId="{10F11831-33A3-4CC1-A15D-02684619FBEF}" type="presOf" srcId="{350646BD-C430-40A4-B175-BCE4459700F4}" destId="{672A5BA9-53E5-4BE6-B50F-CB6B9811E2D4}" srcOrd="0" destOrd="0" presId="urn:microsoft.com/office/officeart/2018/2/layout/IconLabelDescriptionList"/>
    <dgm:cxn modelId="{06F8C934-E2E1-4431-820C-165573EAC368}" type="presOf" srcId="{4ED1F4B2-4B58-4935-A7DB-17E1B8D1CE2A}" destId="{8A66CC91-F82D-405C-9970-4EDC97DF8C11}" srcOrd="0" destOrd="0" presId="urn:microsoft.com/office/officeart/2018/2/layout/IconLabelDescriptionList"/>
    <dgm:cxn modelId="{BA033DA4-AD66-473D-BEEA-C9DB5610073E}" srcId="{AE54281A-7D88-41C1-9B2D-41E5D987B3F3}" destId="{4ED1F4B2-4B58-4935-A7DB-17E1B8D1CE2A}" srcOrd="0" destOrd="0" parTransId="{9C41021C-748E-4977-BED6-D62BDC0C2134}" sibTransId="{84C61740-7B7C-47A5-9788-B2F44775DA20}"/>
    <dgm:cxn modelId="{B201CAAF-1AFE-44C7-961A-DF1AE5764FFD}" type="presOf" srcId="{BB98527A-E23A-48B0-B842-A983A9B9FB5B}" destId="{2AFFC313-BB74-4930-BDC1-7E312478B597}" srcOrd="0" destOrd="0" presId="urn:microsoft.com/office/officeart/2018/2/layout/IconLabelDescriptionList"/>
    <dgm:cxn modelId="{8448E8B7-0E7B-4DB0-905C-A349122F987F}" type="presOf" srcId="{AE54281A-7D88-41C1-9B2D-41E5D987B3F3}" destId="{F5C283F8-0835-4BCC-9259-035181B1FCF3}" srcOrd="0" destOrd="0" presId="urn:microsoft.com/office/officeart/2018/2/layout/IconLabelDescriptionList"/>
    <dgm:cxn modelId="{F51263F4-B0A9-4712-BAA6-BE0999599501}" type="presOf" srcId="{DA47FCAB-DDC5-4810-ACF4-2CD6AFC270A5}" destId="{D6C89177-8BC6-464D-82CA-3653340804BF}" srcOrd="0" destOrd="0" presId="urn:microsoft.com/office/officeart/2018/2/layout/IconLabelDescriptionList"/>
    <dgm:cxn modelId="{C1CFA316-1648-4081-A13A-38DFF3DA0E13}" type="presParOf" srcId="{D6C89177-8BC6-464D-82CA-3653340804BF}" destId="{24010D47-B4A1-437C-9C7C-09DCFF8B6A60}" srcOrd="0" destOrd="0" presId="urn:microsoft.com/office/officeart/2018/2/layout/IconLabelDescriptionList"/>
    <dgm:cxn modelId="{C62E3B9A-6260-49AF-B473-AEEE6B2E2805}" type="presParOf" srcId="{24010D47-B4A1-437C-9C7C-09DCFF8B6A60}" destId="{CC667E5E-C14E-40AE-BF57-F20EA2C37B27}" srcOrd="0" destOrd="0" presId="urn:microsoft.com/office/officeart/2018/2/layout/IconLabelDescriptionList"/>
    <dgm:cxn modelId="{5BACB31B-EA01-4581-9F8B-BE0B5D813C67}" type="presParOf" srcId="{24010D47-B4A1-437C-9C7C-09DCFF8B6A60}" destId="{E68D9119-BB19-4AB1-82CD-3BB2A0740D68}" srcOrd="1" destOrd="0" presId="urn:microsoft.com/office/officeart/2018/2/layout/IconLabelDescriptionList"/>
    <dgm:cxn modelId="{485A7E54-72BB-4794-BA6F-BA940CA93347}" type="presParOf" srcId="{24010D47-B4A1-437C-9C7C-09DCFF8B6A60}" destId="{672A5BA9-53E5-4BE6-B50F-CB6B9811E2D4}" srcOrd="2" destOrd="0" presId="urn:microsoft.com/office/officeart/2018/2/layout/IconLabelDescriptionList"/>
    <dgm:cxn modelId="{66A76211-53BA-45F5-9C57-D616ABC3DEB5}" type="presParOf" srcId="{24010D47-B4A1-437C-9C7C-09DCFF8B6A60}" destId="{657F7C9E-9AB5-4F87-B44B-53C6FFD23884}" srcOrd="3" destOrd="0" presId="urn:microsoft.com/office/officeart/2018/2/layout/IconLabelDescriptionList"/>
    <dgm:cxn modelId="{987D7353-DDFF-43BE-8E85-2850E2B561AE}" type="presParOf" srcId="{24010D47-B4A1-437C-9C7C-09DCFF8B6A60}" destId="{2AFFC313-BB74-4930-BDC1-7E312478B597}" srcOrd="4" destOrd="0" presId="urn:microsoft.com/office/officeart/2018/2/layout/IconLabelDescriptionList"/>
    <dgm:cxn modelId="{486C1A8F-AEEF-4ED1-9158-89330E59666F}" type="presParOf" srcId="{D6C89177-8BC6-464D-82CA-3653340804BF}" destId="{463A156B-FBD4-4ECA-ADED-EE4E7A7A0A7D}" srcOrd="1" destOrd="0" presId="urn:microsoft.com/office/officeart/2018/2/layout/IconLabelDescriptionList"/>
    <dgm:cxn modelId="{1F49CF55-FCD6-446B-A1A6-D4E5D240619F}" type="presParOf" srcId="{D6C89177-8BC6-464D-82CA-3653340804BF}" destId="{E515519B-FE9C-4EE5-9E5E-BB85565C37F4}" srcOrd="2" destOrd="0" presId="urn:microsoft.com/office/officeart/2018/2/layout/IconLabelDescriptionList"/>
    <dgm:cxn modelId="{4DE07603-2B8A-417C-828F-2DE02BDD862B}" type="presParOf" srcId="{E515519B-FE9C-4EE5-9E5E-BB85565C37F4}" destId="{8952714E-723E-4757-B0DB-D6503BBF8960}" srcOrd="0" destOrd="0" presId="urn:microsoft.com/office/officeart/2018/2/layout/IconLabelDescriptionList"/>
    <dgm:cxn modelId="{C59F55CF-55A8-4CEF-BEDE-D515ED819996}" type="presParOf" srcId="{E515519B-FE9C-4EE5-9E5E-BB85565C37F4}" destId="{8E4E8D71-CBD6-4526-AAEF-335B085263E5}" srcOrd="1" destOrd="0" presId="urn:microsoft.com/office/officeart/2018/2/layout/IconLabelDescriptionList"/>
    <dgm:cxn modelId="{C114A55A-4237-4C19-981E-B4CE6DC12852}" type="presParOf" srcId="{E515519B-FE9C-4EE5-9E5E-BB85565C37F4}" destId="{F5C283F8-0835-4BCC-9259-035181B1FCF3}" srcOrd="2" destOrd="0" presId="urn:microsoft.com/office/officeart/2018/2/layout/IconLabelDescriptionList"/>
    <dgm:cxn modelId="{8DD8D69A-48C5-4213-8703-1A341CBCC2DD}" type="presParOf" srcId="{E515519B-FE9C-4EE5-9E5E-BB85565C37F4}" destId="{143F50FD-F93E-4B09-8CFA-B3CF69E19355}" srcOrd="3" destOrd="0" presId="urn:microsoft.com/office/officeart/2018/2/layout/IconLabelDescriptionList"/>
    <dgm:cxn modelId="{C319DD01-5616-4196-B39F-85B9A9DD058F}" type="presParOf" srcId="{E515519B-FE9C-4EE5-9E5E-BB85565C37F4}" destId="{8A66CC91-F82D-405C-9970-4EDC97DF8C1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36820-1263-4DBC-958A-59E0C64C805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4E13175-9B22-42FA-9198-AAC36761F02E}">
      <dgm:prSet phldrT="[Texto]" custT="1"/>
      <dgm:spPr/>
      <dgm:t>
        <a:bodyPr/>
        <a:lstStyle/>
        <a:p>
          <a:r>
            <a:rPr lang="es-CL" sz="1600" dirty="0"/>
            <a:t>Marcar </a:t>
          </a:r>
          <a:r>
            <a:rPr lang="es-CL" sz="1600" dirty="0" err="1"/>
            <a:t>Install</a:t>
          </a:r>
          <a:r>
            <a:rPr lang="es-CL" sz="1600" dirty="0"/>
            <a:t> </a:t>
          </a:r>
          <a:r>
            <a:rPr lang="es-CL" sz="1600" dirty="0" err="1"/>
            <a:t>MongoD</a:t>
          </a:r>
          <a:r>
            <a:rPr lang="es-CL" sz="1600" dirty="0"/>
            <a:t> as a </a:t>
          </a:r>
          <a:r>
            <a:rPr lang="es-CL" sz="1600" dirty="0" err="1"/>
            <a:t>Service</a:t>
          </a:r>
          <a:endParaRPr lang="es-CL" sz="1600" dirty="0"/>
        </a:p>
      </dgm:t>
    </dgm:pt>
    <dgm:pt modelId="{E88E0449-1609-4BD2-B3CA-39C921B4AEF6}" type="parTrans" cxnId="{79C1BE8B-CA03-4827-B887-0FA65ED405F8}">
      <dgm:prSet/>
      <dgm:spPr/>
      <dgm:t>
        <a:bodyPr/>
        <a:lstStyle/>
        <a:p>
          <a:endParaRPr lang="es-CL" sz="1600"/>
        </a:p>
      </dgm:t>
    </dgm:pt>
    <dgm:pt modelId="{9FDA4115-2D7F-4353-80A2-91F6BA64C8DD}" type="sibTrans" cxnId="{79C1BE8B-CA03-4827-B887-0FA65ED405F8}">
      <dgm:prSet/>
      <dgm:spPr/>
      <dgm:t>
        <a:bodyPr/>
        <a:lstStyle/>
        <a:p>
          <a:endParaRPr lang="es-CL" sz="1600"/>
        </a:p>
      </dgm:t>
    </dgm:pt>
    <dgm:pt modelId="{42A4871C-9D32-4C47-802E-8924931608DF}">
      <dgm:prSet phldrT="[Texto]" custT="1"/>
      <dgm:spPr/>
      <dgm:t>
        <a:bodyPr/>
        <a:lstStyle/>
        <a:p>
          <a:r>
            <a:rPr lang="es-CL" sz="1600" dirty="0"/>
            <a:t>Arrancará automáticamente al iniciar </a:t>
          </a:r>
          <a:r>
            <a:rPr lang="es-CL" sz="1600" dirty="0" err="1"/>
            <a:t>windows</a:t>
          </a:r>
          <a:endParaRPr lang="es-CL" sz="1600" dirty="0"/>
        </a:p>
      </dgm:t>
    </dgm:pt>
    <dgm:pt modelId="{2B7122FD-2CDB-40B2-B957-08F0899396D2}" type="parTrans" cxnId="{33692D85-BFB1-46CB-A180-4EAD2758C633}">
      <dgm:prSet/>
      <dgm:spPr/>
      <dgm:t>
        <a:bodyPr/>
        <a:lstStyle/>
        <a:p>
          <a:endParaRPr lang="es-CL" sz="1600"/>
        </a:p>
      </dgm:t>
    </dgm:pt>
    <dgm:pt modelId="{68A6578E-1455-4BBE-9AF6-44041BBDDF30}" type="sibTrans" cxnId="{33692D85-BFB1-46CB-A180-4EAD2758C633}">
      <dgm:prSet/>
      <dgm:spPr/>
      <dgm:t>
        <a:bodyPr/>
        <a:lstStyle/>
        <a:p>
          <a:endParaRPr lang="es-CL" sz="1600"/>
        </a:p>
      </dgm:t>
    </dgm:pt>
    <dgm:pt modelId="{3507D703-F32C-4EA3-9465-AAFA914FE427}">
      <dgm:prSet phldrT="[Texto]" custT="1"/>
      <dgm:spPr/>
      <dgm:t>
        <a:bodyPr/>
        <a:lstStyle/>
        <a:p>
          <a:r>
            <a:rPr lang="es-CL" sz="1600" dirty="0"/>
            <a:t>Quitar Selección (</a:t>
          </a:r>
          <a:r>
            <a:rPr lang="es-CL" sz="1600" dirty="0" err="1"/>
            <a:t>Install</a:t>
          </a:r>
          <a:r>
            <a:rPr lang="es-CL" sz="1600" dirty="0"/>
            <a:t> </a:t>
          </a:r>
          <a:r>
            <a:rPr lang="es-CL" sz="1600" dirty="0" err="1"/>
            <a:t>MongoD</a:t>
          </a:r>
          <a:r>
            <a:rPr lang="es-CL" sz="1600" dirty="0"/>
            <a:t>…)</a:t>
          </a:r>
        </a:p>
      </dgm:t>
    </dgm:pt>
    <dgm:pt modelId="{63E7105A-75A7-429C-85E0-0DEDC97A9E98}" type="parTrans" cxnId="{FB30EC0E-55A0-4D32-B91E-4ADC4A00EFC8}">
      <dgm:prSet/>
      <dgm:spPr/>
      <dgm:t>
        <a:bodyPr/>
        <a:lstStyle/>
        <a:p>
          <a:endParaRPr lang="es-CL" sz="1600"/>
        </a:p>
      </dgm:t>
    </dgm:pt>
    <dgm:pt modelId="{FCEE3D15-3B0C-44A1-9A90-3CD2AAEB3CBE}" type="sibTrans" cxnId="{FB30EC0E-55A0-4D32-B91E-4ADC4A00EFC8}">
      <dgm:prSet/>
      <dgm:spPr/>
      <dgm:t>
        <a:bodyPr/>
        <a:lstStyle/>
        <a:p>
          <a:endParaRPr lang="es-CL" sz="1600"/>
        </a:p>
      </dgm:t>
    </dgm:pt>
    <dgm:pt modelId="{F27CE03E-43C1-4A8D-91E3-41F6A7D83969}">
      <dgm:prSet phldrT="[Texto]" custT="1"/>
      <dgm:spPr/>
      <dgm:t>
        <a:bodyPr/>
        <a:lstStyle/>
        <a:p>
          <a:r>
            <a:rPr lang="es-CL" sz="1600" dirty="0"/>
            <a:t>El servicio se ejecutará manualmente.</a:t>
          </a:r>
        </a:p>
      </dgm:t>
    </dgm:pt>
    <dgm:pt modelId="{5D5130E3-5BBC-411D-B6A0-90ECC2F5D3B7}" type="parTrans" cxnId="{660BAE7F-0380-497C-A1C3-EE6D2B5AAFB5}">
      <dgm:prSet/>
      <dgm:spPr/>
      <dgm:t>
        <a:bodyPr/>
        <a:lstStyle/>
        <a:p>
          <a:endParaRPr lang="es-CL" sz="1600"/>
        </a:p>
      </dgm:t>
    </dgm:pt>
    <dgm:pt modelId="{1FE30483-673E-4027-AEC3-BA4E91BE2570}" type="sibTrans" cxnId="{660BAE7F-0380-497C-A1C3-EE6D2B5AAFB5}">
      <dgm:prSet/>
      <dgm:spPr/>
      <dgm:t>
        <a:bodyPr/>
        <a:lstStyle/>
        <a:p>
          <a:endParaRPr lang="es-CL" sz="1600"/>
        </a:p>
      </dgm:t>
    </dgm:pt>
    <dgm:pt modelId="{D755729E-588E-4F69-899F-D5BF731F0AE3}">
      <dgm:prSet phldrT="[Texto]" custT="1"/>
      <dgm:spPr/>
      <dgm:t>
        <a:bodyPr/>
        <a:lstStyle/>
        <a:p>
          <a:r>
            <a:rPr lang="es-CL" sz="1600" dirty="0"/>
            <a:t>Nombre del servicio</a:t>
          </a:r>
        </a:p>
      </dgm:t>
    </dgm:pt>
    <dgm:pt modelId="{5D32F025-F6E1-4C00-8EFC-74BB70E0B54A}" type="parTrans" cxnId="{7F28537B-A7D2-45C2-8BB2-89EC7A99CEAD}">
      <dgm:prSet/>
      <dgm:spPr/>
      <dgm:t>
        <a:bodyPr/>
        <a:lstStyle/>
        <a:p>
          <a:endParaRPr lang="es-CL" sz="1600"/>
        </a:p>
      </dgm:t>
    </dgm:pt>
    <dgm:pt modelId="{BB14C1C1-0079-4D26-BD7E-1C07AA33E204}" type="sibTrans" cxnId="{7F28537B-A7D2-45C2-8BB2-89EC7A99CEAD}">
      <dgm:prSet/>
      <dgm:spPr/>
    </dgm:pt>
    <dgm:pt modelId="{66929467-F35D-448E-B569-D924C590E1FA}">
      <dgm:prSet phldrT="[Texto]" custT="1"/>
      <dgm:spPr/>
      <dgm:t>
        <a:bodyPr/>
        <a:lstStyle/>
        <a:p>
          <a:r>
            <a:rPr lang="es-CL" sz="1600" dirty="0" err="1"/>
            <a:t>Service</a:t>
          </a:r>
          <a:r>
            <a:rPr lang="es-CL" sz="1600" dirty="0"/>
            <a:t> </a:t>
          </a:r>
          <a:r>
            <a:rPr lang="es-CL" sz="1600" dirty="0" err="1"/>
            <a:t>Name</a:t>
          </a:r>
          <a:endParaRPr lang="es-CL" sz="1600" dirty="0"/>
        </a:p>
      </dgm:t>
    </dgm:pt>
    <dgm:pt modelId="{7D3C2EE2-B2D7-4560-9812-0F38D547E97F}" type="parTrans" cxnId="{8AA150FA-1D25-44D6-AE54-55ABA672C31C}">
      <dgm:prSet/>
      <dgm:spPr/>
      <dgm:t>
        <a:bodyPr/>
        <a:lstStyle/>
        <a:p>
          <a:endParaRPr lang="es-CL" sz="1600"/>
        </a:p>
      </dgm:t>
    </dgm:pt>
    <dgm:pt modelId="{1966F73D-DB94-4E9B-BC57-67CEB6065711}" type="sibTrans" cxnId="{8AA150FA-1D25-44D6-AE54-55ABA672C31C}">
      <dgm:prSet/>
      <dgm:spPr/>
    </dgm:pt>
    <dgm:pt modelId="{6D714F32-FDBB-438C-9CBA-C11C3518CEC2}" type="pres">
      <dgm:prSet presAssocID="{C2A36820-1263-4DBC-958A-59E0C64C8055}" presName="linear" presStyleCnt="0">
        <dgm:presLayoutVars>
          <dgm:dir/>
          <dgm:animLvl val="lvl"/>
          <dgm:resizeHandles val="exact"/>
        </dgm:presLayoutVars>
      </dgm:prSet>
      <dgm:spPr/>
    </dgm:pt>
    <dgm:pt modelId="{24C5CDA0-4F59-4729-B7AC-483D3B705308}" type="pres">
      <dgm:prSet presAssocID="{D4E13175-9B22-42FA-9198-AAC36761F02E}" presName="parentLin" presStyleCnt="0"/>
      <dgm:spPr/>
    </dgm:pt>
    <dgm:pt modelId="{60830820-F69F-4B17-BBB9-77B48BBF7AD5}" type="pres">
      <dgm:prSet presAssocID="{D4E13175-9B22-42FA-9198-AAC36761F02E}" presName="parentLeftMargin" presStyleLbl="node1" presStyleIdx="0" presStyleCnt="3"/>
      <dgm:spPr/>
    </dgm:pt>
    <dgm:pt modelId="{6A51E49A-0987-463B-89F5-F2FE0B104079}" type="pres">
      <dgm:prSet presAssocID="{D4E13175-9B22-42FA-9198-AAC36761F0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292B45-6207-49F2-B86F-57E974330364}" type="pres">
      <dgm:prSet presAssocID="{D4E13175-9B22-42FA-9198-AAC36761F02E}" presName="negativeSpace" presStyleCnt="0"/>
      <dgm:spPr/>
    </dgm:pt>
    <dgm:pt modelId="{85343031-72DB-4288-8306-DF6F5BD16873}" type="pres">
      <dgm:prSet presAssocID="{D4E13175-9B22-42FA-9198-AAC36761F02E}" presName="childText" presStyleLbl="conFgAcc1" presStyleIdx="0" presStyleCnt="3">
        <dgm:presLayoutVars>
          <dgm:bulletEnabled val="1"/>
        </dgm:presLayoutVars>
      </dgm:prSet>
      <dgm:spPr/>
    </dgm:pt>
    <dgm:pt modelId="{93BDC562-1738-4F0C-9A6A-8620AFFC4C6E}" type="pres">
      <dgm:prSet presAssocID="{9FDA4115-2D7F-4353-80A2-91F6BA64C8DD}" presName="spaceBetweenRectangles" presStyleCnt="0"/>
      <dgm:spPr/>
    </dgm:pt>
    <dgm:pt modelId="{70CCFF22-1E1E-4658-A80B-F7BED0C674D4}" type="pres">
      <dgm:prSet presAssocID="{3507D703-F32C-4EA3-9465-AAFA914FE427}" presName="parentLin" presStyleCnt="0"/>
      <dgm:spPr/>
    </dgm:pt>
    <dgm:pt modelId="{39CAAAD2-7BAA-4788-9E47-0AF6A0B57998}" type="pres">
      <dgm:prSet presAssocID="{3507D703-F32C-4EA3-9465-AAFA914FE427}" presName="parentLeftMargin" presStyleLbl="node1" presStyleIdx="0" presStyleCnt="3"/>
      <dgm:spPr/>
    </dgm:pt>
    <dgm:pt modelId="{2C0DB61A-86CC-437C-AF43-903016569064}" type="pres">
      <dgm:prSet presAssocID="{3507D703-F32C-4EA3-9465-AAFA914FE4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292A9B-F1DA-4C81-89F1-3211A1788C6C}" type="pres">
      <dgm:prSet presAssocID="{3507D703-F32C-4EA3-9465-AAFA914FE427}" presName="negativeSpace" presStyleCnt="0"/>
      <dgm:spPr/>
    </dgm:pt>
    <dgm:pt modelId="{8F4A2957-7AE4-4D9A-9289-39BB16FB4D24}" type="pres">
      <dgm:prSet presAssocID="{3507D703-F32C-4EA3-9465-AAFA914FE427}" presName="childText" presStyleLbl="conFgAcc1" presStyleIdx="1" presStyleCnt="3">
        <dgm:presLayoutVars>
          <dgm:bulletEnabled val="1"/>
        </dgm:presLayoutVars>
      </dgm:prSet>
      <dgm:spPr/>
    </dgm:pt>
    <dgm:pt modelId="{E6C7FF9B-D155-4FF3-9107-3CF19F67FA9E}" type="pres">
      <dgm:prSet presAssocID="{FCEE3D15-3B0C-44A1-9A90-3CD2AAEB3CBE}" presName="spaceBetweenRectangles" presStyleCnt="0"/>
      <dgm:spPr/>
    </dgm:pt>
    <dgm:pt modelId="{FEB7A71B-914A-4887-99AD-E3F01DFD6998}" type="pres">
      <dgm:prSet presAssocID="{66929467-F35D-448E-B569-D924C590E1FA}" presName="parentLin" presStyleCnt="0"/>
      <dgm:spPr/>
    </dgm:pt>
    <dgm:pt modelId="{3BE4C583-77D9-4C52-8750-DFF2BC3F84CB}" type="pres">
      <dgm:prSet presAssocID="{66929467-F35D-448E-B569-D924C590E1FA}" presName="parentLeftMargin" presStyleLbl="node1" presStyleIdx="1" presStyleCnt="3"/>
      <dgm:spPr/>
    </dgm:pt>
    <dgm:pt modelId="{C43B57F8-7FC5-4267-B36F-A25B087C4DD0}" type="pres">
      <dgm:prSet presAssocID="{66929467-F35D-448E-B569-D924C590E1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8784DD0-CADA-440C-BCE1-56C89EDD92EC}" type="pres">
      <dgm:prSet presAssocID="{66929467-F35D-448E-B569-D924C590E1FA}" presName="negativeSpace" presStyleCnt="0"/>
      <dgm:spPr/>
    </dgm:pt>
    <dgm:pt modelId="{4E8DC848-68FA-4487-8747-3C11B7879C64}" type="pres">
      <dgm:prSet presAssocID="{66929467-F35D-448E-B569-D924C590E1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30EC0E-55A0-4D32-B91E-4ADC4A00EFC8}" srcId="{C2A36820-1263-4DBC-958A-59E0C64C8055}" destId="{3507D703-F32C-4EA3-9465-AAFA914FE427}" srcOrd="1" destOrd="0" parTransId="{63E7105A-75A7-429C-85E0-0DEDC97A9E98}" sibTransId="{FCEE3D15-3B0C-44A1-9A90-3CD2AAEB3CBE}"/>
    <dgm:cxn modelId="{EDBD8643-8B96-42E1-904C-B061FBFB3AC4}" type="presOf" srcId="{D4E13175-9B22-42FA-9198-AAC36761F02E}" destId="{6A51E49A-0987-463B-89F5-F2FE0B104079}" srcOrd="1" destOrd="0" presId="urn:microsoft.com/office/officeart/2005/8/layout/list1"/>
    <dgm:cxn modelId="{DDD60671-D754-4442-820B-FC10CF9DEBAD}" type="presOf" srcId="{C2A36820-1263-4DBC-958A-59E0C64C8055}" destId="{6D714F32-FDBB-438C-9CBA-C11C3518CEC2}" srcOrd="0" destOrd="0" presId="urn:microsoft.com/office/officeart/2005/8/layout/list1"/>
    <dgm:cxn modelId="{C6E0C476-34EA-4A2E-BE98-23F743E2ECD1}" type="presOf" srcId="{66929467-F35D-448E-B569-D924C590E1FA}" destId="{3BE4C583-77D9-4C52-8750-DFF2BC3F84CB}" srcOrd="0" destOrd="0" presId="urn:microsoft.com/office/officeart/2005/8/layout/list1"/>
    <dgm:cxn modelId="{32281D78-F7FC-48FB-934D-C5EF6E2B6C3C}" type="presOf" srcId="{66929467-F35D-448E-B569-D924C590E1FA}" destId="{C43B57F8-7FC5-4267-B36F-A25B087C4DD0}" srcOrd="1" destOrd="0" presId="urn:microsoft.com/office/officeart/2005/8/layout/list1"/>
    <dgm:cxn modelId="{7F28537B-A7D2-45C2-8BB2-89EC7A99CEAD}" srcId="{66929467-F35D-448E-B569-D924C590E1FA}" destId="{D755729E-588E-4F69-899F-D5BF731F0AE3}" srcOrd="0" destOrd="0" parTransId="{5D32F025-F6E1-4C00-8EFC-74BB70E0B54A}" sibTransId="{BB14C1C1-0079-4D26-BD7E-1C07AA33E204}"/>
    <dgm:cxn modelId="{660BAE7F-0380-497C-A1C3-EE6D2B5AAFB5}" srcId="{3507D703-F32C-4EA3-9465-AAFA914FE427}" destId="{F27CE03E-43C1-4A8D-91E3-41F6A7D83969}" srcOrd="0" destOrd="0" parTransId="{5D5130E3-5BBC-411D-B6A0-90ECC2F5D3B7}" sibTransId="{1FE30483-673E-4027-AEC3-BA4E91BE2570}"/>
    <dgm:cxn modelId="{33692D85-BFB1-46CB-A180-4EAD2758C633}" srcId="{D4E13175-9B22-42FA-9198-AAC36761F02E}" destId="{42A4871C-9D32-4C47-802E-8924931608DF}" srcOrd="0" destOrd="0" parTransId="{2B7122FD-2CDB-40B2-B957-08F0899396D2}" sibTransId="{68A6578E-1455-4BBE-9AF6-44041BBDDF30}"/>
    <dgm:cxn modelId="{79C1BE8B-CA03-4827-B887-0FA65ED405F8}" srcId="{C2A36820-1263-4DBC-958A-59E0C64C8055}" destId="{D4E13175-9B22-42FA-9198-AAC36761F02E}" srcOrd="0" destOrd="0" parTransId="{E88E0449-1609-4BD2-B3CA-39C921B4AEF6}" sibTransId="{9FDA4115-2D7F-4353-80A2-91F6BA64C8DD}"/>
    <dgm:cxn modelId="{D0E0D99A-2C80-405B-8796-2C31C75ECC12}" type="presOf" srcId="{D4E13175-9B22-42FA-9198-AAC36761F02E}" destId="{60830820-F69F-4B17-BBB9-77B48BBF7AD5}" srcOrd="0" destOrd="0" presId="urn:microsoft.com/office/officeart/2005/8/layout/list1"/>
    <dgm:cxn modelId="{37D55CA4-1562-418B-B8B1-4A8A9BA980C0}" type="presOf" srcId="{F27CE03E-43C1-4A8D-91E3-41F6A7D83969}" destId="{8F4A2957-7AE4-4D9A-9289-39BB16FB4D24}" srcOrd="0" destOrd="0" presId="urn:microsoft.com/office/officeart/2005/8/layout/list1"/>
    <dgm:cxn modelId="{4AF18BC0-3522-4787-8141-F007C1C3110A}" type="presOf" srcId="{3507D703-F32C-4EA3-9465-AAFA914FE427}" destId="{2C0DB61A-86CC-437C-AF43-903016569064}" srcOrd="1" destOrd="0" presId="urn:microsoft.com/office/officeart/2005/8/layout/list1"/>
    <dgm:cxn modelId="{068289C1-E3DC-41DE-BD1E-A0A21141B6EE}" type="presOf" srcId="{D755729E-588E-4F69-899F-D5BF731F0AE3}" destId="{4E8DC848-68FA-4487-8747-3C11B7879C64}" srcOrd="0" destOrd="0" presId="urn:microsoft.com/office/officeart/2005/8/layout/list1"/>
    <dgm:cxn modelId="{2FC294E1-669C-41F6-84A0-26930922751C}" type="presOf" srcId="{42A4871C-9D32-4C47-802E-8924931608DF}" destId="{85343031-72DB-4288-8306-DF6F5BD16873}" srcOrd="0" destOrd="0" presId="urn:microsoft.com/office/officeart/2005/8/layout/list1"/>
    <dgm:cxn modelId="{1EDF10F1-AC4D-4532-8810-CA318F07F06F}" type="presOf" srcId="{3507D703-F32C-4EA3-9465-AAFA914FE427}" destId="{39CAAAD2-7BAA-4788-9E47-0AF6A0B57998}" srcOrd="0" destOrd="0" presId="urn:microsoft.com/office/officeart/2005/8/layout/list1"/>
    <dgm:cxn modelId="{8AA150FA-1D25-44D6-AE54-55ABA672C31C}" srcId="{C2A36820-1263-4DBC-958A-59E0C64C8055}" destId="{66929467-F35D-448E-B569-D924C590E1FA}" srcOrd="2" destOrd="0" parTransId="{7D3C2EE2-B2D7-4560-9812-0F38D547E97F}" sibTransId="{1966F73D-DB94-4E9B-BC57-67CEB6065711}"/>
    <dgm:cxn modelId="{3D341F4A-E095-4654-B238-672F9790AF8A}" type="presParOf" srcId="{6D714F32-FDBB-438C-9CBA-C11C3518CEC2}" destId="{24C5CDA0-4F59-4729-B7AC-483D3B705308}" srcOrd="0" destOrd="0" presId="urn:microsoft.com/office/officeart/2005/8/layout/list1"/>
    <dgm:cxn modelId="{0771E849-F158-4278-853A-42755A4F3C5B}" type="presParOf" srcId="{24C5CDA0-4F59-4729-B7AC-483D3B705308}" destId="{60830820-F69F-4B17-BBB9-77B48BBF7AD5}" srcOrd="0" destOrd="0" presId="urn:microsoft.com/office/officeart/2005/8/layout/list1"/>
    <dgm:cxn modelId="{025FA320-949F-462F-8A49-A40844740127}" type="presParOf" srcId="{24C5CDA0-4F59-4729-B7AC-483D3B705308}" destId="{6A51E49A-0987-463B-89F5-F2FE0B104079}" srcOrd="1" destOrd="0" presId="urn:microsoft.com/office/officeart/2005/8/layout/list1"/>
    <dgm:cxn modelId="{CA163C78-6DDA-4E67-AC61-5AC4F6B006AA}" type="presParOf" srcId="{6D714F32-FDBB-438C-9CBA-C11C3518CEC2}" destId="{1B292B45-6207-49F2-B86F-57E974330364}" srcOrd="1" destOrd="0" presId="urn:microsoft.com/office/officeart/2005/8/layout/list1"/>
    <dgm:cxn modelId="{6C070F97-DE48-4F53-AC1E-FE2308BDEF8B}" type="presParOf" srcId="{6D714F32-FDBB-438C-9CBA-C11C3518CEC2}" destId="{85343031-72DB-4288-8306-DF6F5BD16873}" srcOrd="2" destOrd="0" presId="urn:microsoft.com/office/officeart/2005/8/layout/list1"/>
    <dgm:cxn modelId="{A72A4CA6-F382-41EB-8224-DAB6B969DB35}" type="presParOf" srcId="{6D714F32-FDBB-438C-9CBA-C11C3518CEC2}" destId="{93BDC562-1738-4F0C-9A6A-8620AFFC4C6E}" srcOrd="3" destOrd="0" presId="urn:microsoft.com/office/officeart/2005/8/layout/list1"/>
    <dgm:cxn modelId="{01EEAC75-3F3A-4721-9C51-C5CEDF0EEC51}" type="presParOf" srcId="{6D714F32-FDBB-438C-9CBA-C11C3518CEC2}" destId="{70CCFF22-1E1E-4658-A80B-F7BED0C674D4}" srcOrd="4" destOrd="0" presId="urn:microsoft.com/office/officeart/2005/8/layout/list1"/>
    <dgm:cxn modelId="{EAF8F57F-69A5-4935-999D-D40073FE0B7A}" type="presParOf" srcId="{70CCFF22-1E1E-4658-A80B-F7BED0C674D4}" destId="{39CAAAD2-7BAA-4788-9E47-0AF6A0B57998}" srcOrd="0" destOrd="0" presId="urn:microsoft.com/office/officeart/2005/8/layout/list1"/>
    <dgm:cxn modelId="{DF31BC6D-3432-4692-906D-15B7BD3ED69B}" type="presParOf" srcId="{70CCFF22-1E1E-4658-A80B-F7BED0C674D4}" destId="{2C0DB61A-86CC-437C-AF43-903016569064}" srcOrd="1" destOrd="0" presId="urn:microsoft.com/office/officeart/2005/8/layout/list1"/>
    <dgm:cxn modelId="{10ECC618-88B2-4B34-8D6B-22FBDFFDB39A}" type="presParOf" srcId="{6D714F32-FDBB-438C-9CBA-C11C3518CEC2}" destId="{8A292A9B-F1DA-4C81-89F1-3211A1788C6C}" srcOrd="5" destOrd="0" presId="urn:microsoft.com/office/officeart/2005/8/layout/list1"/>
    <dgm:cxn modelId="{EBDE0962-0D15-4F70-AB4D-B51D68140EEA}" type="presParOf" srcId="{6D714F32-FDBB-438C-9CBA-C11C3518CEC2}" destId="{8F4A2957-7AE4-4D9A-9289-39BB16FB4D24}" srcOrd="6" destOrd="0" presId="urn:microsoft.com/office/officeart/2005/8/layout/list1"/>
    <dgm:cxn modelId="{65701B79-7927-4FBE-9292-6489A62BAE64}" type="presParOf" srcId="{6D714F32-FDBB-438C-9CBA-C11C3518CEC2}" destId="{E6C7FF9B-D155-4FF3-9107-3CF19F67FA9E}" srcOrd="7" destOrd="0" presId="urn:microsoft.com/office/officeart/2005/8/layout/list1"/>
    <dgm:cxn modelId="{99C3C958-3C4E-4D76-A328-8DBBB9CA2518}" type="presParOf" srcId="{6D714F32-FDBB-438C-9CBA-C11C3518CEC2}" destId="{FEB7A71B-914A-4887-99AD-E3F01DFD6998}" srcOrd="8" destOrd="0" presId="urn:microsoft.com/office/officeart/2005/8/layout/list1"/>
    <dgm:cxn modelId="{04DAF209-21E3-4C39-BDE7-AA7F19E6B549}" type="presParOf" srcId="{FEB7A71B-914A-4887-99AD-E3F01DFD6998}" destId="{3BE4C583-77D9-4C52-8750-DFF2BC3F84CB}" srcOrd="0" destOrd="0" presId="urn:microsoft.com/office/officeart/2005/8/layout/list1"/>
    <dgm:cxn modelId="{7DBA5A04-A1C8-490C-AE9A-321B45D2BD4A}" type="presParOf" srcId="{FEB7A71B-914A-4887-99AD-E3F01DFD6998}" destId="{C43B57F8-7FC5-4267-B36F-A25B087C4DD0}" srcOrd="1" destOrd="0" presId="urn:microsoft.com/office/officeart/2005/8/layout/list1"/>
    <dgm:cxn modelId="{87B380D5-10B8-408D-A917-5F6CB21203ED}" type="presParOf" srcId="{6D714F32-FDBB-438C-9CBA-C11C3518CEC2}" destId="{28784DD0-CADA-440C-BCE1-56C89EDD92EC}" srcOrd="9" destOrd="0" presId="urn:microsoft.com/office/officeart/2005/8/layout/list1"/>
    <dgm:cxn modelId="{A38998B8-8E84-4AEE-B831-6264EAFF8762}" type="presParOf" srcId="{6D714F32-FDBB-438C-9CBA-C11C3518CEC2}" destId="{4E8DC848-68FA-4487-8747-3C11B7879C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56048E-343C-4D3E-A015-16165CD451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F2B32DE-4DFA-4C74-BAD5-C50E683D275B}">
      <dgm:prSet phldrT="[Texto]"/>
      <dgm:spPr/>
      <dgm:t>
        <a:bodyPr/>
        <a:lstStyle/>
        <a:p>
          <a:r>
            <a:rPr lang="es-CL" dirty="0"/>
            <a:t>Seleccionamos opción MongoDB </a:t>
          </a:r>
          <a:r>
            <a:rPr lang="es-CL" dirty="0" err="1"/>
            <a:t>Compass</a:t>
          </a:r>
          <a:endParaRPr lang="es-CL" dirty="0"/>
        </a:p>
      </dgm:t>
    </dgm:pt>
    <dgm:pt modelId="{9CA493CA-C711-4816-862F-1D8BA53E03B9}" type="parTrans" cxnId="{11A6E2A5-6173-4AB9-B133-9C9B72D4FAE9}">
      <dgm:prSet/>
      <dgm:spPr/>
      <dgm:t>
        <a:bodyPr/>
        <a:lstStyle/>
        <a:p>
          <a:endParaRPr lang="es-CL"/>
        </a:p>
      </dgm:t>
    </dgm:pt>
    <dgm:pt modelId="{516DF64F-F178-446D-90F9-81CCEF49E9F0}" type="sibTrans" cxnId="{11A6E2A5-6173-4AB9-B133-9C9B72D4FAE9}">
      <dgm:prSet/>
      <dgm:spPr/>
      <dgm:t>
        <a:bodyPr/>
        <a:lstStyle/>
        <a:p>
          <a:endParaRPr lang="es-CL"/>
        </a:p>
      </dgm:t>
    </dgm:pt>
    <dgm:pt modelId="{3112F558-95E2-40C0-89D2-C769A387DBCD}" type="pres">
      <dgm:prSet presAssocID="{0456048E-343C-4D3E-A015-16165CD45115}" presName="diagram" presStyleCnt="0">
        <dgm:presLayoutVars>
          <dgm:dir/>
          <dgm:resizeHandles val="exact"/>
        </dgm:presLayoutVars>
      </dgm:prSet>
      <dgm:spPr/>
    </dgm:pt>
    <dgm:pt modelId="{1A9645DF-FD24-467D-927E-2A0A85BB4F4E}" type="pres">
      <dgm:prSet presAssocID="{5F2B32DE-4DFA-4C74-BAD5-C50E683D275B}" presName="node" presStyleLbl="node1" presStyleIdx="0" presStyleCnt="1">
        <dgm:presLayoutVars>
          <dgm:bulletEnabled val="1"/>
        </dgm:presLayoutVars>
      </dgm:prSet>
      <dgm:spPr/>
    </dgm:pt>
  </dgm:ptLst>
  <dgm:cxnLst>
    <dgm:cxn modelId="{15327D8E-9266-48EB-80FB-6D4806D54B45}" type="presOf" srcId="{5F2B32DE-4DFA-4C74-BAD5-C50E683D275B}" destId="{1A9645DF-FD24-467D-927E-2A0A85BB4F4E}" srcOrd="0" destOrd="0" presId="urn:microsoft.com/office/officeart/2005/8/layout/default"/>
    <dgm:cxn modelId="{11A6E2A5-6173-4AB9-B133-9C9B72D4FAE9}" srcId="{0456048E-343C-4D3E-A015-16165CD45115}" destId="{5F2B32DE-4DFA-4C74-BAD5-C50E683D275B}" srcOrd="0" destOrd="0" parTransId="{9CA493CA-C711-4816-862F-1D8BA53E03B9}" sibTransId="{516DF64F-F178-446D-90F9-81CCEF49E9F0}"/>
    <dgm:cxn modelId="{DD30BCD9-9B06-422A-9B2C-EF2B8FD1EC4B}" type="presOf" srcId="{0456048E-343C-4D3E-A015-16165CD45115}" destId="{3112F558-95E2-40C0-89D2-C769A387DBCD}" srcOrd="0" destOrd="0" presId="urn:microsoft.com/office/officeart/2005/8/layout/default"/>
    <dgm:cxn modelId="{FCD47CF1-476E-407A-B9A5-666A4B553F30}" type="presParOf" srcId="{3112F558-95E2-40C0-89D2-C769A387DBCD}" destId="{1A9645DF-FD24-467D-927E-2A0A85BB4F4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E02717-9486-416D-BC1D-3BCB5EC4BAE2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B5528426-0E22-447D-9508-46258BBD7BA9}">
      <dgm:prSet phldrT="[Texto]"/>
      <dgm:spPr/>
      <dgm:t>
        <a:bodyPr/>
        <a:lstStyle/>
        <a:p>
          <a:r>
            <a:rPr lang="es-CL" dirty="0"/>
            <a:t>Mongo.exe</a:t>
          </a:r>
        </a:p>
      </dgm:t>
    </dgm:pt>
    <dgm:pt modelId="{478880CD-DD5C-47C1-9F5E-06CC30C1B910}" type="parTrans" cxnId="{EFC249F2-7628-403D-9CCB-DAEBE1D9C005}">
      <dgm:prSet/>
      <dgm:spPr/>
      <dgm:t>
        <a:bodyPr/>
        <a:lstStyle/>
        <a:p>
          <a:endParaRPr lang="es-CL"/>
        </a:p>
      </dgm:t>
    </dgm:pt>
    <dgm:pt modelId="{F68A4040-5370-4439-B646-4180C69DD979}" type="sibTrans" cxnId="{EFC249F2-7628-403D-9CCB-DAEBE1D9C005}">
      <dgm:prSet/>
      <dgm:spPr/>
      <dgm:t>
        <a:bodyPr/>
        <a:lstStyle/>
        <a:p>
          <a:endParaRPr lang="es-CL"/>
        </a:p>
      </dgm:t>
    </dgm:pt>
    <dgm:pt modelId="{ADCABE8D-8ECC-4EBA-B793-FA7B2102E8CA}">
      <dgm:prSet phldrT="[Texto]"/>
      <dgm:spPr/>
      <dgm:t>
        <a:bodyPr/>
        <a:lstStyle/>
        <a:p>
          <a:r>
            <a:rPr lang="es-CL" dirty="0"/>
            <a:t>Utilizar mongo (Primero debemos iniciar servicio)</a:t>
          </a:r>
        </a:p>
      </dgm:t>
    </dgm:pt>
    <dgm:pt modelId="{0A3BB500-7EA4-4F1B-A827-FD7A4795BA36}" type="parTrans" cxnId="{1F147604-C090-4066-A6A1-2E8F5975C85B}">
      <dgm:prSet/>
      <dgm:spPr/>
      <dgm:t>
        <a:bodyPr/>
        <a:lstStyle/>
        <a:p>
          <a:endParaRPr lang="es-CL"/>
        </a:p>
      </dgm:t>
    </dgm:pt>
    <dgm:pt modelId="{9F350388-779F-417B-B469-34A0EB4A1809}" type="sibTrans" cxnId="{1F147604-C090-4066-A6A1-2E8F5975C85B}">
      <dgm:prSet/>
      <dgm:spPr/>
      <dgm:t>
        <a:bodyPr/>
        <a:lstStyle/>
        <a:p>
          <a:endParaRPr lang="es-CL"/>
        </a:p>
      </dgm:t>
    </dgm:pt>
    <dgm:pt modelId="{4BA0EFFC-3B61-42F5-8AE8-F372492EE417}">
      <dgm:prSet phldrT="[Texto]"/>
      <dgm:spPr/>
      <dgm:t>
        <a:bodyPr/>
        <a:lstStyle/>
        <a:p>
          <a:r>
            <a:rPr lang="es-CL" dirty="0"/>
            <a:t>Mongod.exe</a:t>
          </a:r>
        </a:p>
      </dgm:t>
    </dgm:pt>
    <dgm:pt modelId="{4A572F57-1ADC-41F0-89A5-EB136F5F1D47}" type="parTrans" cxnId="{43B2A602-5D74-41E2-A25C-39CB92960E46}">
      <dgm:prSet/>
      <dgm:spPr/>
      <dgm:t>
        <a:bodyPr/>
        <a:lstStyle/>
        <a:p>
          <a:endParaRPr lang="es-CL"/>
        </a:p>
      </dgm:t>
    </dgm:pt>
    <dgm:pt modelId="{CD450570-6EFB-4AF5-A15D-D1BC52F94DD8}" type="sibTrans" cxnId="{43B2A602-5D74-41E2-A25C-39CB92960E46}">
      <dgm:prSet/>
      <dgm:spPr/>
      <dgm:t>
        <a:bodyPr/>
        <a:lstStyle/>
        <a:p>
          <a:endParaRPr lang="es-CL"/>
        </a:p>
      </dgm:t>
    </dgm:pt>
    <dgm:pt modelId="{5434BA39-940B-4DB8-88E0-08035DF15FF0}">
      <dgm:prSet phldrT="[Texto]"/>
      <dgm:spPr/>
      <dgm:t>
        <a:bodyPr/>
        <a:lstStyle/>
        <a:p>
          <a:r>
            <a:rPr lang="es-CL" dirty="0"/>
            <a:t>Permite iniciar el servicio</a:t>
          </a:r>
        </a:p>
      </dgm:t>
    </dgm:pt>
    <dgm:pt modelId="{C19ED628-3682-4E82-B32F-ACBAB1265387}" type="parTrans" cxnId="{70283E47-9577-42BE-975F-015ADDB39F0C}">
      <dgm:prSet/>
      <dgm:spPr/>
      <dgm:t>
        <a:bodyPr/>
        <a:lstStyle/>
        <a:p>
          <a:endParaRPr lang="es-CL"/>
        </a:p>
      </dgm:t>
    </dgm:pt>
    <dgm:pt modelId="{487E2879-BC93-479E-89B3-9433187AFE92}" type="sibTrans" cxnId="{70283E47-9577-42BE-975F-015ADDB39F0C}">
      <dgm:prSet/>
      <dgm:spPr/>
      <dgm:t>
        <a:bodyPr/>
        <a:lstStyle/>
        <a:p>
          <a:endParaRPr lang="es-CL"/>
        </a:p>
      </dgm:t>
    </dgm:pt>
    <dgm:pt modelId="{D163B42B-A817-498A-9DA1-2CDBEFC503B2}" type="pres">
      <dgm:prSet presAssocID="{25E02717-9486-416D-BC1D-3BCB5EC4BAE2}" presName="linear" presStyleCnt="0">
        <dgm:presLayoutVars>
          <dgm:dir/>
          <dgm:animLvl val="lvl"/>
          <dgm:resizeHandles val="exact"/>
        </dgm:presLayoutVars>
      </dgm:prSet>
      <dgm:spPr/>
    </dgm:pt>
    <dgm:pt modelId="{A0FDCD6C-3854-4064-98A9-44E9D0520E79}" type="pres">
      <dgm:prSet presAssocID="{B5528426-0E22-447D-9508-46258BBD7BA9}" presName="parentLin" presStyleCnt="0"/>
      <dgm:spPr/>
    </dgm:pt>
    <dgm:pt modelId="{1CC2416E-B04F-4A07-B428-55074DAAF4CB}" type="pres">
      <dgm:prSet presAssocID="{B5528426-0E22-447D-9508-46258BBD7BA9}" presName="parentLeftMargin" presStyleLbl="node1" presStyleIdx="0" presStyleCnt="2"/>
      <dgm:spPr/>
    </dgm:pt>
    <dgm:pt modelId="{E06EC8D0-F6F8-4CE6-AD36-CFEF0847B428}" type="pres">
      <dgm:prSet presAssocID="{B5528426-0E22-447D-9508-46258BBD7B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E5A102-CE13-4A82-B679-4F9A273F9372}" type="pres">
      <dgm:prSet presAssocID="{B5528426-0E22-447D-9508-46258BBD7BA9}" presName="negativeSpace" presStyleCnt="0"/>
      <dgm:spPr/>
    </dgm:pt>
    <dgm:pt modelId="{5A735CEE-536E-466A-BDBF-2CDF5CEB6CB0}" type="pres">
      <dgm:prSet presAssocID="{B5528426-0E22-447D-9508-46258BBD7BA9}" presName="childText" presStyleLbl="conFgAcc1" presStyleIdx="0" presStyleCnt="2">
        <dgm:presLayoutVars>
          <dgm:bulletEnabled val="1"/>
        </dgm:presLayoutVars>
      </dgm:prSet>
      <dgm:spPr/>
    </dgm:pt>
    <dgm:pt modelId="{A7493E84-80FE-4EEB-8460-7E1355941866}" type="pres">
      <dgm:prSet presAssocID="{F68A4040-5370-4439-B646-4180C69DD979}" presName="spaceBetweenRectangles" presStyleCnt="0"/>
      <dgm:spPr/>
    </dgm:pt>
    <dgm:pt modelId="{5B2D1D2E-9F99-43E2-937C-9E500792CDC5}" type="pres">
      <dgm:prSet presAssocID="{4BA0EFFC-3B61-42F5-8AE8-F372492EE417}" presName="parentLin" presStyleCnt="0"/>
      <dgm:spPr/>
    </dgm:pt>
    <dgm:pt modelId="{A7EA39FF-4373-43A2-A86C-717BD6660FC5}" type="pres">
      <dgm:prSet presAssocID="{4BA0EFFC-3B61-42F5-8AE8-F372492EE417}" presName="parentLeftMargin" presStyleLbl="node1" presStyleIdx="0" presStyleCnt="2"/>
      <dgm:spPr/>
    </dgm:pt>
    <dgm:pt modelId="{4F220D66-943C-4090-8CA1-755346585E61}" type="pres">
      <dgm:prSet presAssocID="{4BA0EFFC-3B61-42F5-8AE8-F372492EE4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42DC91-CAF8-4039-ABB1-3FF09E0B3068}" type="pres">
      <dgm:prSet presAssocID="{4BA0EFFC-3B61-42F5-8AE8-F372492EE417}" presName="negativeSpace" presStyleCnt="0"/>
      <dgm:spPr/>
    </dgm:pt>
    <dgm:pt modelId="{6813C382-AB5F-45A8-9996-BCC262C4906F}" type="pres">
      <dgm:prSet presAssocID="{4BA0EFFC-3B61-42F5-8AE8-F372492EE4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3B2A602-5D74-41E2-A25C-39CB92960E46}" srcId="{25E02717-9486-416D-BC1D-3BCB5EC4BAE2}" destId="{4BA0EFFC-3B61-42F5-8AE8-F372492EE417}" srcOrd="1" destOrd="0" parTransId="{4A572F57-1ADC-41F0-89A5-EB136F5F1D47}" sibTransId="{CD450570-6EFB-4AF5-A15D-D1BC52F94DD8}"/>
    <dgm:cxn modelId="{1F147604-C090-4066-A6A1-2E8F5975C85B}" srcId="{B5528426-0E22-447D-9508-46258BBD7BA9}" destId="{ADCABE8D-8ECC-4EBA-B793-FA7B2102E8CA}" srcOrd="0" destOrd="0" parTransId="{0A3BB500-7EA4-4F1B-A827-FD7A4795BA36}" sibTransId="{9F350388-779F-417B-B469-34A0EB4A1809}"/>
    <dgm:cxn modelId="{5DB9DB1B-AFB2-494E-9755-2BCFFE41BC3D}" type="presOf" srcId="{B5528426-0E22-447D-9508-46258BBD7BA9}" destId="{1CC2416E-B04F-4A07-B428-55074DAAF4CB}" srcOrd="0" destOrd="0" presId="urn:microsoft.com/office/officeart/2005/8/layout/list1"/>
    <dgm:cxn modelId="{F1C31F29-D332-41E2-8F24-A40D758F0C6B}" type="presOf" srcId="{4BA0EFFC-3B61-42F5-8AE8-F372492EE417}" destId="{4F220D66-943C-4090-8CA1-755346585E61}" srcOrd="1" destOrd="0" presId="urn:microsoft.com/office/officeart/2005/8/layout/list1"/>
    <dgm:cxn modelId="{59154A2A-9FF6-442B-980A-F79595360BA9}" type="presOf" srcId="{25E02717-9486-416D-BC1D-3BCB5EC4BAE2}" destId="{D163B42B-A817-498A-9DA1-2CDBEFC503B2}" srcOrd="0" destOrd="0" presId="urn:microsoft.com/office/officeart/2005/8/layout/list1"/>
    <dgm:cxn modelId="{78D3A12B-C1A3-40D9-AF14-07226782B82C}" type="presOf" srcId="{ADCABE8D-8ECC-4EBA-B793-FA7B2102E8CA}" destId="{5A735CEE-536E-466A-BDBF-2CDF5CEB6CB0}" srcOrd="0" destOrd="0" presId="urn:microsoft.com/office/officeart/2005/8/layout/list1"/>
    <dgm:cxn modelId="{70283E47-9577-42BE-975F-015ADDB39F0C}" srcId="{4BA0EFFC-3B61-42F5-8AE8-F372492EE417}" destId="{5434BA39-940B-4DB8-88E0-08035DF15FF0}" srcOrd="0" destOrd="0" parTransId="{C19ED628-3682-4E82-B32F-ACBAB1265387}" sibTransId="{487E2879-BC93-479E-89B3-9433187AFE92}"/>
    <dgm:cxn modelId="{4A7EA248-A5CB-41C6-811B-4D662F15F9C1}" type="presOf" srcId="{5434BA39-940B-4DB8-88E0-08035DF15FF0}" destId="{6813C382-AB5F-45A8-9996-BCC262C4906F}" srcOrd="0" destOrd="0" presId="urn:microsoft.com/office/officeart/2005/8/layout/list1"/>
    <dgm:cxn modelId="{64C26BA3-320E-4D2A-A102-75F8B8120DCF}" type="presOf" srcId="{4BA0EFFC-3B61-42F5-8AE8-F372492EE417}" destId="{A7EA39FF-4373-43A2-A86C-717BD6660FC5}" srcOrd="0" destOrd="0" presId="urn:microsoft.com/office/officeart/2005/8/layout/list1"/>
    <dgm:cxn modelId="{82014DC5-1C3F-4336-85A1-D598CB513504}" type="presOf" srcId="{B5528426-0E22-447D-9508-46258BBD7BA9}" destId="{E06EC8D0-F6F8-4CE6-AD36-CFEF0847B428}" srcOrd="1" destOrd="0" presId="urn:microsoft.com/office/officeart/2005/8/layout/list1"/>
    <dgm:cxn modelId="{EFC249F2-7628-403D-9CCB-DAEBE1D9C005}" srcId="{25E02717-9486-416D-BC1D-3BCB5EC4BAE2}" destId="{B5528426-0E22-447D-9508-46258BBD7BA9}" srcOrd="0" destOrd="0" parTransId="{478880CD-DD5C-47C1-9F5E-06CC30C1B910}" sibTransId="{F68A4040-5370-4439-B646-4180C69DD979}"/>
    <dgm:cxn modelId="{F46F91A7-C3D5-4B67-BB3D-BC5B454A813E}" type="presParOf" srcId="{D163B42B-A817-498A-9DA1-2CDBEFC503B2}" destId="{A0FDCD6C-3854-4064-98A9-44E9D0520E79}" srcOrd="0" destOrd="0" presId="urn:microsoft.com/office/officeart/2005/8/layout/list1"/>
    <dgm:cxn modelId="{A8C1CF31-B391-4FF1-A503-B8351E766F1C}" type="presParOf" srcId="{A0FDCD6C-3854-4064-98A9-44E9D0520E79}" destId="{1CC2416E-B04F-4A07-B428-55074DAAF4CB}" srcOrd="0" destOrd="0" presId="urn:microsoft.com/office/officeart/2005/8/layout/list1"/>
    <dgm:cxn modelId="{8F1383D1-85A4-45FB-9732-8A0AB998F98E}" type="presParOf" srcId="{A0FDCD6C-3854-4064-98A9-44E9D0520E79}" destId="{E06EC8D0-F6F8-4CE6-AD36-CFEF0847B428}" srcOrd="1" destOrd="0" presId="urn:microsoft.com/office/officeart/2005/8/layout/list1"/>
    <dgm:cxn modelId="{FDF8382A-4C5D-4783-843D-8520BC170F4A}" type="presParOf" srcId="{D163B42B-A817-498A-9DA1-2CDBEFC503B2}" destId="{70E5A102-CE13-4A82-B679-4F9A273F9372}" srcOrd="1" destOrd="0" presId="urn:microsoft.com/office/officeart/2005/8/layout/list1"/>
    <dgm:cxn modelId="{0FB9EAE1-8A63-4253-BD70-8BE06A7846EB}" type="presParOf" srcId="{D163B42B-A817-498A-9DA1-2CDBEFC503B2}" destId="{5A735CEE-536E-466A-BDBF-2CDF5CEB6CB0}" srcOrd="2" destOrd="0" presId="urn:microsoft.com/office/officeart/2005/8/layout/list1"/>
    <dgm:cxn modelId="{3D368191-353F-4636-BD8E-F4AC53A37990}" type="presParOf" srcId="{D163B42B-A817-498A-9DA1-2CDBEFC503B2}" destId="{A7493E84-80FE-4EEB-8460-7E1355941866}" srcOrd="3" destOrd="0" presId="urn:microsoft.com/office/officeart/2005/8/layout/list1"/>
    <dgm:cxn modelId="{EB23A76F-9D90-4982-B2CF-2F30EBD0A771}" type="presParOf" srcId="{D163B42B-A817-498A-9DA1-2CDBEFC503B2}" destId="{5B2D1D2E-9F99-43E2-937C-9E500792CDC5}" srcOrd="4" destOrd="0" presId="urn:microsoft.com/office/officeart/2005/8/layout/list1"/>
    <dgm:cxn modelId="{E60141F4-AE94-416D-93C3-006C02DF6E0C}" type="presParOf" srcId="{5B2D1D2E-9F99-43E2-937C-9E500792CDC5}" destId="{A7EA39FF-4373-43A2-A86C-717BD6660FC5}" srcOrd="0" destOrd="0" presId="urn:microsoft.com/office/officeart/2005/8/layout/list1"/>
    <dgm:cxn modelId="{F82395EE-67AD-40B5-8682-CC2AF6E9E95F}" type="presParOf" srcId="{5B2D1D2E-9F99-43E2-937C-9E500792CDC5}" destId="{4F220D66-943C-4090-8CA1-755346585E61}" srcOrd="1" destOrd="0" presId="urn:microsoft.com/office/officeart/2005/8/layout/list1"/>
    <dgm:cxn modelId="{A8C03AFB-F947-47CD-BF4B-DF68AC9E37E8}" type="presParOf" srcId="{D163B42B-A817-498A-9DA1-2CDBEFC503B2}" destId="{8142DC91-CAF8-4039-ABB1-3FF09E0B3068}" srcOrd="5" destOrd="0" presId="urn:microsoft.com/office/officeart/2005/8/layout/list1"/>
    <dgm:cxn modelId="{85FC80C8-E4BD-4AD6-8282-7B4860C8968F}" type="presParOf" srcId="{D163B42B-A817-498A-9DA1-2CDBEFC503B2}" destId="{6813C382-AB5F-45A8-9996-BCC262C4906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E1C940-1769-4A7A-8902-7F1146DECA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s-CL"/>
        </a:p>
      </dgm:t>
    </dgm:pt>
    <dgm:pt modelId="{32243245-3F10-438E-9B23-A4E072234531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CL"/>
            <a:t>Debemos crear directorio</a:t>
          </a:r>
        </a:p>
      </dgm:t>
    </dgm:pt>
    <dgm:pt modelId="{34EC851A-D5E1-4914-8EAC-1126C7FA8FD9}" type="parTrans" cxnId="{1C068F20-3EF3-4AD9-B336-21480955A234}">
      <dgm:prSet/>
      <dgm:spPr/>
      <dgm:t>
        <a:bodyPr/>
        <a:lstStyle/>
        <a:p>
          <a:endParaRPr lang="es-CL"/>
        </a:p>
      </dgm:t>
    </dgm:pt>
    <dgm:pt modelId="{C0C25E4E-EE77-4DC9-B43D-8A4D22072A51}" type="sibTrans" cxnId="{1C068F20-3EF3-4AD9-B336-21480955A234}">
      <dgm:prSet/>
      <dgm:spPr/>
      <dgm:t>
        <a:bodyPr/>
        <a:lstStyle/>
        <a:p>
          <a:pPr>
            <a:lnSpc>
              <a:spcPct val="100000"/>
            </a:lnSpc>
          </a:pPr>
          <a:endParaRPr lang="es-CL"/>
        </a:p>
      </dgm:t>
    </dgm:pt>
    <dgm:pt modelId="{2AB1D130-6877-4240-A460-8E1958B7F584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CL"/>
            <a:t>C://data/db</a:t>
          </a:r>
        </a:p>
      </dgm:t>
    </dgm:pt>
    <dgm:pt modelId="{8043B214-EB09-48A4-8C37-CCCD7D29C7D0}" type="parTrans" cxnId="{861FD11C-14D5-4145-9CEF-0A31CBC44BE9}">
      <dgm:prSet/>
      <dgm:spPr/>
      <dgm:t>
        <a:bodyPr/>
        <a:lstStyle/>
        <a:p>
          <a:endParaRPr lang="es-CL"/>
        </a:p>
      </dgm:t>
    </dgm:pt>
    <dgm:pt modelId="{FD8BEC38-1A3D-4759-90AC-B5441063E61E}" type="sibTrans" cxnId="{861FD11C-14D5-4145-9CEF-0A31CBC44BE9}">
      <dgm:prSet/>
      <dgm:spPr/>
      <dgm:t>
        <a:bodyPr/>
        <a:lstStyle/>
        <a:p>
          <a:endParaRPr lang="es-CL"/>
        </a:p>
      </dgm:t>
    </dgm:pt>
    <dgm:pt modelId="{BD1BDD3A-3BA7-40AE-935F-14C2BB509563}" type="pres">
      <dgm:prSet presAssocID="{E2E1C940-1769-4A7A-8902-7F1146DECA9D}" presName="root" presStyleCnt="0">
        <dgm:presLayoutVars>
          <dgm:dir/>
          <dgm:resizeHandles val="exact"/>
        </dgm:presLayoutVars>
      </dgm:prSet>
      <dgm:spPr/>
    </dgm:pt>
    <dgm:pt modelId="{D3B3476D-BF87-4D6C-B27E-085D70EE3DC4}" type="pres">
      <dgm:prSet presAssocID="{E2E1C940-1769-4A7A-8902-7F1146DECA9D}" presName="container" presStyleCnt="0">
        <dgm:presLayoutVars>
          <dgm:dir/>
          <dgm:resizeHandles val="exact"/>
        </dgm:presLayoutVars>
      </dgm:prSet>
      <dgm:spPr/>
    </dgm:pt>
    <dgm:pt modelId="{33808069-085E-4E27-A09B-F918B89D28AE}" type="pres">
      <dgm:prSet presAssocID="{32243245-3F10-438E-9B23-A4E072234531}" presName="compNode" presStyleCnt="0"/>
      <dgm:spPr/>
    </dgm:pt>
    <dgm:pt modelId="{B923F997-3827-4A6D-BF3F-82014200283C}" type="pres">
      <dgm:prSet presAssocID="{32243245-3F10-438E-9B23-A4E072234531}" presName="iconBgRect" presStyleLbl="bgShp" presStyleIdx="0" presStyleCnt="2"/>
      <dgm:spPr/>
    </dgm:pt>
    <dgm:pt modelId="{906D15EA-A485-495E-8E17-0A51880C6082}" type="pres">
      <dgm:prSet presAssocID="{32243245-3F10-438E-9B23-A4E0722345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210B7140-671B-4F5C-99C7-ACEF889ADD3E}" type="pres">
      <dgm:prSet presAssocID="{32243245-3F10-438E-9B23-A4E072234531}" presName="spaceRect" presStyleCnt="0"/>
      <dgm:spPr/>
    </dgm:pt>
    <dgm:pt modelId="{EBFB2695-551D-4BB6-8B93-BDC5810330AF}" type="pres">
      <dgm:prSet presAssocID="{32243245-3F10-438E-9B23-A4E072234531}" presName="textRect" presStyleLbl="revTx" presStyleIdx="0" presStyleCnt="2">
        <dgm:presLayoutVars>
          <dgm:chMax val="1"/>
          <dgm:chPref val="1"/>
        </dgm:presLayoutVars>
      </dgm:prSet>
      <dgm:spPr/>
    </dgm:pt>
    <dgm:pt modelId="{A93C895D-8175-416F-A792-CC643DE1BC2C}" type="pres">
      <dgm:prSet presAssocID="{C0C25E4E-EE77-4DC9-B43D-8A4D22072A51}" presName="sibTrans" presStyleLbl="sibTrans2D1" presStyleIdx="0" presStyleCnt="0"/>
      <dgm:spPr/>
    </dgm:pt>
    <dgm:pt modelId="{7203EC90-40E8-4D76-B39F-682EA2FC489C}" type="pres">
      <dgm:prSet presAssocID="{2AB1D130-6877-4240-A460-8E1958B7F584}" presName="compNode" presStyleCnt="0"/>
      <dgm:spPr/>
    </dgm:pt>
    <dgm:pt modelId="{B008A414-A735-49B4-8796-1402A7351B87}" type="pres">
      <dgm:prSet presAssocID="{2AB1D130-6877-4240-A460-8E1958B7F584}" presName="iconBgRect" presStyleLbl="bgShp" presStyleIdx="1" presStyleCnt="2"/>
      <dgm:spPr/>
    </dgm:pt>
    <dgm:pt modelId="{B6A827EB-3C7A-4B02-B666-E6AD9EF725D9}" type="pres">
      <dgm:prSet presAssocID="{2AB1D130-6877-4240-A460-8E1958B7F5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4953B3E-055E-416D-9EEE-F8002CA4F96F}" type="pres">
      <dgm:prSet presAssocID="{2AB1D130-6877-4240-A460-8E1958B7F584}" presName="spaceRect" presStyleCnt="0"/>
      <dgm:spPr/>
    </dgm:pt>
    <dgm:pt modelId="{45624435-18CC-4F41-BFA0-AD8A6BDBDF39}" type="pres">
      <dgm:prSet presAssocID="{2AB1D130-6877-4240-A460-8E1958B7F5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FB2F08-EA38-4A1D-B16C-87E2D62B816E}" type="presOf" srcId="{2AB1D130-6877-4240-A460-8E1958B7F584}" destId="{45624435-18CC-4F41-BFA0-AD8A6BDBDF39}" srcOrd="0" destOrd="0" presId="urn:microsoft.com/office/officeart/2018/2/layout/IconCircleList"/>
    <dgm:cxn modelId="{861FD11C-14D5-4145-9CEF-0A31CBC44BE9}" srcId="{E2E1C940-1769-4A7A-8902-7F1146DECA9D}" destId="{2AB1D130-6877-4240-A460-8E1958B7F584}" srcOrd="1" destOrd="0" parTransId="{8043B214-EB09-48A4-8C37-CCCD7D29C7D0}" sibTransId="{FD8BEC38-1A3D-4759-90AC-B5441063E61E}"/>
    <dgm:cxn modelId="{1C068F20-3EF3-4AD9-B336-21480955A234}" srcId="{E2E1C940-1769-4A7A-8902-7F1146DECA9D}" destId="{32243245-3F10-438E-9B23-A4E072234531}" srcOrd="0" destOrd="0" parTransId="{34EC851A-D5E1-4914-8EAC-1126C7FA8FD9}" sibTransId="{C0C25E4E-EE77-4DC9-B43D-8A4D22072A51}"/>
    <dgm:cxn modelId="{6CC4CE98-DED9-4F10-BBD6-DD6ED99A7D73}" type="presOf" srcId="{32243245-3F10-438E-9B23-A4E072234531}" destId="{EBFB2695-551D-4BB6-8B93-BDC5810330AF}" srcOrd="0" destOrd="0" presId="urn:microsoft.com/office/officeart/2018/2/layout/IconCircleList"/>
    <dgm:cxn modelId="{467A01C2-E8E1-4E81-8F40-3B26A5910A1F}" type="presOf" srcId="{E2E1C940-1769-4A7A-8902-7F1146DECA9D}" destId="{BD1BDD3A-3BA7-40AE-935F-14C2BB509563}" srcOrd="0" destOrd="0" presId="urn:microsoft.com/office/officeart/2018/2/layout/IconCircleList"/>
    <dgm:cxn modelId="{458C61E0-3E60-4BCC-A844-535DBDC0C51D}" type="presOf" srcId="{C0C25E4E-EE77-4DC9-B43D-8A4D22072A51}" destId="{A93C895D-8175-416F-A792-CC643DE1BC2C}" srcOrd="0" destOrd="0" presId="urn:microsoft.com/office/officeart/2018/2/layout/IconCircleList"/>
    <dgm:cxn modelId="{5052E722-857F-460A-986D-C4ABD5D7E559}" type="presParOf" srcId="{BD1BDD3A-3BA7-40AE-935F-14C2BB509563}" destId="{D3B3476D-BF87-4D6C-B27E-085D70EE3DC4}" srcOrd="0" destOrd="0" presId="urn:microsoft.com/office/officeart/2018/2/layout/IconCircleList"/>
    <dgm:cxn modelId="{8A85420B-5435-4A41-A68F-5E85E3BCFDAE}" type="presParOf" srcId="{D3B3476D-BF87-4D6C-B27E-085D70EE3DC4}" destId="{33808069-085E-4E27-A09B-F918B89D28AE}" srcOrd="0" destOrd="0" presId="urn:microsoft.com/office/officeart/2018/2/layout/IconCircleList"/>
    <dgm:cxn modelId="{849E3511-7656-4D38-B129-08299F804D54}" type="presParOf" srcId="{33808069-085E-4E27-A09B-F918B89D28AE}" destId="{B923F997-3827-4A6D-BF3F-82014200283C}" srcOrd="0" destOrd="0" presId="urn:microsoft.com/office/officeart/2018/2/layout/IconCircleList"/>
    <dgm:cxn modelId="{699DB1E8-B4A0-4EA0-80F8-7B6940E3EA36}" type="presParOf" srcId="{33808069-085E-4E27-A09B-F918B89D28AE}" destId="{906D15EA-A485-495E-8E17-0A51880C6082}" srcOrd="1" destOrd="0" presId="urn:microsoft.com/office/officeart/2018/2/layout/IconCircleList"/>
    <dgm:cxn modelId="{3DC84B3F-4399-4BFE-87B0-D898E57C2496}" type="presParOf" srcId="{33808069-085E-4E27-A09B-F918B89D28AE}" destId="{210B7140-671B-4F5C-99C7-ACEF889ADD3E}" srcOrd="2" destOrd="0" presId="urn:microsoft.com/office/officeart/2018/2/layout/IconCircleList"/>
    <dgm:cxn modelId="{0276598B-21F7-4D62-BEA0-E25DC3B41288}" type="presParOf" srcId="{33808069-085E-4E27-A09B-F918B89D28AE}" destId="{EBFB2695-551D-4BB6-8B93-BDC5810330AF}" srcOrd="3" destOrd="0" presId="urn:microsoft.com/office/officeart/2018/2/layout/IconCircleList"/>
    <dgm:cxn modelId="{17DFC515-1F35-4698-8E4C-39508B932AA9}" type="presParOf" srcId="{D3B3476D-BF87-4D6C-B27E-085D70EE3DC4}" destId="{A93C895D-8175-416F-A792-CC643DE1BC2C}" srcOrd="1" destOrd="0" presId="urn:microsoft.com/office/officeart/2018/2/layout/IconCircleList"/>
    <dgm:cxn modelId="{4E534C2B-E5CA-460E-9EE2-FDEE279412A1}" type="presParOf" srcId="{D3B3476D-BF87-4D6C-B27E-085D70EE3DC4}" destId="{7203EC90-40E8-4D76-B39F-682EA2FC489C}" srcOrd="2" destOrd="0" presId="urn:microsoft.com/office/officeart/2018/2/layout/IconCircleList"/>
    <dgm:cxn modelId="{0A090DC8-85AD-4388-9952-6714D3DECCCD}" type="presParOf" srcId="{7203EC90-40E8-4D76-B39F-682EA2FC489C}" destId="{B008A414-A735-49B4-8796-1402A7351B87}" srcOrd="0" destOrd="0" presId="urn:microsoft.com/office/officeart/2018/2/layout/IconCircleList"/>
    <dgm:cxn modelId="{ACC47815-47CE-4AA2-8A87-2FE441B57CEF}" type="presParOf" srcId="{7203EC90-40E8-4D76-B39F-682EA2FC489C}" destId="{B6A827EB-3C7A-4B02-B666-E6AD9EF725D9}" srcOrd="1" destOrd="0" presId="urn:microsoft.com/office/officeart/2018/2/layout/IconCircleList"/>
    <dgm:cxn modelId="{4B318050-F9E6-4B2B-BF1F-EB1CAD4288FE}" type="presParOf" srcId="{7203EC90-40E8-4D76-B39F-682EA2FC489C}" destId="{E4953B3E-055E-416D-9EEE-F8002CA4F96F}" srcOrd="2" destOrd="0" presId="urn:microsoft.com/office/officeart/2018/2/layout/IconCircleList"/>
    <dgm:cxn modelId="{84F135F6-3EC3-4BFA-BE03-738AD0E209AD}" type="presParOf" srcId="{7203EC90-40E8-4D76-B39F-682EA2FC489C}" destId="{45624435-18CC-4F41-BFA0-AD8A6BDBDF3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225F5A-F5ED-438B-9727-C886406BC1DF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s-CL"/>
        </a:p>
      </dgm:t>
    </dgm:pt>
    <dgm:pt modelId="{217667DC-3FE3-4F39-8D95-2E6E586D55F8}">
      <dgm:prSet phldrT="[Texto]"/>
      <dgm:spPr/>
      <dgm:t>
        <a:bodyPr/>
        <a:lstStyle/>
        <a:p>
          <a:r>
            <a:rPr lang="es-CL" dirty="0"/>
            <a:t>Servicio en ejecución</a:t>
          </a:r>
        </a:p>
      </dgm:t>
    </dgm:pt>
    <dgm:pt modelId="{24E71CC2-C882-48BC-9D77-124783C6A31F}" type="parTrans" cxnId="{6D29593F-A062-4AF6-8956-7E6A14FB9601}">
      <dgm:prSet/>
      <dgm:spPr/>
      <dgm:t>
        <a:bodyPr/>
        <a:lstStyle/>
        <a:p>
          <a:endParaRPr lang="es-CL"/>
        </a:p>
      </dgm:t>
    </dgm:pt>
    <dgm:pt modelId="{09452560-7E15-4CFB-AA10-47CF6DBB9F86}" type="sibTrans" cxnId="{6D29593F-A062-4AF6-8956-7E6A14FB9601}">
      <dgm:prSet/>
      <dgm:spPr/>
      <dgm:t>
        <a:bodyPr/>
        <a:lstStyle/>
        <a:p>
          <a:endParaRPr lang="es-CL"/>
        </a:p>
      </dgm:t>
    </dgm:pt>
    <dgm:pt modelId="{00EBE2AB-59D0-4F74-9E21-5F07EC3ECF31}">
      <dgm:prSet phldrT="[Texto]"/>
      <dgm:spPr/>
      <dgm:t>
        <a:bodyPr/>
        <a:lstStyle/>
        <a:p>
          <a:r>
            <a:rPr lang="es-CL" dirty="0"/>
            <a:t>Puerto 27017</a:t>
          </a:r>
        </a:p>
      </dgm:t>
    </dgm:pt>
    <dgm:pt modelId="{91FD6061-1143-4D05-89F1-5BFFC6A6F749}" type="parTrans" cxnId="{1094E45B-674A-43EC-B45E-F09D6B478737}">
      <dgm:prSet/>
      <dgm:spPr/>
      <dgm:t>
        <a:bodyPr/>
        <a:lstStyle/>
        <a:p>
          <a:endParaRPr lang="es-CL"/>
        </a:p>
      </dgm:t>
    </dgm:pt>
    <dgm:pt modelId="{090D641C-963F-4023-B37D-FD3C326FCECD}" type="sibTrans" cxnId="{1094E45B-674A-43EC-B45E-F09D6B478737}">
      <dgm:prSet/>
      <dgm:spPr/>
      <dgm:t>
        <a:bodyPr/>
        <a:lstStyle/>
        <a:p>
          <a:endParaRPr lang="es-CL"/>
        </a:p>
      </dgm:t>
    </dgm:pt>
    <dgm:pt modelId="{2C23FC62-343E-4BAD-A4F9-DEE9F82F1926}">
      <dgm:prSet phldrT="[Texto]"/>
      <dgm:spPr/>
      <dgm:t>
        <a:bodyPr/>
        <a:lstStyle/>
        <a:p>
          <a:r>
            <a:rPr lang="es-CL" dirty="0"/>
            <a:t>Ahora, ejecutaremos mongo.exe</a:t>
          </a:r>
        </a:p>
      </dgm:t>
    </dgm:pt>
    <dgm:pt modelId="{E71D9650-DEAE-49DB-8FB2-A4D63B0B3560}" type="parTrans" cxnId="{D4788FB2-2DDF-46BA-9242-880E7ACE89F1}">
      <dgm:prSet/>
      <dgm:spPr/>
      <dgm:t>
        <a:bodyPr/>
        <a:lstStyle/>
        <a:p>
          <a:endParaRPr lang="es-CL"/>
        </a:p>
      </dgm:t>
    </dgm:pt>
    <dgm:pt modelId="{F1CCD465-23E6-4C12-ADCE-A58A777273BB}" type="sibTrans" cxnId="{D4788FB2-2DDF-46BA-9242-880E7ACE89F1}">
      <dgm:prSet/>
      <dgm:spPr/>
      <dgm:t>
        <a:bodyPr/>
        <a:lstStyle/>
        <a:p>
          <a:endParaRPr lang="es-CL"/>
        </a:p>
      </dgm:t>
    </dgm:pt>
    <dgm:pt modelId="{9FB394F8-EBCF-465F-ADB0-60C240D32062}" type="pres">
      <dgm:prSet presAssocID="{7F225F5A-F5ED-438B-9727-C886406BC1DF}" presName="vert0" presStyleCnt="0">
        <dgm:presLayoutVars>
          <dgm:dir/>
          <dgm:animOne val="branch"/>
          <dgm:animLvl val="lvl"/>
        </dgm:presLayoutVars>
      </dgm:prSet>
      <dgm:spPr/>
    </dgm:pt>
    <dgm:pt modelId="{F0887899-FB34-4AC3-A004-8BFA37F6175B}" type="pres">
      <dgm:prSet presAssocID="{217667DC-3FE3-4F39-8D95-2E6E586D55F8}" presName="thickLine" presStyleLbl="alignNode1" presStyleIdx="0" presStyleCnt="3"/>
      <dgm:spPr/>
    </dgm:pt>
    <dgm:pt modelId="{8EA9F37B-5677-43A7-A074-C15FBDD0C8BC}" type="pres">
      <dgm:prSet presAssocID="{217667DC-3FE3-4F39-8D95-2E6E586D55F8}" presName="horz1" presStyleCnt="0"/>
      <dgm:spPr/>
    </dgm:pt>
    <dgm:pt modelId="{2315ADEF-BF2B-4087-BED4-CE2DC6DED113}" type="pres">
      <dgm:prSet presAssocID="{217667DC-3FE3-4F39-8D95-2E6E586D55F8}" presName="tx1" presStyleLbl="revTx" presStyleIdx="0" presStyleCnt="3"/>
      <dgm:spPr/>
    </dgm:pt>
    <dgm:pt modelId="{4FEF2229-ACE2-400D-A366-CA801B1E9060}" type="pres">
      <dgm:prSet presAssocID="{217667DC-3FE3-4F39-8D95-2E6E586D55F8}" presName="vert1" presStyleCnt="0"/>
      <dgm:spPr/>
    </dgm:pt>
    <dgm:pt modelId="{692939DE-841C-4BE7-B3DD-A5578848B941}" type="pres">
      <dgm:prSet presAssocID="{00EBE2AB-59D0-4F74-9E21-5F07EC3ECF31}" presName="thickLine" presStyleLbl="alignNode1" presStyleIdx="1" presStyleCnt="3"/>
      <dgm:spPr/>
    </dgm:pt>
    <dgm:pt modelId="{F60AB77C-B242-4862-A34A-B357C163C47E}" type="pres">
      <dgm:prSet presAssocID="{00EBE2AB-59D0-4F74-9E21-5F07EC3ECF31}" presName="horz1" presStyleCnt="0"/>
      <dgm:spPr/>
    </dgm:pt>
    <dgm:pt modelId="{B5E130B4-25A0-42C9-93CE-BBC221BB2A04}" type="pres">
      <dgm:prSet presAssocID="{00EBE2AB-59D0-4F74-9E21-5F07EC3ECF31}" presName="tx1" presStyleLbl="revTx" presStyleIdx="1" presStyleCnt="3"/>
      <dgm:spPr/>
    </dgm:pt>
    <dgm:pt modelId="{AD0DFF38-4D23-4AD2-936E-02B0FC31ACF2}" type="pres">
      <dgm:prSet presAssocID="{00EBE2AB-59D0-4F74-9E21-5F07EC3ECF31}" presName="vert1" presStyleCnt="0"/>
      <dgm:spPr/>
    </dgm:pt>
    <dgm:pt modelId="{D770186B-94D3-4DE2-91F5-D6471DDF04F1}" type="pres">
      <dgm:prSet presAssocID="{2C23FC62-343E-4BAD-A4F9-DEE9F82F1926}" presName="thickLine" presStyleLbl="alignNode1" presStyleIdx="2" presStyleCnt="3"/>
      <dgm:spPr/>
    </dgm:pt>
    <dgm:pt modelId="{BF0360DC-4893-432E-B59D-35FE16A98F7E}" type="pres">
      <dgm:prSet presAssocID="{2C23FC62-343E-4BAD-A4F9-DEE9F82F1926}" presName="horz1" presStyleCnt="0"/>
      <dgm:spPr/>
    </dgm:pt>
    <dgm:pt modelId="{FD5BB810-6D6D-452A-9757-91A1BD3F7598}" type="pres">
      <dgm:prSet presAssocID="{2C23FC62-343E-4BAD-A4F9-DEE9F82F1926}" presName="tx1" presStyleLbl="revTx" presStyleIdx="2" presStyleCnt="3"/>
      <dgm:spPr/>
    </dgm:pt>
    <dgm:pt modelId="{3FDD2889-318D-4D1D-9849-BDA28A945453}" type="pres">
      <dgm:prSet presAssocID="{2C23FC62-343E-4BAD-A4F9-DEE9F82F1926}" presName="vert1" presStyleCnt="0"/>
      <dgm:spPr/>
    </dgm:pt>
  </dgm:ptLst>
  <dgm:cxnLst>
    <dgm:cxn modelId="{6D29593F-A062-4AF6-8956-7E6A14FB9601}" srcId="{7F225F5A-F5ED-438B-9727-C886406BC1DF}" destId="{217667DC-3FE3-4F39-8D95-2E6E586D55F8}" srcOrd="0" destOrd="0" parTransId="{24E71CC2-C882-48BC-9D77-124783C6A31F}" sibTransId="{09452560-7E15-4CFB-AA10-47CF6DBB9F86}"/>
    <dgm:cxn modelId="{82F93F40-35E0-4657-AD3F-CBCC6948D3FD}" type="presOf" srcId="{2C23FC62-343E-4BAD-A4F9-DEE9F82F1926}" destId="{FD5BB810-6D6D-452A-9757-91A1BD3F7598}" srcOrd="0" destOrd="0" presId="urn:microsoft.com/office/officeart/2008/layout/LinedList"/>
    <dgm:cxn modelId="{1094E45B-674A-43EC-B45E-F09D6B478737}" srcId="{7F225F5A-F5ED-438B-9727-C886406BC1DF}" destId="{00EBE2AB-59D0-4F74-9E21-5F07EC3ECF31}" srcOrd="1" destOrd="0" parTransId="{91FD6061-1143-4D05-89F1-5BFFC6A6F749}" sibTransId="{090D641C-963F-4023-B37D-FD3C326FCECD}"/>
    <dgm:cxn modelId="{BCE3C07C-193F-4A54-89FC-02D29E3A310F}" type="presOf" srcId="{7F225F5A-F5ED-438B-9727-C886406BC1DF}" destId="{9FB394F8-EBCF-465F-ADB0-60C240D32062}" srcOrd="0" destOrd="0" presId="urn:microsoft.com/office/officeart/2008/layout/LinedList"/>
    <dgm:cxn modelId="{D4788FB2-2DDF-46BA-9242-880E7ACE89F1}" srcId="{7F225F5A-F5ED-438B-9727-C886406BC1DF}" destId="{2C23FC62-343E-4BAD-A4F9-DEE9F82F1926}" srcOrd="2" destOrd="0" parTransId="{E71D9650-DEAE-49DB-8FB2-A4D63B0B3560}" sibTransId="{F1CCD465-23E6-4C12-ADCE-A58A777273BB}"/>
    <dgm:cxn modelId="{A183A2C6-B108-4C53-A7F5-8CD88B60FC38}" type="presOf" srcId="{217667DC-3FE3-4F39-8D95-2E6E586D55F8}" destId="{2315ADEF-BF2B-4087-BED4-CE2DC6DED113}" srcOrd="0" destOrd="0" presId="urn:microsoft.com/office/officeart/2008/layout/LinedList"/>
    <dgm:cxn modelId="{52D85CDF-3184-4BF2-9610-BEE305B7E6D5}" type="presOf" srcId="{00EBE2AB-59D0-4F74-9E21-5F07EC3ECF31}" destId="{B5E130B4-25A0-42C9-93CE-BBC221BB2A04}" srcOrd="0" destOrd="0" presId="urn:microsoft.com/office/officeart/2008/layout/LinedList"/>
    <dgm:cxn modelId="{F8193FF7-93A4-48FB-A256-FD65A3980E89}" type="presParOf" srcId="{9FB394F8-EBCF-465F-ADB0-60C240D32062}" destId="{F0887899-FB34-4AC3-A004-8BFA37F6175B}" srcOrd="0" destOrd="0" presId="urn:microsoft.com/office/officeart/2008/layout/LinedList"/>
    <dgm:cxn modelId="{79715956-B473-4F62-A9E5-816B7CB15EE1}" type="presParOf" srcId="{9FB394F8-EBCF-465F-ADB0-60C240D32062}" destId="{8EA9F37B-5677-43A7-A074-C15FBDD0C8BC}" srcOrd="1" destOrd="0" presId="urn:microsoft.com/office/officeart/2008/layout/LinedList"/>
    <dgm:cxn modelId="{1276CBDB-29A5-4868-AC09-A47D37AA97BA}" type="presParOf" srcId="{8EA9F37B-5677-43A7-A074-C15FBDD0C8BC}" destId="{2315ADEF-BF2B-4087-BED4-CE2DC6DED113}" srcOrd="0" destOrd="0" presId="urn:microsoft.com/office/officeart/2008/layout/LinedList"/>
    <dgm:cxn modelId="{56F669EF-7F6E-4901-BDB6-6AB4A12E482E}" type="presParOf" srcId="{8EA9F37B-5677-43A7-A074-C15FBDD0C8BC}" destId="{4FEF2229-ACE2-400D-A366-CA801B1E9060}" srcOrd="1" destOrd="0" presId="urn:microsoft.com/office/officeart/2008/layout/LinedList"/>
    <dgm:cxn modelId="{71455E53-FD6C-42F3-8E07-37ED430668B8}" type="presParOf" srcId="{9FB394F8-EBCF-465F-ADB0-60C240D32062}" destId="{692939DE-841C-4BE7-B3DD-A5578848B941}" srcOrd="2" destOrd="0" presId="urn:microsoft.com/office/officeart/2008/layout/LinedList"/>
    <dgm:cxn modelId="{4DBF7B44-A2E3-4D1C-B52F-737D2E67FDAA}" type="presParOf" srcId="{9FB394F8-EBCF-465F-ADB0-60C240D32062}" destId="{F60AB77C-B242-4862-A34A-B357C163C47E}" srcOrd="3" destOrd="0" presId="urn:microsoft.com/office/officeart/2008/layout/LinedList"/>
    <dgm:cxn modelId="{975E02D0-B680-4D70-941A-974AEB7FF737}" type="presParOf" srcId="{F60AB77C-B242-4862-A34A-B357C163C47E}" destId="{B5E130B4-25A0-42C9-93CE-BBC221BB2A04}" srcOrd="0" destOrd="0" presId="urn:microsoft.com/office/officeart/2008/layout/LinedList"/>
    <dgm:cxn modelId="{7F99A555-80A3-4886-9E7B-B6AA21AF71BD}" type="presParOf" srcId="{F60AB77C-B242-4862-A34A-B357C163C47E}" destId="{AD0DFF38-4D23-4AD2-936E-02B0FC31ACF2}" srcOrd="1" destOrd="0" presId="urn:microsoft.com/office/officeart/2008/layout/LinedList"/>
    <dgm:cxn modelId="{D0B7CFAC-6FD0-45AD-A3F1-EFF850F96628}" type="presParOf" srcId="{9FB394F8-EBCF-465F-ADB0-60C240D32062}" destId="{D770186B-94D3-4DE2-91F5-D6471DDF04F1}" srcOrd="4" destOrd="0" presId="urn:microsoft.com/office/officeart/2008/layout/LinedList"/>
    <dgm:cxn modelId="{3DFF3E3E-8034-4C25-B1CE-D428B357873D}" type="presParOf" srcId="{9FB394F8-EBCF-465F-ADB0-60C240D32062}" destId="{BF0360DC-4893-432E-B59D-35FE16A98F7E}" srcOrd="5" destOrd="0" presId="urn:microsoft.com/office/officeart/2008/layout/LinedList"/>
    <dgm:cxn modelId="{B89F8D23-BF36-4C82-8B17-12FC3DBCA0A7}" type="presParOf" srcId="{BF0360DC-4893-432E-B59D-35FE16A98F7E}" destId="{FD5BB810-6D6D-452A-9757-91A1BD3F7598}" srcOrd="0" destOrd="0" presId="urn:microsoft.com/office/officeart/2008/layout/LinedList"/>
    <dgm:cxn modelId="{97FE9544-3648-4007-9811-4EAEBF15F808}" type="presParOf" srcId="{BF0360DC-4893-432E-B59D-35FE16A98F7E}" destId="{3FDD2889-318D-4D1D-9849-BDA28A9454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933819-ED51-4B1B-A37D-11CD353D7F3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FD8C3E6E-106A-4D3A-98BF-D06E913FB1B2}">
      <dgm:prSet phldrT="[Texto]"/>
      <dgm:spPr/>
      <dgm:t>
        <a:bodyPr/>
        <a:lstStyle/>
        <a:p>
          <a:r>
            <a:rPr lang="es-CL" dirty="0"/>
            <a:t>Ejecutaremos comando </a:t>
          </a:r>
          <a:r>
            <a:rPr lang="es-CL" dirty="0" err="1"/>
            <a:t>exit</a:t>
          </a:r>
          <a:endParaRPr lang="es-CL" dirty="0"/>
        </a:p>
      </dgm:t>
    </dgm:pt>
    <dgm:pt modelId="{5B857B4F-EF1A-43EF-B618-815C0666EA0E}" type="parTrans" cxnId="{4CB3F909-CEDE-4050-B0E2-203EF4A7CBBE}">
      <dgm:prSet/>
      <dgm:spPr/>
      <dgm:t>
        <a:bodyPr/>
        <a:lstStyle/>
        <a:p>
          <a:endParaRPr lang="es-CL"/>
        </a:p>
      </dgm:t>
    </dgm:pt>
    <dgm:pt modelId="{2535BCD3-60F7-40BE-AB14-7098F4EA915A}" type="sibTrans" cxnId="{4CB3F909-CEDE-4050-B0E2-203EF4A7CBBE}">
      <dgm:prSet/>
      <dgm:spPr/>
      <dgm:t>
        <a:bodyPr/>
        <a:lstStyle/>
        <a:p>
          <a:endParaRPr lang="es-CL"/>
        </a:p>
      </dgm:t>
    </dgm:pt>
    <dgm:pt modelId="{07BC09E2-A695-4C2F-AE1D-0499F4961A2B}" type="pres">
      <dgm:prSet presAssocID="{47933819-ED51-4B1B-A37D-11CD353D7F30}" presName="diagram" presStyleCnt="0">
        <dgm:presLayoutVars>
          <dgm:dir/>
          <dgm:resizeHandles val="exact"/>
        </dgm:presLayoutVars>
      </dgm:prSet>
      <dgm:spPr/>
    </dgm:pt>
    <dgm:pt modelId="{A8B40C7C-2238-4E75-869F-D55308E7AF7C}" type="pres">
      <dgm:prSet presAssocID="{FD8C3E6E-106A-4D3A-98BF-D06E913FB1B2}" presName="node" presStyleLbl="node1" presStyleIdx="0" presStyleCnt="1">
        <dgm:presLayoutVars>
          <dgm:bulletEnabled val="1"/>
        </dgm:presLayoutVars>
      </dgm:prSet>
      <dgm:spPr/>
    </dgm:pt>
  </dgm:ptLst>
  <dgm:cxnLst>
    <dgm:cxn modelId="{4CB3F909-CEDE-4050-B0E2-203EF4A7CBBE}" srcId="{47933819-ED51-4B1B-A37D-11CD353D7F30}" destId="{FD8C3E6E-106A-4D3A-98BF-D06E913FB1B2}" srcOrd="0" destOrd="0" parTransId="{5B857B4F-EF1A-43EF-B618-815C0666EA0E}" sibTransId="{2535BCD3-60F7-40BE-AB14-7098F4EA915A}"/>
    <dgm:cxn modelId="{0A194572-A016-464E-B6A0-8959B5A0C933}" type="presOf" srcId="{47933819-ED51-4B1B-A37D-11CD353D7F30}" destId="{07BC09E2-A695-4C2F-AE1D-0499F4961A2B}" srcOrd="0" destOrd="0" presId="urn:microsoft.com/office/officeart/2005/8/layout/default"/>
    <dgm:cxn modelId="{F2565D7F-DBF2-448A-8A4E-F482F229B496}" type="presOf" srcId="{FD8C3E6E-106A-4D3A-98BF-D06E913FB1B2}" destId="{A8B40C7C-2238-4E75-869F-D55308E7AF7C}" srcOrd="0" destOrd="0" presId="urn:microsoft.com/office/officeart/2005/8/layout/default"/>
    <dgm:cxn modelId="{928CEBE9-A5A6-446B-ADF8-D1122E5C77FB}" type="presParOf" srcId="{07BC09E2-A695-4C2F-AE1D-0499F4961A2B}" destId="{A8B40C7C-2238-4E75-869F-D55308E7AF7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E1708-89D0-4872-BC7C-CBA5C1E68E59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600" kern="1200">
              <a:hlinkClick xmlns:r="http://schemas.openxmlformats.org/officeDocument/2006/relationships" r:id="rId1"/>
            </a:rPr>
            <a:t>Link MongoDB Community</a:t>
          </a:r>
          <a:endParaRPr lang="es-CL" sz="2600" kern="1200"/>
        </a:p>
      </dsp:txBody>
      <dsp:txXfrm>
        <a:off x="0" y="1500572"/>
        <a:ext cx="3286125" cy="2369325"/>
      </dsp:txXfrm>
    </dsp:sp>
    <dsp:sp modelId="{9FEF23C8-22CC-4633-A3B3-81C38158FA2F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/>
            <a:t>1</a:t>
          </a:r>
        </a:p>
      </dsp:txBody>
      <dsp:txXfrm>
        <a:off x="1224221" y="568377"/>
        <a:ext cx="837682" cy="837682"/>
      </dsp:txXfrm>
    </dsp:sp>
    <dsp:sp modelId="{25E00977-16E8-4A08-8C83-157DE16A6BC6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2">
            <a:hueOff val="308553"/>
            <a:satOff val="32"/>
            <a:lumOff val="432"/>
            <a:alphaOff val="0"/>
          </a:schemeClr>
        </a:solidFill>
        <a:ln w="15875" cap="flat" cmpd="sng" algn="ctr">
          <a:solidFill>
            <a:schemeClr val="accent2">
              <a:hueOff val="308553"/>
              <a:satOff val="32"/>
              <a:lumOff val="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F803E-C281-463D-9A15-592646B91281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692034"/>
            <a:satOff val="319"/>
            <a:lumOff val="2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692034"/>
              <a:satOff val="319"/>
              <a:lumOff val="2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600" kern="1200" dirty="0">
              <a:hlinkClick xmlns:r="http://schemas.openxmlformats.org/officeDocument/2006/relationships" r:id="rId2"/>
            </a:rPr>
            <a:t>Link MongoDB </a:t>
          </a:r>
          <a:r>
            <a:rPr lang="es-CL" sz="2600" kern="1200" dirty="0" err="1">
              <a:hlinkClick xmlns:r="http://schemas.openxmlformats.org/officeDocument/2006/relationships" r:id="rId2"/>
            </a:rPr>
            <a:t>Compass</a:t>
          </a:r>
          <a:endParaRPr lang="es-CL" sz="2600" kern="1200" dirty="0"/>
        </a:p>
      </dsp:txBody>
      <dsp:txXfrm>
        <a:off x="3614737" y="1500572"/>
        <a:ext cx="3286125" cy="2369325"/>
      </dsp:txXfrm>
    </dsp:sp>
    <dsp:sp modelId="{C7593B35-3D07-47BA-A5CF-E1C9E6C932E2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2">
            <a:hueOff val="617105"/>
            <a:satOff val="64"/>
            <a:lumOff val="863"/>
            <a:alphaOff val="0"/>
          </a:schemeClr>
        </a:solidFill>
        <a:ln w="15875" cap="flat" cmpd="sng" algn="ctr">
          <a:solidFill>
            <a:schemeClr val="accent2">
              <a:hueOff val="617105"/>
              <a:satOff val="64"/>
              <a:lumOff val="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/>
            <a:t>2</a:t>
          </a:r>
        </a:p>
      </dsp:txBody>
      <dsp:txXfrm>
        <a:off x="4838958" y="568377"/>
        <a:ext cx="837682" cy="837682"/>
      </dsp:txXfrm>
    </dsp:sp>
    <dsp:sp modelId="{FDFC9CEC-956F-4777-B36C-48E472B3C320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2">
            <a:hueOff val="925658"/>
            <a:satOff val="95"/>
            <a:lumOff val="1295"/>
            <a:alphaOff val="0"/>
          </a:schemeClr>
        </a:solidFill>
        <a:ln w="15875" cap="flat" cmpd="sng" algn="ctr">
          <a:solidFill>
            <a:schemeClr val="accent2">
              <a:hueOff val="925658"/>
              <a:satOff val="95"/>
              <a:lumOff val="1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D7563-95AA-458F-A9D3-6DD4BE56A1C0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1384069"/>
            <a:satOff val="639"/>
            <a:lumOff val="52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84069"/>
              <a:satOff val="639"/>
              <a:lumOff val="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600" kern="1200" dirty="0">
              <a:hlinkClick xmlns:r="http://schemas.openxmlformats.org/officeDocument/2006/relationships" r:id="rId3"/>
            </a:rPr>
            <a:t>Link Robo 3t</a:t>
          </a:r>
          <a:endParaRPr lang="es-CL" sz="2600" kern="1200" dirty="0"/>
        </a:p>
      </dsp:txBody>
      <dsp:txXfrm>
        <a:off x="7229475" y="1500572"/>
        <a:ext cx="3286125" cy="2369325"/>
      </dsp:txXfrm>
    </dsp:sp>
    <dsp:sp modelId="{675978E3-5880-405C-9F2B-6526D9FBD309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2">
            <a:hueOff val="1234210"/>
            <a:satOff val="127"/>
            <a:lumOff val="1726"/>
            <a:alphaOff val="0"/>
          </a:schemeClr>
        </a:solidFill>
        <a:ln w="15875" cap="flat" cmpd="sng" algn="ctr">
          <a:solidFill>
            <a:schemeClr val="accent2">
              <a:hueOff val="1234210"/>
              <a:satOff val="127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/>
            <a:t>3</a:t>
          </a:r>
        </a:p>
      </dsp:txBody>
      <dsp:txXfrm>
        <a:off x="8453696" y="568377"/>
        <a:ext cx="837682" cy="837682"/>
      </dsp:txXfrm>
    </dsp:sp>
    <dsp:sp modelId="{CEDC4357-639B-44BC-AE78-F793CE8C5B20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1542763"/>
            <a:satOff val="159"/>
            <a:lumOff val="2158"/>
            <a:alphaOff val="0"/>
          </a:schemeClr>
        </a:solidFill>
        <a:ln w="15875" cap="flat" cmpd="sng" algn="ctr">
          <a:solidFill>
            <a:schemeClr val="accent2">
              <a:hueOff val="1542763"/>
              <a:satOff val="159"/>
              <a:lumOff val="21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693D8-5A14-43B6-8ADC-6083655CE162}">
      <dsp:nvSpPr>
        <dsp:cNvPr id="0" name=""/>
        <dsp:cNvSpPr/>
      </dsp:nvSpPr>
      <dsp:spPr>
        <a:xfrm>
          <a:off x="495919" y="2249"/>
          <a:ext cx="2812065" cy="16872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Para ejecutar el comando, debemos estar dentro del directorio</a:t>
          </a:r>
        </a:p>
      </dsp:txBody>
      <dsp:txXfrm>
        <a:off x="495919" y="2249"/>
        <a:ext cx="2812065" cy="1687239"/>
      </dsp:txXfrm>
    </dsp:sp>
    <dsp:sp modelId="{8EAC7A3C-D66D-4391-937A-B0D0716FFD0C}">
      <dsp:nvSpPr>
        <dsp:cNvPr id="0" name=""/>
        <dsp:cNvSpPr/>
      </dsp:nvSpPr>
      <dsp:spPr>
        <a:xfrm>
          <a:off x="495919" y="1970695"/>
          <a:ext cx="2812065" cy="168723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En caso de no tener configurado el PATH, nos dará el error de la imagen</a:t>
          </a:r>
        </a:p>
      </dsp:txBody>
      <dsp:txXfrm>
        <a:off x="495919" y="1970695"/>
        <a:ext cx="2812065" cy="16872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FC352-941E-4C75-B41E-DBEC0DA79065}">
      <dsp:nvSpPr>
        <dsp:cNvPr id="0" name=""/>
        <dsp:cNvSpPr/>
      </dsp:nvSpPr>
      <dsp:spPr>
        <a:xfrm>
          <a:off x="3285" y="820539"/>
          <a:ext cx="2606246" cy="1563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Copiaremos ruta de instalación (C:\Program Files\MongoDB\Server\5.0\</a:t>
          </a:r>
          <a:r>
            <a:rPr lang="es-CL" sz="1800" kern="1200" dirty="0" err="1"/>
            <a:t>bin</a:t>
          </a:r>
          <a:r>
            <a:rPr lang="es-CL" sz="1800" kern="1200" dirty="0"/>
            <a:t>)</a:t>
          </a:r>
        </a:p>
      </dsp:txBody>
      <dsp:txXfrm>
        <a:off x="3285" y="820539"/>
        <a:ext cx="2606246" cy="1563747"/>
      </dsp:txXfrm>
    </dsp:sp>
    <dsp:sp modelId="{974FF315-26A4-4E78-9C10-B46ED5FF5901}">
      <dsp:nvSpPr>
        <dsp:cNvPr id="0" name=""/>
        <dsp:cNvSpPr/>
      </dsp:nvSpPr>
      <dsp:spPr>
        <a:xfrm>
          <a:off x="2870156" y="820539"/>
          <a:ext cx="2606246" cy="15637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Botón secundario sobre equipo - Propiedades</a:t>
          </a:r>
        </a:p>
      </dsp:txBody>
      <dsp:txXfrm>
        <a:off x="2870156" y="820539"/>
        <a:ext cx="2606246" cy="1563747"/>
      </dsp:txXfrm>
    </dsp:sp>
    <dsp:sp modelId="{BF9F7FC1-34DD-4A3B-B4FC-DD8EBF358F50}">
      <dsp:nvSpPr>
        <dsp:cNvPr id="0" name=""/>
        <dsp:cNvSpPr/>
      </dsp:nvSpPr>
      <dsp:spPr>
        <a:xfrm>
          <a:off x="5737027" y="820539"/>
          <a:ext cx="2606246" cy="15637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Configuración avanzada del sistema</a:t>
          </a:r>
        </a:p>
      </dsp:txBody>
      <dsp:txXfrm>
        <a:off x="5737027" y="820539"/>
        <a:ext cx="2606246" cy="1563747"/>
      </dsp:txXfrm>
    </dsp:sp>
    <dsp:sp modelId="{EC96E9B1-9D1F-4EE4-9772-9570BED44069}">
      <dsp:nvSpPr>
        <dsp:cNvPr id="0" name=""/>
        <dsp:cNvSpPr/>
      </dsp:nvSpPr>
      <dsp:spPr>
        <a:xfrm>
          <a:off x="8603899" y="820539"/>
          <a:ext cx="2606246" cy="15637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Variables de entorno</a:t>
          </a:r>
        </a:p>
      </dsp:txBody>
      <dsp:txXfrm>
        <a:off x="8603899" y="820539"/>
        <a:ext cx="2606246" cy="1563747"/>
      </dsp:txXfrm>
    </dsp:sp>
    <dsp:sp modelId="{185D4BD6-D6B5-4C94-932F-17BCDDDCAAD0}">
      <dsp:nvSpPr>
        <dsp:cNvPr id="0" name=""/>
        <dsp:cNvSpPr/>
      </dsp:nvSpPr>
      <dsp:spPr>
        <a:xfrm>
          <a:off x="3285" y="2644912"/>
          <a:ext cx="2606246" cy="15637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Seleccionamos PATH y editar</a:t>
          </a:r>
        </a:p>
      </dsp:txBody>
      <dsp:txXfrm>
        <a:off x="3285" y="2644912"/>
        <a:ext cx="2606246" cy="1563747"/>
      </dsp:txXfrm>
    </dsp:sp>
    <dsp:sp modelId="{4DE44635-44A8-43C6-8445-BEFC50123BFA}">
      <dsp:nvSpPr>
        <dsp:cNvPr id="0" name=""/>
        <dsp:cNvSpPr/>
      </dsp:nvSpPr>
      <dsp:spPr>
        <a:xfrm>
          <a:off x="2870156" y="2644912"/>
          <a:ext cx="2606246" cy="1563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Nuevo y pegamos la ruta</a:t>
          </a:r>
        </a:p>
      </dsp:txBody>
      <dsp:txXfrm>
        <a:off x="2870156" y="2644912"/>
        <a:ext cx="2606246" cy="1563747"/>
      </dsp:txXfrm>
    </dsp:sp>
    <dsp:sp modelId="{685E830C-904E-44FF-8796-0079907255C9}">
      <dsp:nvSpPr>
        <dsp:cNvPr id="0" name=""/>
        <dsp:cNvSpPr/>
      </dsp:nvSpPr>
      <dsp:spPr>
        <a:xfrm>
          <a:off x="5737027" y="2644912"/>
          <a:ext cx="2606246" cy="15637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Abrimos CMD y ejecutamos </a:t>
          </a:r>
          <a:r>
            <a:rPr lang="es-CL" sz="1800" kern="1200" dirty="0" err="1"/>
            <a:t>mongod</a:t>
          </a:r>
          <a:endParaRPr lang="es-CL" sz="1800" kern="1200" dirty="0"/>
        </a:p>
      </dsp:txBody>
      <dsp:txXfrm>
        <a:off x="5737027" y="2644912"/>
        <a:ext cx="2606246" cy="1563747"/>
      </dsp:txXfrm>
    </dsp:sp>
    <dsp:sp modelId="{81013FEB-D542-4D02-9EEF-B27AF489F520}">
      <dsp:nvSpPr>
        <dsp:cNvPr id="0" name=""/>
        <dsp:cNvSpPr/>
      </dsp:nvSpPr>
      <dsp:spPr>
        <a:xfrm>
          <a:off x="8603899" y="2644912"/>
          <a:ext cx="2606246" cy="15637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Listo</a:t>
          </a:r>
        </a:p>
      </dsp:txBody>
      <dsp:txXfrm>
        <a:off x="8603899" y="2644912"/>
        <a:ext cx="2606246" cy="15637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17455-1775-4503-A5FA-0D33F7386404}">
      <dsp:nvSpPr>
        <dsp:cNvPr id="0" name=""/>
        <dsp:cNvSpPr/>
      </dsp:nvSpPr>
      <dsp:spPr>
        <a:xfrm>
          <a:off x="0" y="0"/>
          <a:ext cx="3248863" cy="11319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Añadimos ruta</a:t>
          </a:r>
        </a:p>
      </dsp:txBody>
      <dsp:txXfrm>
        <a:off x="33152" y="33152"/>
        <a:ext cx="2027452" cy="1065599"/>
      </dsp:txXfrm>
    </dsp:sp>
    <dsp:sp modelId="{8C67D40C-4C85-47C2-826D-44E1B3253ADC}">
      <dsp:nvSpPr>
        <dsp:cNvPr id="0" name=""/>
        <dsp:cNvSpPr/>
      </dsp:nvSpPr>
      <dsp:spPr>
        <a:xfrm>
          <a:off x="286664" y="1320553"/>
          <a:ext cx="3248863" cy="113190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Aceptar </a:t>
          </a:r>
        </a:p>
      </dsp:txBody>
      <dsp:txXfrm>
        <a:off x="319816" y="1353705"/>
        <a:ext cx="2160157" cy="1065599"/>
      </dsp:txXfrm>
    </dsp:sp>
    <dsp:sp modelId="{3EC5C34A-66CB-4E42-B41A-700578B00B61}">
      <dsp:nvSpPr>
        <dsp:cNvPr id="0" name=""/>
        <dsp:cNvSpPr/>
      </dsp:nvSpPr>
      <dsp:spPr>
        <a:xfrm>
          <a:off x="573328" y="2641106"/>
          <a:ext cx="3248863" cy="113190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Listo</a:t>
          </a:r>
        </a:p>
      </dsp:txBody>
      <dsp:txXfrm>
        <a:off x="606480" y="2674258"/>
        <a:ext cx="2160157" cy="1065599"/>
      </dsp:txXfrm>
    </dsp:sp>
    <dsp:sp modelId="{F81AE7D1-AA18-45B9-93B1-097E05955DED}">
      <dsp:nvSpPr>
        <dsp:cNvPr id="0" name=""/>
        <dsp:cNvSpPr/>
      </dsp:nvSpPr>
      <dsp:spPr>
        <a:xfrm>
          <a:off x="2513126" y="858359"/>
          <a:ext cx="735736" cy="7357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300" kern="1200"/>
        </a:p>
      </dsp:txBody>
      <dsp:txXfrm>
        <a:off x="2678667" y="858359"/>
        <a:ext cx="404654" cy="553641"/>
      </dsp:txXfrm>
    </dsp:sp>
    <dsp:sp modelId="{13BBC583-6E18-4B8A-90A5-60CAEFEF41AE}">
      <dsp:nvSpPr>
        <dsp:cNvPr id="0" name=""/>
        <dsp:cNvSpPr/>
      </dsp:nvSpPr>
      <dsp:spPr>
        <a:xfrm>
          <a:off x="2799790" y="2171367"/>
          <a:ext cx="735736" cy="7357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300" kern="1200"/>
        </a:p>
      </dsp:txBody>
      <dsp:txXfrm>
        <a:off x="2965331" y="2171367"/>
        <a:ext cx="404654" cy="553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1A741-6A29-4613-8179-A4BF8B5F54B1}">
      <dsp:nvSpPr>
        <dsp:cNvPr id="0" name=""/>
        <dsp:cNvSpPr/>
      </dsp:nvSpPr>
      <dsp:spPr>
        <a:xfrm>
          <a:off x="764" y="814071"/>
          <a:ext cx="2981957" cy="17891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Es una interfaz gráfica para gestionar base de datos en MongoDB</a:t>
          </a:r>
        </a:p>
      </dsp:txBody>
      <dsp:txXfrm>
        <a:off x="764" y="814071"/>
        <a:ext cx="2981957" cy="1789174"/>
      </dsp:txXfrm>
    </dsp:sp>
    <dsp:sp modelId="{2D32805E-78BF-425B-A487-566801264D1A}">
      <dsp:nvSpPr>
        <dsp:cNvPr id="0" name=""/>
        <dsp:cNvSpPr/>
      </dsp:nvSpPr>
      <dsp:spPr>
        <a:xfrm>
          <a:off x="3280917" y="814071"/>
          <a:ext cx="2981957" cy="1789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Podemos analizar datos</a:t>
          </a:r>
        </a:p>
      </dsp:txBody>
      <dsp:txXfrm>
        <a:off x="3280917" y="814071"/>
        <a:ext cx="2981957" cy="1789174"/>
      </dsp:txXfrm>
    </dsp:sp>
    <dsp:sp modelId="{C7F66098-9A13-4E1E-B2DB-BEBB78B75FED}">
      <dsp:nvSpPr>
        <dsp:cNvPr id="0" name=""/>
        <dsp:cNvSpPr/>
      </dsp:nvSpPr>
      <dsp:spPr>
        <a:xfrm>
          <a:off x="764" y="2901441"/>
          <a:ext cx="2981957" cy="17891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Es de uso gratuito</a:t>
          </a:r>
        </a:p>
      </dsp:txBody>
      <dsp:txXfrm>
        <a:off x="764" y="2901441"/>
        <a:ext cx="2981957" cy="1789174"/>
      </dsp:txXfrm>
    </dsp:sp>
    <dsp:sp modelId="{B199FDF4-8A09-47F2-AD4E-E3C02D5B2933}">
      <dsp:nvSpPr>
        <dsp:cNvPr id="0" name=""/>
        <dsp:cNvSpPr/>
      </dsp:nvSpPr>
      <dsp:spPr>
        <a:xfrm>
          <a:off x="3280917" y="2901441"/>
          <a:ext cx="2981957" cy="17891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Disponible plataformas Windows, Linux, MacOS</a:t>
          </a:r>
        </a:p>
      </dsp:txBody>
      <dsp:txXfrm>
        <a:off x="3280917" y="2901441"/>
        <a:ext cx="2981957" cy="1789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7E5E-C14E-40AE-BF57-F20EA2C37B27}">
      <dsp:nvSpPr>
        <dsp:cNvPr id="0" name=""/>
        <dsp:cNvSpPr/>
      </dsp:nvSpPr>
      <dsp:spPr>
        <a:xfrm>
          <a:off x="180" y="1027904"/>
          <a:ext cx="597269" cy="597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5BA9-53E5-4BE6-B50F-CB6B9811E2D4}">
      <dsp:nvSpPr>
        <dsp:cNvPr id="0" name=""/>
        <dsp:cNvSpPr/>
      </dsp:nvSpPr>
      <dsp:spPr>
        <a:xfrm>
          <a:off x="180" y="1709955"/>
          <a:ext cx="1706484" cy="31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2000" kern="1200"/>
            <a:t>Completa</a:t>
          </a:r>
        </a:p>
      </dsp:txBody>
      <dsp:txXfrm>
        <a:off x="180" y="1709955"/>
        <a:ext cx="1706484" cy="311966"/>
      </dsp:txXfrm>
    </dsp:sp>
    <dsp:sp modelId="{2AFFC313-BB74-4930-BDC1-7E312478B597}">
      <dsp:nvSpPr>
        <dsp:cNvPr id="0" name=""/>
        <dsp:cNvSpPr/>
      </dsp:nvSpPr>
      <dsp:spPr>
        <a:xfrm>
          <a:off x="180" y="2061354"/>
          <a:ext cx="1706484" cy="9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Instala </a:t>
          </a:r>
          <a:r>
            <a:rPr lang="es-CL" sz="2000" kern="1200" dirty="0" err="1"/>
            <a:t>mongoDB</a:t>
          </a:r>
          <a:r>
            <a:rPr lang="es-CL" sz="2000" kern="1200" dirty="0"/>
            <a:t> en la ruta por defecto</a:t>
          </a:r>
        </a:p>
      </dsp:txBody>
      <dsp:txXfrm>
        <a:off x="180" y="2061354"/>
        <a:ext cx="1706484" cy="938192"/>
      </dsp:txXfrm>
    </dsp:sp>
    <dsp:sp modelId="{8952714E-723E-4757-B0DB-D6503BBF8960}">
      <dsp:nvSpPr>
        <dsp:cNvPr id="0" name=""/>
        <dsp:cNvSpPr/>
      </dsp:nvSpPr>
      <dsp:spPr>
        <a:xfrm>
          <a:off x="2005299" y="1027904"/>
          <a:ext cx="597269" cy="597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83F8-0835-4BCC-9259-035181B1FCF3}">
      <dsp:nvSpPr>
        <dsp:cNvPr id="0" name=""/>
        <dsp:cNvSpPr/>
      </dsp:nvSpPr>
      <dsp:spPr>
        <a:xfrm>
          <a:off x="2005299" y="1709955"/>
          <a:ext cx="1706484" cy="31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2000" kern="1200"/>
            <a:t>Personalizada</a:t>
          </a:r>
        </a:p>
      </dsp:txBody>
      <dsp:txXfrm>
        <a:off x="2005299" y="1709955"/>
        <a:ext cx="1706484" cy="311966"/>
      </dsp:txXfrm>
    </dsp:sp>
    <dsp:sp modelId="{8A66CC91-F82D-405C-9970-4EDC97DF8C11}">
      <dsp:nvSpPr>
        <dsp:cNvPr id="0" name=""/>
        <dsp:cNvSpPr/>
      </dsp:nvSpPr>
      <dsp:spPr>
        <a:xfrm>
          <a:off x="2005299" y="2061354"/>
          <a:ext cx="1706484" cy="9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Permite establecer ruta de instalación</a:t>
          </a:r>
        </a:p>
      </dsp:txBody>
      <dsp:txXfrm>
        <a:off x="2005299" y="2061354"/>
        <a:ext cx="1706484" cy="938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43031-72DB-4288-8306-DF6F5BD16873}">
      <dsp:nvSpPr>
        <dsp:cNvPr id="0" name=""/>
        <dsp:cNvSpPr/>
      </dsp:nvSpPr>
      <dsp:spPr>
        <a:xfrm>
          <a:off x="0" y="319503"/>
          <a:ext cx="382219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645" tIns="395732" rIns="29664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Arrancará automáticamente al iniciar </a:t>
          </a:r>
          <a:r>
            <a:rPr lang="es-CL" sz="1600" kern="1200" dirty="0" err="1"/>
            <a:t>windows</a:t>
          </a:r>
          <a:endParaRPr lang="es-CL" sz="1600" kern="1200" dirty="0"/>
        </a:p>
      </dsp:txBody>
      <dsp:txXfrm>
        <a:off x="0" y="319503"/>
        <a:ext cx="3822192" cy="957600"/>
      </dsp:txXfrm>
    </dsp:sp>
    <dsp:sp modelId="{6A51E49A-0987-463B-89F5-F2FE0B104079}">
      <dsp:nvSpPr>
        <dsp:cNvPr id="0" name=""/>
        <dsp:cNvSpPr/>
      </dsp:nvSpPr>
      <dsp:spPr>
        <a:xfrm>
          <a:off x="191109" y="39063"/>
          <a:ext cx="2675534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29" tIns="0" rIns="101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Marcar </a:t>
          </a:r>
          <a:r>
            <a:rPr lang="es-CL" sz="1600" kern="1200" dirty="0" err="1"/>
            <a:t>Install</a:t>
          </a:r>
          <a:r>
            <a:rPr lang="es-CL" sz="1600" kern="1200" dirty="0"/>
            <a:t> </a:t>
          </a:r>
          <a:r>
            <a:rPr lang="es-CL" sz="1600" kern="1200" dirty="0" err="1"/>
            <a:t>MongoD</a:t>
          </a:r>
          <a:r>
            <a:rPr lang="es-CL" sz="1600" kern="1200" dirty="0"/>
            <a:t> as a </a:t>
          </a:r>
          <a:r>
            <a:rPr lang="es-CL" sz="1600" kern="1200" dirty="0" err="1"/>
            <a:t>Service</a:t>
          </a:r>
          <a:endParaRPr lang="es-CL" sz="1600" kern="1200" dirty="0"/>
        </a:p>
      </dsp:txBody>
      <dsp:txXfrm>
        <a:off x="218489" y="66443"/>
        <a:ext cx="2620774" cy="506120"/>
      </dsp:txXfrm>
    </dsp:sp>
    <dsp:sp modelId="{8F4A2957-7AE4-4D9A-9289-39BB16FB4D24}">
      <dsp:nvSpPr>
        <dsp:cNvPr id="0" name=""/>
        <dsp:cNvSpPr/>
      </dsp:nvSpPr>
      <dsp:spPr>
        <a:xfrm>
          <a:off x="0" y="1660143"/>
          <a:ext cx="382219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645" tIns="395732" rIns="29664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El servicio se ejecutará manualmente.</a:t>
          </a:r>
        </a:p>
      </dsp:txBody>
      <dsp:txXfrm>
        <a:off x="0" y="1660143"/>
        <a:ext cx="3822192" cy="957600"/>
      </dsp:txXfrm>
    </dsp:sp>
    <dsp:sp modelId="{2C0DB61A-86CC-437C-AF43-903016569064}">
      <dsp:nvSpPr>
        <dsp:cNvPr id="0" name=""/>
        <dsp:cNvSpPr/>
      </dsp:nvSpPr>
      <dsp:spPr>
        <a:xfrm>
          <a:off x="191109" y="1379703"/>
          <a:ext cx="2675534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29" tIns="0" rIns="101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Quitar Selección (</a:t>
          </a:r>
          <a:r>
            <a:rPr lang="es-CL" sz="1600" kern="1200" dirty="0" err="1"/>
            <a:t>Install</a:t>
          </a:r>
          <a:r>
            <a:rPr lang="es-CL" sz="1600" kern="1200" dirty="0"/>
            <a:t> </a:t>
          </a:r>
          <a:r>
            <a:rPr lang="es-CL" sz="1600" kern="1200" dirty="0" err="1"/>
            <a:t>MongoD</a:t>
          </a:r>
          <a:r>
            <a:rPr lang="es-CL" sz="1600" kern="1200" dirty="0"/>
            <a:t>…)</a:t>
          </a:r>
        </a:p>
      </dsp:txBody>
      <dsp:txXfrm>
        <a:off x="218489" y="1407083"/>
        <a:ext cx="2620774" cy="506120"/>
      </dsp:txXfrm>
    </dsp:sp>
    <dsp:sp modelId="{4E8DC848-68FA-4487-8747-3C11B7879C64}">
      <dsp:nvSpPr>
        <dsp:cNvPr id="0" name=""/>
        <dsp:cNvSpPr/>
      </dsp:nvSpPr>
      <dsp:spPr>
        <a:xfrm>
          <a:off x="0" y="3000783"/>
          <a:ext cx="3822192" cy="733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645" tIns="395732" rIns="29664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Nombre del servicio</a:t>
          </a:r>
        </a:p>
      </dsp:txBody>
      <dsp:txXfrm>
        <a:off x="0" y="3000783"/>
        <a:ext cx="3822192" cy="733162"/>
      </dsp:txXfrm>
    </dsp:sp>
    <dsp:sp modelId="{C43B57F8-7FC5-4267-B36F-A25B087C4DD0}">
      <dsp:nvSpPr>
        <dsp:cNvPr id="0" name=""/>
        <dsp:cNvSpPr/>
      </dsp:nvSpPr>
      <dsp:spPr>
        <a:xfrm>
          <a:off x="191109" y="2720343"/>
          <a:ext cx="2675534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29" tIns="0" rIns="101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Service</a:t>
          </a:r>
          <a:r>
            <a:rPr lang="es-CL" sz="1600" kern="1200" dirty="0"/>
            <a:t> </a:t>
          </a:r>
          <a:r>
            <a:rPr lang="es-CL" sz="1600" kern="1200" dirty="0" err="1"/>
            <a:t>Name</a:t>
          </a:r>
          <a:endParaRPr lang="es-CL" sz="1600" kern="1200" dirty="0"/>
        </a:p>
      </dsp:txBody>
      <dsp:txXfrm>
        <a:off x="218489" y="2747723"/>
        <a:ext cx="2620774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645DF-FD24-467D-927E-2A0A85BB4F4E}">
      <dsp:nvSpPr>
        <dsp:cNvPr id="0" name=""/>
        <dsp:cNvSpPr/>
      </dsp:nvSpPr>
      <dsp:spPr>
        <a:xfrm>
          <a:off x="0" y="739847"/>
          <a:ext cx="3822192" cy="229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 dirty="0"/>
            <a:t>Seleccionamos opción MongoDB </a:t>
          </a:r>
          <a:r>
            <a:rPr lang="es-CL" sz="3900" kern="1200" dirty="0" err="1"/>
            <a:t>Compass</a:t>
          </a:r>
          <a:endParaRPr lang="es-CL" sz="3900" kern="1200" dirty="0"/>
        </a:p>
      </dsp:txBody>
      <dsp:txXfrm>
        <a:off x="0" y="739847"/>
        <a:ext cx="3822192" cy="22933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35CEE-536E-466A-BDBF-2CDF5CEB6CB0}">
      <dsp:nvSpPr>
        <dsp:cNvPr id="0" name=""/>
        <dsp:cNvSpPr/>
      </dsp:nvSpPr>
      <dsp:spPr>
        <a:xfrm>
          <a:off x="0" y="683317"/>
          <a:ext cx="3822192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645" tIns="479044" rIns="29664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 dirty="0"/>
            <a:t>Utilizar mongo (Primero debemos iniciar servicio)</a:t>
          </a:r>
        </a:p>
      </dsp:txBody>
      <dsp:txXfrm>
        <a:off x="0" y="683317"/>
        <a:ext cx="3822192" cy="1304100"/>
      </dsp:txXfrm>
    </dsp:sp>
    <dsp:sp modelId="{E06EC8D0-F6F8-4CE6-AD36-CFEF0847B428}">
      <dsp:nvSpPr>
        <dsp:cNvPr id="0" name=""/>
        <dsp:cNvSpPr/>
      </dsp:nvSpPr>
      <dsp:spPr>
        <a:xfrm>
          <a:off x="191109" y="343837"/>
          <a:ext cx="2675534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129" tIns="0" rIns="10112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Mongo.exe</a:t>
          </a:r>
        </a:p>
      </dsp:txBody>
      <dsp:txXfrm>
        <a:off x="224253" y="376981"/>
        <a:ext cx="2609246" cy="612672"/>
      </dsp:txXfrm>
    </dsp:sp>
    <dsp:sp modelId="{6813C382-AB5F-45A8-9996-BCC262C4906F}">
      <dsp:nvSpPr>
        <dsp:cNvPr id="0" name=""/>
        <dsp:cNvSpPr/>
      </dsp:nvSpPr>
      <dsp:spPr>
        <a:xfrm>
          <a:off x="0" y="2451097"/>
          <a:ext cx="3822192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645" tIns="479044" rIns="29664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 dirty="0"/>
            <a:t>Permite iniciar el servicio</a:t>
          </a:r>
        </a:p>
      </dsp:txBody>
      <dsp:txXfrm>
        <a:off x="0" y="2451097"/>
        <a:ext cx="3822192" cy="978075"/>
      </dsp:txXfrm>
    </dsp:sp>
    <dsp:sp modelId="{4F220D66-943C-4090-8CA1-755346585E61}">
      <dsp:nvSpPr>
        <dsp:cNvPr id="0" name=""/>
        <dsp:cNvSpPr/>
      </dsp:nvSpPr>
      <dsp:spPr>
        <a:xfrm>
          <a:off x="191109" y="2111617"/>
          <a:ext cx="2675534" cy="6789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129" tIns="0" rIns="10112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Mongod.exe</a:t>
          </a:r>
        </a:p>
      </dsp:txBody>
      <dsp:txXfrm>
        <a:off x="224253" y="2144761"/>
        <a:ext cx="2609246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3F997-3827-4A6D-BF3F-82014200283C}">
      <dsp:nvSpPr>
        <dsp:cNvPr id="0" name=""/>
        <dsp:cNvSpPr/>
      </dsp:nvSpPr>
      <dsp:spPr>
        <a:xfrm>
          <a:off x="1009257" y="476053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D15EA-A485-495E-8E17-0A51880C6082}">
      <dsp:nvSpPr>
        <dsp:cNvPr id="0" name=""/>
        <dsp:cNvSpPr/>
      </dsp:nvSpPr>
      <dsp:spPr>
        <a:xfrm>
          <a:off x="1136265" y="603061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B2695-551D-4BB6-8B93-BDC5810330AF}">
      <dsp:nvSpPr>
        <dsp:cNvPr id="0" name=""/>
        <dsp:cNvSpPr/>
      </dsp:nvSpPr>
      <dsp:spPr>
        <a:xfrm>
          <a:off x="1743657" y="47605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Debemos crear directorio</a:t>
          </a:r>
        </a:p>
      </dsp:txBody>
      <dsp:txXfrm>
        <a:off x="1743657" y="476053"/>
        <a:ext cx="1425599" cy="604800"/>
      </dsp:txXfrm>
    </dsp:sp>
    <dsp:sp modelId="{B008A414-A735-49B4-8796-1402A7351B87}">
      <dsp:nvSpPr>
        <dsp:cNvPr id="0" name=""/>
        <dsp:cNvSpPr/>
      </dsp:nvSpPr>
      <dsp:spPr>
        <a:xfrm>
          <a:off x="3417657" y="476053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827EB-3C7A-4B02-B666-E6AD9EF725D9}">
      <dsp:nvSpPr>
        <dsp:cNvPr id="0" name=""/>
        <dsp:cNvSpPr/>
      </dsp:nvSpPr>
      <dsp:spPr>
        <a:xfrm>
          <a:off x="3544665" y="603061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24435-18CC-4F41-BFA0-AD8A6BDBDF39}">
      <dsp:nvSpPr>
        <dsp:cNvPr id="0" name=""/>
        <dsp:cNvSpPr/>
      </dsp:nvSpPr>
      <dsp:spPr>
        <a:xfrm>
          <a:off x="4152057" y="47605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C://data/db</a:t>
          </a:r>
        </a:p>
      </dsp:txBody>
      <dsp:txXfrm>
        <a:off x="4152057" y="476053"/>
        <a:ext cx="1425599" cy="604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87899-FB34-4AC3-A004-8BFA37F6175B}">
      <dsp:nvSpPr>
        <dsp:cNvPr id="0" name=""/>
        <dsp:cNvSpPr/>
      </dsp:nvSpPr>
      <dsp:spPr>
        <a:xfrm>
          <a:off x="0" y="1787"/>
          <a:ext cx="380390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15ADEF-BF2B-4087-BED4-CE2DC6DED113}">
      <dsp:nvSpPr>
        <dsp:cNvPr id="0" name=""/>
        <dsp:cNvSpPr/>
      </dsp:nvSpPr>
      <dsp:spPr>
        <a:xfrm>
          <a:off x="0" y="1787"/>
          <a:ext cx="3803904" cy="121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 dirty="0"/>
            <a:t>Servicio en ejecución</a:t>
          </a:r>
        </a:p>
      </dsp:txBody>
      <dsp:txXfrm>
        <a:off x="0" y="1787"/>
        <a:ext cx="3803904" cy="1218870"/>
      </dsp:txXfrm>
    </dsp:sp>
    <dsp:sp modelId="{692939DE-841C-4BE7-B3DD-A5578848B941}">
      <dsp:nvSpPr>
        <dsp:cNvPr id="0" name=""/>
        <dsp:cNvSpPr/>
      </dsp:nvSpPr>
      <dsp:spPr>
        <a:xfrm>
          <a:off x="0" y="1220657"/>
          <a:ext cx="380390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E130B4-25A0-42C9-93CE-BBC221BB2A04}">
      <dsp:nvSpPr>
        <dsp:cNvPr id="0" name=""/>
        <dsp:cNvSpPr/>
      </dsp:nvSpPr>
      <dsp:spPr>
        <a:xfrm>
          <a:off x="0" y="1220657"/>
          <a:ext cx="3803904" cy="121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 dirty="0"/>
            <a:t>Puerto 27017</a:t>
          </a:r>
        </a:p>
      </dsp:txBody>
      <dsp:txXfrm>
        <a:off x="0" y="1220657"/>
        <a:ext cx="3803904" cy="1218870"/>
      </dsp:txXfrm>
    </dsp:sp>
    <dsp:sp modelId="{D770186B-94D3-4DE2-91F5-D6471DDF04F1}">
      <dsp:nvSpPr>
        <dsp:cNvPr id="0" name=""/>
        <dsp:cNvSpPr/>
      </dsp:nvSpPr>
      <dsp:spPr>
        <a:xfrm>
          <a:off x="0" y="2439527"/>
          <a:ext cx="380390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5BB810-6D6D-452A-9757-91A1BD3F7598}">
      <dsp:nvSpPr>
        <dsp:cNvPr id="0" name=""/>
        <dsp:cNvSpPr/>
      </dsp:nvSpPr>
      <dsp:spPr>
        <a:xfrm>
          <a:off x="0" y="2439527"/>
          <a:ext cx="3803904" cy="121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 dirty="0"/>
            <a:t>Ahora, ejecutaremos mongo.exe</a:t>
          </a:r>
        </a:p>
      </dsp:txBody>
      <dsp:txXfrm>
        <a:off x="0" y="2439527"/>
        <a:ext cx="3803904" cy="12188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40C7C-2238-4E75-869F-D55308E7AF7C}">
      <dsp:nvSpPr>
        <dsp:cNvPr id="0" name=""/>
        <dsp:cNvSpPr/>
      </dsp:nvSpPr>
      <dsp:spPr>
        <a:xfrm>
          <a:off x="0" y="688921"/>
          <a:ext cx="3803904" cy="22823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 dirty="0"/>
            <a:t>Ejecutaremos comando </a:t>
          </a:r>
          <a:r>
            <a:rPr lang="es-CL" sz="4800" kern="1200" dirty="0" err="1"/>
            <a:t>exit</a:t>
          </a:r>
          <a:endParaRPr lang="es-CL" sz="4800" kern="1200" dirty="0"/>
        </a:p>
      </dsp:txBody>
      <dsp:txXfrm>
        <a:off x="0" y="688921"/>
        <a:ext cx="3803904" cy="2282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1FA8C-1CDD-48EF-B104-0980E3531E4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F307-EC45-4AEA-A180-865C5B7268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282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CL" dirty="0"/>
              <a:t>Se descarga la BD con la que vamos a trabajar. Si solo descarga desde este Link se trabaja desde una Shell</a:t>
            </a:r>
          </a:p>
          <a:p>
            <a:pPr marL="0" indent="0">
              <a:buNone/>
            </a:pPr>
            <a:r>
              <a:rPr lang="es-CL" dirty="0"/>
              <a:t>2 y 3 Interfaz gráfica de trabajo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F307-EC45-4AEA-A180-865C5B7268C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163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F307-EC45-4AEA-A180-865C5B7268C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526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F307-EC45-4AEA-A180-865C5B7268C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894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Ruta por defecto: dos archivos ejecutable (.exe).</a:t>
            </a:r>
          </a:p>
          <a:p>
            <a:r>
              <a:rPr lang="es-CL" dirty="0" err="1"/>
              <a:t>MongoD</a:t>
            </a:r>
            <a:r>
              <a:rPr lang="es-CL" dirty="0"/>
              <a:t>, permite iniciar el servicio, que podría ser a través de la Shell, en donde se abrirá una terminal con un puerto de escucha que por defecto MongoDB trabaja con el 27017.</a:t>
            </a:r>
          </a:p>
          <a:p>
            <a:r>
              <a:rPr lang="es-CL" dirty="0"/>
              <a:t>Mongo.exe, permite establecer una conexión para trabajar a través de consola.</a:t>
            </a:r>
          </a:p>
          <a:p>
            <a:r>
              <a:rPr lang="es-CL" dirty="0" err="1"/>
              <a:t>Mongod.cfg</a:t>
            </a:r>
            <a:r>
              <a:rPr lang="es-CL" dirty="0"/>
              <a:t>, se pueden modificar algunos parámetros como el puerto, entre otros en caso de querer ejecutar en un puerto diferente en caso de que tengamos ocupado el puerto por defecto de MongoDB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F307-EC45-4AEA-A180-865C5B7268C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67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Antes de ejecutar mongo en la Shell, debemos hacer una configuración en el </a:t>
            </a:r>
            <a:r>
              <a:rPr lang="es-CL" dirty="0" err="1"/>
              <a:t>Path</a:t>
            </a:r>
            <a:r>
              <a:rPr lang="es-CL" dirty="0"/>
              <a:t> de la ruta para que pueda reconocer la instrucción </a:t>
            </a:r>
            <a:r>
              <a:rPr lang="es-CL" dirty="0" err="1"/>
              <a:t>mongod</a:t>
            </a:r>
            <a:r>
              <a:rPr lang="es-CL" dirty="0"/>
              <a:t>.</a:t>
            </a:r>
          </a:p>
          <a:p>
            <a:r>
              <a:rPr lang="es-CL" dirty="0"/>
              <a:t>El comando </a:t>
            </a:r>
            <a:r>
              <a:rPr lang="es-CL" dirty="0" err="1"/>
              <a:t>Mongod</a:t>
            </a:r>
            <a:r>
              <a:rPr lang="es-CL" dirty="0"/>
              <a:t> - - versión, permite visualizar la información de la versión que estamos utilizando como se muestra en la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F307-EC45-4AEA-A180-865C5B7268C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477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error, reclama que la ruta no está creada //data/</a:t>
            </a:r>
            <a:r>
              <a:rPr lang="es-CL" dirty="0" err="1"/>
              <a:t>db</a:t>
            </a:r>
            <a:r>
              <a:rPr lang="es-CL" dirty="0"/>
              <a:t>, ya que aquí quedarán almacenadas las bases de datos que se crearán.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F307-EC45-4AEA-A180-865C5B7268C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9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1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C9B2F-927D-4C83-80BD-D4146432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A58CE6-40AE-4125-836C-2F3D3FDF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1D360-0372-402D-95AA-4E2616ED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040A4-C5C2-42DA-B154-C8D466CA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575D8-83A6-424B-A218-1D5BD0D1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298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F73E1-B22A-42AD-A52D-8521CCC7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AC3645-274F-421A-BCB4-956C44B1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23A83-2965-4B53-9AB4-B744F13F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5B46F-41EA-4062-B3E3-BEF5BCD7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CC07A-762A-4AD6-80BB-110BE032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043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662E3-C9B8-461B-A141-2B0C1FD9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E7FE1-CD77-4894-A0DC-E895DA93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9BF99-52D4-4262-B728-4523497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EDA98-8B97-40BE-9E73-9AAF1411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58F60-6FA2-47F0-AAB3-9DA03A13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661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D46E6-5DA8-41F0-82B5-C13A9866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6A010-0CD6-4DF4-9F30-93746C3D1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6D1ED8-95C0-4478-ACB6-12B29CB8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158AE5-29F3-470E-8E03-B1AF1C35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2E3772-2703-42A5-9EEA-A239586E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3E19B5-FC8E-43BD-9190-2FC88215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89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11F7-0E34-40D2-8262-63CDF967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C8F69-1116-496A-B742-FA77AD61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9CE35F-5913-4292-9CE7-2D491C4FB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CA3E3F-2D76-4A8A-92FD-DC74BDD71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67DD08-3251-4155-94AD-E96E096E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46554-5C33-4C20-92FF-E76E040D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6C46DA-033D-48C7-8952-59447096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FBF1FB-58D6-41C5-8FF4-5C8C702F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842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227D-E3AA-4CB3-AC7F-30F0468D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4E456A-F619-4F4B-B843-D294313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3D4903-B0F8-4298-A848-4E94A6E1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BA1236-76DA-4BA6-9425-DB5CBFBD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087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8FA52D-EF1E-4A8D-B889-80EA4752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386BA-17D4-402D-BFEA-EA060A24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1A1AC3-024A-48FE-8BF3-7219ABFF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8559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7E328-B959-4D36-BAD6-839B1C8E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6607D-8B6B-4C00-92FB-877ED59C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FE61CA-276C-4096-9FE2-A0AC9687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176A2F-6E8F-444D-90D5-684A8DE5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5CEFE7-9F83-49DA-B726-31AD572E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887264-1B76-443E-AFDA-094A098C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5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26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08CE-5413-4549-BCBB-FE294D5D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50E317-460E-4FB0-861E-F0CF2E125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D6F48-EA2D-4DA0-99EF-C7FB5512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2D6A47-26F0-41F8-B1B3-5333B530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6268A-1431-4808-8379-C31DD009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3ACEC-57DC-41DA-A699-6CF3707D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3510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EF1A-BC5B-42AE-877F-5EB7933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672147-2659-4D86-9D96-8CAA7D3FC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DC31C-E39E-4D49-94F5-3F0CE6C4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A5134-3BD5-4012-AC21-21D3E40F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24377-8214-4CFC-9341-AB059EF5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5101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30396-5517-4BE0-A76D-D31C31DB6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7C1D28-1EFF-4DE9-9AE0-26DFC628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E81E0-4F6B-48ED-8DA1-127EC5D6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3B308-AA84-4CFF-9F5F-FEB0DD00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E5ABE-0536-4FDB-9D0F-CC7FBFF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23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4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2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261D3A-FE09-434E-B23B-F0BAC83C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5D9C24-5E67-4762-AA20-0C733DB6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3B681-A74F-4CA4-8D72-F4B57E4E8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A53E-6434-4218-8D50-45129D1F95A1}" type="datetimeFigureOut">
              <a:rPr lang="es-CL" smtClean="0"/>
              <a:t>23-03-2022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5C06E-8020-4FC4-BD13-EE9D5EFC5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E511AD-DDDF-4E67-868F-A0FAA14E7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9400-F763-4BEE-B5FA-37AE21C5D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0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82445-0853-40DE-B1D1-9F30AC309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L" sz="6800"/>
              <a:t>INSTALACIÓN MONGO 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F7092-5551-4302-91E9-F09B2FFC8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s-C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0011D401-21E5-DF4F-6026-86E84DCFA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9" r="41856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0024E8-0778-4BAE-8356-1408B364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s-CL" sz="3600">
                <a:solidFill>
                  <a:schemeClr val="bg1"/>
                </a:solidFill>
              </a:rPr>
              <a:t>Instalación – Verificar Versión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A89BC5-4D7F-4EDF-9810-9D612F34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solidFill>
                  <a:schemeClr val="bg1"/>
                </a:solidFill>
              </a:rPr>
              <a:t>Sólo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>
                <a:solidFill>
                  <a:schemeClr val="bg1"/>
                </a:solidFill>
              </a:rPr>
              <a:t>puede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ejecutar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commando al interior de la </a:t>
            </a:r>
            <a:r>
              <a:rPr lang="en-US">
                <a:solidFill>
                  <a:schemeClr val="bg1"/>
                </a:solidFill>
              </a:rPr>
              <a:t>carpeta</a:t>
            </a:r>
            <a:r>
              <a:rPr lang="en-US" dirty="0">
                <a:solidFill>
                  <a:schemeClr val="bg1"/>
                </a:solidFill>
              </a:rPr>
              <a:t> (Se debe </a:t>
            </a:r>
            <a:r>
              <a:rPr lang="en-US">
                <a:solidFill>
                  <a:schemeClr val="bg1"/>
                </a:solidFill>
              </a:rPr>
              <a:t>configurar</a:t>
            </a:r>
            <a:r>
              <a:rPr lang="en-US" dirty="0">
                <a:solidFill>
                  <a:schemeClr val="bg1"/>
                </a:solidFill>
              </a:rPr>
              <a:t> PATH para </a:t>
            </a:r>
            <a:r>
              <a:rPr lang="en-US">
                <a:solidFill>
                  <a:schemeClr val="bg1"/>
                </a:solidFill>
              </a:rPr>
              <a:t>utilizarlo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cualquier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lugar</a:t>
            </a:r>
            <a:r>
              <a:rPr lang="en-US" dirty="0">
                <a:solidFill>
                  <a:schemeClr val="bg1"/>
                </a:solidFill>
              </a:rPr>
              <a:t> del CMD)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160685-370D-4A91-A478-BA69E5D7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44" y="320020"/>
            <a:ext cx="6604867" cy="60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32A06-46A4-4F22-AA47-F32DFDDE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Error al iniciar Servicio</a:t>
            </a:r>
          </a:p>
        </p:txBody>
      </p:sp>
      <p:sp>
        <p:nvSpPr>
          <p:cNvPr id="65" name="Rectangle 5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D262357-5DA2-45CE-BAFD-0CB000368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8" r="3" b="3"/>
          <a:stretch/>
        </p:blipFill>
        <p:spPr>
          <a:xfrm>
            <a:off x="2056954" y="-76513"/>
            <a:ext cx="8078090" cy="4741210"/>
          </a:xfrm>
          <a:prstGeom prst="rect">
            <a:avLst/>
          </a:prstGeom>
        </p:spPr>
      </p:pic>
      <p:sp>
        <p:nvSpPr>
          <p:cNvPr id="67" name="Rectangle 5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C66E9208-404C-4D71-9C44-3E2F498E5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34967"/>
              </p:ext>
            </p:extLst>
          </p:nvPr>
        </p:nvGraphicFramePr>
        <p:xfrm>
          <a:off x="5162719" y="4883544"/>
          <a:ext cx="6586915" cy="155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874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2B9C83-264B-4617-A657-2D21E74E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Creamos directorio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C05A6D-4016-4BA4-8468-7B013495E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793" y="1102810"/>
            <a:ext cx="8086207" cy="46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3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E326B-3160-4554-A8D1-84F55ACC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Ejecutamos mongod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4BD7931-AA39-4DC2-A1DD-20192E012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8" r="2951" b="-3"/>
          <a:stretch/>
        </p:blipFill>
        <p:spPr>
          <a:xfrm>
            <a:off x="674553" y="2279032"/>
            <a:ext cx="6804538" cy="3993752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3FB7658-B860-4C36-9D33-447ADC0AD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280221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862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D3F9F6-F512-452F-85B1-84EC6834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Verificamos Directorio creado /data/db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B6C57-DE17-42F9-A1CC-61E98B36B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863" y="467208"/>
            <a:ext cx="695887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5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9D07D7-641A-4BC7-8D9D-DEDAEFF3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Abrimos un nuevo símbolo de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FB6389-E022-4E1D-A346-A20AD4A1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52244"/>
            <a:ext cx="7225748" cy="43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5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4432CB-CC32-44CD-9D9F-7BD2BB5C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Verificamos CMD del servicio MongoD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3CE058-55D4-45DC-BE12-D926F487C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7" r="1" b="1"/>
          <a:stretch/>
        </p:blipFill>
        <p:spPr>
          <a:xfrm>
            <a:off x="2032000" y="1574310"/>
            <a:ext cx="8640751" cy="50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9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DEBEED-AAD4-4336-8CED-D242AE51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Saldremos de mongo.exe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1A9B2F-84AC-4BD9-8D6D-0F47CB758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6469"/>
          <a:stretch/>
        </p:blipFill>
        <p:spPr>
          <a:xfrm>
            <a:off x="548639" y="2321269"/>
            <a:ext cx="6804538" cy="3993752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447BEAA-0998-4289-8D56-6FEBFFC38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750522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454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2E3FE-0E7D-4362-A1EE-2ACA0DB6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Configurar PATH de mongo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E43C0822-D846-4029-8910-57B9E213E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r="27480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DDD8C85-FE3A-4C4B-ACC2-A505C420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791393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30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473F83-3BAA-49E2-B3C2-45969956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42" y="261970"/>
            <a:ext cx="10515600" cy="1133693"/>
          </a:xfrm>
        </p:spPr>
        <p:txBody>
          <a:bodyPr>
            <a:normAutofit/>
          </a:bodyPr>
          <a:lstStyle/>
          <a:p>
            <a:r>
              <a:rPr lang="es-CL" sz="5200" b="1" dirty="0"/>
              <a:t>Ruta de configuración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7522586-0659-431B-B015-603E27FE7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38930"/>
              </p:ext>
            </p:extLst>
          </p:nvPr>
        </p:nvGraphicFramePr>
        <p:xfrm>
          <a:off x="385011" y="1515979"/>
          <a:ext cx="11213431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4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754E2-D8A9-4F35-8306-4393CFCE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sz="5400"/>
              <a:t>¿Qué necesitamos?</a:t>
            </a:r>
          </a:p>
        </p:txBody>
      </p:sp>
      <p:graphicFrame>
        <p:nvGraphicFramePr>
          <p:cNvPr id="38" name="Marcador de contenido 3">
            <a:extLst>
              <a:ext uri="{FF2B5EF4-FFF2-40B4-BE49-F238E27FC236}">
                <a16:creationId xmlns:a16="http://schemas.microsoft.com/office/drawing/2014/main" id="{C7AC30FB-CD29-4CAA-A69D-53106C3F7B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762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4EF13-D1C6-4EB7-B45F-22A2A3D8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Configuración</a:t>
            </a: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9B3078-42FE-473D-BB6E-2307273BE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216" y="2426818"/>
            <a:ext cx="3464618" cy="3997637"/>
          </a:xfrm>
          <a:prstGeom prst="rect">
            <a:avLst/>
          </a:prstGeom>
        </p:spPr>
      </p:pic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5CD4A173-E9AD-49A4-B39D-B1D4E01A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63" y="2426818"/>
            <a:ext cx="41995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3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64B67-A36C-41CA-BC71-6213ECC7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s-CL" sz="3600">
                <a:solidFill>
                  <a:schemeClr val="bg1"/>
                </a:solidFill>
              </a:rPr>
              <a:t>Configuración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FEA5E0-64E9-4808-8714-88918933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62" y="484632"/>
            <a:ext cx="6005760" cy="5733287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9DDB61A-844D-403D-8EBF-344716858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967557"/>
              </p:ext>
            </p:extLst>
          </p:nvPr>
        </p:nvGraphicFramePr>
        <p:xfrm>
          <a:off x="593610" y="2121763"/>
          <a:ext cx="3822192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427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2C26A1-11C5-428D-9E8D-688B68E6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Verificamos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9BF34B40-C820-4E58-9877-FE8D0723E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36" y="2509911"/>
            <a:ext cx="929682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DFB03F-34DC-4B14-89B6-E9A56DD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Actividad</a:t>
            </a:r>
          </a:p>
        </p:txBody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E18F4-236C-44E7-B0C6-6A1D90C6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solicita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instalar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configurar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PATH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Considere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iniciar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manualmente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servicio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Más de 919.000 autónomos reciben la prestación extraordinaria por cese de  actividad | Economía">
            <a:extLst>
              <a:ext uri="{FF2B5EF4-FFF2-40B4-BE49-F238E27FC236}">
                <a16:creationId xmlns:a16="http://schemas.microsoft.com/office/drawing/2014/main" id="{891CD90A-4793-467C-9653-40412F03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1149643"/>
            <a:ext cx="6596652" cy="44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1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D96B4C-DF87-407A-A831-B9AAE584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s-CL" sz="5200"/>
              <a:t>¿Qué es mongoDB Compass?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5E2853-4FDB-4F2B-820E-0C0B5398D4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32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6C9CB7-7CB1-43EB-96A2-356578EC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AE5DFA-6FDC-46F8-BEB5-94DD5FF96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3" r="-2" b="-2"/>
          <a:stretch/>
        </p:blipFill>
        <p:spPr>
          <a:xfrm>
            <a:off x="4777316" y="750622"/>
            <a:ext cx="6780700" cy="53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7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ECE58C-FBEB-4338-932A-1500C2DC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38F610-1FE5-42B6-B15B-B2B4807F6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25410"/>
            <a:ext cx="7225748" cy="56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5C826D-44AE-4453-9DF8-13682A0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CL" sz="2800"/>
              <a:t>Instalación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BD55D5E-CEA6-41A1-9566-851355E3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06464"/>
            <a:ext cx="6250769" cy="4884204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B762D46-69C9-434C-A076-D3B71E51C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196430"/>
              </p:ext>
            </p:extLst>
          </p:nvPr>
        </p:nvGraphicFramePr>
        <p:xfrm>
          <a:off x="643468" y="2638043"/>
          <a:ext cx="3711964" cy="4027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668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48615F-3C06-4DAF-902F-0996DA65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s-CL" sz="3600">
                <a:solidFill>
                  <a:schemeClr val="bg1"/>
                </a:solidFill>
              </a:rPr>
              <a:t>Instalación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830564-1946-46F0-BC14-3437C258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16" y="754581"/>
            <a:ext cx="6596652" cy="5193388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C32D4C9-19B4-4555-B212-AF570C274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376931"/>
              </p:ext>
            </p:extLst>
          </p:nvPr>
        </p:nvGraphicFramePr>
        <p:xfrm>
          <a:off x="593610" y="2121763"/>
          <a:ext cx="3822192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988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70494D-E144-4415-BED9-FB23F8B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s-CL" sz="3600">
                <a:solidFill>
                  <a:schemeClr val="bg1"/>
                </a:solidFill>
              </a:rPr>
              <a:t>Instalación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75E1F6-3D00-4752-81BC-8B07D5F2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737884"/>
            <a:ext cx="6596652" cy="5226782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2461027-BB01-4A81-990D-71DEC8759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499746"/>
              </p:ext>
            </p:extLst>
          </p:nvPr>
        </p:nvGraphicFramePr>
        <p:xfrm>
          <a:off x="593610" y="2121763"/>
          <a:ext cx="3822192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217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308320-E7A7-4B2D-8E37-BD59A64B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s-CL" sz="3600">
                <a:solidFill>
                  <a:schemeClr val="bg1"/>
                </a:solidFill>
              </a:rPr>
              <a:t>Instalación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14E966-B957-411A-9F75-917D8C6C3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66" y="1566364"/>
            <a:ext cx="7048865" cy="2819546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4844E2B-3C71-4DAA-8B6C-AD00F5DD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472636"/>
              </p:ext>
            </p:extLst>
          </p:nvPr>
        </p:nvGraphicFramePr>
        <p:xfrm>
          <a:off x="593610" y="2121763"/>
          <a:ext cx="3822192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4982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30"/>
      </a:dk2>
      <a:lt2>
        <a:srgbClr val="E2E8E6"/>
      </a:lt2>
      <a:accent1>
        <a:srgbClr val="C696AA"/>
      </a:accent1>
      <a:accent2>
        <a:srgbClr val="BA7F7F"/>
      </a:accent2>
      <a:accent3>
        <a:srgbClr val="BE9E86"/>
      </a:accent3>
      <a:accent4>
        <a:srgbClr val="ADA476"/>
      </a:accent4>
      <a:accent5>
        <a:srgbClr val="9DA87F"/>
      </a:accent5>
      <a:accent6>
        <a:srgbClr val="89AF77"/>
      </a:accent6>
      <a:hlink>
        <a:srgbClr val="578F78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513</Words>
  <Application>Microsoft Office PowerPoint</Application>
  <PresentationFormat>Panorámica</PresentationFormat>
  <Paragraphs>81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Franklin Gothic Book</vt:lpstr>
      <vt:lpstr>RetrospectVTI</vt:lpstr>
      <vt:lpstr>Tema de Office</vt:lpstr>
      <vt:lpstr>INSTALACIÓN MONGO DB</vt:lpstr>
      <vt:lpstr>¿Qué necesitamos?</vt:lpstr>
      <vt:lpstr>¿Qué es mongoDB Compass?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 – Verificar Versión</vt:lpstr>
      <vt:lpstr>Error al iniciar Servicio</vt:lpstr>
      <vt:lpstr>Creamos directorio</vt:lpstr>
      <vt:lpstr>Ejecutamos mongod</vt:lpstr>
      <vt:lpstr>Verificamos Directorio creado /data/db</vt:lpstr>
      <vt:lpstr>Abrimos un nuevo símbolo de sistema</vt:lpstr>
      <vt:lpstr>Verificamos CMD del servicio MongoD</vt:lpstr>
      <vt:lpstr>Saldremos de mongo.exe</vt:lpstr>
      <vt:lpstr>Configurar PATH de mongo</vt:lpstr>
      <vt:lpstr>Ruta de configuración</vt:lpstr>
      <vt:lpstr>Configuración</vt:lpstr>
      <vt:lpstr>Configuración</vt:lpstr>
      <vt:lpstr>Verificamos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MONGO DB</dc:title>
  <dc:creator>LIDIA RAQUEL MORENO FARIAS</dc:creator>
  <cp:lastModifiedBy>LIDIA RAQUEL MORENO FARIAS</cp:lastModifiedBy>
  <cp:revision>1</cp:revision>
  <dcterms:created xsi:type="dcterms:W3CDTF">2022-03-23T13:34:14Z</dcterms:created>
  <dcterms:modified xsi:type="dcterms:W3CDTF">2022-03-23T14:28:25Z</dcterms:modified>
</cp:coreProperties>
</file>