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88" r:id="rId4"/>
    <p:sldId id="289" r:id="rId5"/>
    <p:sldId id="290" r:id="rId6"/>
    <p:sldId id="291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285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B6700-659F-445E-8248-82D5B999F83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F36912FF-E3DC-4526-A73F-B11876012F1D}">
      <dgm:prSet phldrT="[Texte]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algn="ctr"/>
          <a:r>
            <a:rPr lang="fr-FR" cap="small" baseline="0" dirty="0"/>
            <a:t>Précision</a:t>
          </a:r>
        </a:p>
      </dgm:t>
    </dgm:pt>
    <dgm:pt modelId="{77BEDB30-2B5E-45F7-98AE-8C5FBD3FDD4E}" type="parTrans" cxnId="{CF1C718F-28C8-4843-BBD4-D0FE847D2800}">
      <dgm:prSet/>
      <dgm:spPr/>
      <dgm:t>
        <a:bodyPr/>
        <a:lstStyle/>
        <a:p>
          <a:pPr algn="ctr"/>
          <a:endParaRPr lang="fr-FR"/>
        </a:p>
      </dgm:t>
    </dgm:pt>
    <dgm:pt modelId="{6EF80B89-FCDC-4DF8-9F9F-E1EE155CC7B3}" type="sibTrans" cxnId="{CF1C718F-28C8-4843-BBD4-D0FE847D2800}">
      <dgm:prSet/>
      <dgm:spPr/>
      <dgm:t>
        <a:bodyPr/>
        <a:lstStyle/>
        <a:p>
          <a:pPr algn="ctr"/>
          <a:endParaRPr lang="fr-FR"/>
        </a:p>
      </dgm:t>
    </dgm:pt>
    <dgm:pt modelId="{258E1F99-19C2-4813-AEC1-409A6696C818}">
      <dgm:prSet phldrT="[Texte]"/>
      <dgm:spPr/>
      <dgm:t>
        <a:bodyPr/>
        <a:lstStyle/>
        <a:p>
          <a:pPr algn="ctr"/>
          <a:r>
            <a:rPr lang="fr-FR" dirty="0"/>
            <a:t>Argent</a:t>
          </a:r>
        </a:p>
      </dgm:t>
    </dgm:pt>
    <dgm:pt modelId="{211CC3D6-7441-4FF5-8294-806C0DB69C64}" type="parTrans" cxnId="{7A17190C-256C-4FB0-8042-F05BBC56E31E}">
      <dgm:prSet/>
      <dgm:spPr/>
      <dgm:t>
        <a:bodyPr/>
        <a:lstStyle/>
        <a:p>
          <a:pPr algn="ctr"/>
          <a:endParaRPr lang="fr-FR"/>
        </a:p>
      </dgm:t>
    </dgm:pt>
    <dgm:pt modelId="{1C58BD6E-96CD-4DC0-A3DA-7649DF90C5BD}" type="sibTrans" cxnId="{7A17190C-256C-4FB0-8042-F05BBC56E31E}">
      <dgm:prSet/>
      <dgm:spPr/>
      <dgm:t>
        <a:bodyPr/>
        <a:lstStyle/>
        <a:p>
          <a:pPr algn="ctr"/>
          <a:endParaRPr lang="fr-FR"/>
        </a:p>
      </dgm:t>
    </dgm:pt>
    <dgm:pt modelId="{9217E3A2-7E05-4EF4-99CE-FC7F966942B4}">
      <dgm:prSet phldrT="[Texte]"/>
      <dgm:spPr/>
      <dgm:t>
        <a:bodyPr/>
        <a:lstStyle/>
        <a:p>
          <a:pPr algn="ctr"/>
          <a:r>
            <a:rPr lang="fr-FR" dirty="0"/>
            <a:t>Professionnel</a:t>
          </a:r>
        </a:p>
      </dgm:t>
    </dgm:pt>
    <dgm:pt modelId="{D6EBB831-6EE7-4240-933A-D1F73313140F}" type="parTrans" cxnId="{13139D52-5B6B-43FC-95D0-3F878C281129}">
      <dgm:prSet/>
      <dgm:spPr/>
      <dgm:t>
        <a:bodyPr/>
        <a:lstStyle/>
        <a:p>
          <a:pPr algn="ctr"/>
          <a:endParaRPr lang="fr-FR"/>
        </a:p>
      </dgm:t>
    </dgm:pt>
    <dgm:pt modelId="{BB44DC1B-E5BC-43B7-AE47-D124D45439C6}" type="sibTrans" cxnId="{13139D52-5B6B-43FC-95D0-3F878C281129}">
      <dgm:prSet/>
      <dgm:spPr/>
      <dgm:t>
        <a:bodyPr/>
        <a:lstStyle/>
        <a:p>
          <a:pPr algn="ctr"/>
          <a:endParaRPr lang="fr-FR"/>
        </a:p>
      </dgm:t>
    </dgm:pt>
    <dgm:pt modelId="{1E18A689-FD0E-4C9C-9CE1-F95995A246F3}">
      <dgm:prSet phldrT="[Texte]"/>
      <dgm:spPr/>
      <dgm:t>
        <a:bodyPr/>
        <a:lstStyle/>
        <a:p>
          <a:pPr algn="ctr"/>
          <a:r>
            <a:rPr lang="fr-FR" dirty="0"/>
            <a:t>Social</a:t>
          </a:r>
        </a:p>
      </dgm:t>
    </dgm:pt>
    <dgm:pt modelId="{8F2B505C-363C-4385-A8BA-5EC1A9B77E7C}" type="parTrans" cxnId="{83478152-D29E-4AE0-BDD6-743AE0C91544}">
      <dgm:prSet/>
      <dgm:spPr/>
      <dgm:t>
        <a:bodyPr/>
        <a:lstStyle/>
        <a:p>
          <a:pPr algn="ctr"/>
          <a:endParaRPr lang="fr-FR"/>
        </a:p>
      </dgm:t>
    </dgm:pt>
    <dgm:pt modelId="{E2E0B582-3863-4E7F-9494-18B7518A0B4D}" type="sibTrans" cxnId="{83478152-D29E-4AE0-BDD6-743AE0C91544}">
      <dgm:prSet/>
      <dgm:spPr/>
      <dgm:t>
        <a:bodyPr/>
        <a:lstStyle/>
        <a:p>
          <a:pPr algn="ctr"/>
          <a:endParaRPr lang="fr-FR"/>
        </a:p>
      </dgm:t>
    </dgm:pt>
    <dgm:pt modelId="{0EA67EC0-C62A-48DD-A523-3D34E3BD9391}">
      <dgm:prSet phldrT="[Texte]"/>
      <dgm:spPr/>
      <dgm:t>
        <a:bodyPr/>
        <a:lstStyle/>
        <a:p>
          <a:pPr algn="ctr"/>
          <a:r>
            <a:rPr lang="fr-FR" dirty="0"/>
            <a:t>Relationnel</a:t>
          </a:r>
        </a:p>
      </dgm:t>
    </dgm:pt>
    <dgm:pt modelId="{55CA9663-EEC5-4E18-97D8-2E130AF33C53}" type="parTrans" cxnId="{27C90E8D-5DE6-455A-B098-78F24E7A283F}">
      <dgm:prSet/>
      <dgm:spPr/>
      <dgm:t>
        <a:bodyPr/>
        <a:lstStyle/>
        <a:p>
          <a:pPr algn="ctr"/>
          <a:endParaRPr lang="fr-FR"/>
        </a:p>
      </dgm:t>
    </dgm:pt>
    <dgm:pt modelId="{A4C9F8DE-D3F1-44B2-976F-087529DAEA88}" type="sibTrans" cxnId="{27C90E8D-5DE6-455A-B098-78F24E7A283F}">
      <dgm:prSet/>
      <dgm:spPr/>
      <dgm:t>
        <a:bodyPr/>
        <a:lstStyle/>
        <a:p>
          <a:pPr algn="ctr"/>
          <a:endParaRPr lang="fr-FR"/>
        </a:p>
      </dgm:t>
    </dgm:pt>
    <dgm:pt modelId="{2519548A-6F2C-4A6B-A5A2-E5264B53D12E}" type="pres">
      <dgm:prSet presAssocID="{1DFB6700-659F-445E-8248-82D5B999F83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736452-8B21-4B59-B644-B6E0BF62FB8D}" type="pres">
      <dgm:prSet presAssocID="{F36912FF-E3DC-4526-A73F-B11876012F1D}" presName="centerShape" presStyleLbl="node0" presStyleIdx="0" presStyleCnt="1"/>
      <dgm:spPr/>
    </dgm:pt>
    <dgm:pt modelId="{D464C307-077F-48C0-8F60-51EC8000990A}" type="pres">
      <dgm:prSet presAssocID="{211CC3D6-7441-4FF5-8294-806C0DB69C64}" presName="parTrans" presStyleLbl="bgSibTrans2D1" presStyleIdx="0" presStyleCnt="4"/>
      <dgm:spPr/>
    </dgm:pt>
    <dgm:pt modelId="{B7CDF58F-5C89-456C-9F6C-43BD62C4B09F}" type="pres">
      <dgm:prSet presAssocID="{258E1F99-19C2-4813-AEC1-409A6696C818}" presName="node" presStyleLbl="node1" presStyleIdx="0" presStyleCnt="4">
        <dgm:presLayoutVars>
          <dgm:bulletEnabled val="1"/>
        </dgm:presLayoutVars>
      </dgm:prSet>
      <dgm:spPr/>
    </dgm:pt>
    <dgm:pt modelId="{93923A91-C0F4-4CEE-816F-5C74FA382374}" type="pres">
      <dgm:prSet presAssocID="{D6EBB831-6EE7-4240-933A-D1F73313140F}" presName="parTrans" presStyleLbl="bgSibTrans2D1" presStyleIdx="1" presStyleCnt="4"/>
      <dgm:spPr/>
    </dgm:pt>
    <dgm:pt modelId="{6AB7BA18-07CF-4F87-BBB2-7304CF39DEFB}" type="pres">
      <dgm:prSet presAssocID="{9217E3A2-7E05-4EF4-99CE-FC7F966942B4}" presName="node" presStyleLbl="node1" presStyleIdx="1" presStyleCnt="4">
        <dgm:presLayoutVars>
          <dgm:bulletEnabled val="1"/>
        </dgm:presLayoutVars>
      </dgm:prSet>
      <dgm:spPr/>
    </dgm:pt>
    <dgm:pt modelId="{38CA4E0F-25F3-40B5-9841-70BAD8A00342}" type="pres">
      <dgm:prSet presAssocID="{8F2B505C-363C-4385-A8BA-5EC1A9B77E7C}" presName="parTrans" presStyleLbl="bgSibTrans2D1" presStyleIdx="2" presStyleCnt="4"/>
      <dgm:spPr/>
    </dgm:pt>
    <dgm:pt modelId="{67FF2F85-7EC8-4502-8FDC-F7A1B74F5B32}" type="pres">
      <dgm:prSet presAssocID="{1E18A689-FD0E-4C9C-9CE1-F95995A246F3}" presName="node" presStyleLbl="node1" presStyleIdx="2" presStyleCnt="4">
        <dgm:presLayoutVars>
          <dgm:bulletEnabled val="1"/>
        </dgm:presLayoutVars>
      </dgm:prSet>
      <dgm:spPr/>
    </dgm:pt>
    <dgm:pt modelId="{B2833763-6D37-4D38-94AF-0B84BCE1EFF9}" type="pres">
      <dgm:prSet presAssocID="{55CA9663-EEC5-4E18-97D8-2E130AF33C53}" presName="parTrans" presStyleLbl="bgSibTrans2D1" presStyleIdx="3" presStyleCnt="4"/>
      <dgm:spPr/>
    </dgm:pt>
    <dgm:pt modelId="{0D84805E-9FB1-4E73-89D9-34DC2EC05A28}" type="pres">
      <dgm:prSet presAssocID="{0EA67EC0-C62A-48DD-A523-3D34E3BD9391}" presName="node" presStyleLbl="node1" presStyleIdx="3" presStyleCnt="4">
        <dgm:presLayoutVars>
          <dgm:bulletEnabled val="1"/>
        </dgm:presLayoutVars>
      </dgm:prSet>
      <dgm:spPr/>
    </dgm:pt>
  </dgm:ptLst>
  <dgm:cxnLst>
    <dgm:cxn modelId="{7A17190C-256C-4FB0-8042-F05BBC56E31E}" srcId="{F36912FF-E3DC-4526-A73F-B11876012F1D}" destId="{258E1F99-19C2-4813-AEC1-409A6696C818}" srcOrd="0" destOrd="0" parTransId="{211CC3D6-7441-4FF5-8294-806C0DB69C64}" sibTransId="{1C58BD6E-96CD-4DC0-A3DA-7649DF90C5BD}"/>
    <dgm:cxn modelId="{FBA4ED0E-F296-4C2A-9A4A-A8A056B415C2}" type="presOf" srcId="{1DFB6700-659F-445E-8248-82D5B999F83B}" destId="{2519548A-6F2C-4A6B-A5A2-E5264B53D12E}" srcOrd="0" destOrd="0" presId="urn:microsoft.com/office/officeart/2005/8/layout/radial4"/>
    <dgm:cxn modelId="{91D76A3D-CEE7-4B09-A72C-7D46196A6A20}" type="presOf" srcId="{8F2B505C-363C-4385-A8BA-5EC1A9B77E7C}" destId="{38CA4E0F-25F3-40B5-9841-70BAD8A00342}" srcOrd="0" destOrd="0" presId="urn:microsoft.com/office/officeart/2005/8/layout/radial4"/>
    <dgm:cxn modelId="{999B3F3E-498D-4281-9CE5-BD7F7D58D78A}" type="presOf" srcId="{9217E3A2-7E05-4EF4-99CE-FC7F966942B4}" destId="{6AB7BA18-07CF-4F87-BBB2-7304CF39DEFB}" srcOrd="0" destOrd="0" presId="urn:microsoft.com/office/officeart/2005/8/layout/radial4"/>
    <dgm:cxn modelId="{6E326066-4D66-438D-9339-C23CAE87425F}" type="presOf" srcId="{211CC3D6-7441-4FF5-8294-806C0DB69C64}" destId="{D464C307-077F-48C0-8F60-51EC8000990A}" srcOrd="0" destOrd="0" presId="urn:microsoft.com/office/officeart/2005/8/layout/radial4"/>
    <dgm:cxn modelId="{83478152-D29E-4AE0-BDD6-743AE0C91544}" srcId="{F36912FF-E3DC-4526-A73F-B11876012F1D}" destId="{1E18A689-FD0E-4C9C-9CE1-F95995A246F3}" srcOrd="2" destOrd="0" parTransId="{8F2B505C-363C-4385-A8BA-5EC1A9B77E7C}" sibTransId="{E2E0B582-3863-4E7F-9494-18B7518A0B4D}"/>
    <dgm:cxn modelId="{13139D52-5B6B-43FC-95D0-3F878C281129}" srcId="{F36912FF-E3DC-4526-A73F-B11876012F1D}" destId="{9217E3A2-7E05-4EF4-99CE-FC7F966942B4}" srcOrd="1" destOrd="0" parTransId="{D6EBB831-6EE7-4240-933A-D1F73313140F}" sibTransId="{BB44DC1B-E5BC-43B7-AE47-D124D45439C6}"/>
    <dgm:cxn modelId="{6E0A8377-82D7-4458-9458-D4BB5C393382}" type="presOf" srcId="{1E18A689-FD0E-4C9C-9CE1-F95995A246F3}" destId="{67FF2F85-7EC8-4502-8FDC-F7A1B74F5B32}" srcOrd="0" destOrd="0" presId="urn:microsoft.com/office/officeart/2005/8/layout/radial4"/>
    <dgm:cxn modelId="{ED56CB83-D012-4CDD-87BC-1E20660007F0}" type="presOf" srcId="{258E1F99-19C2-4813-AEC1-409A6696C818}" destId="{B7CDF58F-5C89-456C-9F6C-43BD62C4B09F}" srcOrd="0" destOrd="0" presId="urn:microsoft.com/office/officeart/2005/8/layout/radial4"/>
    <dgm:cxn modelId="{27C90E8D-5DE6-455A-B098-78F24E7A283F}" srcId="{F36912FF-E3DC-4526-A73F-B11876012F1D}" destId="{0EA67EC0-C62A-48DD-A523-3D34E3BD9391}" srcOrd="3" destOrd="0" parTransId="{55CA9663-EEC5-4E18-97D8-2E130AF33C53}" sibTransId="{A4C9F8DE-D3F1-44B2-976F-087529DAEA88}"/>
    <dgm:cxn modelId="{CF1C718F-28C8-4843-BBD4-D0FE847D2800}" srcId="{1DFB6700-659F-445E-8248-82D5B999F83B}" destId="{F36912FF-E3DC-4526-A73F-B11876012F1D}" srcOrd="0" destOrd="0" parTransId="{77BEDB30-2B5E-45F7-98AE-8C5FBD3FDD4E}" sibTransId="{6EF80B89-FCDC-4DF8-9F9F-E1EE155CC7B3}"/>
    <dgm:cxn modelId="{91C9AFBA-7026-4FEA-832C-3F666FAA4E94}" type="presOf" srcId="{0EA67EC0-C62A-48DD-A523-3D34E3BD9391}" destId="{0D84805E-9FB1-4E73-89D9-34DC2EC05A28}" srcOrd="0" destOrd="0" presId="urn:microsoft.com/office/officeart/2005/8/layout/radial4"/>
    <dgm:cxn modelId="{82FD76D3-6608-43C4-A312-C8F773030976}" type="presOf" srcId="{D6EBB831-6EE7-4240-933A-D1F73313140F}" destId="{93923A91-C0F4-4CEE-816F-5C74FA382374}" srcOrd="0" destOrd="0" presId="urn:microsoft.com/office/officeart/2005/8/layout/radial4"/>
    <dgm:cxn modelId="{D15B33D4-2E22-4380-ACF7-70EE998502F0}" type="presOf" srcId="{F36912FF-E3DC-4526-A73F-B11876012F1D}" destId="{7D736452-8B21-4B59-B644-B6E0BF62FB8D}" srcOrd="0" destOrd="0" presId="urn:microsoft.com/office/officeart/2005/8/layout/radial4"/>
    <dgm:cxn modelId="{C96029F2-9CF4-4700-B3ED-ABABE301694A}" type="presOf" srcId="{55CA9663-EEC5-4E18-97D8-2E130AF33C53}" destId="{B2833763-6D37-4D38-94AF-0B84BCE1EFF9}" srcOrd="0" destOrd="0" presId="urn:microsoft.com/office/officeart/2005/8/layout/radial4"/>
    <dgm:cxn modelId="{8E3FFCAC-2E9B-4679-9E93-C9A559CDDF63}" type="presParOf" srcId="{2519548A-6F2C-4A6B-A5A2-E5264B53D12E}" destId="{7D736452-8B21-4B59-B644-B6E0BF62FB8D}" srcOrd="0" destOrd="0" presId="urn:microsoft.com/office/officeart/2005/8/layout/radial4"/>
    <dgm:cxn modelId="{547F5907-051B-4DE9-84B5-51E07934DB2E}" type="presParOf" srcId="{2519548A-6F2C-4A6B-A5A2-E5264B53D12E}" destId="{D464C307-077F-48C0-8F60-51EC8000990A}" srcOrd="1" destOrd="0" presId="urn:microsoft.com/office/officeart/2005/8/layout/radial4"/>
    <dgm:cxn modelId="{FD0FCD86-0277-41A3-B2CC-E118365961C5}" type="presParOf" srcId="{2519548A-6F2C-4A6B-A5A2-E5264B53D12E}" destId="{B7CDF58F-5C89-456C-9F6C-43BD62C4B09F}" srcOrd="2" destOrd="0" presId="urn:microsoft.com/office/officeart/2005/8/layout/radial4"/>
    <dgm:cxn modelId="{BE7A3474-F82F-4080-A787-6431D4B4CECD}" type="presParOf" srcId="{2519548A-6F2C-4A6B-A5A2-E5264B53D12E}" destId="{93923A91-C0F4-4CEE-816F-5C74FA382374}" srcOrd="3" destOrd="0" presId="urn:microsoft.com/office/officeart/2005/8/layout/radial4"/>
    <dgm:cxn modelId="{AFCF118A-F282-4978-8CFB-056DDEC54591}" type="presParOf" srcId="{2519548A-6F2C-4A6B-A5A2-E5264B53D12E}" destId="{6AB7BA18-07CF-4F87-BBB2-7304CF39DEFB}" srcOrd="4" destOrd="0" presId="urn:microsoft.com/office/officeart/2005/8/layout/radial4"/>
    <dgm:cxn modelId="{D5C1B7B5-38CC-47BA-BF99-E52E886BFF67}" type="presParOf" srcId="{2519548A-6F2C-4A6B-A5A2-E5264B53D12E}" destId="{38CA4E0F-25F3-40B5-9841-70BAD8A00342}" srcOrd="5" destOrd="0" presId="urn:microsoft.com/office/officeart/2005/8/layout/radial4"/>
    <dgm:cxn modelId="{108B8D7A-FFA4-4A84-86B2-5E09BAE07A60}" type="presParOf" srcId="{2519548A-6F2C-4A6B-A5A2-E5264B53D12E}" destId="{67FF2F85-7EC8-4502-8FDC-F7A1B74F5B32}" srcOrd="6" destOrd="0" presId="urn:microsoft.com/office/officeart/2005/8/layout/radial4"/>
    <dgm:cxn modelId="{1C44EA78-0C86-45D1-B4DA-683FB346AE0C}" type="presParOf" srcId="{2519548A-6F2C-4A6B-A5A2-E5264B53D12E}" destId="{B2833763-6D37-4D38-94AF-0B84BCE1EFF9}" srcOrd="7" destOrd="0" presId="urn:microsoft.com/office/officeart/2005/8/layout/radial4"/>
    <dgm:cxn modelId="{ED62B3CB-FE8F-403D-A9AE-DE39D4FFB7DD}" type="presParOf" srcId="{2519548A-6F2C-4A6B-A5A2-E5264B53D12E}" destId="{0D84805E-9FB1-4E73-89D9-34DC2EC05A28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36452-8B21-4B59-B644-B6E0BF62FB8D}">
      <dsp:nvSpPr>
        <dsp:cNvPr id="0" name=""/>
        <dsp:cNvSpPr/>
      </dsp:nvSpPr>
      <dsp:spPr>
        <a:xfrm>
          <a:off x="2966719" y="2897283"/>
          <a:ext cx="2194560" cy="2194560"/>
        </a:xfrm>
        <a:prstGeom prst="ellipse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cap="small" baseline="0" dirty="0"/>
            <a:t>Précision</a:t>
          </a:r>
        </a:p>
      </dsp:txBody>
      <dsp:txXfrm>
        <a:off x="3288105" y="3218669"/>
        <a:ext cx="1551788" cy="1551788"/>
      </dsp:txXfrm>
    </dsp:sp>
    <dsp:sp modelId="{D464C307-077F-48C0-8F60-51EC8000990A}">
      <dsp:nvSpPr>
        <dsp:cNvPr id="0" name=""/>
        <dsp:cNvSpPr/>
      </dsp:nvSpPr>
      <dsp:spPr>
        <a:xfrm rot="11700000">
          <a:off x="1011106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DF58F-5C89-456C-9F6C-43BD62C4B09F}">
      <dsp:nvSpPr>
        <dsp:cNvPr id="0" name=""/>
        <dsp:cNvSpPr/>
      </dsp:nvSpPr>
      <dsp:spPr>
        <a:xfrm>
          <a:off x="1365" y="2351365"/>
          <a:ext cx="2084832" cy="166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Argent</a:t>
          </a:r>
        </a:p>
      </dsp:txBody>
      <dsp:txXfrm>
        <a:off x="50215" y="2400215"/>
        <a:ext cx="1987132" cy="1570165"/>
      </dsp:txXfrm>
    </dsp:sp>
    <dsp:sp modelId="{93923A91-C0F4-4CEE-816F-5C74FA382374}">
      <dsp:nvSpPr>
        <dsp:cNvPr id="0" name=""/>
        <dsp:cNvSpPr/>
      </dsp:nvSpPr>
      <dsp:spPr>
        <a:xfrm rot="14700000">
          <a:off x="218890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7BA18-07CF-4F87-BBB2-7304CF39DEFB}">
      <dsp:nvSpPr>
        <dsp:cNvPr id="0" name=""/>
        <dsp:cNvSpPr/>
      </dsp:nvSpPr>
      <dsp:spPr>
        <a:xfrm>
          <a:off x="1700157" y="326823"/>
          <a:ext cx="2084832" cy="166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Professionnel</a:t>
          </a:r>
        </a:p>
      </dsp:txBody>
      <dsp:txXfrm>
        <a:off x="1749007" y="375673"/>
        <a:ext cx="1987132" cy="1570165"/>
      </dsp:txXfrm>
    </dsp:sp>
    <dsp:sp modelId="{38CA4E0F-25F3-40B5-9841-70BAD8A00342}">
      <dsp:nvSpPr>
        <dsp:cNvPr id="0" name=""/>
        <dsp:cNvSpPr/>
      </dsp:nvSpPr>
      <dsp:spPr>
        <a:xfrm rot="17700000">
          <a:off x="402123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F2F85-7EC8-4502-8FDC-F7A1B74F5B32}">
      <dsp:nvSpPr>
        <dsp:cNvPr id="0" name=""/>
        <dsp:cNvSpPr/>
      </dsp:nvSpPr>
      <dsp:spPr>
        <a:xfrm>
          <a:off x="4343010" y="326823"/>
          <a:ext cx="2084832" cy="166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Social</a:t>
          </a:r>
        </a:p>
      </dsp:txBody>
      <dsp:txXfrm>
        <a:off x="4391860" y="375673"/>
        <a:ext cx="1987132" cy="1570165"/>
      </dsp:txXfrm>
    </dsp:sp>
    <dsp:sp modelId="{B2833763-6D37-4D38-94AF-0B84BCE1EFF9}">
      <dsp:nvSpPr>
        <dsp:cNvPr id="0" name=""/>
        <dsp:cNvSpPr/>
      </dsp:nvSpPr>
      <dsp:spPr>
        <a:xfrm rot="20700000">
          <a:off x="5199034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4805E-9FB1-4E73-89D9-34DC2EC05A28}">
      <dsp:nvSpPr>
        <dsp:cNvPr id="0" name=""/>
        <dsp:cNvSpPr/>
      </dsp:nvSpPr>
      <dsp:spPr>
        <a:xfrm>
          <a:off x="6041802" y="2351365"/>
          <a:ext cx="2084832" cy="166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Relationnel</a:t>
          </a:r>
        </a:p>
      </dsp:txBody>
      <dsp:txXfrm>
        <a:off x="6090652" y="2400215"/>
        <a:ext cx="1987132" cy="157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23/01/2020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23/01/2020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287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241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5008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235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25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51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52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90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13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72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23/01/2020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>
                <a:solidFill>
                  <a:schemeClr val="bg1"/>
                </a:solidFill>
              </a:rPr>
              <a:t>Data challenge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« Bankable </a:t>
            </a:r>
            <a:r>
              <a:rPr lang="fr-FR" sz="4000" dirty="0" err="1">
                <a:solidFill>
                  <a:schemeClr val="accent4"/>
                </a:solidFill>
              </a:rPr>
              <a:t>customers</a:t>
            </a:r>
            <a:r>
              <a:rPr lang="fr-FR" sz="4000" dirty="0">
                <a:solidFill>
                  <a:schemeClr val="accent4"/>
                </a:solidFill>
              </a:rPr>
              <a:t> »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314576" cy="1994392"/>
          </a:xfr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accent3">
                    <a:lumMod val="75000"/>
                  </a:schemeClr>
                </a:solidFill>
              </a:rPr>
              <a:t>Choix de conception</a:t>
            </a:r>
            <a:endParaRPr lang="fr-FR" sz="7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2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arbre de décision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8900719" y="230277"/>
            <a:ext cx="3192247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 conception 1/3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4318EA0-1491-4C9D-A03C-3CD0759A01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47" y="1072561"/>
            <a:ext cx="2357411" cy="539518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B71E4A7-E188-4D5C-89A0-BBBAFA1CAEF2}"/>
              </a:ext>
            </a:extLst>
          </p:cNvPr>
          <p:cNvSpPr txBox="1"/>
          <p:nvPr/>
        </p:nvSpPr>
        <p:spPr>
          <a:xfrm>
            <a:off x="6002557" y="2365695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Logiquement plus adapté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plus simple (oui ou non)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classifier peu concluant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Réseau de neurones : excessif + peu de maîtrise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4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Optimisation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8900719" y="230277"/>
            <a:ext cx="3192247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 conception 2/3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3E84D8D4-C3D7-4267-9982-AD60B26E7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Loop Start : 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Itérations sur un ensemble fini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Rechercher la meilleure valeur pour un paramètre numérique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Autant de modèles que d’itérations</a:t>
            </a:r>
          </a:p>
          <a:p>
            <a:pPr marL="457200" lvl="1" indent="0">
              <a:buNone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Loop End :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Rassembler les résultats des modèles précédents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Afficher résultat(s) : meilleur résultat ou tous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8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Schéma final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8900719" y="230277"/>
            <a:ext cx="3192247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 conception 3/3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que 5">
            <a:extLst>
              <a:ext uri="{FF2B5EF4-FFF2-40B4-BE49-F238E27FC236}">
                <a16:creationId xmlns:a16="http://schemas.microsoft.com/office/drawing/2014/main" id="{CF61FAD5-9C4C-4450-982C-5B064BF4A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253" y="2091418"/>
            <a:ext cx="10276460" cy="3600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2DD0193-80E3-48D7-B6FA-A6337F94FFFD}"/>
              </a:ext>
            </a:extLst>
          </p:cNvPr>
          <p:cNvSpPr txBox="1"/>
          <p:nvPr/>
        </p:nvSpPr>
        <p:spPr>
          <a:xfrm>
            <a:off x="6837582" y="5691418"/>
            <a:ext cx="44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Précision maximale obtenue : 87,5%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4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Des questions ?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6" name="Image 5" descr="Cette image est une icône indiquant « 24 diapositives »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8818" y="1737628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Sommaire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8001" y="2558190"/>
            <a:ext cx="2454339" cy="240719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b="1" dirty="0">
                <a:latin typeface="+mj-lt"/>
              </a:rPr>
              <a:t>Challenge</a:t>
            </a:r>
            <a:endParaRPr lang="fr-FR" b="1" dirty="0">
              <a:latin typeface="+mj-lt"/>
            </a:endParaRPr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47403" y="16945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Etude des données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51656" y="158888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91457" y="3376531"/>
            <a:ext cx="432299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Transformation des données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60216" y="325210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47403" y="510382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Choix de conception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2440" y="500442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47716" y="1884940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690421" y="529833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5557237" y="3574150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314576" cy="997196"/>
          </a:xfr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accent3">
                    <a:lumMod val="75000"/>
                  </a:schemeClr>
                </a:solidFill>
              </a:rPr>
              <a:t>Etude des données</a:t>
            </a:r>
            <a:endParaRPr lang="fr-FR" sz="7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8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Données déterministes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9189007" y="230277"/>
            <a:ext cx="2903959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Etude des données 1/3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BEA86AD6-81CA-4759-B705-289F99425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913405"/>
              </p:ext>
            </p:extLst>
          </p:nvPr>
        </p:nvGraphicFramePr>
        <p:xfrm>
          <a:off x="2032000" y="11642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72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24E538A-F457-4D7F-B4F4-6F3C00B00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 pas tirer de conclusions hâtives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Croiser les données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Crédibiliser un argument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Apporter de l’information supplémentaire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Augmenter la précision</a:t>
            </a:r>
          </a:p>
          <a:p>
            <a:pPr lvl="1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Filtrage des bruits</a:t>
            </a:r>
          </a:p>
          <a:p>
            <a:pPr lvl="1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 des données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9189007" y="230277"/>
            <a:ext cx="2903959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Etude des données 2/3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Ethique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9189007" y="230277"/>
            <a:ext cx="2903959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Etude des données 3/3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4756CDEA-1F3D-471C-BA02-639C8E36F7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Premier temps : aucune prise en compte</a:t>
            </a:r>
          </a:p>
          <a:p>
            <a:pPr marL="0" indent="0">
              <a:buNone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Filtrage des données « moralement douteuses »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Sans impact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Baisse de précision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2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314576" cy="1994392"/>
          </a:xfr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accent3">
                    <a:lumMod val="75000"/>
                  </a:schemeClr>
                </a:solidFill>
              </a:rPr>
              <a:t>Transformation des données</a:t>
            </a:r>
            <a:endParaRPr lang="fr-FR" sz="7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0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Filtrage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8900719" y="230277"/>
            <a:ext cx="3192247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des données 1/2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CBFC17-83FB-4D36-9EB7-3B722A0E9B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1453" y="1648174"/>
            <a:ext cx="4850060" cy="401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5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Partitionnement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8900719" y="230277"/>
            <a:ext cx="3192247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des données 2/2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C486E1-FFA6-433E-99C5-127308B0E0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48" y="1072561"/>
            <a:ext cx="4104777" cy="55220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9B81091-1BB0-4F48-9CF3-621023F4A15F}"/>
              </a:ext>
            </a:extLst>
          </p:cNvPr>
          <p:cNvSpPr txBox="1"/>
          <p:nvPr/>
        </p:nvSpPr>
        <p:spPr>
          <a:xfrm>
            <a:off x="6002557" y="2365695"/>
            <a:ext cx="444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partitionning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peu adapté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27 000 données : 71% entraînement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46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283</Words>
  <Application>Microsoft Office PowerPoint</Application>
  <PresentationFormat>Grand écran</PresentationFormat>
  <Paragraphs>85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Thème Office</vt:lpstr>
      <vt:lpstr>Data challenge « Bankable customers »</vt:lpstr>
      <vt:lpstr>Analyse du projet : diapositive 2</vt:lpstr>
      <vt:lpstr>Etude des données</vt:lpstr>
      <vt:lpstr>Analyse du projet : diapositive 2</vt:lpstr>
      <vt:lpstr>Analyse du projet : diapositive 2</vt:lpstr>
      <vt:lpstr>Analyse du projet : diapositive 2</vt:lpstr>
      <vt:lpstr>Transformation des données</vt:lpstr>
      <vt:lpstr>Analyse du projet : diapositive 2</vt:lpstr>
      <vt:lpstr>Analyse du projet : diapositive 2</vt:lpstr>
      <vt:lpstr>Choix de conception</vt:lpstr>
      <vt:lpstr>Analyse du projet : diapositive 2</vt:lpstr>
      <vt:lpstr>Analyse du projet : diapositive 2</vt:lpstr>
      <vt:lpstr>Analyse du projet : diapositive 2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2020-01-23T19:15:50Z</dcterms:created>
  <dcterms:modified xsi:type="dcterms:W3CDTF">2020-01-23T20:49:04Z</dcterms:modified>
</cp:coreProperties>
</file>