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9733-0C88-40FA-980E-5F4E85DC0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7C8CA-F02E-4510-A4C2-0E204528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8508-237F-4B84-B37A-3395998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D0FA-29C3-4DE7-91DF-F9B759EC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3BA-BFA8-4E14-8139-0AE299F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E3B2-410C-47A3-9E5D-3ACF0068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CF559-F8B0-4A3C-B3C0-6EEF4579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F5FE-DA48-41DC-A64C-0CEF73E2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0178-4BD3-4DAA-BFC2-E35C9C3E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1BBF-F590-4C0C-9D47-4C509414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7E46D-0747-4101-9C25-406CF419D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47255-AB4B-4538-A439-ACFEE903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7AC-67B2-4A24-BA96-05F649DA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084-6DD6-4383-A84D-D128F13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D022-1FEA-4CAE-A6F0-17B9103D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0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A94B-A81C-458B-88FA-C84ED800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9086-1C06-415A-9B30-2E0DE9B7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76C64-B9C1-48DE-8242-EB50ED2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277C-26CD-4E1A-9F9D-85B55FE3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27C1-D0BA-436A-A6F1-DAC4A543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DB85-83C4-4F9D-9CDD-E3C666C9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DA7B-D9BF-4A40-8BFB-D3726338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AD99-884E-478C-B20F-3B06D450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266A9-2CC7-4225-8666-715809B2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8FC9-5BD5-4F15-90AB-01D49252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5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F6F1-5035-4606-AC14-5BA16B1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FAD5-E4BF-4990-A420-20CFCB93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13413-AABC-4F92-844A-1BFC4CE6D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A360-3575-4527-B635-D9CC16F1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56E9-BB26-450D-AE95-3FE197A6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1B7B0-15DA-4888-802E-46C402D1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D179-DC91-4790-9764-4A0E84EC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9187-F42F-461F-8DEB-572F38ED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AE9CB-768E-44E3-8721-AB1DBAD2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A6904-9F6A-4612-9B1B-9659C5995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A5035-F217-43EC-B0EC-C62644874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1F93B-6091-4933-9849-FE6828D6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1A28B-9053-4AA6-94C9-3499E06D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E5659-3367-4FAE-BC24-70B56E28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0E52-6D34-416F-A4AD-B68176BF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88139-80C1-4A9F-837D-5857556E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D3571-318B-4D1A-A3FF-019970F0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5F512-730B-46CA-BC06-6B461095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186C8-9F9F-48DB-B046-E08E6BB9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EFE32-CCCF-469B-AB1D-3B9625E8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7EF1-7239-4F40-9287-0DBD19E3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A719-1B64-4FC2-9F57-3368FDF6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E88E-7C2E-402B-87AD-D0DE254B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64503-7C31-4B0D-92F4-6CF212C56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EBFE4-8D50-4CA2-A8F4-359A086E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DCFF3-29CB-431C-81FD-6CD5A0BF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91A0-72EE-40E9-A917-494B57A2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9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D97A-7CB9-448E-8791-EF96C7A2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7CA13-EF07-4157-A9A1-422DD4BE5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3AC1D-FF5D-40C5-9F1D-F631B7401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F1F3-4EED-49B8-A0C6-E1B0059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CF021-BD1A-4809-B37A-5B190C46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A175-7570-4B15-A61E-7F560B66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31628-4CA2-467C-AD49-C15BEFAF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8CF73-9987-4D5A-8D34-76637A56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94B3-45CF-4271-B922-5246984E6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DEC2-5183-4890-850B-CA8F55916266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8D39-A3CB-4D53-86F1-A2617A824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F946-0657-4D80-97A4-D73B7D4C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38AD-6127-450B-B804-BA0A3647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229-EBCF-49F1-AD24-DB9B3079D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From Last Section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Misc</a:t>
            </a:r>
            <a:r>
              <a:rPr lang="en-US" dirty="0"/>
              <a:t>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F5907-97BE-4CA9-9DA1-D842C09A6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and other things available at </a:t>
            </a:r>
          </a:p>
          <a:p>
            <a:r>
              <a:rPr lang="en-US" sz="1800" dirty="0"/>
              <a:t>https://github.com/NanoDataCenter/nano_data_center/tree/master/presentations/session_3</a:t>
            </a:r>
          </a:p>
        </p:txBody>
      </p:sp>
    </p:spTree>
    <p:extLst>
      <p:ext uri="{BB962C8B-B14F-4D97-AF65-F5344CB8AC3E}">
        <p14:creationId xmlns:p14="http://schemas.microsoft.com/office/powerpoint/2010/main" val="45614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99E7-8D3A-4A76-A897-3041324F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8695-B5EA-4B31-A053-471190B3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Redis</a:t>
            </a:r>
            <a:r>
              <a:rPr lang="en-US" dirty="0"/>
              <a:t> with Elastic Search Capability</a:t>
            </a:r>
          </a:p>
          <a:p>
            <a:r>
              <a:rPr lang="en-US" dirty="0"/>
              <a:t>Irrigation </a:t>
            </a:r>
            <a:r>
              <a:rPr lang="en-US"/>
              <a:t>Hardware Part 1</a:t>
            </a:r>
            <a:endParaRPr lang="en-US" dirty="0"/>
          </a:p>
          <a:p>
            <a:r>
              <a:rPr lang="en-US" dirty="0"/>
              <a:t>Next Few Weeks</a:t>
            </a:r>
          </a:p>
          <a:p>
            <a:pPr lvl="1"/>
            <a:r>
              <a:rPr lang="en-US" dirty="0"/>
              <a:t>Feb 27 </a:t>
            </a:r>
            <a:r>
              <a:rPr lang="en-US" dirty="0" err="1"/>
              <a:t>Redis</a:t>
            </a:r>
            <a:r>
              <a:rPr lang="en-US" dirty="0"/>
              <a:t> Graph part 1 / Irrigation Hardware Part 2</a:t>
            </a:r>
          </a:p>
          <a:p>
            <a:pPr lvl="1"/>
            <a:r>
              <a:rPr lang="en-US" dirty="0"/>
              <a:t>March 6 </a:t>
            </a:r>
            <a:r>
              <a:rPr lang="en-US" dirty="0" err="1"/>
              <a:t>Redis</a:t>
            </a:r>
            <a:r>
              <a:rPr lang="en-US" dirty="0"/>
              <a:t> Graph part 2 / Hardware for Vending Machine</a:t>
            </a:r>
          </a:p>
          <a:p>
            <a:pPr lvl="1"/>
            <a:r>
              <a:rPr lang="en-US" dirty="0"/>
              <a:t>March 13 Python Application Support / Hardware ?</a:t>
            </a:r>
          </a:p>
          <a:p>
            <a:pPr lvl="1"/>
            <a:r>
              <a:rPr lang="en-US" dirty="0"/>
              <a:t>March 20 Docker Setup  / Hardware ?</a:t>
            </a:r>
          </a:p>
          <a:p>
            <a:pPr lvl="1"/>
            <a:r>
              <a:rPr lang="en-US" dirty="0"/>
              <a:t>March 27 Web Design / Hardware ?</a:t>
            </a:r>
          </a:p>
          <a:p>
            <a:pPr lvl="1"/>
            <a:r>
              <a:rPr lang="en-US" dirty="0"/>
              <a:t>April 3 Alexa Integration / Hardware ?</a:t>
            </a:r>
          </a:p>
        </p:txBody>
      </p:sp>
    </p:spTree>
    <p:extLst>
      <p:ext uri="{BB962C8B-B14F-4D97-AF65-F5344CB8AC3E}">
        <p14:creationId xmlns:p14="http://schemas.microsoft.com/office/powerpoint/2010/main" val="336335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D646-6F06-4DB7-B512-6CD00544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6ED6-5D96-4B5A-8B29-3CA08FD8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Avocado’s are grown on hills</a:t>
            </a:r>
          </a:p>
        </p:txBody>
      </p:sp>
    </p:spTree>
    <p:extLst>
      <p:ext uri="{BB962C8B-B14F-4D97-AF65-F5344CB8AC3E}">
        <p14:creationId xmlns:p14="http://schemas.microsoft.com/office/powerpoint/2010/main" val="96364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4A35-7724-47FD-92F9-921DBA6B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62" y="2731981"/>
            <a:ext cx="3932237" cy="155812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Why Avocados</a:t>
            </a:r>
            <a:br>
              <a:rPr lang="en-US" dirty="0"/>
            </a:br>
            <a:r>
              <a:rPr lang="en-US" dirty="0"/>
              <a:t>Are Grown on Hills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D8829A2-4C20-4FB6-9C24-D831AB6900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3" r="106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508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282-F897-45CA-AB7C-0BA6FFA5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51865"/>
          </a:xfrm>
        </p:spPr>
        <p:txBody>
          <a:bodyPr>
            <a:normAutofit/>
          </a:bodyPr>
          <a:lstStyle/>
          <a:p>
            <a:r>
              <a:rPr lang="en-US" dirty="0"/>
              <a:t>Birds Landing On Weather Station</a:t>
            </a:r>
            <a:br>
              <a:rPr lang="en-US" dirty="0"/>
            </a:br>
            <a:r>
              <a:rPr lang="en-US" dirty="0"/>
              <a:t>Blocking Light Sensor</a:t>
            </a:r>
            <a:br>
              <a:rPr lang="en-US" dirty="0"/>
            </a:br>
            <a:r>
              <a:rPr lang="en-US" dirty="0"/>
              <a:t>And Solar Recharge </a:t>
            </a:r>
            <a:br>
              <a:rPr lang="en-US" dirty="0"/>
            </a:br>
            <a:r>
              <a:rPr lang="en-US" dirty="0"/>
              <a:t>Cell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965A269-AB00-4F1B-839B-F8424A18E0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6" b="107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211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0B3F01-A993-4DFD-881D-E717D25B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Last Week  Part 1 Use of </a:t>
            </a:r>
            <a:r>
              <a:rPr lang="en-US" dirty="0" err="1"/>
              <a:t>Redis</a:t>
            </a:r>
            <a:br>
              <a:rPr lang="en-US" dirty="0"/>
            </a:br>
            <a:r>
              <a:rPr lang="en-US" dirty="0"/>
              <a:t>In Raspberry 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51F4D-51F4-400B-9663-12DEDF3C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Redis</a:t>
            </a:r>
            <a:r>
              <a:rPr lang="en-US" dirty="0"/>
              <a:t> as data store </a:t>
            </a:r>
          </a:p>
          <a:p>
            <a:pPr lvl="1"/>
            <a:r>
              <a:rPr lang="en-US" dirty="0"/>
              <a:t>Status information</a:t>
            </a:r>
          </a:p>
          <a:p>
            <a:pPr lvl="1"/>
            <a:r>
              <a:rPr lang="en-US" dirty="0"/>
              <a:t>Shared by multiple processes</a:t>
            </a:r>
          </a:p>
          <a:p>
            <a:r>
              <a:rPr lang="en-US" dirty="0" err="1"/>
              <a:t>Redis</a:t>
            </a:r>
            <a:r>
              <a:rPr lang="en-US" dirty="0"/>
              <a:t> as a Job Queue</a:t>
            </a:r>
          </a:p>
          <a:p>
            <a:pPr lvl="1"/>
            <a:r>
              <a:rPr lang="en-US" dirty="0"/>
              <a:t>Send Requests to Irrigation Controller</a:t>
            </a:r>
          </a:p>
          <a:p>
            <a:r>
              <a:rPr lang="en-US" dirty="0" err="1"/>
              <a:t>Redis</a:t>
            </a:r>
            <a:r>
              <a:rPr lang="en-US" dirty="0"/>
              <a:t> as Data Logging Service	</a:t>
            </a:r>
          </a:p>
          <a:p>
            <a:pPr lvl="1"/>
            <a:r>
              <a:rPr lang="en-US" dirty="0"/>
              <a:t>Use Trimmed Lists</a:t>
            </a:r>
          </a:p>
          <a:p>
            <a:pPr lvl="1"/>
            <a:r>
              <a:rPr lang="en-US" dirty="0"/>
              <a:t>Use Streams</a:t>
            </a:r>
          </a:p>
          <a:p>
            <a:r>
              <a:rPr lang="en-US" dirty="0" err="1"/>
              <a:t>Redis</a:t>
            </a:r>
            <a:r>
              <a:rPr lang="en-US" dirty="0"/>
              <a:t> as a RPC Mechanism</a:t>
            </a:r>
          </a:p>
          <a:p>
            <a:pPr lvl="1"/>
            <a:r>
              <a:rPr lang="en-US" dirty="0"/>
              <a:t>Send and Receive Information from I/O Server</a:t>
            </a:r>
          </a:p>
          <a:p>
            <a:r>
              <a:rPr lang="en-US" dirty="0" err="1"/>
              <a:t>Redis</a:t>
            </a:r>
            <a:r>
              <a:rPr lang="en-US" dirty="0"/>
              <a:t> as a Message Broker</a:t>
            </a:r>
          </a:p>
          <a:p>
            <a:pPr lvl="1"/>
            <a:r>
              <a:rPr lang="en-US" dirty="0"/>
              <a:t>Publish / Subscribe</a:t>
            </a:r>
          </a:p>
          <a:p>
            <a:pPr lvl="1"/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40032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38F7-BEB4-4C29-8DE3-A5439616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Clarification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8EE5-28A1-4C7B-90DC-240F65AC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 </a:t>
            </a:r>
            <a:r>
              <a:rPr lang="en-US" dirty="0" err="1"/>
              <a:t>Criticial</a:t>
            </a:r>
            <a:r>
              <a:rPr lang="en-US" dirty="0"/>
              <a:t> Data is Backed up by files:</a:t>
            </a:r>
          </a:p>
          <a:p>
            <a:pPr lvl="1"/>
            <a:r>
              <a:rPr lang="en-US" dirty="0"/>
              <a:t>Irrigation Schedules</a:t>
            </a:r>
          </a:p>
          <a:p>
            <a:pPr lvl="1"/>
            <a:r>
              <a:rPr lang="en-US" dirty="0"/>
              <a:t>ETO valve Setups</a:t>
            </a:r>
          </a:p>
          <a:p>
            <a:pPr lvl="1"/>
            <a:r>
              <a:rPr lang="en-US" dirty="0"/>
              <a:t>Irrigation Limits</a:t>
            </a:r>
          </a:p>
          <a:p>
            <a:r>
              <a:rPr lang="en-US" dirty="0"/>
              <a:t>Most of the logging data is for diagnostics analysis.</a:t>
            </a:r>
          </a:p>
          <a:p>
            <a:pPr lvl="1"/>
            <a:r>
              <a:rPr lang="en-US" dirty="0"/>
              <a:t>At most 200 data packets/day are added to the system.</a:t>
            </a:r>
          </a:p>
          <a:p>
            <a:pPr lvl="1"/>
            <a:r>
              <a:rPr lang="en-US" dirty="0"/>
              <a:t>Largest packet is less than 10K/packet</a:t>
            </a:r>
          </a:p>
          <a:p>
            <a:pPr lvl="1"/>
            <a:r>
              <a:rPr lang="en-US" dirty="0"/>
              <a:t>Potential Data Traffic Going back to Cloud would be 2 Meg bytes/day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7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36B8-357B-45A8-B578-23028244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16A7-078A-490D-B66A-3CF50215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3681"/>
          </a:xfrm>
        </p:spPr>
        <p:txBody>
          <a:bodyPr/>
          <a:lstStyle/>
          <a:p>
            <a:r>
              <a:rPr lang="en-US" dirty="0"/>
              <a:t>Introduced a TI report on using 3.3 Volt Systems on 5.0 Volt Systems</a:t>
            </a:r>
          </a:p>
          <a:p>
            <a:pPr lvl="1"/>
            <a:r>
              <a:rPr lang="en-US" dirty="0"/>
              <a:t>Two Useful Hardware Chips in these situations</a:t>
            </a:r>
          </a:p>
          <a:p>
            <a:pPr lvl="1"/>
            <a:r>
              <a:rPr lang="en-US" dirty="0"/>
              <a:t>Comparator</a:t>
            </a:r>
          </a:p>
          <a:p>
            <a:pPr lvl="1"/>
            <a:r>
              <a:rPr lang="en-US" dirty="0"/>
              <a:t>ULN2003A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C51E5-776F-4FFB-A7EC-318C4F25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7" y="2800351"/>
            <a:ext cx="7265726" cy="33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D84B-031D-463D-857F-0216DCFF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Section Water Turbine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A9E4-567F-44D9-9BB7-5B08ECFE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Agriculture Sites do not have electrical power and never will have electrical power.</a:t>
            </a:r>
          </a:p>
          <a:p>
            <a:r>
              <a:rPr lang="en-US" dirty="0"/>
              <a:t>Solar Power is one answer.</a:t>
            </a:r>
          </a:p>
          <a:p>
            <a:r>
              <a:rPr lang="en-US" dirty="0"/>
              <a:t>However most sites have high pressure water and moderate to high water flows.</a:t>
            </a:r>
          </a:p>
          <a:p>
            <a:r>
              <a:rPr lang="en-US" dirty="0"/>
              <a:t>Water turbines attached to the irrigation lines can generate significant power</a:t>
            </a:r>
          </a:p>
          <a:p>
            <a:r>
              <a:rPr lang="en-US" dirty="0"/>
              <a:t>A $10.00 , 10 Watt power generator is shown on next page</a:t>
            </a:r>
          </a:p>
        </p:txBody>
      </p:sp>
    </p:spTree>
    <p:extLst>
      <p:ext uri="{BB962C8B-B14F-4D97-AF65-F5344CB8AC3E}">
        <p14:creationId xmlns:p14="http://schemas.microsoft.com/office/powerpoint/2010/main" val="92326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D8338A3-CAFE-4CA2-9337-E561F7EE0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Low Cost Generators Available??</a:t>
            </a:r>
          </a:p>
        </p:txBody>
      </p:sp>
      <p:pic>
        <p:nvPicPr>
          <p:cNvPr id="8195" name="Picture 2" descr="https://images-na.ssl-images-amazon.com/images/I/71Wt0jouzBL._SL1200_.jpg">
            <a:extLst>
              <a:ext uri="{FF2B5EF4-FFF2-40B4-BE49-F238E27FC236}">
                <a16:creationId xmlns:a16="http://schemas.microsoft.com/office/drawing/2014/main" id="{84142AED-67F4-464C-A2FD-2C9E6609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571625"/>
            <a:ext cx="3871912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>
            <a:extLst>
              <a:ext uri="{FF2B5EF4-FFF2-40B4-BE49-F238E27FC236}">
                <a16:creationId xmlns:a16="http://schemas.microsoft.com/office/drawing/2014/main" id="{568342B2-8F62-465A-9E41-B13E2B4F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3" y="1928813"/>
            <a:ext cx="36052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10 W  various voltages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.25 inlet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$10.00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Need to up scale or fit multiple units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18794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Review From Last Section and Misc Notes</vt:lpstr>
      <vt:lpstr>Miscellaneous Notes</vt:lpstr>
      <vt:lpstr> Why Avocados Are Grown on Hills</vt:lpstr>
      <vt:lpstr>Birds Landing On Weather Station Blocking Light Sensor And Solar Recharge  Cell</vt:lpstr>
      <vt:lpstr>Recap Last Week  Part 1 Use of Redis In Raspberry PI</vt:lpstr>
      <vt:lpstr>Some Clarification from last week</vt:lpstr>
      <vt:lpstr>Hardware Section</vt:lpstr>
      <vt:lpstr>Hardware Section Water Turbine</vt:lpstr>
      <vt:lpstr>Low Cost Generators Available??</vt:lpstr>
      <vt:lpstr>Topics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From Last Section and Misc Notes</dc:title>
  <dc:creator>Glenn Edgar</dc:creator>
  <cp:lastModifiedBy>Glenn Edgar</cp:lastModifiedBy>
  <cp:revision>15</cp:revision>
  <dcterms:created xsi:type="dcterms:W3CDTF">2018-02-20T10:47:56Z</dcterms:created>
  <dcterms:modified xsi:type="dcterms:W3CDTF">2018-02-20T12:17:35Z</dcterms:modified>
</cp:coreProperties>
</file>