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5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62A-AF7D-4701-92A2-14266509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70DA-266C-4039-BDA1-39AAF3A9C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5052-BC62-46FF-B580-D6927CA9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BB45-7FDA-4D64-AE55-AEA2BCA1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9517-0CCB-43BE-B546-3D2F07AF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0E05-BA4C-482F-AF9C-0F9E66B8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2C366-F045-4A92-BDB2-EE8FD2E8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A1EA-1D19-4C14-809B-621D93AB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AC3F-28FC-457F-8AEF-D10D1F18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C1B1-797A-4FAC-BC0A-E7B922D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77985-D293-440E-A9F0-8C84657CB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8E45-3154-465D-9932-2CF12B4A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0EB8-9ADA-49A2-8485-F76333B0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9B89-7988-4B47-8025-4FD37410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6C33-3B18-4A9D-B5EA-BB4F0717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28C-9CEC-464F-B59F-DB2571C6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916D-878B-4331-B286-D23AA4E7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DC77-9EE8-4559-932C-A1012397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3577-68C1-4CDE-806A-158706D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77E-0858-4E5A-9CA9-701D9900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7425-9447-4E67-BC41-5759A2DB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29269-0D52-4920-A141-B2879A67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3301-4305-4E24-943B-E9FB3407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3844-4344-42EE-8D20-BA27DB9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E53D-D7F5-4168-B4EC-D3ECA368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49D8-908D-4FA5-A503-5A12515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A582-3FB5-4DFA-A017-E49813223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D8076-0257-4F27-827F-5FA938534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5C47-3E48-4BF6-B906-058D2E73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3F1B2-9173-4439-A604-1FBCA357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99AD9-D449-48DC-9314-FB67E504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AD17-8D2F-418B-B5BC-C4CCCC68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79FE9-1D02-4953-AD4E-1D0DE204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E5112-DD0D-4952-A7CD-EEF717E7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B419-F2D0-46F1-92D1-968EEB4F8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FC2F3-AAF5-4B95-876F-94B3CE16C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4B7ED-C67C-4401-BE0E-A3C96846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B3ED9-B2CE-4E30-B0FD-091A520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5191E-3F25-45B6-95D6-58CD68C1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6D01-6883-4A15-B1FC-92928E88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A3192-B008-4BA1-8405-8A38A152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0E5C-BEF7-4C82-8F4E-AF8375F8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34EA7-146D-4553-A463-98827A9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23599-5430-4EE4-B789-FA96C20E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24EAD-C67E-426F-9250-2C2C589F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294C2-2500-4C37-87C6-41E171BE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E332-26DE-4CB8-81A9-53B0E623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EBA-6B13-4E4F-90EB-E11B56878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73A13-15D4-4AF0-93A4-A37C60972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C78D-9BDB-4FDE-B8C7-CCB02DEC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0F2E8-D261-4174-BE98-F3A5028D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ADB7-B6E6-4B56-A43E-FA6E5D1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6A43-0C44-4B3A-950A-3B194B58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E4B8E-015B-4A47-85FF-E61063A42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2FC18-28F7-4CF7-A721-9FC27A8FE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BD3F-A0AC-41D0-8766-08A6646D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660D-565A-40AF-8D03-FD70FD6B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951D-2E5A-43C0-9807-67C2E0F1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4749F-AC2E-4C93-A952-B63F305D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A69E-C758-482A-9E6A-428888D9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724C-70BF-49DE-96E1-D66EA00DC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A0A7-E5ED-433D-B50C-541014D691A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E13A-E5D6-4879-B790-E46BA9CB4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F371-3004-475E-A280-639C51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9FF0-16E7-4800-BD26-CE5C3827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earch.io/Query_Syntax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marcelom/421801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5537237/python-read-file-continuously-even-after-it-has-been-logrotat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elephant/pygrok/blob/master/pygrok/patterns/grok-patterns" TargetMode="External"/><Relationship Id="rId2" Type="http://schemas.openxmlformats.org/officeDocument/2006/relationships/hyperlink" Target="https://github.com/garyelephant/pygrok/tree/master/pygrok/patter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178-9684-415B-97D7-473E908A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as Elastic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CAF9-F91B-476D-BA59-788D5480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30D-02FD-4E4F-A375-2E9469F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Codecs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7CC2-05EC-4269-8218-AEE64C20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codec plugin changes the data representation of an event. Codecs are essentially stream filters that can operate as part of an input or output.</a:t>
            </a:r>
          </a:p>
          <a:p>
            <a:r>
              <a:rPr lang="en-US" dirty="0"/>
              <a:t>Most </a:t>
            </a:r>
            <a:r>
              <a:rPr lang="en-US" dirty="0" err="1"/>
              <a:t>Logstash</a:t>
            </a:r>
            <a:r>
              <a:rPr lang="en-US" dirty="0"/>
              <a:t> Codecs can be implemented easily with python packages.</a:t>
            </a:r>
          </a:p>
        </p:txBody>
      </p:sp>
    </p:spTree>
    <p:extLst>
      <p:ext uri="{BB962C8B-B14F-4D97-AF65-F5344CB8AC3E}">
        <p14:creationId xmlns:p14="http://schemas.microsoft.com/office/powerpoint/2010/main" val="208180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94C1-D6F5-4445-A3B5-B18E60A9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425D-2582-4D10-8F50-EC5697E4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Nano Data Center Stack there is only one output.</a:t>
            </a:r>
          </a:p>
          <a:p>
            <a:r>
              <a:rPr lang="en-US" dirty="0"/>
              <a:t>The output is writing to a </a:t>
            </a:r>
            <a:r>
              <a:rPr lang="en-US" dirty="0" err="1"/>
              <a:t>redis</a:t>
            </a:r>
            <a:r>
              <a:rPr lang="en-US" dirty="0"/>
              <a:t> data base, primarily the text search module.</a:t>
            </a:r>
          </a:p>
        </p:txBody>
      </p:sp>
    </p:spTree>
    <p:extLst>
      <p:ext uri="{BB962C8B-B14F-4D97-AF65-F5344CB8AC3E}">
        <p14:creationId xmlns:p14="http://schemas.microsoft.com/office/powerpoint/2010/main" val="223993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4F78-2B5B-47D8-BCA0-52A76163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</a:t>
            </a:r>
            <a:r>
              <a:rPr lang="en-US" dirty="0" err="1"/>
              <a:t>Redis</a:t>
            </a:r>
            <a:r>
              <a:rPr lang="en-US" dirty="0"/>
              <a:t> Text </a:t>
            </a:r>
            <a:r>
              <a:rPr lang="en-US"/>
              <a:t>Search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274C-CF97-44E8-9737-720DF51B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Step Get </a:t>
            </a:r>
            <a:r>
              <a:rPr lang="en-US" dirty="0" err="1"/>
              <a:t>Redis</a:t>
            </a:r>
            <a:r>
              <a:rPr lang="en-US" dirty="0"/>
              <a:t> Handle and import classes from class </a:t>
            </a:r>
            <a:r>
              <a:rPr lang="en-US" dirty="0" err="1"/>
              <a:t>Search_Extensions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/>
              <a:t>from redis_utitilites.search_extensions_py3 import </a:t>
            </a:r>
            <a:r>
              <a:rPr lang="en-US" dirty="0" err="1"/>
              <a:t>Search_Extensions</a:t>
            </a:r>
            <a:r>
              <a:rPr lang="en-US" dirty="0"/>
              <a:t>, </a:t>
            </a:r>
            <a:r>
              <a:rPr lang="en-US" dirty="0" err="1"/>
              <a:t>Text_Field</a:t>
            </a:r>
            <a:r>
              <a:rPr lang="en-US" dirty="0"/>
              <a:t>, </a:t>
            </a:r>
            <a:r>
              <a:rPr lang="en-US" dirty="0" err="1"/>
              <a:t>Numeric_Field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redis_handle</a:t>
            </a:r>
            <a:r>
              <a:rPr lang="en-US" dirty="0"/>
              <a:t> = </a:t>
            </a:r>
            <a:r>
              <a:rPr lang="en-US" dirty="0" err="1"/>
              <a:t>redis.StrictRedis</a:t>
            </a:r>
            <a:r>
              <a:rPr lang="en-US" dirty="0"/>
              <a:t>( host = "localhost", port = 6379, </a:t>
            </a:r>
            <a:r>
              <a:rPr lang="en-US" dirty="0" err="1"/>
              <a:t>db</a:t>
            </a:r>
            <a:r>
              <a:rPr lang="en-US" dirty="0"/>
              <a:t> =21, </a:t>
            </a:r>
            <a:r>
              <a:rPr lang="en-US" dirty="0" err="1"/>
              <a:t>decode_responses</a:t>
            </a:r>
            <a:r>
              <a:rPr lang="en-US" dirty="0"/>
              <a:t>=True)</a:t>
            </a:r>
          </a:p>
          <a:p>
            <a:pPr lvl="1"/>
            <a:r>
              <a:rPr lang="en-US" dirty="0"/>
              <a:t>Instantiate </a:t>
            </a:r>
            <a:r>
              <a:rPr lang="en-US" dirty="0" err="1"/>
              <a:t>Search_Extensions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search = </a:t>
            </a:r>
            <a:r>
              <a:rPr lang="en-US" dirty="0" err="1"/>
              <a:t>Search_Extensions</a:t>
            </a:r>
            <a:r>
              <a:rPr lang="en-US" dirty="0"/>
              <a:t>(</a:t>
            </a:r>
            <a:r>
              <a:rPr lang="en-US" dirty="0" err="1"/>
              <a:t>redis_handle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11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1826-0AD2-4BE9-B081-DD690A4B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Create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7152-80FD-4B33-A74D-F9D6C742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Text Fields</a:t>
            </a:r>
          </a:p>
          <a:p>
            <a:pPr lvl="1"/>
            <a:r>
              <a:rPr lang="en-US" dirty="0" err="1"/>
              <a:t>t_field</a:t>
            </a:r>
            <a:r>
              <a:rPr lang="en-US" dirty="0"/>
              <a:t> = </a:t>
            </a:r>
            <a:r>
              <a:rPr lang="en-US" dirty="0" err="1"/>
              <a:t>Text_Field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t_field.add</a:t>
            </a:r>
            <a:r>
              <a:rPr lang="en-US" dirty="0"/>
              <a:t>(["</a:t>
            </a:r>
            <a:r>
              <a:rPr lang="en-US" dirty="0" err="1"/>
              <a:t>name","company</a:t>
            </a:r>
            <a:r>
              <a:rPr lang="en-US" dirty="0"/>
              <a:t>"])</a:t>
            </a:r>
          </a:p>
          <a:p>
            <a:r>
              <a:rPr lang="en-US" dirty="0"/>
              <a:t>Create Numeric Fields</a:t>
            </a:r>
          </a:p>
          <a:p>
            <a:pPr lvl="1"/>
            <a:r>
              <a:rPr lang="en-US" dirty="0" err="1"/>
              <a:t>n_field</a:t>
            </a:r>
            <a:r>
              <a:rPr lang="en-US" dirty="0"/>
              <a:t> = </a:t>
            </a:r>
            <a:r>
              <a:rPr lang="en-US" dirty="0" err="1"/>
              <a:t>Numeric_Field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n_field.add</a:t>
            </a:r>
            <a:r>
              <a:rPr lang="en-US" dirty="0"/>
              <a:t>("age")</a:t>
            </a:r>
          </a:p>
          <a:p>
            <a:r>
              <a:rPr lang="en-US" dirty="0"/>
              <a:t>Create The Index</a:t>
            </a:r>
          </a:p>
          <a:p>
            <a:pPr lvl="1"/>
            <a:r>
              <a:rPr lang="en-US" dirty="0" err="1"/>
              <a:t>search.create</a:t>
            </a:r>
            <a:r>
              <a:rPr lang="en-US" dirty="0"/>
              <a:t>("test",</a:t>
            </a:r>
            <a:r>
              <a:rPr lang="en-US" dirty="0" err="1"/>
              <a:t>text_fields</a:t>
            </a:r>
            <a:r>
              <a:rPr lang="en-US" dirty="0"/>
              <a:t> = </a:t>
            </a:r>
            <a:r>
              <a:rPr lang="en-US" dirty="0" err="1"/>
              <a:t>t_field</a:t>
            </a:r>
            <a:r>
              <a:rPr lang="en-US" dirty="0"/>
              <a:t>, </a:t>
            </a:r>
            <a:r>
              <a:rPr lang="en-US" dirty="0" err="1"/>
              <a:t>numeric_fields</a:t>
            </a:r>
            <a:r>
              <a:rPr lang="en-US" dirty="0"/>
              <a:t>= </a:t>
            </a:r>
            <a:r>
              <a:rPr lang="en-US" dirty="0" err="1"/>
              <a:t>n_field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6958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55DA-E2BD-4185-B29A-A6A6BAE7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Populate The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733FB-C807-4438-AE09-B99DE313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Populate without creating a </a:t>
            </a:r>
            <a:r>
              <a:rPr lang="en-US" dirty="0" err="1"/>
              <a:t>redis</a:t>
            </a:r>
            <a:r>
              <a:rPr lang="en-US" dirty="0"/>
              <a:t> hash</a:t>
            </a:r>
          </a:p>
          <a:p>
            <a:pPr lvl="1"/>
            <a:r>
              <a:rPr lang="en-US" dirty="0" err="1"/>
              <a:t>dict_values</a:t>
            </a:r>
            <a:r>
              <a:rPr lang="en-US" dirty="0"/>
              <a:t> = {"name":"joe","company":"xerox","age":40}</a:t>
            </a:r>
          </a:p>
          <a:p>
            <a:pPr lvl="1"/>
            <a:r>
              <a:rPr lang="en-US" dirty="0" err="1"/>
              <a:t>search.add</a:t>
            </a:r>
            <a:r>
              <a:rPr lang="en-US" dirty="0"/>
              <a:t>("test","</a:t>
            </a:r>
            <a:r>
              <a:rPr lang="en-US" dirty="0" err="1"/>
              <a:t>doc_id</a:t>
            </a:r>
            <a:r>
              <a:rPr lang="en-US" dirty="0"/>
              <a:t>", </a:t>
            </a:r>
            <a:r>
              <a:rPr lang="en-US" dirty="0" err="1"/>
              <a:t>dict_values</a:t>
            </a:r>
            <a:r>
              <a:rPr lang="en-US" dirty="0"/>
              <a:t> )</a:t>
            </a:r>
          </a:p>
          <a:p>
            <a:pPr lvl="1"/>
            <a:endParaRPr lang="en-US" dirty="0"/>
          </a:p>
          <a:p>
            <a:r>
              <a:rPr lang="en-US" dirty="0"/>
              <a:t>Populate from an existing </a:t>
            </a:r>
            <a:r>
              <a:rPr lang="en-US" dirty="0" err="1"/>
              <a:t>redis</a:t>
            </a:r>
            <a:r>
              <a:rPr lang="en-US" dirty="0"/>
              <a:t> hash value</a:t>
            </a:r>
          </a:p>
          <a:p>
            <a:pPr lvl="1"/>
            <a:r>
              <a:rPr lang="en-US" dirty="0"/>
              <a:t>#First create the </a:t>
            </a:r>
            <a:r>
              <a:rPr lang="en-US" dirty="0" err="1"/>
              <a:t>redis</a:t>
            </a:r>
            <a:r>
              <a:rPr lang="en-US" dirty="0"/>
              <a:t> hash object</a:t>
            </a:r>
          </a:p>
          <a:p>
            <a:pPr lvl="1"/>
            <a:r>
              <a:rPr lang="en-US" dirty="0" err="1"/>
              <a:t>redis_handle.hset</a:t>
            </a:r>
            <a:r>
              <a:rPr lang="en-US" dirty="0"/>
              <a:t>("hash_1","name","frank")</a:t>
            </a:r>
          </a:p>
          <a:p>
            <a:pPr lvl="1"/>
            <a:r>
              <a:rPr lang="en-US" dirty="0" err="1"/>
              <a:t>redis_handle.hset</a:t>
            </a:r>
            <a:r>
              <a:rPr lang="en-US" dirty="0"/>
              <a:t>("hash_1","company","google")</a:t>
            </a:r>
          </a:p>
          <a:p>
            <a:pPr lvl="1"/>
            <a:r>
              <a:rPr lang="en-US" dirty="0" err="1"/>
              <a:t>redis_handle.hset</a:t>
            </a:r>
            <a:r>
              <a:rPr lang="en-US" dirty="0"/>
              <a:t>("hash_1","age",25)</a:t>
            </a:r>
          </a:p>
          <a:p>
            <a:pPr lvl="1"/>
            <a:r>
              <a:rPr lang="en-US" dirty="0"/>
              <a:t># Now add the value to the search index</a:t>
            </a:r>
          </a:p>
          <a:p>
            <a:pPr lvl="1"/>
            <a:r>
              <a:rPr lang="en-US" dirty="0" err="1"/>
              <a:t>search.add_hash</a:t>
            </a:r>
            <a:r>
              <a:rPr lang="en-US" dirty="0"/>
              <a:t>( "test", "hash_1" )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7818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F4DE-6C1A-48D2-A5E8-08501B35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step – </a:t>
            </a:r>
            <a:r>
              <a:rPr lang="en-US" dirty="0" err="1"/>
              <a:t>Retreive</a:t>
            </a:r>
            <a:r>
              <a:rPr lang="en-US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538B-B2D5-468F-AA5A-DBBE03A5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search.get</a:t>
            </a:r>
            <a:r>
              <a:rPr lang="en-US" dirty="0"/>
              <a:t>("test","</a:t>
            </a:r>
            <a:r>
              <a:rPr lang="en-US" dirty="0" err="1"/>
              <a:t>doc_id</a:t>
            </a:r>
            <a:r>
              <a:rPr lang="en-US" dirty="0"/>
              <a:t>"))</a:t>
            </a:r>
          </a:p>
          <a:p>
            <a:r>
              <a:rPr lang="en-US" dirty="0"/>
              <a:t>print(</a:t>
            </a:r>
            <a:r>
              <a:rPr lang="en-US" dirty="0" err="1"/>
              <a:t>search.get</a:t>
            </a:r>
            <a:r>
              <a:rPr lang="en-US" dirty="0"/>
              <a:t>("test","hash_1"))</a:t>
            </a:r>
          </a:p>
          <a:p>
            <a:r>
              <a:rPr lang="en-US" dirty="0"/>
              <a:t>print(</a:t>
            </a:r>
            <a:r>
              <a:rPr lang="en-US" dirty="0" err="1"/>
              <a:t>search.get</a:t>
            </a:r>
            <a:r>
              <a:rPr lang="en-US" dirty="0"/>
              <a:t>("test","hash_2")) # should return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4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B332-520E-4F1F-8E5E-CDB8E28F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#4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F9C2-3F2F-42E7-8F34-32E912E4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search Query String format is extensive and is documented here</a:t>
            </a:r>
          </a:p>
          <a:p>
            <a:pPr lvl="1"/>
            <a:r>
              <a:rPr lang="en-US" dirty="0">
                <a:hlinkClick r:id="rId2"/>
              </a:rPr>
              <a:t>http://redisearch.io/Query_Syntax/</a:t>
            </a:r>
            <a:endParaRPr lang="en-US" dirty="0"/>
          </a:p>
          <a:p>
            <a:r>
              <a:rPr lang="en-US" dirty="0"/>
              <a:t>print(“doing basic search”)</a:t>
            </a:r>
          </a:p>
          <a:p>
            <a:r>
              <a:rPr lang="en-US" dirty="0"/>
              <a:t>print(</a:t>
            </a:r>
            <a:r>
              <a:rPr lang="en-US" dirty="0" err="1"/>
              <a:t>search.text_search</a:t>
            </a:r>
            <a:r>
              <a:rPr lang="en-US" dirty="0"/>
              <a:t>("</a:t>
            </a:r>
            <a:r>
              <a:rPr lang="en-US" dirty="0" err="1"/>
              <a:t>test","google</a:t>
            </a:r>
            <a:r>
              <a:rPr lang="en-US" dirty="0"/>
              <a:t>"))</a:t>
            </a:r>
          </a:p>
          <a:p>
            <a:r>
              <a:rPr lang="en-US" dirty="0"/>
              <a:t>print(</a:t>
            </a:r>
            <a:r>
              <a:rPr lang="en-US" dirty="0" err="1"/>
              <a:t>search.text_search</a:t>
            </a:r>
            <a:r>
              <a:rPr lang="en-US" dirty="0"/>
              <a:t>("</a:t>
            </a:r>
            <a:r>
              <a:rPr lang="en-US" dirty="0" err="1"/>
              <a:t>test","joe</a:t>
            </a:r>
            <a:r>
              <a:rPr lang="en-US" dirty="0"/>
              <a:t>"))</a:t>
            </a:r>
          </a:p>
          <a:p>
            <a:r>
              <a:rPr lang="en-US" dirty="0"/>
              <a:t>print(</a:t>
            </a:r>
            <a:r>
              <a:rPr lang="en-US" dirty="0" err="1"/>
              <a:t>search.text_search</a:t>
            </a:r>
            <a:r>
              <a:rPr lang="en-US" dirty="0"/>
              <a:t>("test","@</a:t>
            </a:r>
            <a:r>
              <a:rPr lang="en-US" dirty="0" err="1"/>
              <a:t>name:joe</a:t>
            </a:r>
            <a:r>
              <a:rPr lang="en-US" dirty="0"/>
              <a:t>"))  # searching by a specific Field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print("doing filter test")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</a:t>
            </a:r>
            <a:r>
              <a:rPr lang="en-US" dirty="0" err="1"/>
              <a:t>search.text_search</a:t>
            </a:r>
            <a:r>
              <a:rPr lang="en-US" dirty="0"/>
              <a:t>("</a:t>
            </a:r>
            <a:r>
              <a:rPr lang="en-US" dirty="0" err="1"/>
              <a:t>test","@age</a:t>
            </a:r>
            <a:r>
              <a:rPr lang="en-US" dirty="0"/>
              <a:t>:[0,100] "))</a:t>
            </a:r>
          </a:p>
          <a:p>
            <a:r>
              <a:rPr lang="en-US" dirty="0"/>
              <a:t>print(</a:t>
            </a:r>
            <a:r>
              <a:rPr lang="en-US" dirty="0" err="1"/>
              <a:t>search.text_search</a:t>
            </a:r>
            <a:r>
              <a:rPr lang="en-US" dirty="0"/>
              <a:t>("</a:t>
            </a:r>
            <a:r>
              <a:rPr lang="en-US" dirty="0" err="1"/>
              <a:t>test","@age</a:t>
            </a:r>
            <a:r>
              <a:rPr lang="en-US" dirty="0"/>
              <a:t>:[30,100] "))</a:t>
            </a:r>
          </a:p>
          <a:p>
            <a:r>
              <a:rPr lang="en-US" dirty="0"/>
              <a:t>print(</a:t>
            </a:r>
            <a:r>
              <a:rPr lang="en-US" dirty="0" err="1"/>
              <a:t>search.delete</a:t>
            </a:r>
            <a:r>
              <a:rPr lang="en-US" dirty="0"/>
              <a:t>("test","</a:t>
            </a:r>
            <a:r>
              <a:rPr lang="en-US" dirty="0" err="1"/>
              <a:t>doc_id</a:t>
            </a:r>
            <a:r>
              <a:rPr lang="en-US" dirty="0"/>
              <a:t>"))</a:t>
            </a:r>
          </a:p>
          <a:p>
            <a:r>
              <a:rPr lang="en-US" dirty="0"/>
              <a:t>print(</a:t>
            </a:r>
            <a:r>
              <a:rPr lang="en-US" dirty="0" err="1"/>
              <a:t>search.text_search</a:t>
            </a:r>
            <a:r>
              <a:rPr lang="en-US" dirty="0"/>
              <a:t>("</a:t>
            </a:r>
            <a:r>
              <a:rPr lang="en-US" dirty="0" err="1"/>
              <a:t>test","@age</a:t>
            </a:r>
            <a:r>
              <a:rPr lang="en-US" dirty="0"/>
              <a:t>:[0,100] "))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00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D259-2601-4567-B8E3-961F14A6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79D1-018B-49DB-AC0E-1B5DAA83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Search Tags have not been shown because of a data base issue.</a:t>
            </a:r>
          </a:p>
          <a:p>
            <a:r>
              <a:rPr lang="en-US" dirty="0"/>
              <a:t>Will investigate offline</a:t>
            </a:r>
          </a:p>
        </p:txBody>
      </p:sp>
    </p:spTree>
    <p:extLst>
      <p:ext uri="{BB962C8B-B14F-4D97-AF65-F5344CB8AC3E}">
        <p14:creationId xmlns:p14="http://schemas.microsoft.com/office/powerpoint/2010/main" val="247941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72BA-5B3C-4890-9709-AD6F60AA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Search Consists of Three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8B33-44D1-404E-ACEA-447B34DF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Processing –  This is the python part</a:t>
            </a:r>
          </a:p>
          <a:p>
            <a:r>
              <a:rPr lang="en-US" dirty="0"/>
              <a:t>Elastic Search Data Base  -- This is the </a:t>
            </a:r>
            <a:r>
              <a:rPr lang="en-US" dirty="0" err="1"/>
              <a:t>redis</a:t>
            </a:r>
            <a:r>
              <a:rPr lang="en-US" dirty="0"/>
              <a:t> part</a:t>
            </a:r>
          </a:p>
          <a:p>
            <a:r>
              <a:rPr lang="en-US" dirty="0"/>
              <a:t>Kabana Web Server  -- Discussed when web pages are addressed</a:t>
            </a:r>
          </a:p>
        </p:txBody>
      </p:sp>
    </p:spTree>
    <p:extLst>
      <p:ext uri="{BB962C8B-B14F-4D97-AF65-F5344CB8AC3E}">
        <p14:creationId xmlns:p14="http://schemas.microsoft.com/office/powerpoint/2010/main" val="31327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A05-B0D3-44A6-A625-A9209514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</a:t>
            </a:r>
            <a:r>
              <a:rPr lang="en-US" dirty="0" err="1"/>
              <a:t>Logstash</a:t>
            </a:r>
            <a:r>
              <a:rPr lang="en-US" dirty="0"/>
              <a:t> Role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1E4-87C4-46CC-A789-F1A101FF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 or the </a:t>
            </a:r>
            <a:r>
              <a:rPr lang="en-US" dirty="0" err="1"/>
              <a:t>Redis</a:t>
            </a:r>
            <a:r>
              <a:rPr lang="en-US" dirty="0"/>
              <a:t> Text Search module requires insertions be as a </a:t>
            </a:r>
            <a:r>
              <a:rPr lang="en-US" dirty="0" err="1"/>
              <a:t>json</a:t>
            </a:r>
            <a:r>
              <a:rPr lang="en-US" dirty="0"/>
              <a:t> document ( </a:t>
            </a:r>
            <a:r>
              <a:rPr lang="en-US" dirty="0" err="1"/>
              <a:t>ie</a:t>
            </a:r>
            <a:r>
              <a:rPr lang="en-US" dirty="0"/>
              <a:t> document data base format )</a:t>
            </a:r>
          </a:p>
          <a:p>
            <a:r>
              <a:rPr lang="en-US" dirty="0"/>
              <a:t>For </a:t>
            </a:r>
            <a:r>
              <a:rPr lang="en-US" dirty="0" err="1"/>
              <a:t>Redis</a:t>
            </a:r>
            <a:r>
              <a:rPr lang="en-US" dirty="0"/>
              <a:t> Text Search module restricts the JSON document to be in the form of a python dictionary.</a:t>
            </a:r>
          </a:p>
          <a:p>
            <a:r>
              <a:rPr lang="en-US" dirty="0"/>
              <a:t>The role of </a:t>
            </a:r>
            <a:r>
              <a:rPr lang="en-US" dirty="0" err="1"/>
              <a:t>Logstash</a:t>
            </a:r>
            <a:r>
              <a:rPr lang="en-US" dirty="0"/>
              <a:t> is to break up chunks of data and convert the data into a JSON format. </a:t>
            </a:r>
          </a:p>
          <a:p>
            <a:pPr lvl="1"/>
            <a:r>
              <a:rPr lang="en-US" dirty="0"/>
              <a:t>Most of this data will be in the form of 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5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4CCE-9823-41CA-8382-31EAC958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CC65-8EF3-4323-8C0F-FEF0EE35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Logstash</a:t>
            </a:r>
            <a:r>
              <a:rPr lang="en-US" dirty="0"/>
              <a:t> is composed of modules</a:t>
            </a:r>
          </a:p>
          <a:p>
            <a:pPr lvl="1"/>
            <a:r>
              <a:rPr lang="en-US" dirty="0" err="1"/>
              <a:t>Logstash</a:t>
            </a:r>
            <a:r>
              <a:rPr lang="en-US" dirty="0"/>
              <a:t> schedules execution of modules based upon data flow principles</a:t>
            </a:r>
          </a:p>
          <a:p>
            <a:pPr lvl="2"/>
            <a:r>
              <a:rPr lang="en-US" dirty="0"/>
              <a:t>Modules generate data</a:t>
            </a:r>
          </a:p>
          <a:p>
            <a:pPr lvl="2"/>
            <a:r>
              <a:rPr lang="en-US" dirty="0"/>
              <a:t>Modules transform data</a:t>
            </a:r>
          </a:p>
          <a:p>
            <a:pPr lvl="2"/>
            <a:r>
              <a:rPr lang="en-US" dirty="0"/>
              <a:t>Modules sink data</a:t>
            </a:r>
          </a:p>
          <a:p>
            <a:pPr lvl="2"/>
            <a:r>
              <a:rPr lang="en-US" dirty="0"/>
              <a:t>Similar to python package </a:t>
            </a:r>
            <a:r>
              <a:rPr lang="en-US" dirty="0" err="1"/>
              <a:t>streamz</a:t>
            </a:r>
            <a:endParaRPr lang="en-US" dirty="0"/>
          </a:p>
          <a:p>
            <a:pPr lvl="1"/>
            <a:r>
              <a:rPr lang="en-US" dirty="0" err="1"/>
              <a:t>Logstash</a:t>
            </a:r>
            <a:r>
              <a:rPr lang="en-US" dirty="0"/>
              <a:t> modules can be categorized by four types</a:t>
            </a:r>
          </a:p>
          <a:p>
            <a:pPr lvl="2"/>
            <a:r>
              <a:rPr lang="en-US" dirty="0"/>
              <a:t>Input Modules</a:t>
            </a:r>
          </a:p>
          <a:p>
            <a:pPr lvl="2"/>
            <a:r>
              <a:rPr lang="en-US" dirty="0"/>
              <a:t>Filter Modules</a:t>
            </a:r>
          </a:p>
          <a:p>
            <a:pPr lvl="2"/>
            <a:r>
              <a:rPr lang="en-US" dirty="0"/>
              <a:t>Output Modules</a:t>
            </a:r>
          </a:p>
          <a:p>
            <a:pPr lvl="2"/>
            <a:r>
              <a:rPr lang="en-US" dirty="0"/>
              <a:t>Codec Modules</a:t>
            </a:r>
          </a:p>
        </p:txBody>
      </p:sp>
    </p:spTree>
    <p:extLst>
      <p:ext uri="{BB962C8B-B14F-4D97-AF65-F5344CB8AC3E}">
        <p14:creationId xmlns:p14="http://schemas.microsoft.com/office/powerpoint/2010/main" val="254344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5B01-DD31-48CE-8B96-4563238D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Input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0040-A2ED-46A8-8CFB-63E8D15C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relevant modules are</a:t>
            </a:r>
          </a:p>
          <a:p>
            <a:pPr lvl="1"/>
            <a:r>
              <a:rPr lang="en-US" dirty="0"/>
              <a:t>File  -- read new inputs from a rotation log file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 -- reads input from a </a:t>
            </a:r>
            <a:r>
              <a:rPr lang="en-US" dirty="0" err="1"/>
              <a:t>redis</a:t>
            </a:r>
            <a:r>
              <a:rPr lang="en-US" dirty="0"/>
              <a:t> data base</a:t>
            </a:r>
          </a:p>
          <a:p>
            <a:pPr lvl="2"/>
            <a:r>
              <a:rPr lang="en-US" dirty="0"/>
              <a:t>Covered this in </a:t>
            </a:r>
            <a:r>
              <a:rPr lang="en-US" dirty="0" err="1"/>
              <a:t>redis</a:t>
            </a:r>
            <a:r>
              <a:rPr lang="en-US" dirty="0"/>
              <a:t> core presentation</a:t>
            </a:r>
          </a:p>
          <a:p>
            <a:pPr lvl="1"/>
            <a:r>
              <a:rPr lang="en-US" dirty="0"/>
              <a:t>Syslog  -- read data from a syslog source</a:t>
            </a:r>
          </a:p>
          <a:p>
            <a:pPr lvl="2"/>
            <a:r>
              <a:rPr lang="en-US" dirty="0"/>
              <a:t>Python project shows an adaptor to read syslog UDP events</a:t>
            </a:r>
          </a:p>
          <a:p>
            <a:pPr lvl="2"/>
            <a:r>
              <a:rPr lang="en-US" dirty="0">
                <a:hlinkClick r:id="rId2"/>
              </a:rPr>
              <a:t>https://gist.github.com/marcelom/4218010</a:t>
            </a:r>
            <a:endParaRPr lang="en-US" dirty="0"/>
          </a:p>
          <a:p>
            <a:r>
              <a:rPr lang="en-US" dirty="0"/>
              <a:t>File Module will be the one we cover in this section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6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584C-97C9-480A-8E7B-0E6D161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Module  -- Python implementation</a:t>
            </a:r>
            <a:br>
              <a:rPr lang="en-US" dirty="0"/>
            </a:br>
            <a:r>
              <a:rPr lang="en-US" sz="2200" dirty="0">
                <a:hlinkClick r:id="rId2"/>
              </a:rPr>
              <a:t>https://stackoverflow.com/questions/25537237/python-read-file-continuously-even-after-it-has-been-logrotated</a:t>
            </a:r>
            <a:br>
              <a:rPr lang="en-US" sz="2200" dirty="0"/>
            </a:br>
            <a:r>
              <a:rPr lang="en-US" sz="2200" dirty="0"/>
              <a:t>With slight modification by the </a:t>
            </a:r>
            <a:r>
              <a:rPr lang="en-US" sz="2200" dirty="0" err="1"/>
              <a:t>Authon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FC33-9D3B-4CBA-A668-35AA310A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import time</a:t>
            </a:r>
          </a:p>
          <a:p>
            <a:r>
              <a:rPr lang="en-US" dirty="0"/>
              <a:t>cur = </a:t>
            </a:r>
            <a:r>
              <a:rPr lang="en-US" dirty="0" err="1"/>
              <a:t>redis.get</a:t>
            </a:r>
            <a:r>
              <a:rPr lang="en-US" dirty="0"/>
              <a:t>(“</a:t>
            </a:r>
            <a:r>
              <a:rPr lang="en-US" dirty="0" err="1"/>
              <a:t>current_log_positon</a:t>
            </a:r>
            <a:r>
              <a:rPr lang="en-US" dirty="0"/>
              <a:t>”)  # 0 if nothing in key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with open('</a:t>
            </a:r>
            <a:r>
              <a:rPr lang="en-US" dirty="0" err="1"/>
              <a:t>myfile</a:t>
            </a:r>
            <a:r>
              <a:rPr lang="en-US" dirty="0"/>
              <a:t>') as f:</a:t>
            </a:r>
          </a:p>
          <a:p>
            <a:r>
              <a:rPr lang="en-US" dirty="0"/>
              <a:t>            </a:t>
            </a:r>
            <a:r>
              <a:rPr lang="en-US" dirty="0" err="1"/>
              <a:t>f.seek</a:t>
            </a:r>
            <a:r>
              <a:rPr lang="en-US" dirty="0"/>
              <a:t>(0,2)</a:t>
            </a:r>
          </a:p>
          <a:p>
            <a:r>
              <a:rPr lang="en-US" dirty="0"/>
              <a:t>            if </a:t>
            </a:r>
            <a:r>
              <a:rPr lang="en-US" dirty="0" err="1"/>
              <a:t>f.tell</a:t>
            </a:r>
            <a:r>
              <a:rPr lang="en-US" dirty="0"/>
              <a:t>() &lt; cur:</a:t>
            </a:r>
          </a:p>
          <a:p>
            <a:r>
              <a:rPr lang="en-US" dirty="0"/>
              <a:t>                </a:t>
            </a:r>
            <a:r>
              <a:rPr lang="en-US" dirty="0" err="1"/>
              <a:t>f.seek</a:t>
            </a:r>
            <a:r>
              <a:rPr lang="en-US" dirty="0"/>
              <a:t>(0,0)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f.seek</a:t>
            </a:r>
            <a:r>
              <a:rPr lang="en-US" dirty="0"/>
              <a:t>(cur,0)</a:t>
            </a:r>
          </a:p>
          <a:p>
            <a:r>
              <a:rPr lang="en-US" dirty="0"/>
              <a:t>            for line in f:</a:t>
            </a:r>
          </a:p>
          <a:p>
            <a:r>
              <a:rPr lang="en-US" dirty="0"/>
              <a:t>                print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r>
              <a:rPr lang="en-US" dirty="0"/>
              <a:t>            cur = </a:t>
            </a:r>
            <a:r>
              <a:rPr lang="en-US" dirty="0" err="1"/>
              <a:t>f.tell</a:t>
            </a:r>
            <a:r>
              <a:rPr lang="en-US" dirty="0"/>
              <a:t>()</a:t>
            </a:r>
          </a:p>
          <a:p>
            <a:r>
              <a:rPr lang="en-US" dirty="0"/>
              <a:t>    except </a:t>
            </a:r>
            <a:r>
              <a:rPr lang="en-US" dirty="0" err="1"/>
              <a:t>IOError</a:t>
            </a:r>
            <a:r>
              <a:rPr lang="en-US" dirty="0"/>
              <a:t>, e:</a:t>
            </a:r>
          </a:p>
          <a:p>
            <a:r>
              <a:rPr lang="en-US" dirty="0"/>
              <a:t>        pass</a:t>
            </a:r>
          </a:p>
          <a:p>
            <a:r>
              <a:rPr lang="en-US" dirty="0"/>
              <a:t>    </a:t>
            </a:r>
            <a:r>
              <a:rPr lang="en-US" dirty="0" err="1"/>
              <a:t>redis.set</a:t>
            </a:r>
            <a:r>
              <a:rPr lang="en-US" dirty="0"/>
              <a:t>(“</a:t>
            </a:r>
            <a:r>
              <a:rPr lang="en-US" dirty="0" err="1"/>
              <a:t>current_log_position</a:t>
            </a:r>
            <a:r>
              <a:rPr lang="en-US" dirty="0"/>
              <a:t>”)</a:t>
            </a:r>
          </a:p>
          <a:p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(60)</a:t>
            </a:r>
          </a:p>
        </p:txBody>
      </p:sp>
    </p:spTree>
    <p:extLst>
      <p:ext uri="{BB962C8B-B14F-4D97-AF65-F5344CB8AC3E}">
        <p14:creationId xmlns:p14="http://schemas.microsoft.com/office/powerpoint/2010/main" val="60109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ED47-CDC2-4E61-B5C4-CB8954A1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BEED-6B0A-4032-BA46-24BD9B0F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Logstash</a:t>
            </a:r>
            <a:r>
              <a:rPr lang="en-US" dirty="0"/>
              <a:t> Filters that data and transform the data.  Among some of the </a:t>
            </a:r>
            <a:r>
              <a:rPr lang="en-US" dirty="0" err="1"/>
              <a:t>Logstash</a:t>
            </a:r>
            <a:r>
              <a:rPr lang="en-US" dirty="0"/>
              <a:t> Filters are things like</a:t>
            </a:r>
          </a:p>
          <a:p>
            <a:pPr lvl="1"/>
            <a:r>
              <a:rPr lang="en-US" dirty="0"/>
              <a:t>Take </a:t>
            </a:r>
            <a:r>
              <a:rPr lang="en-US" dirty="0" err="1"/>
              <a:t>json</a:t>
            </a:r>
            <a:r>
              <a:rPr lang="en-US" dirty="0"/>
              <a:t> string and generate </a:t>
            </a:r>
            <a:r>
              <a:rPr lang="en-US" dirty="0" err="1"/>
              <a:t>json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Take </a:t>
            </a:r>
            <a:r>
              <a:rPr lang="en-US" dirty="0" err="1"/>
              <a:t>json</a:t>
            </a:r>
            <a:r>
              <a:rPr lang="en-US" dirty="0"/>
              <a:t> object and generate </a:t>
            </a:r>
            <a:r>
              <a:rPr lang="en-US" dirty="0" err="1"/>
              <a:t>json</a:t>
            </a:r>
            <a:r>
              <a:rPr lang="en-US" dirty="0"/>
              <a:t> string</a:t>
            </a:r>
          </a:p>
          <a:p>
            <a:r>
              <a:rPr lang="en-US" dirty="0"/>
              <a:t>One of the most interesting examples is the grok module.</a:t>
            </a:r>
          </a:p>
          <a:p>
            <a:pPr lvl="1"/>
            <a:r>
              <a:rPr lang="en-US" dirty="0"/>
              <a:t>The grok module takes a string and uses regular expressions to  generate dictionary objects</a:t>
            </a:r>
          </a:p>
          <a:p>
            <a:pPr lvl="1"/>
            <a:r>
              <a:rPr lang="en-US" dirty="0"/>
              <a:t>Python has a similar module called </a:t>
            </a:r>
            <a:r>
              <a:rPr lang="en-US" dirty="0" err="1"/>
              <a:t>pygrok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6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D47D-1E13-4360-AEBE-220F6276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pygrok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5118-D140-4BC8-BAAC-C899AEB2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dirty="0" err="1"/>
              <a:t>pygrok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pygrok</a:t>
            </a:r>
            <a:endParaRPr lang="en-US" dirty="0"/>
          </a:p>
          <a:p>
            <a:pPr lvl="1"/>
            <a:r>
              <a:rPr lang="en-US" dirty="0"/>
              <a:t>The grok patterns are located here</a:t>
            </a:r>
          </a:p>
          <a:p>
            <a:pPr lvl="2"/>
            <a:r>
              <a:rPr lang="en-US" dirty="0">
                <a:hlinkClick r:id="rId2"/>
              </a:rPr>
              <a:t>https://github.com/garyelephant/pygrok/tree/master/pygrok/patterns</a:t>
            </a:r>
            <a:endParaRPr lang="en-US" dirty="0"/>
          </a:p>
          <a:p>
            <a:pPr lvl="1"/>
            <a:r>
              <a:rPr lang="en-US" dirty="0"/>
              <a:t>The basic types are located here</a:t>
            </a:r>
          </a:p>
          <a:p>
            <a:pPr lvl="2"/>
            <a:r>
              <a:rPr lang="en-US" dirty="0">
                <a:hlinkClick r:id="rId3"/>
              </a:rPr>
              <a:t>https://github.com/garyelephant/pygrok/blob/master/pygrok/patterns/grok-patterns</a:t>
            </a:r>
            <a:endParaRPr lang="en-US" dirty="0"/>
          </a:p>
          <a:p>
            <a:pPr lvl="1"/>
            <a:r>
              <a:rPr lang="en-US" dirty="0"/>
              <a:t>Examples are shown on the following pages</a:t>
            </a:r>
          </a:p>
        </p:txBody>
      </p:sp>
    </p:spTree>
    <p:extLst>
      <p:ext uri="{BB962C8B-B14F-4D97-AF65-F5344CB8AC3E}">
        <p14:creationId xmlns:p14="http://schemas.microsoft.com/office/powerpoint/2010/main" val="82274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7A6A-E985-4A02-AA0D-4FE4D707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pygrok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57A9-47EB-4A51-993E-7B559569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pygrok</a:t>
            </a:r>
            <a:r>
              <a:rPr lang="en-US" dirty="0"/>
              <a:t> import Grok</a:t>
            </a:r>
          </a:p>
          <a:p>
            <a:r>
              <a:rPr lang="en-US" dirty="0"/>
              <a:t>text = "Tue  6 Feb 14:46:16 PST 2018“</a:t>
            </a:r>
          </a:p>
          <a:p>
            <a:r>
              <a:rPr lang="en-US" dirty="0"/>
              <a:t>pattern ='%{GREEDYDATA}%{</a:t>
            </a:r>
            <a:r>
              <a:rPr lang="en-US" dirty="0" err="1"/>
              <a:t>TIME:time</a:t>
            </a:r>
            <a:r>
              <a:rPr lang="en-US" dirty="0"/>
              <a:t>}'</a:t>
            </a:r>
          </a:p>
          <a:p>
            <a:r>
              <a:rPr lang="en-US" dirty="0"/>
              <a:t>grok = Grok(pattern)</a:t>
            </a:r>
          </a:p>
          <a:p>
            <a:r>
              <a:rPr lang="en-US" dirty="0"/>
              <a:t> print(</a:t>
            </a:r>
            <a:r>
              <a:rPr lang="en-US" dirty="0" err="1"/>
              <a:t>grok.match</a:t>
            </a:r>
            <a:r>
              <a:rPr lang="en-US" dirty="0"/>
              <a:t>(text))</a:t>
            </a:r>
          </a:p>
          <a:p>
            <a:pPr lvl="1"/>
            <a:r>
              <a:rPr lang="en-US" dirty="0"/>
              <a:t>{'time': '4:46:16’}</a:t>
            </a:r>
          </a:p>
          <a:p>
            <a:r>
              <a:rPr lang="en-US" dirty="0"/>
              <a:t> pattern = '%{</a:t>
            </a:r>
            <a:r>
              <a:rPr lang="en-US" dirty="0" err="1"/>
              <a:t>WORD:wday</a:t>
            </a:r>
            <a:r>
              <a:rPr lang="en-US" dirty="0"/>
              <a:t>}%{GREEDYDATA}PST%{GREEDYDATA}%{</a:t>
            </a:r>
            <a:r>
              <a:rPr lang="en-US" dirty="0" err="1"/>
              <a:t>WORD:year</a:t>
            </a:r>
            <a:r>
              <a:rPr lang="en-US" dirty="0"/>
              <a:t>}'</a:t>
            </a:r>
          </a:p>
          <a:p>
            <a:r>
              <a:rPr lang="en-US" dirty="0"/>
              <a:t>print(</a:t>
            </a:r>
            <a:r>
              <a:rPr lang="en-US" dirty="0" err="1"/>
              <a:t>grok.match</a:t>
            </a:r>
            <a:r>
              <a:rPr lang="en-US" dirty="0"/>
              <a:t>(text))</a:t>
            </a:r>
          </a:p>
          <a:p>
            <a:pPr lvl="1"/>
            <a:r>
              <a:rPr lang="en-US" dirty="0"/>
              <a:t>{'</a:t>
            </a:r>
            <a:r>
              <a:rPr lang="en-US" dirty="0" err="1"/>
              <a:t>wday</a:t>
            </a:r>
            <a:r>
              <a:rPr lang="en-US" dirty="0"/>
              <a:t>': 'Tue', ‘year': '2018'}</a:t>
            </a:r>
          </a:p>
        </p:txBody>
      </p:sp>
    </p:spTree>
    <p:extLst>
      <p:ext uri="{BB962C8B-B14F-4D97-AF65-F5344CB8AC3E}">
        <p14:creationId xmlns:p14="http://schemas.microsoft.com/office/powerpoint/2010/main" val="136420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1115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Redis as Elastic Search</vt:lpstr>
      <vt:lpstr>Elastic Search Consists of Three components</vt:lpstr>
      <vt:lpstr>Part 1 Logstash Role </vt:lpstr>
      <vt:lpstr>Logstash</vt:lpstr>
      <vt:lpstr>Logstash Input Modules</vt:lpstr>
      <vt:lpstr>File Module  -- Python implementation https://stackoverflow.com/questions/25537237/python-read-file-continuously-even-after-it-has-been-logrotated With slight modification by the Authon</vt:lpstr>
      <vt:lpstr>Logstash Filters</vt:lpstr>
      <vt:lpstr>Python pygrok examples</vt:lpstr>
      <vt:lpstr>A simple pygrok example</vt:lpstr>
      <vt:lpstr>Logstash Codecs</vt:lpstr>
      <vt:lpstr>Logstash Outputs</vt:lpstr>
      <vt:lpstr>Part 2 Redis Text Search Module</vt:lpstr>
      <vt:lpstr>Part 1 Create Index</vt:lpstr>
      <vt:lpstr>Part 3 Populate The Index</vt:lpstr>
      <vt:lpstr>Optional step – Retreive Values</vt:lpstr>
      <vt:lpstr>Step #4 Searching</vt:lpstr>
      <vt:lpstr>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as Elastic Search</dc:title>
  <dc:creator>Glenn Edgar</dc:creator>
  <cp:lastModifiedBy>Glenn Edgar</cp:lastModifiedBy>
  <cp:revision>40</cp:revision>
  <dcterms:created xsi:type="dcterms:W3CDTF">2018-02-05T23:26:08Z</dcterms:created>
  <dcterms:modified xsi:type="dcterms:W3CDTF">2018-02-20T22:20:33Z</dcterms:modified>
</cp:coreProperties>
</file>