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52B-5A7D-4DD6-8A72-90E2E71E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B3B4-67CF-4E57-814D-DC8278D1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7D68-3769-455D-A73D-76FA1EB7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8F4D-EE7B-4C33-A7DC-1E25518D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B7A3-677C-4BCE-99C4-E5797D2B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5F51-5129-40F0-BDA8-8376687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59525-3C3F-4515-8DE9-107743B5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D013-EC03-4A3F-A2C0-E7B1EE8A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6B13-4D5F-41E2-B2B5-13D9E746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E7EF-646C-46C9-B060-89620CA3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4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8FBAD-2188-4CD0-B7D4-21CBF2A1F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88DE8-14C7-4332-8285-2181AB8D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A3BE-FE04-449D-87E6-A7B56C9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6C05-5A9F-44DA-919D-1750FE94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4B4D-1B41-4628-B5CF-57CCDA37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6EC-9521-4947-B041-5A24C523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2B2-3BEE-4856-8EFC-2AC5D93C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5-8F4D-4736-9707-50CB7DCF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C40B-EDD2-4E2B-A0B6-7A0E3B2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586D-43DB-4EF7-8DFA-0A111AED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E78C-FFD3-4387-B5AC-FE4CD5CB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9262E-9300-48DE-9222-F80E8C8C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834C-F383-48C5-B0BC-26149A7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9EF4-D63B-4522-B48D-0DD8098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E188-5334-4EFF-A680-B1A09019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B372-0C08-4E33-BEB6-405CFD2C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7DD9-ED8C-4CB3-9891-BB6FADB0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E7F49-7C1C-411E-A5EE-D17F2F03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9203C-32A0-4373-A26B-FEFBFBF5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FD26A-C420-4A20-B4DE-5368A226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A0E1-FC09-4927-953A-C527121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BE33-83CA-4632-98EF-48D0821A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7FCA-14D5-4272-9CBC-71427FFD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0DD4D-9CCA-4E83-811D-521FB5C8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B54C4-4C87-4ED1-8E9E-59FF77A2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958E2-D648-4DA5-8421-92CDF06A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F0F35-BD35-457E-A75F-DAEFAD0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12C04-28F2-42C6-A843-B06BA3B0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79058-325E-4AF6-BBE3-D6543AAE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E48F-D939-4B55-BB1E-EE197AA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7E13D-F2B4-4F19-A148-1169EF1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6599C-E949-43E7-9049-9484272D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DC7E-BB7B-4D46-812F-2DEFF81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3389-0AE4-4229-9B74-C279621F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0BBC-C2BB-4C53-9F72-66AACF1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25D56-56B7-4BE2-8C81-67C2F8DA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E66-16BB-41C2-BD08-A314104C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1C41-DE46-46FF-AD85-39DBFA09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DC12-ED6C-47DC-B5F7-B0EB666F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E3BC-4DD0-42B8-A2F5-2083B788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E7C5-0313-452B-8A71-EDDDEAB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BC8A-FE2B-47AF-A7B1-A683571D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4B4A-DAA2-4ECA-B000-E27683DF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D5980-6010-487A-9F3E-6915C398E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9E64-9662-433F-B80F-7E8C7E51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32DD-D4F1-4B7C-94AA-2EA5CD10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B6D8-176D-4D0F-BC05-111EE819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FA6B-3DBB-43AF-8242-D3427DE4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66E49-2B62-412C-9DC0-54BCE10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98E8-6010-4146-BB01-0205F18D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0C75-D698-4EAD-8917-C646DAC5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BBA4-5977-421E-9EF4-215F3568BB7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5E76-01F7-4EEF-9F7C-B6DA3FC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22C4-3363-4E73-902A-07B60623C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5D15-E618-48F1-9C79-F8664F9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E3C5-48A4-4766-85B5-E3ACED1F9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 For This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5006D-032F-4A2A-AE83-6974B6865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F17-2CA4-47D2-896D-996C862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3720-7E5F-498F-893C-886CA521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strawman hardware design is presented this week instead of next week.</a:t>
            </a:r>
          </a:p>
          <a:p>
            <a:r>
              <a:rPr lang="en-US" dirty="0"/>
              <a:t>Strawman design is presented for two reasons.</a:t>
            </a:r>
          </a:p>
          <a:p>
            <a:pPr lvl="1"/>
            <a:r>
              <a:rPr lang="en-US" dirty="0"/>
              <a:t>Provide a discussion point for 2/28 meeting</a:t>
            </a:r>
          </a:p>
          <a:p>
            <a:r>
              <a:rPr lang="en-US" dirty="0"/>
              <a:t>My PLC Sprinkler controller programming and Modbus testing will be done last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4BA1-D0B7-411D-B469-3CD9D7D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would like to present this YouTube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89D7-81EC-4C6F-9A89-1DB82698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https://www.youtube.com/watch?v=sm1-l5-z3ag&amp;t=97s</a:t>
            </a:r>
          </a:p>
        </p:txBody>
      </p:sp>
    </p:spTree>
    <p:extLst>
      <p:ext uri="{BB962C8B-B14F-4D97-AF65-F5344CB8AC3E}">
        <p14:creationId xmlns:p14="http://schemas.microsoft.com/office/powerpoint/2010/main" val="9446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Topics For This Week</vt:lpstr>
      <vt:lpstr>Change of Schedule</vt:lpstr>
      <vt:lpstr>I would like to present this YouTube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For This Week</dc:title>
  <dc:creator>Glenn Edgar</dc:creator>
  <cp:lastModifiedBy>Glenn Edgar</cp:lastModifiedBy>
  <cp:revision>5</cp:revision>
  <dcterms:created xsi:type="dcterms:W3CDTF">2018-02-27T22:43:03Z</dcterms:created>
  <dcterms:modified xsi:type="dcterms:W3CDTF">2018-02-28T00:14:23Z</dcterms:modified>
</cp:coreProperties>
</file>