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9" autoAdjust="0"/>
  </p:normalViewPr>
  <p:slideViewPr>
    <p:cSldViewPr snapToGrid="0">
      <p:cViewPr varScale="1">
        <p:scale>
          <a:sx n="110" d="100"/>
          <a:sy n="110" d="100"/>
        </p:scale>
        <p:origin x="91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6BE6D-6B45-49B5-AD2B-895F6311FDB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4DEC7-04E8-41B1-BDEF-10A0944F5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336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4DEC7-04E8-41B1-BDEF-10A0944F564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666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4DEC7-04E8-41B1-BDEF-10A0944F56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75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EBB5F-786B-4AF6-BD7C-47E0EB64A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398FA1-F166-4CB6-84AC-397C0EFDF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148E9-ADFF-4331-A355-7CF33A2C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B993-FEC4-4A66-A9C7-894F24018074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2718F7-F042-48A5-830E-E7C23315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BF02C2-315F-4041-8EE1-E77A37E2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CB7CE-B044-4633-9A55-5144BBA64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5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01AC0-3AE2-4C59-ADE6-8A3F552B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6C128B-54A8-470E-BA66-968E6E522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42D4E4-2540-4C36-A231-4C4A5C07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B993-FEC4-4A66-A9C7-894F24018074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6B2E5A-AFB9-451D-8A8C-199B79FE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65878B-FBDE-44F3-958D-BC73D001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CB7CE-B044-4633-9A55-5144BBA64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38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A87D88-99E4-4352-9D3E-B6C3DAB43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34E5ED-7E74-433D-B6E9-8F2593D65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9EB8D5-4D20-474B-B848-7F3956CF1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B993-FEC4-4A66-A9C7-894F24018074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323DE-B12D-4523-A1DF-06FA5A31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242DCA-1BC3-4C0F-B64F-694F0AFD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CB7CE-B044-4633-9A55-5144BBA64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6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884FE-32F4-4A88-BB02-212A3ADF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E67266-B207-48B4-93BB-54C92551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9D8AF-3393-4771-8484-AD3ADB471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B993-FEC4-4A66-A9C7-894F24018074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AB884-1828-46E0-87F4-E7F11FBF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85F68A-4E9A-4819-A0A5-B51572C7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CB7CE-B044-4633-9A55-5144BBA64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67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3E028-2BF0-4572-8439-C7EFB6E00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EEB1B7-43A1-4545-950C-F0C90543C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4F178-A04F-4D21-A8D3-34FA5E209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B993-FEC4-4A66-A9C7-894F24018074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F89AA-2203-497F-942D-2EEEACD3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7A77D6-86F3-461E-81E4-700ACB7B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CB7CE-B044-4633-9A55-5144BBA64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99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44F65-FFE9-4C50-B80D-FEE0ED6B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15F5EB-F188-4AE5-A5ED-621ED9E04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E12A4C-0D77-41E3-97A3-3B49F9EAC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D7BA48-CCC3-4554-93DB-267AA96E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B993-FEC4-4A66-A9C7-894F24018074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7CC13A-B9CC-4729-B53E-185F3646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0365DD-B0F4-4048-8517-AA9053715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CB7CE-B044-4633-9A55-5144BBA64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02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55C56-AA10-4572-8269-348402AF3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749990-3768-40A0-A16E-3EA4B161A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B92AE7-B15B-4E84-9974-8E295802C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BDD5EF-9F08-4C89-B3F7-8E4443C34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4C0A16-2C8D-4040-9EB7-C20339AC3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B13222-C10B-4BF9-A9C5-1D1ED70A4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B993-FEC4-4A66-A9C7-894F24018074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DBBDBE-3048-4917-9C4D-F7A8F89E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8714AD-2271-4CA9-8373-EA20F108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CB7CE-B044-4633-9A55-5144BBA64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00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FF7EB-98E7-4DBF-A411-74BDD897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68A955-B68B-44D7-84B2-0E8F1AAA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B993-FEC4-4A66-A9C7-894F24018074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366AB5-2062-4CAB-9DB7-F6F2F614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582EB2-9587-4BF5-A95A-9A4853360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CB7CE-B044-4633-9A55-5144BBA64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42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295663-7007-47D6-9210-D64A74021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B993-FEC4-4A66-A9C7-894F24018074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D0ABFD-274B-47F5-822A-866B75BE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D87A47-ECC0-4452-B9F7-8908015A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CB7CE-B044-4633-9A55-5144BBA64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04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FF247-4EA0-4E72-940B-229AEAE24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2379D3-F4E7-4ACA-9E29-BC7695865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08A397-AE88-4EFB-AA75-D6C6FCEC9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601C47-EAF6-4F1E-9E7C-95E618C2E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B993-FEC4-4A66-A9C7-894F24018074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946D9C-FB63-445A-84B7-822C173F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A4AF19-43A4-40FC-B325-6FE1A7600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CB7CE-B044-4633-9A55-5144BBA64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39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95B95-8132-4226-B393-156D159A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DFFD91-A3D6-4206-B755-9C14C4719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6E9D3C-FFE3-4D39-A1FD-E2C295AE0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D9FC48-5C9A-4030-B103-446BC972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B993-FEC4-4A66-A9C7-894F24018074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20C3C3-67F5-468D-B7F7-2FD7693A8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C659C7-BF59-4B10-B979-244CD6DF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CB7CE-B044-4633-9A55-5144BBA64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93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370628-5BC4-41BF-A527-234394613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02D43B-E02A-41D0-A3A3-76F1D8AF7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7F7CBA-C342-4D24-A886-92C3F3F237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0B993-FEC4-4A66-A9C7-894F24018074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314114-F034-44AC-92DE-EBE939F65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FC9D0B-DD9E-409A-9D44-8587C74D3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CB7CE-B044-4633-9A55-5144BBA64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96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B4002BB-5CDB-4B98-AF75-E84648EDE851}"/>
              </a:ext>
            </a:extLst>
          </p:cNvPr>
          <p:cNvSpPr txBox="1"/>
          <p:nvPr/>
        </p:nvSpPr>
        <p:spPr>
          <a:xfrm>
            <a:off x="836245" y="931148"/>
            <a:ext cx="175260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方案一</a:t>
            </a: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D0454642-5A87-4FF7-AE2D-6740FFA60C2A}"/>
              </a:ext>
            </a:extLst>
          </p:cNvPr>
          <p:cNvGrpSpPr/>
          <p:nvPr/>
        </p:nvGrpSpPr>
        <p:grpSpPr>
          <a:xfrm>
            <a:off x="325578" y="2246177"/>
            <a:ext cx="2778760" cy="1763776"/>
            <a:chOff x="868680" y="2621280"/>
            <a:chExt cx="5875020" cy="36195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C969B8D-26F2-40AC-A3AF-D4F4D58BC1A2}"/>
                </a:ext>
              </a:extLst>
            </p:cNvPr>
            <p:cNvSpPr/>
            <p:nvPr/>
          </p:nvSpPr>
          <p:spPr>
            <a:xfrm>
              <a:off x="868680" y="2621280"/>
              <a:ext cx="5875020" cy="3619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FB8C058-2A2F-4FA7-9369-A476E8D3013A}"/>
                </a:ext>
              </a:extLst>
            </p:cNvPr>
            <p:cNvSpPr/>
            <p:nvPr/>
          </p:nvSpPr>
          <p:spPr>
            <a:xfrm>
              <a:off x="982981" y="5219700"/>
              <a:ext cx="1478278" cy="914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5A2D1D7-C9BE-4D66-966A-255A193C2863}"/>
                </a:ext>
              </a:extLst>
            </p:cNvPr>
            <p:cNvSpPr/>
            <p:nvPr/>
          </p:nvSpPr>
          <p:spPr>
            <a:xfrm>
              <a:off x="1438690" y="3104388"/>
              <a:ext cx="640080" cy="573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314D5D3-3724-4ACC-B7A1-160067381A1A}"/>
                </a:ext>
              </a:extLst>
            </p:cNvPr>
            <p:cNvSpPr/>
            <p:nvPr/>
          </p:nvSpPr>
          <p:spPr>
            <a:xfrm>
              <a:off x="2807242" y="3104388"/>
              <a:ext cx="640080" cy="573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5A2D1D7-C9BE-4D66-966A-255A193C2863}"/>
                </a:ext>
              </a:extLst>
            </p:cNvPr>
            <p:cNvSpPr/>
            <p:nvPr/>
          </p:nvSpPr>
          <p:spPr>
            <a:xfrm>
              <a:off x="5544346" y="3104388"/>
              <a:ext cx="640080" cy="573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5A2D1D7-C9BE-4D66-966A-255A193C2863}"/>
                </a:ext>
              </a:extLst>
            </p:cNvPr>
            <p:cNvSpPr/>
            <p:nvPr/>
          </p:nvSpPr>
          <p:spPr>
            <a:xfrm>
              <a:off x="4175794" y="3113532"/>
              <a:ext cx="640080" cy="573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C487F28-32E1-46F6-B848-F27576D9E432}"/>
                </a:ext>
              </a:extLst>
            </p:cNvPr>
            <p:cNvSpPr/>
            <p:nvPr/>
          </p:nvSpPr>
          <p:spPr>
            <a:xfrm>
              <a:off x="1438690" y="4318516"/>
              <a:ext cx="640080" cy="573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07E9CB1-58A9-4AB3-9003-FD69EB7A64DB}"/>
                </a:ext>
              </a:extLst>
            </p:cNvPr>
            <p:cNvSpPr/>
            <p:nvPr/>
          </p:nvSpPr>
          <p:spPr>
            <a:xfrm>
              <a:off x="2807242" y="4318516"/>
              <a:ext cx="640080" cy="573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8733F26-B327-4419-9E39-C2942D058299}"/>
                </a:ext>
              </a:extLst>
            </p:cNvPr>
            <p:cNvSpPr/>
            <p:nvPr/>
          </p:nvSpPr>
          <p:spPr>
            <a:xfrm>
              <a:off x="5544346" y="4318516"/>
              <a:ext cx="640080" cy="573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17EF0BA-8C46-4C22-BCDD-C2DEAC418E38}"/>
                </a:ext>
              </a:extLst>
            </p:cNvPr>
            <p:cNvSpPr/>
            <p:nvPr/>
          </p:nvSpPr>
          <p:spPr>
            <a:xfrm>
              <a:off x="4175794" y="4327660"/>
              <a:ext cx="640080" cy="573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6FA03FD-3F97-4811-AE67-893E33A979DB}"/>
                </a:ext>
              </a:extLst>
            </p:cNvPr>
            <p:cNvSpPr/>
            <p:nvPr/>
          </p:nvSpPr>
          <p:spPr>
            <a:xfrm flipH="1">
              <a:off x="1830219" y="5402056"/>
              <a:ext cx="141871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D1FFC5D-D910-4E44-B887-56A9C51E66CD}"/>
                </a:ext>
              </a:extLst>
            </p:cNvPr>
            <p:cNvSpPr/>
            <p:nvPr/>
          </p:nvSpPr>
          <p:spPr>
            <a:xfrm flipH="1">
              <a:off x="1101749" y="5391388"/>
              <a:ext cx="141871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FA06229-D2DB-44DB-937D-79FC8CA00486}"/>
                </a:ext>
              </a:extLst>
            </p:cNvPr>
            <p:cNvSpPr/>
            <p:nvPr/>
          </p:nvSpPr>
          <p:spPr>
            <a:xfrm flipH="1">
              <a:off x="1465984" y="5400532"/>
              <a:ext cx="141871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E2301F59-828C-440D-BE66-69D25FB1F071}"/>
                </a:ext>
              </a:extLst>
            </p:cNvPr>
            <p:cNvSpPr/>
            <p:nvPr/>
          </p:nvSpPr>
          <p:spPr>
            <a:xfrm flipH="1">
              <a:off x="2188428" y="5400532"/>
              <a:ext cx="141871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16FA03FD-3F97-4811-AE67-893E33A979DB}"/>
                </a:ext>
              </a:extLst>
            </p:cNvPr>
            <p:cNvSpPr/>
            <p:nvPr/>
          </p:nvSpPr>
          <p:spPr>
            <a:xfrm flipH="1">
              <a:off x="1830219" y="5829300"/>
              <a:ext cx="141871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D1FFC5D-D910-4E44-B887-56A9C51E66CD}"/>
                </a:ext>
              </a:extLst>
            </p:cNvPr>
            <p:cNvSpPr/>
            <p:nvPr/>
          </p:nvSpPr>
          <p:spPr>
            <a:xfrm flipH="1">
              <a:off x="1101749" y="5818632"/>
              <a:ext cx="141871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FA06229-D2DB-44DB-937D-79FC8CA00486}"/>
                </a:ext>
              </a:extLst>
            </p:cNvPr>
            <p:cNvSpPr/>
            <p:nvPr/>
          </p:nvSpPr>
          <p:spPr>
            <a:xfrm flipH="1">
              <a:off x="1465984" y="5827776"/>
              <a:ext cx="141871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E2301F59-828C-440D-BE66-69D25FB1F071}"/>
                </a:ext>
              </a:extLst>
            </p:cNvPr>
            <p:cNvSpPr/>
            <p:nvPr/>
          </p:nvSpPr>
          <p:spPr>
            <a:xfrm flipH="1">
              <a:off x="2188428" y="5827776"/>
              <a:ext cx="141871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D36562AD-6354-4570-986A-321FBA72D702}"/>
                </a:ext>
              </a:extLst>
            </p:cNvPr>
            <p:cNvCxnSpPr>
              <a:cxnSpLocks/>
            </p:cNvCxnSpPr>
            <p:nvPr/>
          </p:nvCxnSpPr>
          <p:spPr>
            <a:xfrm>
              <a:off x="1348970" y="5219700"/>
              <a:ext cx="0" cy="9144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69131D7-9CBF-42B2-87AB-F41C20D194A1}"/>
                </a:ext>
              </a:extLst>
            </p:cNvPr>
            <p:cNvCxnSpPr>
              <a:cxnSpLocks/>
              <a:stCxn id="12" idx="0"/>
              <a:endCxn id="12" idx="2"/>
            </p:cNvCxnSpPr>
            <p:nvPr/>
          </p:nvCxnSpPr>
          <p:spPr>
            <a:xfrm>
              <a:off x="1722120" y="5219700"/>
              <a:ext cx="0" cy="9144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D36562AD-6354-4570-986A-321FBA72D702}"/>
                </a:ext>
              </a:extLst>
            </p:cNvPr>
            <p:cNvCxnSpPr>
              <a:cxnSpLocks/>
            </p:cNvCxnSpPr>
            <p:nvPr/>
          </p:nvCxnSpPr>
          <p:spPr>
            <a:xfrm>
              <a:off x="2083491" y="5219700"/>
              <a:ext cx="0" cy="9144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4EB0A5A9-EB29-4570-8D80-AA27515086B0}"/>
                </a:ext>
              </a:extLst>
            </p:cNvPr>
            <p:cNvCxnSpPr>
              <a:cxnSpLocks/>
              <a:stCxn id="12" idx="1"/>
              <a:endCxn id="12" idx="3"/>
            </p:cNvCxnSpPr>
            <p:nvPr/>
          </p:nvCxnSpPr>
          <p:spPr>
            <a:xfrm>
              <a:off x="982981" y="5676900"/>
              <a:ext cx="1478278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24B8E475-3584-4ECA-8BE2-A15FA97E3E56}"/>
              </a:ext>
            </a:extLst>
          </p:cNvPr>
          <p:cNvSpPr txBox="1"/>
          <p:nvPr/>
        </p:nvSpPr>
        <p:spPr>
          <a:xfrm>
            <a:off x="461516" y="4048079"/>
            <a:ext cx="250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刺激显示界面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3F0F3059-1FCA-4CD2-BE1D-ED050F1BAD78}"/>
              </a:ext>
            </a:extLst>
          </p:cNvPr>
          <p:cNvSpPr/>
          <p:nvPr/>
        </p:nvSpPr>
        <p:spPr>
          <a:xfrm>
            <a:off x="39483" y="3376677"/>
            <a:ext cx="1308498" cy="744020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99463D16-AC10-436F-AFEC-6D075B19FDFD}"/>
              </a:ext>
            </a:extLst>
          </p:cNvPr>
          <p:cNvCxnSpPr>
            <a:cxnSpLocks/>
          </p:cNvCxnSpPr>
          <p:nvPr/>
        </p:nvCxnSpPr>
        <p:spPr>
          <a:xfrm>
            <a:off x="698340" y="4161193"/>
            <a:ext cx="199585" cy="6859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83A7BC48-846A-495A-9C14-346CF463A493}"/>
              </a:ext>
            </a:extLst>
          </p:cNvPr>
          <p:cNvSpPr/>
          <p:nvPr/>
        </p:nvSpPr>
        <p:spPr>
          <a:xfrm>
            <a:off x="482672" y="4941544"/>
            <a:ext cx="2150218" cy="1602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solidFill>
                  <a:srgbClr val="FF0000"/>
                </a:solidFill>
              </a:rPr>
              <a:t>刺激事件采集设备</a:t>
            </a:r>
            <a:r>
              <a:rPr lang="zh-CN" altLang="en-US" dirty="0">
                <a:solidFill>
                  <a:schemeClr val="tx1"/>
                </a:solidFill>
              </a:rPr>
              <a:t>采用光敏二极管，一个光电二极管对应一个刺激块</a:t>
            </a: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F677EB6B-714C-469D-9896-6315DFB96AB5}"/>
              </a:ext>
            </a:extLst>
          </p:cNvPr>
          <p:cNvGrpSpPr/>
          <p:nvPr/>
        </p:nvGrpSpPr>
        <p:grpSpPr>
          <a:xfrm>
            <a:off x="3448890" y="1525730"/>
            <a:ext cx="8223963" cy="3816215"/>
            <a:chOff x="1944622" y="2190522"/>
            <a:chExt cx="9232144" cy="4806995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4323E6D0-1F1A-47FF-ABFD-3DC304C4F6F7}"/>
                </a:ext>
              </a:extLst>
            </p:cNvPr>
            <p:cNvSpPr/>
            <p:nvPr/>
          </p:nvSpPr>
          <p:spPr>
            <a:xfrm>
              <a:off x="4117260" y="2559854"/>
              <a:ext cx="3003976" cy="35292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6104F35-D84F-4A13-A040-4EAE1B4EB8EA}"/>
                </a:ext>
              </a:extLst>
            </p:cNvPr>
            <p:cNvSpPr/>
            <p:nvPr/>
          </p:nvSpPr>
          <p:spPr>
            <a:xfrm>
              <a:off x="4121727" y="2729345"/>
              <a:ext cx="554182" cy="207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EC9C23F9-7A01-443D-8E86-703DE49614EF}"/>
                </a:ext>
              </a:extLst>
            </p:cNvPr>
            <p:cNvSpPr/>
            <p:nvPr/>
          </p:nvSpPr>
          <p:spPr>
            <a:xfrm>
              <a:off x="4121727" y="3158836"/>
              <a:ext cx="554182" cy="207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F6104F35-D84F-4A13-A040-4EAE1B4EB8EA}"/>
                </a:ext>
              </a:extLst>
            </p:cNvPr>
            <p:cNvSpPr/>
            <p:nvPr/>
          </p:nvSpPr>
          <p:spPr>
            <a:xfrm>
              <a:off x="4121727" y="3588327"/>
              <a:ext cx="554182" cy="207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6104F35-D84F-4A13-A040-4EAE1B4EB8EA}"/>
                </a:ext>
              </a:extLst>
            </p:cNvPr>
            <p:cNvSpPr/>
            <p:nvPr/>
          </p:nvSpPr>
          <p:spPr>
            <a:xfrm>
              <a:off x="4117260" y="4017818"/>
              <a:ext cx="554182" cy="207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B01AA61-B440-48DD-AE42-350DD5D08EBA}"/>
                </a:ext>
              </a:extLst>
            </p:cNvPr>
            <p:cNvSpPr/>
            <p:nvPr/>
          </p:nvSpPr>
          <p:spPr>
            <a:xfrm>
              <a:off x="4121727" y="4431836"/>
              <a:ext cx="554182" cy="207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A3CBCFC4-591F-438A-A618-E56A6B6E0726}"/>
                </a:ext>
              </a:extLst>
            </p:cNvPr>
            <p:cNvSpPr/>
            <p:nvPr/>
          </p:nvSpPr>
          <p:spPr>
            <a:xfrm>
              <a:off x="4121727" y="4861327"/>
              <a:ext cx="554182" cy="207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49A1585C-1D57-4136-8ECF-1EBA54551A2D}"/>
                </a:ext>
              </a:extLst>
            </p:cNvPr>
            <p:cNvSpPr/>
            <p:nvPr/>
          </p:nvSpPr>
          <p:spPr>
            <a:xfrm>
              <a:off x="4121727" y="5290818"/>
              <a:ext cx="554182" cy="207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2E15ED05-4A33-463A-963F-C98254B26F57}"/>
                </a:ext>
              </a:extLst>
            </p:cNvPr>
            <p:cNvSpPr/>
            <p:nvPr/>
          </p:nvSpPr>
          <p:spPr>
            <a:xfrm>
              <a:off x="4117260" y="5720309"/>
              <a:ext cx="554182" cy="207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pic>
          <p:nvPicPr>
            <p:cNvPr id="82" name="图片 81">
              <a:extLst>
                <a:ext uri="{FF2B5EF4-FFF2-40B4-BE49-F238E27FC236}">
                  <a16:creationId xmlns:a16="http://schemas.microsoft.com/office/drawing/2014/main" id="{AB8E077C-514E-48AB-A73B-1263EE5BD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624" y="2687939"/>
              <a:ext cx="540571" cy="290630"/>
            </a:xfrm>
            <a:prstGeom prst="rect">
              <a:avLst/>
            </a:prstGeom>
          </p:spPr>
        </p:pic>
        <p:pic>
          <p:nvPicPr>
            <p:cNvPr id="84" name="图片 83">
              <a:extLst>
                <a:ext uri="{FF2B5EF4-FFF2-40B4-BE49-F238E27FC236}">
                  <a16:creationId xmlns:a16="http://schemas.microsoft.com/office/drawing/2014/main" id="{AFD2FD36-AD42-456A-9C1E-4F05B53FE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623" y="3117430"/>
              <a:ext cx="540571" cy="290630"/>
            </a:xfrm>
            <a:prstGeom prst="rect">
              <a:avLst/>
            </a:prstGeom>
          </p:spPr>
        </p:pic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id="{21D499C9-634D-46BD-92CB-7CFF24DD4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623" y="3546921"/>
              <a:ext cx="540571" cy="290630"/>
            </a:xfrm>
            <a:prstGeom prst="rect">
              <a:avLst/>
            </a:prstGeom>
          </p:spPr>
        </p:pic>
        <p:pic>
          <p:nvPicPr>
            <p:cNvPr id="86" name="图片 85">
              <a:extLst>
                <a:ext uri="{FF2B5EF4-FFF2-40B4-BE49-F238E27FC236}">
                  <a16:creationId xmlns:a16="http://schemas.microsoft.com/office/drawing/2014/main" id="{AFD2FD36-AD42-456A-9C1E-4F05B53FE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623" y="3976412"/>
              <a:ext cx="540571" cy="290630"/>
            </a:xfrm>
            <a:prstGeom prst="rect">
              <a:avLst/>
            </a:prstGeom>
          </p:spPr>
        </p:pic>
        <p:pic>
          <p:nvPicPr>
            <p:cNvPr id="87" name="图片 86">
              <a:extLst>
                <a:ext uri="{FF2B5EF4-FFF2-40B4-BE49-F238E27FC236}">
                  <a16:creationId xmlns:a16="http://schemas.microsoft.com/office/drawing/2014/main" id="{AA4D8968-D43A-4261-9150-70EBA89CA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622" y="4389356"/>
              <a:ext cx="540571" cy="290630"/>
            </a:xfrm>
            <a:prstGeom prst="rect">
              <a:avLst/>
            </a:prstGeom>
          </p:spPr>
        </p:pic>
        <p:pic>
          <p:nvPicPr>
            <p:cNvPr id="88" name="图片 87">
              <a:extLst>
                <a:ext uri="{FF2B5EF4-FFF2-40B4-BE49-F238E27FC236}">
                  <a16:creationId xmlns:a16="http://schemas.microsoft.com/office/drawing/2014/main" id="{2C40176E-724C-4281-B688-79BC6CADE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622" y="4819921"/>
              <a:ext cx="540571" cy="290630"/>
            </a:xfrm>
            <a:prstGeom prst="rect">
              <a:avLst/>
            </a:prstGeom>
          </p:spPr>
        </p:pic>
        <p:pic>
          <p:nvPicPr>
            <p:cNvPr id="89" name="图片 88">
              <a:extLst>
                <a:ext uri="{FF2B5EF4-FFF2-40B4-BE49-F238E27FC236}">
                  <a16:creationId xmlns:a16="http://schemas.microsoft.com/office/drawing/2014/main" id="{C888DF9D-C261-42F7-BCA9-9F6F2390C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622" y="5250486"/>
              <a:ext cx="540571" cy="290630"/>
            </a:xfrm>
            <a:prstGeom prst="rect">
              <a:avLst/>
            </a:prstGeom>
          </p:spPr>
        </p:pic>
        <p:pic>
          <p:nvPicPr>
            <p:cNvPr id="90" name="图片 89">
              <a:extLst>
                <a:ext uri="{FF2B5EF4-FFF2-40B4-BE49-F238E27FC236}">
                  <a16:creationId xmlns:a16="http://schemas.microsoft.com/office/drawing/2014/main" id="{B62F9454-62B5-4CDA-B1FF-091F6E15D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622" y="5678903"/>
              <a:ext cx="540571" cy="290630"/>
            </a:xfrm>
            <a:prstGeom prst="rect">
              <a:avLst/>
            </a:prstGeom>
          </p:spPr>
        </p:pic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7362AB6D-BA14-4252-BF9B-8512E421ECF7}"/>
                </a:ext>
              </a:extLst>
            </p:cNvPr>
            <p:cNvCxnSpPr/>
            <p:nvPr/>
          </p:nvCxnSpPr>
          <p:spPr>
            <a:xfrm>
              <a:off x="2565400" y="2833254"/>
              <a:ext cx="14579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681A2924-4293-43D2-BD08-9A1A974B43B5}"/>
                </a:ext>
              </a:extLst>
            </p:cNvPr>
            <p:cNvCxnSpPr/>
            <p:nvPr/>
          </p:nvCxnSpPr>
          <p:spPr>
            <a:xfrm>
              <a:off x="2565400" y="3262745"/>
              <a:ext cx="14579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41917DB1-23B7-4905-AEAD-7E84BFF77109}"/>
                </a:ext>
              </a:extLst>
            </p:cNvPr>
            <p:cNvCxnSpPr/>
            <p:nvPr/>
          </p:nvCxnSpPr>
          <p:spPr>
            <a:xfrm>
              <a:off x="2565400" y="3692236"/>
              <a:ext cx="14579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EDB8B544-7F05-411A-88FE-1B0D1C1278E2}"/>
                </a:ext>
              </a:extLst>
            </p:cNvPr>
            <p:cNvCxnSpPr/>
            <p:nvPr/>
          </p:nvCxnSpPr>
          <p:spPr>
            <a:xfrm>
              <a:off x="2565400" y="4121727"/>
              <a:ext cx="14579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4705C187-4CB0-449B-875E-E069B156C91A}"/>
                </a:ext>
              </a:extLst>
            </p:cNvPr>
            <p:cNvCxnSpPr/>
            <p:nvPr/>
          </p:nvCxnSpPr>
          <p:spPr>
            <a:xfrm>
              <a:off x="2567940" y="4542672"/>
              <a:ext cx="14579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80A54312-9FB0-4434-A707-C629F4B6B62F}"/>
                </a:ext>
              </a:extLst>
            </p:cNvPr>
            <p:cNvCxnSpPr/>
            <p:nvPr/>
          </p:nvCxnSpPr>
          <p:spPr>
            <a:xfrm>
              <a:off x="2567940" y="4972163"/>
              <a:ext cx="14579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87440FF4-5C62-4468-8A1C-D7B3793E502E}"/>
                </a:ext>
              </a:extLst>
            </p:cNvPr>
            <p:cNvCxnSpPr/>
            <p:nvPr/>
          </p:nvCxnSpPr>
          <p:spPr>
            <a:xfrm>
              <a:off x="2567940" y="5401654"/>
              <a:ext cx="14579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5A612F11-C7F1-492D-9B52-B921441D09A5}"/>
                </a:ext>
              </a:extLst>
            </p:cNvPr>
            <p:cNvCxnSpPr/>
            <p:nvPr/>
          </p:nvCxnSpPr>
          <p:spPr>
            <a:xfrm>
              <a:off x="2567940" y="5831145"/>
              <a:ext cx="14579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7F60F333-3B44-4CF7-AA55-9CBF3B5396C1}"/>
                </a:ext>
              </a:extLst>
            </p:cNvPr>
            <p:cNvSpPr/>
            <p:nvPr/>
          </p:nvSpPr>
          <p:spPr>
            <a:xfrm>
              <a:off x="4788382" y="2545663"/>
              <a:ext cx="1661731" cy="4187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FPGA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0CCB01B3-7638-4DBA-BCB1-76B946F69CE4}"/>
                </a:ext>
              </a:extLst>
            </p:cNvPr>
            <p:cNvSpPr/>
            <p:nvPr/>
          </p:nvSpPr>
          <p:spPr>
            <a:xfrm>
              <a:off x="6539345" y="4154744"/>
              <a:ext cx="581891" cy="3394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1F52ABC9-992A-4D87-8E1F-F47B8BE09DC0}"/>
                </a:ext>
              </a:extLst>
            </p:cNvPr>
            <p:cNvSpPr txBox="1"/>
            <p:nvPr/>
          </p:nvSpPr>
          <p:spPr>
            <a:xfrm>
              <a:off x="2833255" y="2190522"/>
              <a:ext cx="914400" cy="369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Input</a:t>
              </a:r>
              <a:endParaRPr lang="zh-CN" altLang="en-US" dirty="0"/>
            </a:p>
          </p:txBody>
        </p: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67A800A4-4A5A-4491-9952-2B590A604D58}"/>
                </a:ext>
              </a:extLst>
            </p:cNvPr>
            <p:cNvCxnSpPr/>
            <p:nvPr/>
          </p:nvCxnSpPr>
          <p:spPr>
            <a:xfrm>
              <a:off x="7221220" y="4315691"/>
              <a:ext cx="14579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9909C8D1-86D8-47CC-BB97-457D258D53AA}"/>
                </a:ext>
              </a:extLst>
            </p:cNvPr>
            <p:cNvSpPr txBox="1"/>
            <p:nvPr/>
          </p:nvSpPr>
          <p:spPr>
            <a:xfrm>
              <a:off x="7553763" y="2190522"/>
              <a:ext cx="1125416" cy="465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Output</a:t>
              </a:r>
              <a:endParaRPr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E8138B60-B978-4CFA-BC10-51A0BE1AB688}"/>
                </a:ext>
              </a:extLst>
            </p:cNvPr>
            <p:cNvSpPr/>
            <p:nvPr/>
          </p:nvSpPr>
          <p:spPr>
            <a:xfrm>
              <a:off x="5061601" y="3796146"/>
              <a:ext cx="1115291" cy="1023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PFU</a:t>
              </a:r>
              <a:endParaRPr lang="zh-CN" altLang="en-US" dirty="0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411381DA-67DD-44D1-8B23-C1C1C5B201BE}"/>
                </a:ext>
              </a:extLst>
            </p:cNvPr>
            <p:cNvSpPr txBox="1"/>
            <p:nvPr/>
          </p:nvSpPr>
          <p:spPr>
            <a:xfrm>
              <a:off x="7598083" y="402002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PWM</a:t>
              </a:r>
              <a:endParaRPr lang="zh-CN" altLang="en-US" dirty="0"/>
            </a:p>
          </p:txBody>
        </p: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2052E0FE-BC66-4A32-83ED-5164DFBBD788}"/>
                </a:ext>
              </a:extLst>
            </p:cNvPr>
            <p:cNvGrpSpPr/>
            <p:nvPr/>
          </p:nvGrpSpPr>
          <p:grpSpPr>
            <a:xfrm>
              <a:off x="4467911" y="3343868"/>
              <a:ext cx="6708855" cy="3653649"/>
              <a:chOff x="4467911" y="3343868"/>
              <a:chExt cx="6708855" cy="3653649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4725411D-5A76-4268-BB06-C43F4EA27B76}"/>
                  </a:ext>
                </a:extLst>
              </p:cNvPr>
              <p:cNvSpPr/>
              <p:nvPr/>
            </p:nvSpPr>
            <p:spPr>
              <a:xfrm>
                <a:off x="8885380" y="3343868"/>
                <a:ext cx="2291386" cy="205777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50CD8F0A-6459-4ACA-B099-07325BAEDB92}"/>
                  </a:ext>
                </a:extLst>
              </p:cNvPr>
              <p:cNvSpPr/>
              <p:nvPr/>
            </p:nvSpPr>
            <p:spPr>
              <a:xfrm>
                <a:off x="9235512" y="3378969"/>
                <a:ext cx="1661732" cy="4187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Controller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046DCAC5-1E4E-4233-864F-BBE6BDC901BD}"/>
                  </a:ext>
                </a:extLst>
              </p:cNvPr>
              <p:cNvSpPr/>
              <p:nvPr/>
            </p:nvSpPr>
            <p:spPr>
              <a:xfrm>
                <a:off x="8894767" y="4220552"/>
                <a:ext cx="474167" cy="207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A9D011BC-0F70-4CDF-BE81-68276C9B2C43}"/>
                  </a:ext>
                </a:extLst>
              </p:cNvPr>
              <p:cNvSpPr/>
              <p:nvPr/>
            </p:nvSpPr>
            <p:spPr>
              <a:xfrm>
                <a:off x="4467911" y="6247795"/>
                <a:ext cx="2302668" cy="7497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刺激事件编码设备</a:t>
                </a:r>
              </a:p>
            </p:txBody>
          </p:sp>
        </p:grpSp>
      </p:grp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CAA0375D-823A-4806-8ECA-4F75B88C68E0}"/>
              </a:ext>
            </a:extLst>
          </p:cNvPr>
          <p:cNvCxnSpPr>
            <a:cxnSpLocks/>
          </p:cNvCxnSpPr>
          <p:nvPr/>
        </p:nvCxnSpPr>
        <p:spPr>
          <a:xfrm flipV="1">
            <a:off x="2351763" y="4709860"/>
            <a:ext cx="1181305" cy="875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554B6F61-66D0-4323-AE5E-8B99016B7A7E}"/>
              </a:ext>
            </a:extLst>
          </p:cNvPr>
          <p:cNvCxnSpPr/>
          <p:nvPr/>
        </p:nvCxnSpPr>
        <p:spPr>
          <a:xfrm>
            <a:off x="1016893" y="5755078"/>
            <a:ext cx="133487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D9D3170A-E11A-4C9F-A3B0-50CFE6A8F54A}"/>
              </a:ext>
            </a:extLst>
          </p:cNvPr>
          <p:cNvSpPr/>
          <p:nvPr/>
        </p:nvSpPr>
        <p:spPr>
          <a:xfrm>
            <a:off x="9658119" y="4700910"/>
            <a:ext cx="2051209" cy="595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刺激事件解码设备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B42972D4-73AC-42A7-93F3-B5C0A874998D}"/>
              </a:ext>
            </a:extLst>
          </p:cNvPr>
          <p:cNvSpPr/>
          <p:nvPr/>
        </p:nvSpPr>
        <p:spPr>
          <a:xfrm>
            <a:off x="10186973" y="2810928"/>
            <a:ext cx="993497" cy="812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MCU</a:t>
            </a:r>
            <a:endParaRPr lang="zh-CN" altLang="en-US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617CDCE2-C15C-40B8-B875-5A3DF6B4D8BC}"/>
              </a:ext>
            </a:extLst>
          </p:cNvPr>
          <p:cNvSpPr/>
          <p:nvPr/>
        </p:nvSpPr>
        <p:spPr>
          <a:xfrm>
            <a:off x="502917" y="314184"/>
            <a:ext cx="3427512" cy="554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1"/>
                </a:solidFill>
              </a:rPr>
              <a:t>视觉刺激采集方案</a:t>
            </a:r>
          </a:p>
        </p:txBody>
      </p:sp>
    </p:spTree>
    <p:extLst>
      <p:ext uri="{BB962C8B-B14F-4D97-AF65-F5344CB8AC3E}">
        <p14:creationId xmlns:p14="http://schemas.microsoft.com/office/powerpoint/2010/main" val="191393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C969B8D-26F2-40AC-A3AF-D4F4D58BC1A2}"/>
              </a:ext>
            </a:extLst>
          </p:cNvPr>
          <p:cNvSpPr/>
          <p:nvPr/>
        </p:nvSpPr>
        <p:spPr>
          <a:xfrm>
            <a:off x="325578" y="2246177"/>
            <a:ext cx="2778760" cy="17637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FB8C058-2A2F-4FA7-9369-A476E8D3013A}"/>
              </a:ext>
            </a:extLst>
          </p:cNvPr>
          <p:cNvSpPr/>
          <p:nvPr/>
        </p:nvSpPr>
        <p:spPr>
          <a:xfrm>
            <a:off x="379640" y="3512383"/>
            <a:ext cx="699194" cy="445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5A2D1D7-C9BE-4D66-966A-255A193C2863}"/>
              </a:ext>
            </a:extLst>
          </p:cNvPr>
          <p:cNvSpPr/>
          <p:nvPr/>
        </p:nvSpPr>
        <p:spPr>
          <a:xfrm>
            <a:off x="595181" y="2481595"/>
            <a:ext cx="302744" cy="279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314D5D3-3724-4ACC-B7A1-160067381A1A}"/>
              </a:ext>
            </a:extLst>
          </p:cNvPr>
          <p:cNvSpPr/>
          <p:nvPr/>
        </p:nvSpPr>
        <p:spPr>
          <a:xfrm>
            <a:off x="1242477" y="2481595"/>
            <a:ext cx="302744" cy="279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5A2D1D7-C9BE-4D66-966A-255A193C2863}"/>
              </a:ext>
            </a:extLst>
          </p:cNvPr>
          <p:cNvSpPr/>
          <p:nvPr/>
        </p:nvSpPr>
        <p:spPr>
          <a:xfrm>
            <a:off x="2537069" y="2481595"/>
            <a:ext cx="302744" cy="279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5A2D1D7-C9BE-4D66-966A-255A193C2863}"/>
              </a:ext>
            </a:extLst>
          </p:cNvPr>
          <p:cNvSpPr/>
          <p:nvPr/>
        </p:nvSpPr>
        <p:spPr>
          <a:xfrm>
            <a:off x="1889773" y="2486051"/>
            <a:ext cx="302744" cy="279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C487F28-32E1-46F6-B848-F27576D9E432}"/>
              </a:ext>
            </a:extLst>
          </p:cNvPr>
          <p:cNvSpPr/>
          <p:nvPr/>
        </p:nvSpPr>
        <p:spPr>
          <a:xfrm>
            <a:off x="595181" y="3073237"/>
            <a:ext cx="302744" cy="279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07E9CB1-58A9-4AB3-9003-FD69EB7A64DB}"/>
              </a:ext>
            </a:extLst>
          </p:cNvPr>
          <p:cNvSpPr/>
          <p:nvPr/>
        </p:nvSpPr>
        <p:spPr>
          <a:xfrm>
            <a:off x="1242477" y="3073237"/>
            <a:ext cx="302744" cy="279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8733F26-B327-4419-9E39-C2942D058299}"/>
              </a:ext>
            </a:extLst>
          </p:cNvPr>
          <p:cNvSpPr/>
          <p:nvPr/>
        </p:nvSpPr>
        <p:spPr>
          <a:xfrm>
            <a:off x="2537069" y="3073237"/>
            <a:ext cx="302744" cy="279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17EF0BA-8C46-4C22-BCDD-C2DEAC418E38}"/>
              </a:ext>
            </a:extLst>
          </p:cNvPr>
          <p:cNvSpPr/>
          <p:nvPr/>
        </p:nvSpPr>
        <p:spPr>
          <a:xfrm>
            <a:off x="1889773" y="3077693"/>
            <a:ext cx="302744" cy="279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D1FFC5D-D910-4E44-B887-56A9C51E66CD}"/>
              </a:ext>
            </a:extLst>
          </p:cNvPr>
          <p:cNvSpPr/>
          <p:nvPr/>
        </p:nvSpPr>
        <p:spPr>
          <a:xfrm flipH="1">
            <a:off x="435815" y="3596046"/>
            <a:ext cx="67102" cy="742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FA06229-D2DB-44DB-937D-79FC8CA00486}"/>
              </a:ext>
            </a:extLst>
          </p:cNvPr>
          <p:cNvSpPr/>
          <p:nvPr/>
        </p:nvSpPr>
        <p:spPr>
          <a:xfrm flipH="1">
            <a:off x="832161" y="3608918"/>
            <a:ext cx="67102" cy="742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1FFC5D-D910-4E44-B887-56A9C51E66CD}"/>
              </a:ext>
            </a:extLst>
          </p:cNvPr>
          <p:cNvSpPr/>
          <p:nvPr/>
        </p:nvSpPr>
        <p:spPr>
          <a:xfrm flipH="1">
            <a:off x="538136" y="3815350"/>
            <a:ext cx="67102" cy="742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FA06229-D2DB-44DB-937D-79FC8CA00486}"/>
              </a:ext>
            </a:extLst>
          </p:cNvPr>
          <p:cNvSpPr/>
          <p:nvPr/>
        </p:nvSpPr>
        <p:spPr>
          <a:xfrm flipH="1">
            <a:off x="731043" y="3728542"/>
            <a:ext cx="67102" cy="742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2301F59-828C-440D-BE66-69D25FB1F071}"/>
              </a:ext>
            </a:extLst>
          </p:cNvPr>
          <p:cNvSpPr/>
          <p:nvPr/>
        </p:nvSpPr>
        <p:spPr>
          <a:xfrm flipH="1">
            <a:off x="949791" y="3808697"/>
            <a:ext cx="67102" cy="742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4B8E475-3584-4ECA-8BE2-A15FA97E3E56}"/>
              </a:ext>
            </a:extLst>
          </p:cNvPr>
          <p:cNvSpPr txBox="1"/>
          <p:nvPr/>
        </p:nvSpPr>
        <p:spPr>
          <a:xfrm>
            <a:off x="482672" y="4107752"/>
            <a:ext cx="250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刺激显示界面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3F0F3059-1FCA-4CD2-BE1D-ED050F1BAD78}"/>
              </a:ext>
            </a:extLst>
          </p:cNvPr>
          <p:cNvSpPr/>
          <p:nvPr/>
        </p:nvSpPr>
        <p:spPr>
          <a:xfrm>
            <a:off x="39483" y="3376677"/>
            <a:ext cx="1308498" cy="744020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99463D16-AC10-436F-AFEC-6D075B19FDFD}"/>
              </a:ext>
            </a:extLst>
          </p:cNvPr>
          <p:cNvCxnSpPr>
            <a:cxnSpLocks/>
          </p:cNvCxnSpPr>
          <p:nvPr/>
        </p:nvCxnSpPr>
        <p:spPr>
          <a:xfrm>
            <a:off x="698340" y="4161193"/>
            <a:ext cx="199585" cy="6859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83A7BC48-846A-495A-9C14-346CF463A493}"/>
              </a:ext>
            </a:extLst>
          </p:cNvPr>
          <p:cNvSpPr/>
          <p:nvPr/>
        </p:nvSpPr>
        <p:spPr>
          <a:xfrm>
            <a:off x="482672" y="4941544"/>
            <a:ext cx="2265608" cy="14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solidFill>
                  <a:srgbClr val="FF0000"/>
                </a:solidFill>
              </a:rPr>
              <a:t>刺激事件采集设备</a:t>
            </a:r>
            <a:r>
              <a:rPr lang="zh-CN" altLang="en-US" dirty="0">
                <a:solidFill>
                  <a:schemeClr val="tx1"/>
                </a:solidFill>
              </a:rPr>
              <a:t>采用光敏二极管，仅用一个光敏二极管</a:t>
            </a:r>
          </a:p>
        </p:txBody>
      </p:sp>
      <p:pic>
        <p:nvPicPr>
          <p:cNvPr id="86" name="图片 85">
            <a:extLst>
              <a:ext uri="{FF2B5EF4-FFF2-40B4-BE49-F238E27FC236}">
                <a16:creationId xmlns:a16="http://schemas.microsoft.com/office/drawing/2014/main" id="{AFD2FD36-AD42-456A-9C1E-4F05B53FE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611" y="3014975"/>
            <a:ext cx="481539" cy="230728"/>
          </a:xfrm>
          <a:prstGeom prst="rect">
            <a:avLst/>
          </a:prstGeom>
        </p:spPr>
      </p:pic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EDB8B544-7F05-411A-88FE-1B0D1C1278E2}"/>
              </a:ext>
            </a:extLst>
          </p:cNvPr>
          <p:cNvCxnSpPr/>
          <p:nvPr/>
        </p:nvCxnSpPr>
        <p:spPr>
          <a:xfrm>
            <a:off x="4809597" y="3130339"/>
            <a:ext cx="1298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1F52ABC9-992A-4D87-8E1F-F47B8BE09DC0}"/>
              </a:ext>
            </a:extLst>
          </p:cNvPr>
          <p:cNvSpPr txBox="1"/>
          <p:nvPr/>
        </p:nvSpPr>
        <p:spPr>
          <a:xfrm>
            <a:off x="5048201" y="1597179"/>
            <a:ext cx="814544" cy="293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A9D011BC-0F70-4CDF-BE81-68276C9B2C43}"/>
              </a:ext>
            </a:extLst>
          </p:cNvPr>
          <p:cNvSpPr/>
          <p:nvPr/>
        </p:nvSpPr>
        <p:spPr>
          <a:xfrm>
            <a:off x="6310193" y="4066269"/>
            <a:ext cx="2051209" cy="595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刺激事件编码设备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01B26A7-A90B-4DE6-933E-F2AFA1E81F6E}"/>
              </a:ext>
            </a:extLst>
          </p:cNvPr>
          <p:cNvGrpSpPr/>
          <p:nvPr/>
        </p:nvGrpSpPr>
        <p:grpSpPr>
          <a:xfrm>
            <a:off x="6320243" y="2331305"/>
            <a:ext cx="2041159" cy="1633644"/>
            <a:chOff x="9612705" y="2481595"/>
            <a:chExt cx="2041159" cy="1633644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4725411D-5A76-4268-BB06-C43F4EA27B76}"/>
                </a:ext>
              </a:extLst>
            </p:cNvPr>
            <p:cNvSpPr/>
            <p:nvPr/>
          </p:nvSpPr>
          <p:spPr>
            <a:xfrm>
              <a:off x="9612705" y="2481595"/>
              <a:ext cx="2041159" cy="16336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50CD8F0A-6459-4ACA-B099-07325BAEDB92}"/>
                </a:ext>
              </a:extLst>
            </p:cNvPr>
            <p:cNvSpPr/>
            <p:nvPr/>
          </p:nvSpPr>
          <p:spPr>
            <a:xfrm>
              <a:off x="9924601" y="2509461"/>
              <a:ext cx="1480265" cy="3324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Controller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046DCAC5-1E4E-4233-864F-BBE6BDC901BD}"/>
                </a:ext>
              </a:extLst>
            </p:cNvPr>
            <p:cNvSpPr/>
            <p:nvPr/>
          </p:nvSpPr>
          <p:spPr>
            <a:xfrm>
              <a:off x="9621067" y="3177584"/>
              <a:ext cx="422386" cy="164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B42972D4-73AC-42A7-93F3-B5C0A874998D}"/>
                </a:ext>
              </a:extLst>
            </p:cNvPr>
            <p:cNvSpPr/>
            <p:nvPr/>
          </p:nvSpPr>
          <p:spPr>
            <a:xfrm>
              <a:off x="10167984" y="2888594"/>
              <a:ext cx="993497" cy="8127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MCU</a:t>
              </a:r>
              <a:endParaRPr lang="zh-CN" altLang="en-US" dirty="0"/>
            </a:p>
          </p:txBody>
        </p:sp>
      </p:grpSp>
      <p:sp>
        <p:nvSpPr>
          <p:cNvPr id="72" name="矩形 71">
            <a:extLst>
              <a:ext uri="{FF2B5EF4-FFF2-40B4-BE49-F238E27FC236}">
                <a16:creationId xmlns:a16="http://schemas.microsoft.com/office/drawing/2014/main" id="{E358D646-E5E2-4A1F-8AC5-638FC8BDB2E4}"/>
              </a:ext>
            </a:extLst>
          </p:cNvPr>
          <p:cNvSpPr/>
          <p:nvPr/>
        </p:nvSpPr>
        <p:spPr>
          <a:xfrm>
            <a:off x="3448891" y="5809051"/>
            <a:ext cx="699194" cy="445586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4E91DEE-9CCC-46E7-A315-ACAF81611FFB}"/>
              </a:ext>
            </a:extLst>
          </p:cNvPr>
          <p:cNvGrpSpPr/>
          <p:nvPr/>
        </p:nvGrpSpPr>
        <p:grpSpPr>
          <a:xfrm>
            <a:off x="4499099" y="5809051"/>
            <a:ext cx="699194" cy="445586"/>
            <a:chOff x="4499099" y="5809051"/>
            <a:chExt cx="699194" cy="445586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6D71A611-5844-4319-9B2B-F1F4EC02263F}"/>
                </a:ext>
              </a:extLst>
            </p:cNvPr>
            <p:cNvSpPr/>
            <p:nvPr/>
          </p:nvSpPr>
          <p:spPr>
            <a:xfrm>
              <a:off x="4499099" y="5809051"/>
              <a:ext cx="699194" cy="445586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B2FDCC4-97CE-4CA3-A42A-BC17F20BE9E2}"/>
                </a:ext>
              </a:extLst>
            </p:cNvPr>
            <p:cNvSpPr/>
            <p:nvPr/>
          </p:nvSpPr>
          <p:spPr>
            <a:xfrm>
              <a:off x="4748224" y="5946501"/>
              <a:ext cx="200943" cy="1860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16A9D242-9158-4B6C-BE07-3CCD0F1D54B6}"/>
              </a:ext>
            </a:extLst>
          </p:cNvPr>
          <p:cNvGrpSpPr/>
          <p:nvPr/>
        </p:nvGrpSpPr>
        <p:grpSpPr>
          <a:xfrm>
            <a:off x="5549558" y="5807344"/>
            <a:ext cx="699194" cy="445586"/>
            <a:chOff x="4499099" y="5809051"/>
            <a:chExt cx="699194" cy="445586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C16D3380-3A1C-4C4A-8F90-8BD16BC7AC4D}"/>
                </a:ext>
              </a:extLst>
            </p:cNvPr>
            <p:cNvSpPr/>
            <p:nvPr/>
          </p:nvSpPr>
          <p:spPr>
            <a:xfrm>
              <a:off x="4499099" y="5809051"/>
              <a:ext cx="699194" cy="445586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3E5321DB-E9C6-42D6-86E8-C2ACEA87F4BA}"/>
                </a:ext>
              </a:extLst>
            </p:cNvPr>
            <p:cNvSpPr/>
            <p:nvPr/>
          </p:nvSpPr>
          <p:spPr>
            <a:xfrm>
              <a:off x="4684078" y="5877776"/>
              <a:ext cx="329236" cy="308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4" name="文本框 113">
            <a:extLst>
              <a:ext uri="{FF2B5EF4-FFF2-40B4-BE49-F238E27FC236}">
                <a16:creationId xmlns:a16="http://schemas.microsoft.com/office/drawing/2014/main" id="{BA7F0E7A-04E2-47FA-9B6E-FACBBA431F9A}"/>
              </a:ext>
            </a:extLst>
          </p:cNvPr>
          <p:cNvSpPr txBox="1"/>
          <p:nvPr/>
        </p:nvSpPr>
        <p:spPr>
          <a:xfrm>
            <a:off x="836245" y="931148"/>
            <a:ext cx="175260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方案二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B283AF0F-4634-43A1-B8EB-DEA9C53592B3}"/>
              </a:ext>
            </a:extLst>
          </p:cNvPr>
          <p:cNvSpPr/>
          <p:nvPr/>
        </p:nvSpPr>
        <p:spPr>
          <a:xfrm>
            <a:off x="502917" y="314184"/>
            <a:ext cx="3427512" cy="554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1"/>
                </a:solidFill>
              </a:rPr>
              <a:t>视觉刺激采集方案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333AD4-71A7-4B74-A3E8-01B34B6463D5}"/>
              </a:ext>
            </a:extLst>
          </p:cNvPr>
          <p:cNvSpPr/>
          <p:nvPr/>
        </p:nvSpPr>
        <p:spPr>
          <a:xfrm>
            <a:off x="9121140" y="1597179"/>
            <a:ext cx="2872740" cy="4133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C2FACF-09B5-4318-8C19-892FC9E2BBC1}"/>
              </a:ext>
            </a:extLst>
          </p:cNvPr>
          <p:cNvSpPr txBox="1"/>
          <p:nvPr/>
        </p:nvSpPr>
        <p:spPr>
          <a:xfrm>
            <a:off x="9318380" y="1597179"/>
            <a:ext cx="90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优点：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B0F738-5314-494A-BC0B-2983D3E5094A}"/>
              </a:ext>
            </a:extLst>
          </p:cNvPr>
          <p:cNvSpPr txBox="1"/>
          <p:nvPr/>
        </p:nvSpPr>
        <p:spPr>
          <a:xfrm>
            <a:off x="9189720" y="2042160"/>
            <a:ext cx="26767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占用刺激显示界面空间小，不易影响被试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省掉了</a:t>
            </a:r>
            <a:r>
              <a:rPr lang="en-US" altLang="zh-CN" dirty="0"/>
              <a:t>FPGA</a:t>
            </a:r>
            <a:r>
              <a:rPr lang="zh-CN" altLang="en-US" dirty="0"/>
              <a:t>编码工作，编解码工作简单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成本低，体积小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920A6E83-077B-40F7-8BE8-A37762FAB66A}"/>
              </a:ext>
            </a:extLst>
          </p:cNvPr>
          <p:cNvSpPr txBox="1"/>
          <p:nvPr/>
        </p:nvSpPr>
        <p:spPr>
          <a:xfrm>
            <a:off x="9318380" y="3477048"/>
            <a:ext cx="90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问题：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C09F2074-2233-44DC-9C78-2244B469AC3C}"/>
              </a:ext>
            </a:extLst>
          </p:cNvPr>
          <p:cNvSpPr txBox="1"/>
          <p:nvPr/>
        </p:nvSpPr>
        <p:spPr>
          <a:xfrm>
            <a:off x="9240108" y="3871878"/>
            <a:ext cx="26767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光电二极管输出电压是否稳定，浮动程度是否会干扰事件判断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光电二极管是否能够准确的检测到对应的光照强度</a:t>
            </a:r>
          </a:p>
        </p:txBody>
      </p:sp>
    </p:spTree>
    <p:extLst>
      <p:ext uri="{BB962C8B-B14F-4D97-AF65-F5344CB8AC3E}">
        <p14:creationId xmlns:p14="http://schemas.microsoft.com/office/powerpoint/2010/main" val="49050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700459B-6C92-4B94-810B-720D024C8023}"/>
              </a:ext>
            </a:extLst>
          </p:cNvPr>
          <p:cNvSpPr txBox="1"/>
          <p:nvPr/>
        </p:nvSpPr>
        <p:spPr>
          <a:xfrm>
            <a:off x="836245" y="931148"/>
            <a:ext cx="1480235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方案一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284D28-FC18-40A3-A557-04478F83331D}"/>
              </a:ext>
            </a:extLst>
          </p:cNvPr>
          <p:cNvSpPr/>
          <p:nvPr/>
        </p:nvSpPr>
        <p:spPr>
          <a:xfrm>
            <a:off x="502917" y="314184"/>
            <a:ext cx="3427512" cy="554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1"/>
                </a:solidFill>
              </a:rPr>
              <a:t>听觉刺激采集方案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07631D-BAF6-4B05-B7B2-0B0BB5111D70}"/>
              </a:ext>
            </a:extLst>
          </p:cNvPr>
          <p:cNvSpPr/>
          <p:nvPr/>
        </p:nvSpPr>
        <p:spPr>
          <a:xfrm>
            <a:off x="1276350" y="3337560"/>
            <a:ext cx="1752600" cy="952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输出音频信号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D911A3-C40A-4BC4-9B7B-4A39631CCC69}"/>
              </a:ext>
            </a:extLst>
          </p:cNvPr>
          <p:cNvSpPr txBox="1"/>
          <p:nvPr/>
        </p:nvSpPr>
        <p:spPr>
          <a:xfrm>
            <a:off x="1504950" y="5448302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PC</a:t>
            </a:r>
            <a:r>
              <a:rPr lang="zh-CN" altLang="en-US" dirty="0"/>
              <a:t>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D92138-AAB3-4F38-81CF-682ED22F0187}"/>
              </a:ext>
            </a:extLst>
          </p:cNvPr>
          <p:cNvSpPr/>
          <p:nvPr/>
        </p:nvSpPr>
        <p:spPr>
          <a:xfrm>
            <a:off x="4367212" y="2293619"/>
            <a:ext cx="3915728" cy="3002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F4796B-0DA6-45F4-8942-B43A31EA13BB}"/>
              </a:ext>
            </a:extLst>
          </p:cNvPr>
          <p:cNvSpPr txBox="1"/>
          <p:nvPr/>
        </p:nvSpPr>
        <p:spPr>
          <a:xfrm>
            <a:off x="5623560" y="5448302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标签盒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0340AC3-E448-4A7E-B322-192A68D36439}"/>
              </a:ext>
            </a:extLst>
          </p:cNvPr>
          <p:cNvSpPr/>
          <p:nvPr/>
        </p:nvSpPr>
        <p:spPr>
          <a:xfrm>
            <a:off x="4381500" y="3467100"/>
            <a:ext cx="891540" cy="693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Mic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B32111-EE35-48EF-B1D7-6ABF1696B255}"/>
              </a:ext>
            </a:extLst>
          </p:cNvPr>
          <p:cNvSpPr/>
          <p:nvPr/>
        </p:nvSpPr>
        <p:spPr>
          <a:xfrm>
            <a:off x="5610225" y="3259455"/>
            <a:ext cx="1322070" cy="1108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MCU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0EC8014-F637-4429-A1C7-21DF7D103605}"/>
              </a:ext>
            </a:extLst>
          </p:cNvPr>
          <p:cNvCxnSpPr>
            <a:cxnSpLocks/>
          </p:cNvCxnSpPr>
          <p:nvPr/>
        </p:nvCxnSpPr>
        <p:spPr>
          <a:xfrm>
            <a:off x="3197542" y="3813810"/>
            <a:ext cx="10010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626FCCB-16DC-46CA-90BC-E2723147337A}"/>
              </a:ext>
            </a:extLst>
          </p:cNvPr>
          <p:cNvSpPr txBox="1"/>
          <p:nvPr/>
        </p:nvSpPr>
        <p:spPr>
          <a:xfrm>
            <a:off x="9494520" y="5448302"/>
            <a:ext cx="169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脑电采集设备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5543EE7-6ED2-4EDB-AE83-846F68854143}"/>
              </a:ext>
            </a:extLst>
          </p:cNvPr>
          <p:cNvSpPr/>
          <p:nvPr/>
        </p:nvSpPr>
        <p:spPr>
          <a:xfrm>
            <a:off x="7200900" y="3467100"/>
            <a:ext cx="1069656" cy="693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Wireless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220B8C2-E4BD-4654-993B-7841FC9B49A9}"/>
              </a:ext>
            </a:extLst>
          </p:cNvPr>
          <p:cNvSpPr/>
          <p:nvPr/>
        </p:nvSpPr>
        <p:spPr>
          <a:xfrm>
            <a:off x="9030652" y="2987040"/>
            <a:ext cx="2826068" cy="1668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FD7E592-231E-4886-BAC1-2DFC4116769D}"/>
              </a:ext>
            </a:extLst>
          </p:cNvPr>
          <p:cNvSpPr/>
          <p:nvPr/>
        </p:nvSpPr>
        <p:spPr>
          <a:xfrm>
            <a:off x="10174605" y="3311140"/>
            <a:ext cx="1032512" cy="1001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MCU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CEA3D97-6B7E-4139-9C28-0B9C6BA3F159}"/>
              </a:ext>
            </a:extLst>
          </p:cNvPr>
          <p:cNvSpPr/>
          <p:nvPr/>
        </p:nvSpPr>
        <p:spPr>
          <a:xfrm>
            <a:off x="9041128" y="3514926"/>
            <a:ext cx="1032512" cy="592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Wireless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39A7615-F2F5-4B3A-9737-BD6C5611F472}"/>
              </a:ext>
            </a:extLst>
          </p:cNvPr>
          <p:cNvCxnSpPr>
            <a:cxnSpLocks/>
          </p:cNvCxnSpPr>
          <p:nvPr/>
        </p:nvCxnSpPr>
        <p:spPr>
          <a:xfrm>
            <a:off x="8404860" y="3811052"/>
            <a:ext cx="4876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860F49D5-F34B-40E3-96FE-EF0E864B0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27" y="314184"/>
            <a:ext cx="1725930" cy="1628127"/>
          </a:xfrm>
          <a:prstGeom prst="rect">
            <a:avLst/>
          </a:prstGeom>
        </p:spPr>
      </p:pic>
      <p:sp>
        <p:nvSpPr>
          <p:cNvPr id="30" name="思想气泡: 云 29">
            <a:extLst>
              <a:ext uri="{FF2B5EF4-FFF2-40B4-BE49-F238E27FC236}">
                <a16:creationId xmlns:a16="http://schemas.microsoft.com/office/drawing/2014/main" id="{797C5A86-CE08-41D2-B536-23C7A3062078}"/>
              </a:ext>
            </a:extLst>
          </p:cNvPr>
          <p:cNvSpPr/>
          <p:nvPr/>
        </p:nvSpPr>
        <p:spPr>
          <a:xfrm>
            <a:off x="7200900" y="5334001"/>
            <a:ext cx="2118360" cy="1287774"/>
          </a:xfrm>
          <a:prstGeom prst="cloudCallout">
            <a:avLst>
              <a:gd name="adj1" fmla="val -51181"/>
              <a:gd name="adj2" fmla="val -6708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是否要编码出靶刺激和非靶刺激</a:t>
            </a:r>
          </a:p>
        </p:txBody>
      </p:sp>
      <p:sp>
        <p:nvSpPr>
          <p:cNvPr id="32" name="箭头: 圆角右 31">
            <a:extLst>
              <a:ext uri="{FF2B5EF4-FFF2-40B4-BE49-F238E27FC236}">
                <a16:creationId xmlns:a16="http://schemas.microsoft.com/office/drawing/2014/main" id="{DA18684F-FC1E-4017-94E7-0FCAE38CE495}"/>
              </a:ext>
            </a:extLst>
          </p:cNvPr>
          <p:cNvSpPr/>
          <p:nvPr/>
        </p:nvSpPr>
        <p:spPr>
          <a:xfrm>
            <a:off x="2160270" y="1287793"/>
            <a:ext cx="2796540" cy="1525630"/>
          </a:xfrm>
          <a:prstGeom prst="bentArrow">
            <a:avLst>
              <a:gd name="adj1" fmla="val 1174"/>
              <a:gd name="adj2" fmla="val 3523"/>
              <a:gd name="adj3" fmla="val 6544"/>
              <a:gd name="adj4" fmla="val 444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箭头: 圆角右 32">
            <a:extLst>
              <a:ext uri="{FF2B5EF4-FFF2-40B4-BE49-F238E27FC236}">
                <a16:creationId xmlns:a16="http://schemas.microsoft.com/office/drawing/2014/main" id="{AB3741CE-E627-43E2-B1AA-4C65F5574103}"/>
              </a:ext>
            </a:extLst>
          </p:cNvPr>
          <p:cNvSpPr/>
          <p:nvPr/>
        </p:nvSpPr>
        <p:spPr>
          <a:xfrm rot="5400000">
            <a:off x="8143782" y="363762"/>
            <a:ext cx="1495371" cy="3415909"/>
          </a:xfrm>
          <a:prstGeom prst="bentArrow">
            <a:avLst>
              <a:gd name="adj1" fmla="val 1174"/>
              <a:gd name="adj2" fmla="val 3523"/>
              <a:gd name="adj3" fmla="val 6544"/>
              <a:gd name="adj4" fmla="val 444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432B650-B509-429C-9C2C-C4AB43527341}"/>
              </a:ext>
            </a:extLst>
          </p:cNvPr>
          <p:cNvSpPr/>
          <p:nvPr/>
        </p:nvSpPr>
        <p:spPr>
          <a:xfrm>
            <a:off x="3109912" y="1458304"/>
            <a:ext cx="1257300" cy="259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脑电信号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2056D4F-0CD9-47B8-B186-D60363811652}"/>
              </a:ext>
            </a:extLst>
          </p:cNvPr>
          <p:cNvSpPr/>
          <p:nvPr/>
        </p:nvSpPr>
        <p:spPr>
          <a:xfrm>
            <a:off x="3069431" y="2973456"/>
            <a:ext cx="1257300" cy="259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标签信号</a:t>
            </a:r>
          </a:p>
        </p:txBody>
      </p:sp>
    </p:spTree>
    <p:extLst>
      <p:ext uri="{BB962C8B-B14F-4D97-AF65-F5344CB8AC3E}">
        <p14:creationId xmlns:p14="http://schemas.microsoft.com/office/powerpoint/2010/main" val="225346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700459B-6C92-4B94-810B-720D024C8023}"/>
              </a:ext>
            </a:extLst>
          </p:cNvPr>
          <p:cNvSpPr txBox="1"/>
          <p:nvPr/>
        </p:nvSpPr>
        <p:spPr>
          <a:xfrm>
            <a:off x="836245" y="931148"/>
            <a:ext cx="1480235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方案二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284D28-FC18-40A3-A557-04478F83331D}"/>
              </a:ext>
            </a:extLst>
          </p:cNvPr>
          <p:cNvSpPr/>
          <p:nvPr/>
        </p:nvSpPr>
        <p:spPr>
          <a:xfrm>
            <a:off x="502917" y="314184"/>
            <a:ext cx="3427512" cy="554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1"/>
                </a:solidFill>
              </a:rPr>
              <a:t>听觉刺激采集方案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5D6013-D376-429C-81AA-8FEBD9264BAD}"/>
              </a:ext>
            </a:extLst>
          </p:cNvPr>
          <p:cNvSpPr/>
          <p:nvPr/>
        </p:nvSpPr>
        <p:spPr>
          <a:xfrm>
            <a:off x="3657600" y="4061460"/>
            <a:ext cx="891540" cy="693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Audio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97ACA04-43EE-450D-92E2-B753FD0DA8A0}"/>
              </a:ext>
            </a:extLst>
          </p:cNvPr>
          <p:cNvSpPr/>
          <p:nvPr/>
        </p:nvSpPr>
        <p:spPr>
          <a:xfrm>
            <a:off x="4886325" y="3853815"/>
            <a:ext cx="1322070" cy="1108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MCU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F76845-198E-4277-BF87-2229650AEE8D}"/>
              </a:ext>
            </a:extLst>
          </p:cNvPr>
          <p:cNvSpPr/>
          <p:nvPr/>
        </p:nvSpPr>
        <p:spPr>
          <a:xfrm>
            <a:off x="6477000" y="4061460"/>
            <a:ext cx="1069656" cy="693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Wireless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20F78C1-C592-44F2-933F-B46CCD0D95EA}"/>
              </a:ext>
            </a:extLst>
          </p:cNvPr>
          <p:cNvSpPr/>
          <p:nvPr/>
        </p:nvSpPr>
        <p:spPr>
          <a:xfrm>
            <a:off x="8306752" y="3604262"/>
            <a:ext cx="2826068" cy="1638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EBDE00-9136-49FA-81A0-580B0834CD51}"/>
              </a:ext>
            </a:extLst>
          </p:cNvPr>
          <p:cNvSpPr/>
          <p:nvPr/>
        </p:nvSpPr>
        <p:spPr>
          <a:xfrm>
            <a:off x="9450705" y="3905500"/>
            <a:ext cx="1032512" cy="1001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MCU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DD9FD20-DFB3-41B0-94EE-36488E707965}"/>
              </a:ext>
            </a:extLst>
          </p:cNvPr>
          <p:cNvSpPr/>
          <p:nvPr/>
        </p:nvSpPr>
        <p:spPr>
          <a:xfrm>
            <a:off x="8317228" y="4109286"/>
            <a:ext cx="1032512" cy="592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Wireless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ACF7C58-BD32-4C17-BCAF-8F9A49C02A13}"/>
              </a:ext>
            </a:extLst>
          </p:cNvPr>
          <p:cNvCxnSpPr>
            <a:cxnSpLocks/>
          </p:cNvCxnSpPr>
          <p:nvPr/>
        </p:nvCxnSpPr>
        <p:spPr>
          <a:xfrm flipH="1">
            <a:off x="7680960" y="4411762"/>
            <a:ext cx="528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FEA52B7-BF6D-4A3F-B7F9-B7D111FB7BE1}"/>
              </a:ext>
            </a:extLst>
          </p:cNvPr>
          <p:cNvSpPr/>
          <p:nvPr/>
        </p:nvSpPr>
        <p:spPr>
          <a:xfrm>
            <a:off x="3643312" y="2887979"/>
            <a:ext cx="3915728" cy="3002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C31E7DE-A8D9-4E1E-8F36-184750A5A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140" y="490161"/>
            <a:ext cx="1725930" cy="1628127"/>
          </a:xfrm>
          <a:prstGeom prst="rect">
            <a:avLst/>
          </a:prstGeom>
        </p:spPr>
      </p:pic>
      <p:sp>
        <p:nvSpPr>
          <p:cNvPr id="17" name="箭头: 圆角右 16">
            <a:extLst>
              <a:ext uri="{FF2B5EF4-FFF2-40B4-BE49-F238E27FC236}">
                <a16:creationId xmlns:a16="http://schemas.microsoft.com/office/drawing/2014/main" id="{3ADD1B2E-1403-4CF9-8B77-133BEF751113}"/>
              </a:ext>
            </a:extLst>
          </p:cNvPr>
          <p:cNvSpPr/>
          <p:nvPr/>
        </p:nvSpPr>
        <p:spPr>
          <a:xfrm rot="5400000">
            <a:off x="7810051" y="867996"/>
            <a:ext cx="1495371" cy="2759395"/>
          </a:xfrm>
          <a:prstGeom prst="bentArrow">
            <a:avLst>
              <a:gd name="adj1" fmla="val 1174"/>
              <a:gd name="adj2" fmla="val 3523"/>
              <a:gd name="adj3" fmla="val 6544"/>
              <a:gd name="adj4" fmla="val 444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箭头: 手杖形 17">
            <a:extLst>
              <a:ext uri="{FF2B5EF4-FFF2-40B4-BE49-F238E27FC236}">
                <a16:creationId xmlns:a16="http://schemas.microsoft.com/office/drawing/2014/main" id="{03E21FDA-C38C-4ADE-91C6-9DD4409AD6C1}"/>
              </a:ext>
            </a:extLst>
          </p:cNvPr>
          <p:cNvSpPr/>
          <p:nvPr/>
        </p:nvSpPr>
        <p:spPr>
          <a:xfrm rot="16200000">
            <a:off x="600201" y="1676144"/>
            <a:ext cx="3099937" cy="2533273"/>
          </a:xfrm>
          <a:prstGeom prst="uturnArrow">
            <a:avLst>
              <a:gd name="adj1" fmla="val 733"/>
              <a:gd name="adj2" fmla="val 2588"/>
              <a:gd name="adj3" fmla="val 3174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939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DDBAA-87F7-4AB4-87E1-06571647E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光电二极管：输出电压浮动情况，工作电压</a:t>
            </a:r>
            <a:r>
              <a:rPr lang="en-US" altLang="zh-CN" dirty="0">
                <a:solidFill>
                  <a:schemeClr val="tx1"/>
                </a:solidFill>
              </a:rPr>
              <a:t>5V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FPGA: MachXO2-256,</a:t>
            </a:r>
            <a:r>
              <a:rPr lang="zh-CN" altLang="en-US" dirty="0">
                <a:solidFill>
                  <a:schemeClr val="tx1"/>
                </a:solidFill>
              </a:rPr>
              <a:t>外部</a:t>
            </a:r>
            <a:r>
              <a:rPr lang="en-US" altLang="zh-CN" dirty="0">
                <a:solidFill>
                  <a:schemeClr val="tx1"/>
                </a:solidFill>
              </a:rPr>
              <a:t>IO</a:t>
            </a:r>
            <a:r>
              <a:rPr lang="zh-CN" altLang="en-US" dirty="0">
                <a:solidFill>
                  <a:schemeClr val="tx1"/>
                </a:solidFill>
              </a:rPr>
              <a:t>有</a:t>
            </a:r>
            <a:r>
              <a:rPr lang="en-US" altLang="zh-CN" dirty="0">
                <a:solidFill>
                  <a:schemeClr val="tx1"/>
                </a:solidFill>
              </a:rPr>
              <a:t>100</a:t>
            </a:r>
            <a:r>
              <a:rPr lang="zh-CN" altLang="en-US" dirty="0"/>
              <a:t>个，工作电压</a:t>
            </a:r>
            <a:r>
              <a:rPr lang="en-US" altLang="zh-CN" dirty="0"/>
              <a:t>3.3V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244571-5AE9-4485-87FF-31A32564AE13}"/>
              </a:ext>
            </a:extLst>
          </p:cNvPr>
          <p:cNvSpPr/>
          <p:nvPr/>
        </p:nvSpPr>
        <p:spPr>
          <a:xfrm>
            <a:off x="997527" y="678873"/>
            <a:ext cx="1787237" cy="450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0911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194</Words>
  <Application>Microsoft Office PowerPoint</Application>
  <PresentationFormat>宽屏</PresentationFormat>
  <Paragraphs>54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1301351701@qq.com</dc:creator>
  <cp:lastModifiedBy>1301351701@qq.com</cp:lastModifiedBy>
  <cp:revision>3</cp:revision>
  <dcterms:created xsi:type="dcterms:W3CDTF">2022-04-06T09:47:35Z</dcterms:created>
  <dcterms:modified xsi:type="dcterms:W3CDTF">2022-04-07T00:16:20Z</dcterms:modified>
</cp:coreProperties>
</file>