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9459FF-60DF-49E8-83F7-183D3130E739}"/>
              </a:ext>
            </a:extLst>
          </p:cNvPr>
          <p:cNvSpPr/>
          <p:nvPr/>
        </p:nvSpPr>
        <p:spPr>
          <a:xfrm>
            <a:off x="0" y="279918"/>
            <a:ext cx="12192000" cy="6363478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55">
            <a:extLst>
              <a:ext uri="{FF2B5EF4-FFF2-40B4-BE49-F238E27FC236}">
                <a16:creationId xmlns:a16="http://schemas.microsoft.com/office/drawing/2014/main" id="{E1F9D6BE-BE96-4DA2-BE14-66758C9683CA}"/>
              </a:ext>
            </a:extLst>
          </p:cNvPr>
          <p:cNvSpPr/>
          <p:nvPr/>
        </p:nvSpPr>
        <p:spPr>
          <a:xfrm>
            <a:off x="0" y="459945"/>
            <a:ext cx="12192000" cy="3503249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59">
            <a:extLst>
              <a:ext uri="{FF2B5EF4-FFF2-40B4-BE49-F238E27FC236}">
                <a16:creationId xmlns:a16="http://schemas.microsoft.com/office/drawing/2014/main" id="{BF029BFF-79DF-4B96-B20C-556CECD58B0E}"/>
              </a:ext>
            </a:extLst>
          </p:cNvPr>
          <p:cNvSpPr/>
          <p:nvPr/>
        </p:nvSpPr>
        <p:spPr>
          <a:xfrm>
            <a:off x="3907981" y="4934031"/>
            <a:ext cx="1829099" cy="95780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60">
            <a:extLst>
              <a:ext uri="{FF2B5EF4-FFF2-40B4-BE49-F238E27FC236}">
                <a16:creationId xmlns:a16="http://schemas.microsoft.com/office/drawing/2014/main" id="{016571D9-B20C-4293-A3D2-3DB60BA50671}"/>
              </a:ext>
            </a:extLst>
          </p:cNvPr>
          <p:cNvSpPr/>
          <p:nvPr/>
        </p:nvSpPr>
        <p:spPr>
          <a:xfrm>
            <a:off x="6062557" y="4924441"/>
            <a:ext cx="2812307" cy="95780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775A2A-485D-4072-842C-765255291C06}"/>
              </a:ext>
            </a:extLst>
          </p:cNvPr>
          <p:cNvSpPr/>
          <p:nvPr/>
        </p:nvSpPr>
        <p:spPr>
          <a:xfrm>
            <a:off x="0" y="1527642"/>
            <a:ext cx="12192000" cy="162176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D8B9748-518E-46B7-9F71-A3FA03F805EB}"/>
              </a:ext>
            </a:extLst>
          </p:cNvPr>
          <p:cNvCxnSpPr>
            <a:cxnSpLocks/>
          </p:cNvCxnSpPr>
          <p:nvPr/>
        </p:nvCxnSpPr>
        <p:spPr>
          <a:xfrm>
            <a:off x="0" y="2673878"/>
            <a:ext cx="12192000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2E054CF5-87BA-4844-A3C1-0D326BEEFFD6}"/>
              </a:ext>
            </a:extLst>
          </p:cNvPr>
          <p:cNvCxnSpPr>
            <a:cxnSpLocks/>
          </p:cNvCxnSpPr>
          <p:nvPr/>
        </p:nvCxnSpPr>
        <p:spPr>
          <a:xfrm>
            <a:off x="0" y="2073803"/>
            <a:ext cx="12192000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10" name="Connector: Elbow 48">
            <a:extLst>
              <a:ext uri="{FF2B5EF4-FFF2-40B4-BE49-F238E27FC236}">
                <a16:creationId xmlns:a16="http://schemas.microsoft.com/office/drawing/2014/main" id="{C0465D22-3B4E-4485-8CFF-66B30F6D9171}"/>
              </a:ext>
            </a:extLst>
          </p:cNvPr>
          <p:cNvCxnSpPr>
            <a:cxnSpLocks/>
            <a:stCxn id="16" idx="2"/>
            <a:endCxn id="30" idx="1"/>
          </p:cNvCxnSpPr>
          <p:nvPr/>
        </p:nvCxnSpPr>
        <p:spPr>
          <a:xfrm rot="16200000" flipH="1">
            <a:off x="3422783" y="1409821"/>
            <a:ext cx="192032" cy="430488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" name="Connector: Elbow 50">
            <a:extLst>
              <a:ext uri="{FF2B5EF4-FFF2-40B4-BE49-F238E27FC236}">
                <a16:creationId xmlns:a16="http://schemas.microsoft.com/office/drawing/2014/main" id="{0B232B50-EDA2-4244-8B74-8CC0B20D0AFD}"/>
              </a:ext>
            </a:extLst>
          </p:cNvPr>
          <p:cNvCxnSpPr>
            <a:cxnSpLocks/>
            <a:stCxn id="23" idx="2"/>
            <a:endCxn id="30" idx="3"/>
          </p:cNvCxnSpPr>
          <p:nvPr/>
        </p:nvCxnSpPr>
        <p:spPr>
          <a:xfrm rot="5400000">
            <a:off x="8714430" y="1169390"/>
            <a:ext cx="192032" cy="478575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" name="Straight Connector 56">
            <a:extLst>
              <a:ext uri="{FF2B5EF4-FFF2-40B4-BE49-F238E27FC236}">
                <a16:creationId xmlns:a16="http://schemas.microsoft.com/office/drawing/2014/main" id="{8282B927-68B4-47D4-A87F-2E6884C7F0FE}"/>
              </a:ext>
            </a:extLst>
          </p:cNvPr>
          <p:cNvCxnSpPr>
            <a:cxnSpLocks/>
          </p:cNvCxnSpPr>
          <p:nvPr/>
        </p:nvCxnSpPr>
        <p:spPr>
          <a:xfrm>
            <a:off x="0" y="1527642"/>
            <a:ext cx="12192000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3" name="Straight Connector 57">
            <a:extLst>
              <a:ext uri="{FF2B5EF4-FFF2-40B4-BE49-F238E27FC236}">
                <a16:creationId xmlns:a16="http://schemas.microsoft.com/office/drawing/2014/main" id="{472BEE70-AF79-4663-8F3F-7A41F31153B0}"/>
              </a:ext>
            </a:extLst>
          </p:cNvPr>
          <p:cNvCxnSpPr>
            <a:cxnSpLocks/>
          </p:cNvCxnSpPr>
          <p:nvPr/>
        </p:nvCxnSpPr>
        <p:spPr>
          <a:xfrm>
            <a:off x="0" y="3144375"/>
            <a:ext cx="12192000" cy="5033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pic>
        <p:nvPicPr>
          <p:cNvPr id="14" name="Picture 68">
            <a:extLst>
              <a:ext uri="{FF2B5EF4-FFF2-40B4-BE49-F238E27FC236}">
                <a16:creationId xmlns:a16="http://schemas.microsoft.com/office/drawing/2014/main" id="{38A701CE-D7DE-4AAA-8CF8-3202D2C5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/>
          <a:stretch/>
        </p:blipFill>
        <p:spPr>
          <a:xfrm>
            <a:off x="-1" y="2147693"/>
            <a:ext cx="646259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67">
            <a:extLst>
              <a:ext uri="{FF2B5EF4-FFF2-40B4-BE49-F238E27FC236}">
                <a16:creationId xmlns:a16="http://schemas.microsoft.com/office/drawing/2014/main" id="{85339C1A-A30D-4C8D-9E98-F7035E4E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0" y="1587951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11A135FE-0B81-4A89-B967-CDCD62037850}"/>
              </a:ext>
            </a:extLst>
          </p:cNvPr>
          <p:cNvSpPr/>
          <p:nvPr/>
        </p:nvSpPr>
        <p:spPr>
          <a:xfrm>
            <a:off x="1274827" y="1285025"/>
            <a:ext cx="183056" cy="21812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F75910D-8131-49C4-B5D1-E03BF4C04711}"/>
              </a:ext>
            </a:extLst>
          </p:cNvPr>
          <p:cNvGrpSpPr/>
          <p:nvPr/>
        </p:nvGrpSpPr>
        <p:grpSpPr>
          <a:xfrm>
            <a:off x="1051948" y="1637241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18" name="Rectangle: Rounded Corners 9">
              <a:extLst>
                <a:ext uri="{FF2B5EF4-FFF2-40B4-BE49-F238E27FC236}">
                  <a16:creationId xmlns:a16="http://schemas.microsoft.com/office/drawing/2014/main" id="{A33B161E-04BE-40F4-BC44-F00D1DC1EA9E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1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apezoid 10">
              <a:extLst>
                <a:ext uri="{FF2B5EF4-FFF2-40B4-BE49-F238E27FC236}">
                  <a16:creationId xmlns:a16="http://schemas.microsoft.com/office/drawing/2014/main" id="{6E6CF8DF-4EFF-4CB9-9872-DE7D631AEB8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Picture 69">
            <a:extLst>
              <a:ext uri="{FF2B5EF4-FFF2-40B4-BE49-F238E27FC236}">
                <a16:creationId xmlns:a16="http://schemas.microsoft.com/office/drawing/2014/main" id="{0C7E341E-29F1-48B8-9303-E7FCD0A18A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35" y="2667474"/>
            <a:ext cx="899825" cy="52033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71">
            <a:extLst>
              <a:ext uri="{FF2B5EF4-FFF2-40B4-BE49-F238E27FC236}">
                <a16:creationId xmlns:a16="http://schemas.microsoft.com/office/drawing/2014/main" id="{E0922D99-3394-4664-A463-A4EE65E5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9404" y="2128695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72">
            <a:extLst>
              <a:ext uri="{FF2B5EF4-FFF2-40B4-BE49-F238E27FC236}">
                <a16:creationId xmlns:a16="http://schemas.microsoft.com/office/drawing/2014/main" id="{0EA02D91-73F9-456D-B506-BEF9915942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22631" y="268828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4">
            <a:extLst>
              <a:ext uri="{FF2B5EF4-FFF2-40B4-BE49-F238E27FC236}">
                <a16:creationId xmlns:a16="http://schemas.microsoft.com/office/drawing/2014/main" id="{5DC64627-427F-49AE-A966-F10C44ED801F}"/>
              </a:ext>
            </a:extLst>
          </p:cNvPr>
          <p:cNvSpPr/>
          <p:nvPr/>
        </p:nvSpPr>
        <p:spPr>
          <a:xfrm>
            <a:off x="11111794" y="1285025"/>
            <a:ext cx="183056" cy="21812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73">
            <a:extLst>
              <a:ext uri="{FF2B5EF4-FFF2-40B4-BE49-F238E27FC236}">
                <a16:creationId xmlns:a16="http://schemas.microsoft.com/office/drawing/2014/main" id="{40780483-6F18-4C7D-8D05-72523735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69688" y="155553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4">
            <a:extLst>
              <a:ext uri="{FF2B5EF4-FFF2-40B4-BE49-F238E27FC236}">
                <a16:creationId xmlns:a16="http://schemas.microsoft.com/office/drawing/2014/main" id="{089B76A8-49D9-49CA-936A-72D5E35F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69338" y="268828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81">
            <a:extLst>
              <a:ext uri="{FF2B5EF4-FFF2-40B4-BE49-F238E27FC236}">
                <a16:creationId xmlns:a16="http://schemas.microsoft.com/office/drawing/2014/main" id="{C3608850-B031-4A74-87E2-B5E8488E58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07233" y="214009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83">
            <a:extLst>
              <a:ext uri="{FF2B5EF4-FFF2-40B4-BE49-F238E27FC236}">
                <a16:creationId xmlns:a16="http://schemas.microsoft.com/office/drawing/2014/main" id="{9BD59D68-F882-4CEB-8F1D-68DC9F861B4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33" y="258424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84">
            <a:extLst>
              <a:ext uri="{FF2B5EF4-FFF2-40B4-BE49-F238E27FC236}">
                <a16:creationId xmlns:a16="http://schemas.microsoft.com/office/drawing/2014/main" id="{7BB0BDFD-6EDB-4D3D-9E17-3D643C499C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30" y="204426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Group 52">
            <a:extLst>
              <a:ext uri="{FF2B5EF4-FFF2-40B4-BE49-F238E27FC236}">
                <a16:creationId xmlns:a16="http://schemas.microsoft.com/office/drawing/2014/main" id="{BFAB0213-8D69-49B4-BF9D-EAA08CAEA675}"/>
              </a:ext>
            </a:extLst>
          </p:cNvPr>
          <p:cNvGrpSpPr/>
          <p:nvPr/>
        </p:nvGrpSpPr>
        <p:grpSpPr>
          <a:xfrm>
            <a:off x="5619001" y="3348556"/>
            <a:ext cx="850810" cy="514966"/>
            <a:chOff x="5320506" y="3224630"/>
            <a:chExt cx="1447800" cy="876301"/>
          </a:xfrm>
        </p:grpSpPr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0A203E30-FC46-4CE6-A4D0-81A12EBF580D}"/>
                </a:ext>
              </a:extLst>
            </p:cNvPr>
            <p:cNvSpPr/>
            <p:nvPr/>
          </p:nvSpPr>
          <p:spPr>
            <a:xfrm>
              <a:off x="5409406" y="3402430"/>
              <a:ext cx="1270000" cy="698500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53">
              <a:extLst>
                <a:ext uri="{FF2B5EF4-FFF2-40B4-BE49-F238E27FC236}">
                  <a16:creationId xmlns:a16="http://schemas.microsoft.com/office/drawing/2014/main" id="{29DD9F4E-ADE1-4ED4-B8D0-0E0A740B4908}"/>
                </a:ext>
              </a:extLst>
            </p:cNvPr>
            <p:cNvSpPr/>
            <p:nvPr/>
          </p:nvSpPr>
          <p:spPr>
            <a:xfrm>
              <a:off x="5320506" y="3224630"/>
              <a:ext cx="1447800" cy="241300"/>
            </a:xfrm>
            <a:prstGeom prst="round2SameRect">
              <a:avLst>
                <a:gd name="adj1" fmla="val 36818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85">
              <a:extLst>
                <a:ext uri="{FF2B5EF4-FFF2-40B4-BE49-F238E27FC236}">
                  <a16:creationId xmlns:a16="http://schemas.microsoft.com/office/drawing/2014/main" id="{A1D528BD-078A-478F-9FEA-9029F5A4E5BF}"/>
                </a:ext>
              </a:extLst>
            </p:cNvPr>
            <p:cNvSpPr/>
            <p:nvPr/>
          </p:nvSpPr>
          <p:spPr>
            <a:xfrm>
              <a:off x="5852205" y="3563636"/>
              <a:ext cx="706437" cy="235115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86">
              <a:extLst>
                <a:ext uri="{FF2B5EF4-FFF2-40B4-BE49-F238E27FC236}">
                  <a16:creationId xmlns:a16="http://schemas.microsoft.com/office/drawing/2014/main" id="{B8E0894A-40C3-4D57-8144-46CC6411D05D}"/>
                </a:ext>
              </a:extLst>
            </p:cNvPr>
            <p:cNvSpPr/>
            <p:nvPr/>
          </p:nvSpPr>
          <p:spPr>
            <a:xfrm>
              <a:off x="5498306" y="3563637"/>
              <a:ext cx="233363" cy="53729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89">
              <a:extLst>
                <a:ext uri="{FF2B5EF4-FFF2-40B4-BE49-F238E27FC236}">
                  <a16:creationId xmlns:a16="http://schemas.microsoft.com/office/drawing/2014/main" id="{4A83FF95-85EE-46EB-BCE5-421A36262FFE}"/>
                </a:ext>
              </a:extLst>
            </p:cNvPr>
            <p:cNvCxnSpPr/>
            <p:nvPr/>
          </p:nvCxnSpPr>
          <p:spPr>
            <a:xfrm>
              <a:off x="5658408" y="3850571"/>
              <a:ext cx="4150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35" name="Picture 90">
            <a:extLst>
              <a:ext uri="{FF2B5EF4-FFF2-40B4-BE49-F238E27FC236}">
                <a16:creationId xmlns:a16="http://schemas.microsoft.com/office/drawing/2014/main" id="{17759E8F-A4D7-4C95-BB46-86F99165CA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3"/>
          <a:stretch/>
        </p:blipFill>
        <p:spPr>
          <a:xfrm>
            <a:off x="0" y="2573252"/>
            <a:ext cx="479934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11">
            <a:extLst>
              <a:ext uri="{FF2B5EF4-FFF2-40B4-BE49-F238E27FC236}">
                <a16:creationId xmlns:a16="http://schemas.microsoft.com/office/drawing/2014/main" id="{3820BE83-8EE0-42DA-9F92-1610EFCF0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33" y="5143442"/>
            <a:ext cx="1524003" cy="530353"/>
          </a:xfrm>
          <a:prstGeom prst="rect">
            <a:avLst/>
          </a:prstGeom>
        </p:spPr>
      </p:pic>
      <p:pic>
        <p:nvPicPr>
          <p:cNvPr id="37" name="Picture 14">
            <a:extLst>
              <a:ext uri="{FF2B5EF4-FFF2-40B4-BE49-F238E27FC236}">
                <a16:creationId xmlns:a16="http://schemas.microsoft.com/office/drawing/2014/main" id="{57060D8D-A712-4A45-8446-7A29110BC5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36698" r="3450" b="12632"/>
          <a:stretch/>
        </p:blipFill>
        <p:spPr>
          <a:xfrm>
            <a:off x="6206596" y="5039655"/>
            <a:ext cx="2491087" cy="798397"/>
          </a:xfrm>
          <a:prstGeom prst="rect">
            <a:avLst/>
          </a:prstGeom>
        </p:spPr>
      </p:pic>
      <p:pic>
        <p:nvPicPr>
          <p:cNvPr id="38" name="Picture 82">
            <a:extLst>
              <a:ext uri="{FF2B5EF4-FFF2-40B4-BE49-F238E27FC236}">
                <a16:creationId xmlns:a16="http://schemas.microsoft.com/office/drawing/2014/main" id="{24B696D2-67FB-498A-B0A7-53CD4BD9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8"/>
          <a:stretch/>
        </p:blipFill>
        <p:spPr>
          <a:xfrm>
            <a:off x="12037587" y="2157129"/>
            <a:ext cx="154413" cy="446415"/>
          </a:xfrm>
          <a:prstGeom prst="rect">
            <a:avLst/>
          </a:prstGeom>
          <a:effectLst/>
        </p:spPr>
      </p:pic>
      <p:cxnSp>
        <p:nvCxnSpPr>
          <p:cNvPr id="39" name="Straight Connector 88">
            <a:extLst>
              <a:ext uri="{FF2B5EF4-FFF2-40B4-BE49-F238E27FC236}">
                <a16:creationId xmlns:a16="http://schemas.microsoft.com/office/drawing/2014/main" id="{B8A06328-078B-4C7A-ABB0-272072C83FD1}"/>
              </a:ext>
            </a:extLst>
          </p:cNvPr>
          <p:cNvCxnSpPr>
            <a:cxnSpLocks/>
          </p:cNvCxnSpPr>
          <p:nvPr/>
        </p:nvCxnSpPr>
        <p:spPr>
          <a:xfrm>
            <a:off x="4814612" y="4500081"/>
            <a:ext cx="0" cy="42436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Straight Connector 91">
            <a:extLst>
              <a:ext uri="{FF2B5EF4-FFF2-40B4-BE49-F238E27FC236}">
                <a16:creationId xmlns:a16="http://schemas.microsoft.com/office/drawing/2014/main" id="{EC5A90A7-DB49-4010-BC40-FB9812D75AA9}"/>
              </a:ext>
            </a:extLst>
          </p:cNvPr>
          <p:cNvCxnSpPr>
            <a:cxnSpLocks/>
          </p:cNvCxnSpPr>
          <p:nvPr/>
        </p:nvCxnSpPr>
        <p:spPr>
          <a:xfrm>
            <a:off x="7461568" y="4500081"/>
            <a:ext cx="0" cy="42436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Straight Connector 112">
            <a:extLst>
              <a:ext uri="{FF2B5EF4-FFF2-40B4-BE49-F238E27FC236}">
                <a16:creationId xmlns:a16="http://schemas.microsoft.com/office/drawing/2014/main" id="{E32B59BF-942C-4691-A9F9-E41D600D990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44407" y="3863522"/>
            <a:ext cx="0" cy="62887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Straight Connector 116">
            <a:extLst>
              <a:ext uri="{FF2B5EF4-FFF2-40B4-BE49-F238E27FC236}">
                <a16:creationId xmlns:a16="http://schemas.microsoft.com/office/drawing/2014/main" id="{926A2096-B7AD-4E87-8E68-F3767336D32A}"/>
              </a:ext>
            </a:extLst>
          </p:cNvPr>
          <p:cNvCxnSpPr>
            <a:cxnSpLocks/>
          </p:cNvCxnSpPr>
          <p:nvPr/>
        </p:nvCxnSpPr>
        <p:spPr>
          <a:xfrm>
            <a:off x="4806654" y="4492393"/>
            <a:ext cx="266205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3" name="Cloud 117">
            <a:extLst>
              <a:ext uri="{FF2B5EF4-FFF2-40B4-BE49-F238E27FC236}">
                <a16:creationId xmlns:a16="http://schemas.microsoft.com/office/drawing/2014/main" id="{2A5B4058-CD48-4658-93A6-EF79EFDFBF49}"/>
              </a:ext>
            </a:extLst>
          </p:cNvPr>
          <p:cNvSpPr/>
          <p:nvPr/>
        </p:nvSpPr>
        <p:spPr>
          <a:xfrm>
            <a:off x="5811960" y="4025154"/>
            <a:ext cx="478286" cy="339236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122">
            <a:extLst>
              <a:ext uri="{FF2B5EF4-FFF2-40B4-BE49-F238E27FC236}">
                <a16:creationId xmlns:a16="http://schemas.microsoft.com/office/drawing/2014/main" id="{C10277E2-62F8-48E6-BC6E-4DEB8C163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68286" y="582416"/>
            <a:ext cx="586818" cy="577327"/>
          </a:xfrm>
          <a:prstGeom prst="rect">
            <a:avLst/>
          </a:prstGeom>
        </p:spPr>
      </p:pic>
      <p:pic>
        <p:nvPicPr>
          <p:cNvPr id="45" name="Picture 124">
            <a:extLst>
              <a:ext uri="{FF2B5EF4-FFF2-40B4-BE49-F238E27FC236}">
                <a16:creationId xmlns:a16="http://schemas.microsoft.com/office/drawing/2014/main" id="{0EEED9F3-B93E-41DC-AA67-D7993D21592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906383" y="585243"/>
            <a:ext cx="586818" cy="577327"/>
          </a:xfrm>
          <a:prstGeom prst="rect">
            <a:avLst/>
          </a:prstGeom>
        </p:spPr>
      </p:pic>
      <p:sp>
        <p:nvSpPr>
          <p:cNvPr id="46" name="Flowchart: Alternate Process 134">
            <a:extLst>
              <a:ext uri="{FF2B5EF4-FFF2-40B4-BE49-F238E27FC236}">
                <a16:creationId xmlns:a16="http://schemas.microsoft.com/office/drawing/2014/main" id="{A0441D6A-08D9-4914-88ED-DE3C818BC76F}"/>
              </a:ext>
            </a:extLst>
          </p:cNvPr>
          <p:cNvSpPr/>
          <p:nvPr/>
        </p:nvSpPr>
        <p:spPr>
          <a:xfrm rot="5400000">
            <a:off x="1274825" y="3198163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lowchart: Alternate Process 135">
            <a:extLst>
              <a:ext uri="{FF2B5EF4-FFF2-40B4-BE49-F238E27FC236}">
                <a16:creationId xmlns:a16="http://schemas.microsoft.com/office/drawing/2014/main" id="{1C5CA21E-A6B6-4F9A-AA10-8D5B2525F14E}"/>
              </a:ext>
            </a:extLst>
          </p:cNvPr>
          <p:cNvSpPr/>
          <p:nvPr/>
        </p:nvSpPr>
        <p:spPr>
          <a:xfrm rot="5400000">
            <a:off x="1274825" y="1140755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lowchart: Alternate Process 136">
            <a:extLst>
              <a:ext uri="{FF2B5EF4-FFF2-40B4-BE49-F238E27FC236}">
                <a16:creationId xmlns:a16="http://schemas.microsoft.com/office/drawing/2014/main" id="{5E4F09AD-1907-4D7F-BF24-02BE43736086}"/>
              </a:ext>
            </a:extLst>
          </p:cNvPr>
          <p:cNvSpPr/>
          <p:nvPr/>
        </p:nvSpPr>
        <p:spPr>
          <a:xfrm rot="5400000">
            <a:off x="11112675" y="3198164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lowchart: Alternate Process 137">
            <a:extLst>
              <a:ext uri="{FF2B5EF4-FFF2-40B4-BE49-F238E27FC236}">
                <a16:creationId xmlns:a16="http://schemas.microsoft.com/office/drawing/2014/main" id="{5F083158-039C-45FF-98DB-CF3DBF9B14F2}"/>
              </a:ext>
            </a:extLst>
          </p:cNvPr>
          <p:cNvSpPr/>
          <p:nvPr/>
        </p:nvSpPr>
        <p:spPr>
          <a:xfrm rot="5400000">
            <a:off x="11112675" y="1140755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145">
            <a:extLst>
              <a:ext uri="{FF2B5EF4-FFF2-40B4-BE49-F238E27FC236}">
                <a16:creationId xmlns:a16="http://schemas.microsoft.com/office/drawing/2014/main" id="{DF5E0B37-D0F5-47D7-B374-495CCDFFE697}"/>
              </a:ext>
            </a:extLst>
          </p:cNvPr>
          <p:cNvGrpSpPr/>
          <p:nvPr/>
        </p:nvGrpSpPr>
        <p:grpSpPr>
          <a:xfrm>
            <a:off x="1051948" y="2188105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1" name="Rectangle: Rounded Corners 146">
              <a:extLst>
                <a:ext uri="{FF2B5EF4-FFF2-40B4-BE49-F238E27FC236}">
                  <a16:creationId xmlns:a16="http://schemas.microsoft.com/office/drawing/2014/main" id="{231977A2-8912-4F87-89D4-3A8FCAD70820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2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rapezoid 147">
              <a:extLst>
                <a:ext uri="{FF2B5EF4-FFF2-40B4-BE49-F238E27FC236}">
                  <a16:creationId xmlns:a16="http://schemas.microsoft.com/office/drawing/2014/main" id="{44666E34-5D5E-4BEF-84FC-F7E55B09A0EC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148">
            <a:extLst>
              <a:ext uri="{FF2B5EF4-FFF2-40B4-BE49-F238E27FC236}">
                <a16:creationId xmlns:a16="http://schemas.microsoft.com/office/drawing/2014/main" id="{14A8E984-4F55-4C51-ACC1-B3970D3F3F62}"/>
              </a:ext>
            </a:extLst>
          </p:cNvPr>
          <p:cNvGrpSpPr/>
          <p:nvPr/>
        </p:nvGrpSpPr>
        <p:grpSpPr>
          <a:xfrm>
            <a:off x="1051948" y="2747202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4" name="Rectangle: Rounded Corners 149">
              <a:extLst>
                <a:ext uri="{FF2B5EF4-FFF2-40B4-BE49-F238E27FC236}">
                  <a16:creationId xmlns:a16="http://schemas.microsoft.com/office/drawing/2014/main" id="{2C0816FB-D02F-4BBF-A9F2-C1274EE6B6E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3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apezoid 150">
              <a:extLst>
                <a:ext uri="{FF2B5EF4-FFF2-40B4-BE49-F238E27FC236}">
                  <a16:creationId xmlns:a16="http://schemas.microsoft.com/office/drawing/2014/main" id="{12D92C9D-9963-4C4F-B987-7C631D6B7AA7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151">
            <a:extLst>
              <a:ext uri="{FF2B5EF4-FFF2-40B4-BE49-F238E27FC236}">
                <a16:creationId xmlns:a16="http://schemas.microsoft.com/office/drawing/2014/main" id="{DAE31E55-C4C6-4DA7-8868-ECD848337D57}"/>
              </a:ext>
            </a:extLst>
          </p:cNvPr>
          <p:cNvGrpSpPr/>
          <p:nvPr/>
        </p:nvGrpSpPr>
        <p:grpSpPr>
          <a:xfrm>
            <a:off x="10890045" y="1637241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7" name="Rectangle: Rounded Corners 152">
              <a:extLst>
                <a:ext uri="{FF2B5EF4-FFF2-40B4-BE49-F238E27FC236}">
                  <a16:creationId xmlns:a16="http://schemas.microsoft.com/office/drawing/2014/main" id="{1EF9C406-4CC1-4424-976E-775D336E79D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1</a:t>
              </a:r>
            </a:p>
          </p:txBody>
        </p:sp>
        <p:sp>
          <p:nvSpPr>
            <p:cNvPr id="58" name="Trapezoid 153">
              <a:extLst>
                <a:ext uri="{FF2B5EF4-FFF2-40B4-BE49-F238E27FC236}">
                  <a16:creationId xmlns:a16="http://schemas.microsoft.com/office/drawing/2014/main" id="{EFC57937-7AF8-4FEF-BF5F-539BBE81B5B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154">
            <a:extLst>
              <a:ext uri="{FF2B5EF4-FFF2-40B4-BE49-F238E27FC236}">
                <a16:creationId xmlns:a16="http://schemas.microsoft.com/office/drawing/2014/main" id="{849EA0BD-D5D4-4481-9429-5843DE32DFCC}"/>
              </a:ext>
            </a:extLst>
          </p:cNvPr>
          <p:cNvGrpSpPr/>
          <p:nvPr/>
        </p:nvGrpSpPr>
        <p:grpSpPr>
          <a:xfrm>
            <a:off x="10890045" y="2188105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0" name="Rectangle: Rounded Corners 155">
              <a:extLst>
                <a:ext uri="{FF2B5EF4-FFF2-40B4-BE49-F238E27FC236}">
                  <a16:creationId xmlns:a16="http://schemas.microsoft.com/office/drawing/2014/main" id="{15B4DC80-0F6E-4134-ADC8-AB1C877B3AFF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2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rapezoid 156">
              <a:extLst>
                <a:ext uri="{FF2B5EF4-FFF2-40B4-BE49-F238E27FC236}">
                  <a16:creationId xmlns:a16="http://schemas.microsoft.com/office/drawing/2014/main" id="{0DB7F0B0-9EEB-490E-B55E-803783099F14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157">
            <a:extLst>
              <a:ext uri="{FF2B5EF4-FFF2-40B4-BE49-F238E27FC236}">
                <a16:creationId xmlns:a16="http://schemas.microsoft.com/office/drawing/2014/main" id="{9CE0F65F-C3AC-4256-BCD6-7F7B47AD1F54}"/>
              </a:ext>
            </a:extLst>
          </p:cNvPr>
          <p:cNvGrpSpPr/>
          <p:nvPr/>
        </p:nvGrpSpPr>
        <p:grpSpPr>
          <a:xfrm>
            <a:off x="10890045" y="2747202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3" name="Rectangle: Rounded Corners 158">
              <a:extLst>
                <a:ext uri="{FF2B5EF4-FFF2-40B4-BE49-F238E27FC236}">
                  <a16:creationId xmlns:a16="http://schemas.microsoft.com/office/drawing/2014/main" id="{CAE7C9D1-2D8E-4DD3-92BF-71AC63AF85E1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</a:t>
              </a:r>
              <a:r>
                <a:rPr kumimoji="0" lang="nl-N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rapezoid 159">
              <a:extLst>
                <a:ext uri="{FF2B5EF4-FFF2-40B4-BE49-F238E27FC236}">
                  <a16:creationId xmlns:a16="http://schemas.microsoft.com/office/drawing/2014/main" id="{AA68B111-73EA-4AAB-81FD-98E7A7215E59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Picture 161">
            <a:extLst>
              <a:ext uri="{FF2B5EF4-FFF2-40B4-BE49-F238E27FC236}">
                <a16:creationId xmlns:a16="http://schemas.microsoft.com/office/drawing/2014/main" id="{CDA857FE-A23D-4022-A133-5AE87A14E4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7481" y="1570799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6AA1E4C7-BDF5-4C9C-8FDE-E1D6020D3E5C}"/>
              </a:ext>
            </a:extLst>
          </p:cNvPr>
          <p:cNvCxnSpPr>
            <a:cxnSpLocks/>
          </p:cNvCxnSpPr>
          <p:nvPr/>
        </p:nvCxnSpPr>
        <p:spPr>
          <a:xfrm>
            <a:off x="1543265" y="1313600"/>
            <a:ext cx="9484026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67" name="TextBox 26">
            <a:extLst>
              <a:ext uri="{FF2B5EF4-FFF2-40B4-BE49-F238E27FC236}">
                <a16:creationId xmlns:a16="http://schemas.microsoft.com/office/drawing/2014/main" id="{702A6D79-7EDD-4BA8-B674-F68F8D809B0D}"/>
              </a:ext>
            </a:extLst>
          </p:cNvPr>
          <p:cNvSpPr txBox="1"/>
          <p:nvPr/>
        </p:nvSpPr>
        <p:spPr>
          <a:xfrm>
            <a:off x="5669268" y="1106884"/>
            <a:ext cx="537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nl-NL" sz="1100" dirty="0">
                <a:solidFill>
                  <a:prstClr val="white"/>
                </a:solidFill>
                <a:latin typeface="Calibri" panose="020F0502020204030204"/>
              </a:rPr>
              <a:t>10 km</a:t>
            </a:r>
          </a:p>
        </p:txBody>
      </p:sp>
      <p:pic>
        <p:nvPicPr>
          <p:cNvPr id="68" name="Picture 90">
            <a:extLst>
              <a:ext uri="{FF2B5EF4-FFF2-40B4-BE49-F238E27FC236}">
                <a16:creationId xmlns:a16="http://schemas.microsoft.com/office/drawing/2014/main" id="{7C43DE3F-4A72-4EFC-89C9-B7C91F9C41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73" y="2042614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Picture 82">
            <a:extLst>
              <a:ext uri="{FF2B5EF4-FFF2-40B4-BE49-F238E27FC236}">
                <a16:creationId xmlns:a16="http://schemas.microsoft.com/office/drawing/2014/main" id="{9B486A06-3A6A-430F-A9BC-8F2A1AAA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1432">
            <a:off x="6120046" y="1828433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5716F25-239C-4A44-A171-CE39C0E2E374}"/>
              </a:ext>
            </a:extLst>
          </p:cNvPr>
          <p:cNvSpPr txBox="1"/>
          <p:nvPr/>
        </p:nvSpPr>
        <p:spPr>
          <a:xfrm>
            <a:off x="3812147" y="5901423"/>
            <a:ext cx="2089033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Department Of 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Motor Vehicles (DMV)</a:t>
            </a:r>
            <a:endParaRPr lang="en-N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EDE518-57DA-41B2-9D84-F689098F9092}"/>
              </a:ext>
            </a:extLst>
          </p:cNvPr>
          <p:cNvSpPr txBox="1"/>
          <p:nvPr/>
        </p:nvSpPr>
        <p:spPr>
          <a:xfrm>
            <a:off x="6568539" y="5901423"/>
            <a:ext cx="1786065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Central Fine</a:t>
            </a:r>
            <a:b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Collection Agency</a:t>
            </a:r>
            <a:endParaRPr lang="en-N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7837C45-E6C2-42A6-9A92-BC0D984515CA}"/>
              </a:ext>
            </a:extLst>
          </p:cNvPr>
          <p:cNvSpPr/>
          <p:nvPr/>
        </p:nvSpPr>
        <p:spPr>
          <a:xfrm>
            <a:off x="821803" y="2210765"/>
            <a:ext cx="10093124" cy="1585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981547" y="2529356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4077355" y="2529356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TrafficControl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75210" y="2529356"/>
            <a:ext cx="2962464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Government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4280551" y="26448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4280551" y="30512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959938" y="2644812"/>
            <a:ext cx="1251174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959938" y="3051212"/>
            <a:ext cx="1251174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36842" y="2811067"/>
            <a:ext cx="1043709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3236842" y="3021192"/>
            <a:ext cx="1043709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5E07D0-D92E-4018-9F6B-DE99C4CC535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6934697" y="2811067"/>
            <a:ext cx="1025241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6934697" y="3021192"/>
            <a:ext cx="1025241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4AA9979-44EF-467E-978F-95AA5FBF5B5D}"/>
              </a:ext>
            </a:extLst>
          </p:cNvPr>
          <p:cNvSpPr/>
          <p:nvPr/>
        </p:nvSpPr>
        <p:spPr>
          <a:xfrm>
            <a:off x="1825796" y="1766215"/>
            <a:ext cx="8341661" cy="3938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F6FA81-3605-4A0E-9F5F-77271C9F3784}"/>
              </a:ext>
            </a:extLst>
          </p:cNvPr>
          <p:cNvSpPr/>
          <p:nvPr/>
        </p:nvSpPr>
        <p:spPr>
          <a:xfrm>
            <a:off x="3262818" y="5107453"/>
            <a:ext cx="6175376" cy="33833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33155-4498-4BEE-9F20-95170DC4A89A}"/>
              </a:ext>
            </a:extLst>
          </p:cNvPr>
          <p:cNvSpPr/>
          <p:nvPr/>
        </p:nvSpPr>
        <p:spPr>
          <a:xfrm>
            <a:off x="4574578" y="1955304"/>
            <a:ext cx="1091501" cy="47376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Simulation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B6748-47D2-41B0-B09C-A86ECCCD8A46}"/>
              </a:ext>
            </a:extLst>
          </p:cNvPr>
          <p:cNvSpPr/>
          <p:nvPr/>
        </p:nvSpPr>
        <p:spPr>
          <a:xfrm>
            <a:off x="2115936" y="3690204"/>
            <a:ext cx="2082858" cy="68726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90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Traffic Control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CACB0-A642-40FB-A129-700B7FAB1E86}"/>
              </a:ext>
            </a:extLst>
          </p:cNvPr>
          <p:cNvSpPr/>
          <p:nvPr/>
        </p:nvSpPr>
        <p:spPr>
          <a:xfrm>
            <a:off x="7833063" y="3691365"/>
            <a:ext cx="2082858" cy="68494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Government</a:t>
            </a:r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754FA-D95E-4C99-B9BE-33484D2FC051}"/>
              </a:ext>
            </a:extLst>
          </p:cNvPr>
          <p:cNvSpPr/>
          <p:nvPr/>
        </p:nvSpPr>
        <p:spPr>
          <a:xfrm>
            <a:off x="3246806" y="3772919"/>
            <a:ext cx="858202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Entry Cam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F7459F-3490-4E5C-91DB-E2E9C9721D41}"/>
              </a:ext>
            </a:extLst>
          </p:cNvPr>
          <p:cNvSpPr/>
          <p:nvPr/>
        </p:nvSpPr>
        <p:spPr>
          <a:xfrm>
            <a:off x="3246806" y="4055899"/>
            <a:ext cx="858202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Exit Cam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423A93-A077-4000-B113-F35CEBCE8F8D}"/>
              </a:ext>
            </a:extLst>
          </p:cNvPr>
          <p:cNvSpPr/>
          <p:nvPr/>
        </p:nvSpPr>
        <p:spPr>
          <a:xfrm>
            <a:off x="7908821" y="3771758"/>
            <a:ext cx="975119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VehicleInfo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3D2CE2-4B4A-48D5-B6E3-EAD0B702C190}"/>
              </a:ext>
            </a:extLst>
          </p:cNvPr>
          <p:cNvSpPr/>
          <p:nvPr/>
        </p:nvSpPr>
        <p:spPr>
          <a:xfrm>
            <a:off x="7908821" y="4054738"/>
            <a:ext cx="975119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Collection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C3911-D9A1-474D-B8D6-E229CE05D6D8}"/>
              </a:ext>
            </a:extLst>
          </p:cNvPr>
          <p:cNvSpPr/>
          <p:nvPr/>
        </p:nvSpPr>
        <p:spPr>
          <a:xfrm>
            <a:off x="5662060" y="1955304"/>
            <a:ext cx="693585" cy="47376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tIns="540000"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D8C844-4F97-4E6E-A3DD-72EEFA6C27A9}"/>
              </a:ext>
            </a:extLst>
          </p:cNvPr>
          <p:cNvSpPr/>
          <p:nvPr/>
        </p:nvSpPr>
        <p:spPr>
          <a:xfrm>
            <a:off x="7139478" y="3691365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9725FF-85D0-45FF-BD94-26B58343EBEA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6008853" y="2429064"/>
            <a:ext cx="463" cy="4460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DCFB194-637A-49F5-97DA-A29693035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9190" y="2993296"/>
            <a:ext cx="1367727" cy="696907"/>
          </a:xfrm>
          <a:prstGeom prst="bentConnector3">
            <a:avLst>
              <a:gd name="adj1" fmla="val 99910"/>
            </a:avLst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4" name="Connector: Elbow 81">
            <a:extLst>
              <a:ext uri="{FF2B5EF4-FFF2-40B4-BE49-F238E27FC236}">
                <a16:creationId xmlns:a16="http://schemas.microsoft.com/office/drawing/2014/main" id="{C6FB33CB-BB37-435D-918A-FA6F9F44BCC8}"/>
              </a:ext>
            </a:extLst>
          </p:cNvPr>
          <p:cNvCxnSpPr>
            <a:cxnSpLocks/>
          </p:cNvCxnSpPr>
          <p:nvPr/>
        </p:nvCxnSpPr>
        <p:spPr>
          <a:xfrm>
            <a:off x="4892033" y="3938585"/>
            <a:ext cx="2247445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1772D90-91E8-49EF-B96D-A624142C8FC4}"/>
              </a:ext>
            </a:extLst>
          </p:cNvPr>
          <p:cNvSpPr/>
          <p:nvPr/>
        </p:nvSpPr>
        <p:spPr>
          <a:xfrm>
            <a:off x="5922170" y="384326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6E9761-07F7-40C3-ACDB-73D88051B4A7}"/>
              </a:ext>
            </a:extLst>
          </p:cNvPr>
          <p:cNvSpPr/>
          <p:nvPr/>
        </p:nvSpPr>
        <p:spPr>
          <a:xfrm>
            <a:off x="5922634" y="254914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4AA4DCC-48BC-42F5-AA32-DDFC8B5D0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0191" y="1999974"/>
            <a:ext cx="371714" cy="2734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4A26ABD-5D30-4693-A282-D2B030D6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6035" y="3839578"/>
            <a:ext cx="371714" cy="27346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FF7C864-1805-47DF-A469-17494784D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0414" y="3838417"/>
            <a:ext cx="371714" cy="27346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A57A1A7-B20E-465C-8B7F-2D59FFA746B0}"/>
              </a:ext>
            </a:extLst>
          </p:cNvPr>
          <p:cNvSpPr/>
          <p:nvPr/>
        </p:nvSpPr>
        <p:spPr>
          <a:xfrm>
            <a:off x="3474043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38B4A6-532D-4CD2-96B8-CC9DBC7F03DC}"/>
              </a:ext>
            </a:extLst>
          </p:cNvPr>
          <p:cNvSpPr/>
          <p:nvPr/>
        </p:nvSpPr>
        <p:spPr>
          <a:xfrm>
            <a:off x="4545241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1071B-CFF0-4B77-AB3C-CB35B572D0E5}"/>
              </a:ext>
            </a:extLst>
          </p:cNvPr>
          <p:cNvSpPr txBox="1"/>
          <p:nvPr/>
        </p:nvSpPr>
        <p:spPr>
          <a:xfrm>
            <a:off x="3619272" y="5145814"/>
            <a:ext cx="73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Pub/Sub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CE858A-EFDA-4410-A81A-C0DB6D4D59D3}"/>
              </a:ext>
            </a:extLst>
          </p:cNvPr>
          <p:cNvSpPr txBox="1"/>
          <p:nvPr/>
        </p:nvSpPr>
        <p:spPr>
          <a:xfrm>
            <a:off x="4690470" y="5145814"/>
            <a:ext cx="1258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CFB85-6332-43A9-B1A1-51B9165B7816}"/>
              </a:ext>
            </a:extLst>
          </p:cNvPr>
          <p:cNvGrpSpPr/>
          <p:nvPr/>
        </p:nvGrpSpPr>
        <p:grpSpPr>
          <a:xfrm>
            <a:off x="5662523" y="2875136"/>
            <a:ext cx="693585" cy="684940"/>
            <a:chOff x="3186655" y="2456943"/>
            <a:chExt cx="693585" cy="6849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4D4605-516A-4057-A033-7DB8C39F6465}"/>
                </a:ext>
              </a:extLst>
            </p:cNvPr>
            <p:cNvSpPr/>
            <p:nvPr/>
          </p:nvSpPr>
          <p:spPr>
            <a:xfrm>
              <a:off x="3186655" y="2456943"/>
              <a:ext cx="693585" cy="68494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1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Redis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D6F8BA0-1407-42AF-822A-95727AE5C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4" t="21698" r="26794" b="21698"/>
            <a:stretch/>
          </p:blipFill>
          <p:spPr>
            <a:xfrm>
              <a:off x="3312871" y="2701641"/>
              <a:ext cx="435544" cy="366519"/>
            </a:xfrm>
            <a:prstGeom prst="rect">
              <a:avLst/>
            </a:prstGeom>
          </p:spPr>
        </p:pic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811E50D2-ABCD-429B-BD2E-8D0F6C3D472E}"/>
              </a:ext>
            </a:extLst>
          </p:cNvPr>
          <p:cNvSpPr/>
          <p:nvPr/>
        </p:nvSpPr>
        <p:spPr>
          <a:xfrm>
            <a:off x="6169565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4CF26-17DC-4E16-AF4F-427FAD9BBD78}"/>
              </a:ext>
            </a:extLst>
          </p:cNvPr>
          <p:cNvSpPr txBox="1"/>
          <p:nvPr/>
        </p:nvSpPr>
        <p:spPr>
          <a:xfrm>
            <a:off x="6326762" y="51458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6223BE-CA77-4A71-8F38-4EAE2C78A446}"/>
              </a:ext>
            </a:extLst>
          </p:cNvPr>
          <p:cNvSpPr/>
          <p:nvPr/>
        </p:nvSpPr>
        <p:spPr>
          <a:xfrm>
            <a:off x="5665458" y="4198522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Secrets</a:t>
            </a:r>
            <a:endParaRPr kumimoji="0" lang="nl-NL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C4A8A9-1955-4C08-826D-38DABB078CC3}"/>
              </a:ext>
            </a:extLst>
          </p:cNvPr>
          <p:cNvSpPr txBox="1"/>
          <p:nvPr/>
        </p:nvSpPr>
        <p:spPr>
          <a:xfrm>
            <a:off x="8034052" y="51458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033B209-5985-4112-A5F4-8B5EBA7C9329}"/>
              </a:ext>
            </a:extLst>
          </p:cNvPr>
          <p:cNvCxnSpPr>
            <a:cxnSpLocks/>
            <a:stCxn id="21" idx="2"/>
            <a:endCxn id="40" idx="3"/>
          </p:cNvCxnSpPr>
          <p:nvPr/>
        </p:nvCxnSpPr>
        <p:spPr>
          <a:xfrm rot="5400000">
            <a:off x="6840314" y="3895034"/>
            <a:ext cx="164687" cy="112722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EF01A4E-000B-4221-8253-E49AAFAE7BF9}"/>
              </a:ext>
            </a:extLst>
          </p:cNvPr>
          <p:cNvSpPr/>
          <p:nvPr/>
        </p:nvSpPr>
        <p:spPr>
          <a:xfrm>
            <a:off x="7860686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AC6AFE-C3A8-40EE-BCD1-0F8BECD6E441}"/>
              </a:ext>
            </a:extLst>
          </p:cNvPr>
          <p:cNvSpPr/>
          <p:nvPr/>
        </p:nvSpPr>
        <p:spPr>
          <a:xfrm>
            <a:off x="5061100" y="28991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0E24A5-0C33-4907-BD76-3DD12DF44E64}"/>
              </a:ext>
            </a:extLst>
          </p:cNvPr>
          <p:cNvSpPr/>
          <p:nvPr/>
        </p:nvSpPr>
        <p:spPr>
          <a:xfrm>
            <a:off x="4198448" y="3691365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F334298A-7588-4183-A1A1-D2ED0CBB5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9384" y="3838417"/>
            <a:ext cx="371714" cy="273468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8E6FFF3-6EBC-461A-9747-8C7BBCB1EB87}"/>
              </a:ext>
            </a:extLst>
          </p:cNvPr>
          <p:cNvCxnSpPr>
            <a:cxnSpLocks/>
          </p:cNvCxnSpPr>
          <p:nvPr/>
        </p:nvCxnSpPr>
        <p:spPr>
          <a:xfrm flipV="1">
            <a:off x="4769478" y="3448176"/>
            <a:ext cx="887436" cy="243188"/>
          </a:xfrm>
          <a:prstGeom prst="bentConnector3">
            <a:avLst>
              <a:gd name="adj1" fmla="val 985"/>
            </a:avLst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5F106D7-9C32-4721-97F5-8115BBE97E68}"/>
              </a:ext>
            </a:extLst>
          </p:cNvPr>
          <p:cNvSpPr/>
          <p:nvPr/>
        </p:nvSpPr>
        <p:spPr>
          <a:xfrm>
            <a:off x="5061100" y="335037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9548B6-2D50-4DA6-BD71-158666867DF4}"/>
              </a:ext>
            </a:extLst>
          </p:cNvPr>
          <p:cNvSpPr/>
          <p:nvPr/>
        </p:nvSpPr>
        <p:spPr>
          <a:xfrm>
            <a:off x="6698992" y="446364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56" name="Graphic 55" descr="Key">
            <a:extLst>
              <a:ext uri="{FF2B5EF4-FFF2-40B4-BE49-F238E27FC236}">
                <a16:creationId xmlns:a16="http://schemas.microsoft.com/office/drawing/2014/main" id="{18A33864-DF39-49C1-8348-F983B5D9F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135" y="4371949"/>
            <a:ext cx="488269" cy="4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30" grpId="0" animBg="1"/>
      <p:bldP spid="31" grpId="0" animBg="1"/>
      <p:bldP spid="32" grpId="0"/>
      <p:bldP spid="33" grpId="0"/>
      <p:bldP spid="38" grpId="0" animBg="1"/>
      <p:bldP spid="39" grpId="0"/>
      <p:bldP spid="40" grpId="0" animBg="1"/>
      <p:bldP spid="41" grpId="0"/>
      <p:bldP spid="43" grpId="0" animBg="1"/>
      <p:bldP spid="44" grpId="0" animBg="1"/>
      <p:bldP spid="46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E6F3E9-7D92-45CB-94A0-9C392F5F6A55}"/>
              </a:ext>
            </a:extLst>
          </p:cNvPr>
          <p:cNvSpPr/>
          <p:nvPr/>
        </p:nvSpPr>
        <p:spPr>
          <a:xfrm>
            <a:off x="1756808" y="1680328"/>
            <a:ext cx="8412927" cy="3344641"/>
          </a:xfrm>
          <a:prstGeom prst="roundRect">
            <a:avLst>
              <a:gd name="adj" fmla="val 3357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C0D96F-B0F5-4EA0-ACBD-EB0BE2BB72DD}"/>
              </a:ext>
            </a:extLst>
          </p:cNvPr>
          <p:cNvSpPr/>
          <p:nvPr/>
        </p:nvSpPr>
        <p:spPr>
          <a:xfrm>
            <a:off x="6951784" y="3537152"/>
            <a:ext cx="3155814" cy="950041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5BB96-6E6B-47F6-B5EE-F98DD4E9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91" y="3419131"/>
            <a:ext cx="301278" cy="30127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8E9A95-194F-4D31-96ED-1047E5EA4270}"/>
              </a:ext>
            </a:extLst>
          </p:cNvPr>
          <p:cNvSpPr/>
          <p:nvPr/>
        </p:nvSpPr>
        <p:spPr>
          <a:xfrm>
            <a:off x="5422161" y="2745744"/>
            <a:ext cx="1128470" cy="950041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8D8CD7-63B0-44EB-8D94-87659002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22" y="2606680"/>
            <a:ext cx="301278" cy="3012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F5D54-BFFF-4DC6-A6B4-C9AE65B3DDB0}"/>
              </a:ext>
            </a:extLst>
          </p:cNvPr>
          <p:cNvSpPr/>
          <p:nvPr/>
        </p:nvSpPr>
        <p:spPr>
          <a:xfrm>
            <a:off x="1892795" y="3537152"/>
            <a:ext cx="3155814" cy="950041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E118C-7742-4F28-AA2A-4B2B2F16F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73" y="3419131"/>
            <a:ext cx="301278" cy="30127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466735-BCDD-4156-8755-17A391B0E260}"/>
              </a:ext>
            </a:extLst>
          </p:cNvPr>
          <p:cNvSpPr/>
          <p:nvPr/>
        </p:nvSpPr>
        <p:spPr>
          <a:xfrm>
            <a:off x="4356035" y="1831546"/>
            <a:ext cx="2188956" cy="716438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F6FA81-3605-4A0E-9F5F-77271C9F3784}"/>
              </a:ext>
            </a:extLst>
          </p:cNvPr>
          <p:cNvSpPr/>
          <p:nvPr/>
        </p:nvSpPr>
        <p:spPr>
          <a:xfrm>
            <a:off x="3262818" y="5107453"/>
            <a:ext cx="6175376" cy="33833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33155-4498-4BEE-9F20-95170DC4A89A}"/>
              </a:ext>
            </a:extLst>
          </p:cNvPr>
          <p:cNvSpPr/>
          <p:nvPr/>
        </p:nvSpPr>
        <p:spPr>
          <a:xfrm>
            <a:off x="4574578" y="1955304"/>
            <a:ext cx="1091501" cy="47376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Simulation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B6748-47D2-41B0-B09C-A86ECCCD8A46}"/>
              </a:ext>
            </a:extLst>
          </p:cNvPr>
          <p:cNvSpPr/>
          <p:nvPr/>
        </p:nvSpPr>
        <p:spPr>
          <a:xfrm>
            <a:off x="2115936" y="3690204"/>
            <a:ext cx="2082858" cy="68726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90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Traffic Control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CACB0-A642-40FB-A129-700B7FAB1E86}"/>
              </a:ext>
            </a:extLst>
          </p:cNvPr>
          <p:cNvSpPr/>
          <p:nvPr/>
        </p:nvSpPr>
        <p:spPr>
          <a:xfrm>
            <a:off x="7833063" y="3691365"/>
            <a:ext cx="2082858" cy="68494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Government</a:t>
            </a:r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754FA-D95E-4C99-B9BE-33484D2FC051}"/>
              </a:ext>
            </a:extLst>
          </p:cNvPr>
          <p:cNvSpPr/>
          <p:nvPr/>
        </p:nvSpPr>
        <p:spPr>
          <a:xfrm>
            <a:off x="3246806" y="3772919"/>
            <a:ext cx="858202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Entry Cam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F7459F-3490-4E5C-91DB-E2E9C9721D41}"/>
              </a:ext>
            </a:extLst>
          </p:cNvPr>
          <p:cNvSpPr/>
          <p:nvPr/>
        </p:nvSpPr>
        <p:spPr>
          <a:xfrm>
            <a:off x="3246806" y="4055899"/>
            <a:ext cx="858202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Exit Cam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423A93-A077-4000-B113-F35CEBCE8F8D}"/>
              </a:ext>
            </a:extLst>
          </p:cNvPr>
          <p:cNvSpPr/>
          <p:nvPr/>
        </p:nvSpPr>
        <p:spPr>
          <a:xfrm>
            <a:off x="7908821" y="3771758"/>
            <a:ext cx="975119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VehicleInfo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3D2CE2-4B4A-48D5-B6E3-EAD0B702C190}"/>
              </a:ext>
            </a:extLst>
          </p:cNvPr>
          <p:cNvSpPr/>
          <p:nvPr/>
        </p:nvSpPr>
        <p:spPr>
          <a:xfrm>
            <a:off x="7908821" y="4054738"/>
            <a:ext cx="975119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Collection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C3911-D9A1-474D-B8D6-E229CE05D6D8}"/>
              </a:ext>
            </a:extLst>
          </p:cNvPr>
          <p:cNvSpPr/>
          <p:nvPr/>
        </p:nvSpPr>
        <p:spPr>
          <a:xfrm>
            <a:off x="5662060" y="1955304"/>
            <a:ext cx="693585" cy="47376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tIns="540000"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D8C844-4F97-4E6E-A3DD-72EEFA6C27A9}"/>
              </a:ext>
            </a:extLst>
          </p:cNvPr>
          <p:cNvSpPr/>
          <p:nvPr/>
        </p:nvSpPr>
        <p:spPr>
          <a:xfrm>
            <a:off x="7139478" y="3691365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9725FF-85D0-45FF-BD94-26B58343EBEA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6008853" y="2429064"/>
            <a:ext cx="463" cy="4460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DCFB194-637A-49F5-97DA-A29693035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9190" y="2993296"/>
            <a:ext cx="1367727" cy="696907"/>
          </a:xfrm>
          <a:prstGeom prst="bentConnector3">
            <a:avLst>
              <a:gd name="adj1" fmla="val 99910"/>
            </a:avLst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4" name="Connector: Elbow 81">
            <a:extLst>
              <a:ext uri="{FF2B5EF4-FFF2-40B4-BE49-F238E27FC236}">
                <a16:creationId xmlns:a16="http://schemas.microsoft.com/office/drawing/2014/main" id="{C6FB33CB-BB37-435D-918A-FA6F9F44BCC8}"/>
              </a:ext>
            </a:extLst>
          </p:cNvPr>
          <p:cNvCxnSpPr>
            <a:cxnSpLocks/>
          </p:cNvCxnSpPr>
          <p:nvPr/>
        </p:nvCxnSpPr>
        <p:spPr>
          <a:xfrm>
            <a:off x="4892033" y="3938585"/>
            <a:ext cx="2247445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1772D90-91E8-49EF-B96D-A624142C8FC4}"/>
              </a:ext>
            </a:extLst>
          </p:cNvPr>
          <p:cNvSpPr/>
          <p:nvPr/>
        </p:nvSpPr>
        <p:spPr>
          <a:xfrm>
            <a:off x="5922170" y="384326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6E9761-07F7-40C3-ACDB-73D88051B4A7}"/>
              </a:ext>
            </a:extLst>
          </p:cNvPr>
          <p:cNvSpPr/>
          <p:nvPr/>
        </p:nvSpPr>
        <p:spPr>
          <a:xfrm>
            <a:off x="5922634" y="254914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4AA4DCC-48BC-42F5-AA32-DDFC8B5D0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191" y="1999974"/>
            <a:ext cx="371714" cy="2734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4A26ABD-5D30-4693-A282-D2B030D6B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6035" y="3839578"/>
            <a:ext cx="371714" cy="27346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FF7C864-1805-47DF-A469-17494784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0414" y="3838417"/>
            <a:ext cx="371714" cy="27346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A57A1A7-B20E-465C-8B7F-2D59FFA746B0}"/>
              </a:ext>
            </a:extLst>
          </p:cNvPr>
          <p:cNvSpPr/>
          <p:nvPr/>
        </p:nvSpPr>
        <p:spPr>
          <a:xfrm>
            <a:off x="3474043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38B4A6-532D-4CD2-96B8-CC9DBC7F03DC}"/>
              </a:ext>
            </a:extLst>
          </p:cNvPr>
          <p:cNvSpPr/>
          <p:nvPr/>
        </p:nvSpPr>
        <p:spPr>
          <a:xfrm>
            <a:off x="4545241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1071B-CFF0-4B77-AB3C-CB35B572D0E5}"/>
              </a:ext>
            </a:extLst>
          </p:cNvPr>
          <p:cNvSpPr txBox="1"/>
          <p:nvPr/>
        </p:nvSpPr>
        <p:spPr>
          <a:xfrm>
            <a:off x="3619272" y="5145814"/>
            <a:ext cx="73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Pub/Sub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CE858A-EFDA-4410-A81A-C0DB6D4D59D3}"/>
              </a:ext>
            </a:extLst>
          </p:cNvPr>
          <p:cNvSpPr txBox="1"/>
          <p:nvPr/>
        </p:nvSpPr>
        <p:spPr>
          <a:xfrm>
            <a:off x="4690470" y="5145814"/>
            <a:ext cx="1258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CFB85-6332-43A9-B1A1-51B9165B7816}"/>
              </a:ext>
            </a:extLst>
          </p:cNvPr>
          <p:cNvGrpSpPr/>
          <p:nvPr/>
        </p:nvGrpSpPr>
        <p:grpSpPr>
          <a:xfrm>
            <a:off x="5662523" y="2875136"/>
            <a:ext cx="693585" cy="684940"/>
            <a:chOff x="3186655" y="2456943"/>
            <a:chExt cx="693585" cy="6849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4D4605-516A-4057-A033-7DB8C39F6465}"/>
                </a:ext>
              </a:extLst>
            </p:cNvPr>
            <p:cNvSpPr/>
            <p:nvPr/>
          </p:nvSpPr>
          <p:spPr>
            <a:xfrm>
              <a:off x="3186655" y="2456943"/>
              <a:ext cx="693585" cy="68494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1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Redis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D6F8BA0-1407-42AF-822A-95727AE5C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4" t="21698" r="26794" b="21698"/>
            <a:stretch/>
          </p:blipFill>
          <p:spPr>
            <a:xfrm>
              <a:off x="3312871" y="2701641"/>
              <a:ext cx="435544" cy="366519"/>
            </a:xfrm>
            <a:prstGeom prst="rect">
              <a:avLst/>
            </a:prstGeom>
          </p:spPr>
        </p:pic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811E50D2-ABCD-429B-BD2E-8D0F6C3D472E}"/>
              </a:ext>
            </a:extLst>
          </p:cNvPr>
          <p:cNvSpPr/>
          <p:nvPr/>
        </p:nvSpPr>
        <p:spPr>
          <a:xfrm>
            <a:off x="6169565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4CF26-17DC-4E16-AF4F-427FAD9BBD78}"/>
              </a:ext>
            </a:extLst>
          </p:cNvPr>
          <p:cNvSpPr txBox="1"/>
          <p:nvPr/>
        </p:nvSpPr>
        <p:spPr>
          <a:xfrm>
            <a:off x="6326762" y="51458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6223BE-CA77-4A71-8F38-4EAE2C78A446}"/>
              </a:ext>
            </a:extLst>
          </p:cNvPr>
          <p:cNvSpPr/>
          <p:nvPr/>
        </p:nvSpPr>
        <p:spPr>
          <a:xfrm>
            <a:off x="5665458" y="4198522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Secrets</a:t>
            </a:r>
            <a:endParaRPr kumimoji="0" lang="nl-NL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C4A8A9-1955-4C08-826D-38DABB078CC3}"/>
              </a:ext>
            </a:extLst>
          </p:cNvPr>
          <p:cNvSpPr txBox="1"/>
          <p:nvPr/>
        </p:nvSpPr>
        <p:spPr>
          <a:xfrm>
            <a:off x="8034052" y="51458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033B209-5985-4112-A5F4-8B5EBA7C9329}"/>
              </a:ext>
            </a:extLst>
          </p:cNvPr>
          <p:cNvCxnSpPr>
            <a:cxnSpLocks/>
            <a:stCxn id="21" idx="2"/>
            <a:endCxn id="40" idx="3"/>
          </p:cNvCxnSpPr>
          <p:nvPr/>
        </p:nvCxnSpPr>
        <p:spPr>
          <a:xfrm rot="5400000">
            <a:off x="6840314" y="3895034"/>
            <a:ext cx="164687" cy="112722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EF01A4E-000B-4221-8253-E49AAFAE7BF9}"/>
              </a:ext>
            </a:extLst>
          </p:cNvPr>
          <p:cNvSpPr/>
          <p:nvPr/>
        </p:nvSpPr>
        <p:spPr>
          <a:xfrm>
            <a:off x="7860686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AC6AFE-C3A8-40EE-BCD1-0F8BECD6E441}"/>
              </a:ext>
            </a:extLst>
          </p:cNvPr>
          <p:cNvSpPr/>
          <p:nvPr/>
        </p:nvSpPr>
        <p:spPr>
          <a:xfrm>
            <a:off x="5061100" y="28991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0E24A5-0C33-4907-BD76-3DD12DF44E64}"/>
              </a:ext>
            </a:extLst>
          </p:cNvPr>
          <p:cNvSpPr/>
          <p:nvPr/>
        </p:nvSpPr>
        <p:spPr>
          <a:xfrm>
            <a:off x="4198448" y="3691365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F334298A-7588-4183-A1A1-D2ED0CBB5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9384" y="3838417"/>
            <a:ext cx="371714" cy="273468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8E6FFF3-6EBC-461A-9747-8C7BBCB1EB87}"/>
              </a:ext>
            </a:extLst>
          </p:cNvPr>
          <p:cNvCxnSpPr>
            <a:cxnSpLocks/>
          </p:cNvCxnSpPr>
          <p:nvPr/>
        </p:nvCxnSpPr>
        <p:spPr>
          <a:xfrm flipV="1">
            <a:off x="4769478" y="3448176"/>
            <a:ext cx="887436" cy="243188"/>
          </a:xfrm>
          <a:prstGeom prst="bentConnector3">
            <a:avLst>
              <a:gd name="adj1" fmla="val 985"/>
            </a:avLst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5F106D7-9C32-4721-97F5-8115BBE97E68}"/>
              </a:ext>
            </a:extLst>
          </p:cNvPr>
          <p:cNvSpPr/>
          <p:nvPr/>
        </p:nvSpPr>
        <p:spPr>
          <a:xfrm>
            <a:off x="5061100" y="335037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9548B6-2D50-4DA6-BD71-158666867DF4}"/>
              </a:ext>
            </a:extLst>
          </p:cNvPr>
          <p:cNvSpPr/>
          <p:nvPr/>
        </p:nvSpPr>
        <p:spPr>
          <a:xfrm>
            <a:off x="6698992" y="446364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60BDC14-5216-4EA0-934A-55DB64CCE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910" y="1706519"/>
            <a:ext cx="450071" cy="45007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391841D-D5BC-4CED-AE8D-B7C9118C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9" y="1680327"/>
            <a:ext cx="301278" cy="301278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487475B6-018B-4358-A092-E7100BF21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99" y="4032096"/>
            <a:ext cx="332852" cy="332852"/>
          </a:xfrm>
          <a:prstGeom prst="rect">
            <a:avLst/>
          </a:prstGeom>
        </p:spPr>
      </p:pic>
      <p:pic>
        <p:nvPicPr>
          <p:cNvPr id="56" name="Graphic 55" descr="Key">
            <a:extLst>
              <a:ext uri="{FF2B5EF4-FFF2-40B4-BE49-F238E27FC236}">
                <a16:creationId xmlns:a16="http://schemas.microsoft.com/office/drawing/2014/main" id="{18A33864-DF39-49C1-8348-F983B5D9F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5135" y="4371949"/>
            <a:ext cx="488269" cy="4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30" grpId="0" animBg="1"/>
      <p:bldP spid="31" grpId="0" animBg="1"/>
      <p:bldP spid="32" grpId="0"/>
      <p:bldP spid="33" grpId="0"/>
      <p:bldP spid="38" grpId="0" animBg="1"/>
      <p:bldP spid="39" grpId="0"/>
      <p:bldP spid="40" grpId="0" animBg="1"/>
      <p:bldP spid="41" grpId="0"/>
      <p:bldP spid="43" grpId="0" animBg="1"/>
      <p:bldP spid="44" grpId="0" animBg="1"/>
      <p:bldP spid="46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44">
            <a:extLst>
              <a:ext uri="{FF2B5EF4-FFF2-40B4-BE49-F238E27FC236}">
                <a16:creationId xmlns:a16="http://schemas.microsoft.com/office/drawing/2014/main" id="{33419096-7FDB-4AFA-9138-E0D54A38D3D7}"/>
              </a:ext>
            </a:extLst>
          </p:cNvPr>
          <p:cNvSpPr/>
          <p:nvPr/>
        </p:nvSpPr>
        <p:spPr>
          <a:xfrm>
            <a:off x="380634" y="122817"/>
            <a:ext cx="11722562" cy="6735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292366" y="24191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Government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276829" y="24191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TrafficControl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471445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 Cam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8573523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Info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10204069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5166620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 Cam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490084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912504" y="1405321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912503" y="1947820"/>
            <a:ext cx="1324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113273" y="1686119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893865" y="1405321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967573" y="1405321"/>
            <a:ext cx="2837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5592591" y="1405321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0626489" y="1405321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5568426" y="4823781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912503" y="3448155"/>
            <a:ext cx="13247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113273" y="318645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3893865" y="2553465"/>
            <a:ext cx="50739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3843491" y="2291764"/>
            <a:ext cx="998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GetVehicleInfo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3893865" y="2675446"/>
            <a:ext cx="5073942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7032986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455406" y="1405321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893864" y="3045191"/>
            <a:ext cx="35615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843230" y="2783490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990366" y="1758557"/>
            <a:ext cx="162636" cy="115101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7D9D12-17DA-4A5B-BFD7-D329789E219B}"/>
              </a:ext>
            </a:extLst>
          </p:cNvPr>
          <p:cNvCxnSpPr>
            <a:cxnSpLocks/>
          </p:cNvCxnSpPr>
          <p:nvPr/>
        </p:nvCxnSpPr>
        <p:spPr>
          <a:xfrm>
            <a:off x="3893864" y="3193846"/>
            <a:ext cx="3561542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5592591" y="4204447"/>
            <a:ext cx="18628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5550460" y="3942746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5589039" y="4353102"/>
            <a:ext cx="1866367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5589039" y="5252044"/>
            <a:ext cx="5035248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5562107" y="4990343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SendFine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1000305" y="3262308"/>
            <a:ext cx="162636" cy="115101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5589061" y="4498118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851737" y="4501033"/>
            <a:ext cx="1534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10611099" y="5479503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10863672" y="5482418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10624287" y="6091831"/>
            <a:ext cx="7847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10599612" y="5837915"/>
            <a:ext cx="7168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11471433" y="5863687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F99FEF-19BD-444A-AD06-510F9A3C0B30}"/>
              </a:ext>
            </a:extLst>
          </p:cNvPr>
          <p:cNvSpPr/>
          <p:nvPr/>
        </p:nvSpPr>
        <p:spPr>
          <a:xfrm>
            <a:off x="1814850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B5318-2446-4A88-8D99-AED466DDD922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2237270" y="1405321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5E8626-B54A-4C11-AEAF-867729FB1ED5}"/>
              </a:ext>
            </a:extLst>
          </p:cNvPr>
          <p:cNvCxnSpPr>
            <a:cxnSpLocks/>
          </p:cNvCxnSpPr>
          <p:nvPr/>
        </p:nvCxnSpPr>
        <p:spPr>
          <a:xfrm>
            <a:off x="2251978" y="2216562"/>
            <a:ext cx="1641887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5F18FB-AAC0-4A1E-869E-6FDDF075F588}"/>
              </a:ext>
            </a:extLst>
          </p:cNvPr>
          <p:cNvSpPr txBox="1"/>
          <p:nvPr/>
        </p:nvSpPr>
        <p:spPr>
          <a:xfrm>
            <a:off x="2423410" y="1962646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FC695A-C1C6-477C-AA9B-865D5A341BE8}"/>
              </a:ext>
            </a:extLst>
          </p:cNvPr>
          <p:cNvGrpSpPr/>
          <p:nvPr/>
        </p:nvGrpSpPr>
        <p:grpSpPr>
          <a:xfrm>
            <a:off x="2311550" y="2035084"/>
            <a:ext cx="162636" cy="115101"/>
            <a:chOff x="10585174" y="1490390"/>
            <a:chExt cx="407492" cy="28610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3B93A6-ED09-4E8F-A521-8DBD6E9D09E1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E98009-4261-4488-8939-029B63DF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C56AC-1EEF-4B37-8256-32359ADD2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7749A2-9D8C-470B-AEE0-C9DA5FAD4774}"/>
              </a:ext>
            </a:extLst>
          </p:cNvPr>
          <p:cNvCxnSpPr>
            <a:cxnSpLocks/>
          </p:cNvCxnSpPr>
          <p:nvPr/>
        </p:nvCxnSpPr>
        <p:spPr>
          <a:xfrm>
            <a:off x="2251978" y="3791666"/>
            <a:ext cx="3340613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CE28C29-5B8F-4EAA-95A0-88A20920D04A}"/>
              </a:ext>
            </a:extLst>
          </p:cNvPr>
          <p:cNvSpPr txBox="1"/>
          <p:nvPr/>
        </p:nvSpPr>
        <p:spPr>
          <a:xfrm>
            <a:off x="2523781" y="3537750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F9F377-8D99-4A3A-BB5C-02DCB5C4DBD3}"/>
              </a:ext>
            </a:extLst>
          </p:cNvPr>
          <p:cNvGrpSpPr/>
          <p:nvPr/>
        </p:nvGrpSpPr>
        <p:grpSpPr>
          <a:xfrm>
            <a:off x="2390436" y="3610188"/>
            <a:ext cx="162636" cy="115101"/>
            <a:chOff x="10585174" y="1490390"/>
            <a:chExt cx="407492" cy="28610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0AF220-BD7A-4D01-A6D7-30D69FA73BC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02C402-7E7C-4F99-AB38-DC73AF20B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6B93B23-6376-43C9-B770-4D4540A2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148</Words>
  <Application>Microsoft Office PowerPoint</Application>
  <PresentationFormat>Widescreen</PresentationFormat>
  <Paragraphs>98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SemiCondensed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8</cp:revision>
  <dcterms:created xsi:type="dcterms:W3CDTF">2021-01-28T08:23:28Z</dcterms:created>
  <dcterms:modified xsi:type="dcterms:W3CDTF">2021-02-09T15:08:31Z</dcterms:modified>
</cp:coreProperties>
</file>