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7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ware.org/" TargetMode="External"/><Relationship Id="rId2" Type="http://schemas.openxmlformats.org/officeDocument/2006/relationships/hyperlink" Target="https://github.com/FI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ware-academy.readthedocs.io/" TargetMode="External"/><Relationship Id="rId4" Type="http://schemas.openxmlformats.org/officeDocument/2006/relationships/hyperlink" Target="https://fiware-tutorials.readthedoc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7874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FIWARE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45874"/>
            <a:ext cx="7766936" cy="601858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Nikola Popović 15826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12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FIWARE Katalog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FIWARE Katalog je framework sastavljen iz open source komponente platforme koje se mogu sastaviti zajedno i sa ostalim komponentama drugih platformi ubrzavaju razvoj ’pametnih rešenja’.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0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5" y="757646"/>
            <a:ext cx="9335732" cy="5251269"/>
          </a:xfrm>
        </p:spPr>
      </p:pic>
    </p:spTree>
    <p:extLst>
      <p:ext uri="{BB962C8B-B14F-4D97-AF65-F5344CB8AC3E}">
        <p14:creationId xmlns:p14="http://schemas.microsoft.com/office/powerpoint/2010/main" val="29316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Komponente platforme</a:t>
            </a:r>
            <a:br>
              <a:rPr lang="sr-Latn-RS" dirty="0" smtClean="0">
                <a:solidFill>
                  <a:schemeClr val="tx1"/>
                </a:solidFill>
              </a:rPr>
            </a:br>
            <a:r>
              <a:rPr lang="sr-Latn-RS" dirty="0" smtClean="0">
                <a:solidFill>
                  <a:schemeClr val="tx1"/>
                </a:solidFill>
              </a:rPr>
              <a:t/>
            </a:r>
            <a:br>
              <a:rPr lang="sr-Latn-RS" dirty="0" smtClean="0">
                <a:solidFill>
                  <a:schemeClr val="tx1"/>
                </a:solidFill>
              </a:rPr>
            </a:br>
            <a:r>
              <a:rPr lang="sr-Latn-RS" dirty="0">
                <a:solidFill>
                  <a:schemeClr val="tx1"/>
                </a:solidFill>
              </a:rPr>
              <a:t>Jezgro upravljanje kontekstom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35382"/>
            <a:ext cx="8596668" cy="3505980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Orion Context Broker je obavezna komponenta bilo kog FIWARE rešenja.</a:t>
            </a:r>
          </a:p>
          <a:p>
            <a:r>
              <a:rPr lang="sr-Latn-RS" sz="2800" dirty="0" smtClean="0"/>
              <a:t>STH Comet omogućava skladištenje kratkotrajne istorije kontekstne informacije (najčešče nekoliko meseca) u MongoDB.</a:t>
            </a:r>
          </a:p>
          <a:p>
            <a:r>
              <a:rPr lang="sr-Latn-RS" sz="2800" dirty="0" smtClean="0"/>
              <a:t>Cygnus omogućava upravljanje istorijom konteksta koji se kreirao kao prenos podataka i koji se može ubaciti u bilo koju bazu podataka.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74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481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dirty="0" smtClean="0"/>
              <a:t>	Lista komponenti koje su u razvoju:</a:t>
            </a:r>
          </a:p>
          <a:p>
            <a:r>
              <a:rPr lang="sr-Latn-RS" sz="2800" dirty="0" smtClean="0"/>
              <a:t>Quantum leap podržava skladištenje FIWARE NGSIv2 podataka u vremenski zavisne baze podataka (CrateDB).</a:t>
            </a:r>
          </a:p>
          <a:p>
            <a:r>
              <a:rPr lang="sr-Latn-RS" sz="2800" dirty="0" smtClean="0"/>
              <a:t>Draco je alternativni mehanizam perzistencije podataka za upravljanje istorijom konteksta. Bazirano je na Apache-vom Nifi-u i to je sistem protoka podataka bazirano na konceptima programiranja zasnovanog na protoku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49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Interfejs sa IoT,robotima i sistemima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dirty="0" smtClean="0"/>
              <a:t>IDAS nudi široki opseg IoT agenata što olaksava interfejs sa uređajima koji koriste najčešće IoT protokole:</a:t>
            </a:r>
          </a:p>
          <a:p>
            <a:pPr marL="0" indent="0">
              <a:buNone/>
            </a:pPr>
            <a:r>
              <a:rPr lang="sr-Latn-RS" sz="2800" dirty="0" smtClean="0"/>
              <a:t>-IoT Agent za JSON</a:t>
            </a:r>
          </a:p>
          <a:p>
            <a:pPr marL="0" indent="0">
              <a:buNone/>
            </a:pPr>
            <a:r>
              <a:rPr lang="sr-Latn-RS" sz="2800" dirty="0" smtClean="0"/>
              <a:t>-IoT Agent za LWM2M</a:t>
            </a:r>
          </a:p>
          <a:p>
            <a:pPr marL="0" indent="0">
              <a:buNone/>
            </a:pPr>
            <a:r>
              <a:rPr lang="sr-Latn-RS" sz="2800" dirty="0" smtClean="0"/>
              <a:t>-IoT Agent za Ultralight</a:t>
            </a:r>
          </a:p>
          <a:p>
            <a:pPr marL="0" indent="0">
              <a:buNone/>
            </a:pPr>
            <a:r>
              <a:rPr lang="sr-Latn-RS" sz="2800" dirty="0" smtClean="0"/>
              <a:t>-IoT Agent za LoRaWAN</a:t>
            </a:r>
          </a:p>
          <a:p>
            <a:pPr marL="0" indent="0">
              <a:buNone/>
            </a:pPr>
            <a:endParaRPr lang="sr-Latn-RS" sz="2800" dirty="0"/>
          </a:p>
          <a:p>
            <a:pPr marL="0" indent="0">
              <a:buNone/>
            </a:pPr>
            <a:endParaRPr lang="sr-Latn-R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6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036"/>
            <a:ext cx="8596668" cy="6788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-IoT Agent za OPC-UA</a:t>
            </a:r>
          </a:p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-IoT Agent za Sigfox</a:t>
            </a:r>
          </a:p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-IoT Agent biblioteka (za razvijanje sopstvenog IoT agenta)</a:t>
            </a:r>
          </a:p>
          <a:p>
            <a:pPr marL="0" indent="0">
              <a:buNone/>
            </a:pPr>
            <a:endParaRPr lang="sr-Latn-R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Lista komponenti koje su u razvoju:</a:t>
            </a:r>
          </a:p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-Fast RTPS je opšti middleware za interfejs za robotskim sistemima</a:t>
            </a:r>
          </a:p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-Micro XRCE-DDS je IoT orientisan middleware bazirano na publish-subscribe obrascu</a:t>
            </a:r>
          </a:p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-OpenMTC je open source implementacija OneM2M standarda</a:t>
            </a:r>
          </a:p>
          <a:p>
            <a:pPr marL="0" indent="0">
              <a:buNone/>
            </a:pPr>
            <a:r>
              <a:rPr lang="sr-Latn-RS" sz="2800" dirty="0" smtClean="0">
                <a:solidFill>
                  <a:schemeClr val="tx1"/>
                </a:solidFill>
              </a:rPr>
              <a:t>-Domibus pomaže korisnicima da razmenjuju podatke pouzdano i sigurno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Obrađivanje,analiziranje i prikazivanje konteksta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3902"/>
          </a:xfrm>
        </p:spPr>
        <p:txBody>
          <a:bodyPr>
            <a:normAutofit fontScale="92500" lnSpcReduction="10000"/>
          </a:bodyPr>
          <a:lstStyle/>
          <a:p>
            <a:r>
              <a:rPr lang="sr-Latn-RS" sz="2800" dirty="0" smtClean="0"/>
              <a:t>WireCloud je moćna web platforma za olakšavanje kreiranje table podataka koja se može lako izmeniti</a:t>
            </a:r>
          </a:p>
          <a:p>
            <a:r>
              <a:rPr lang="sr-Latn-RS" sz="2800" dirty="0" smtClean="0"/>
              <a:t>Knowage je poslovno inteligentna platforma za obavljanje poslovne analitike nad tradicionalnim izvorima i sistemima sa velikim podacima</a:t>
            </a:r>
          </a:p>
          <a:p>
            <a:r>
              <a:rPr lang="sr-Latn-RS" sz="2800" dirty="0" smtClean="0"/>
              <a:t>Kurento omogućava obradu muultimedijskih protoka u realnom vremenu</a:t>
            </a:r>
          </a:p>
          <a:p>
            <a:r>
              <a:rPr lang="sr-Latn-RS" sz="2800" dirty="0" smtClean="0"/>
              <a:t>Cosmos omogućava jos lakšu analizu velikih podataka</a:t>
            </a:r>
          </a:p>
          <a:p>
            <a:r>
              <a:rPr lang="sr-Latn-RS" sz="2800" dirty="0" smtClean="0"/>
              <a:t>FogFlow je distribuirani framework za izvršenje koji podržava dinamičke protoke obrađivanja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6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Upravljanje podacima,objavljivanje i zarađivanje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2800" dirty="0" smtClean="0"/>
              <a:t>Komponente za zaštitu:</a:t>
            </a:r>
          </a:p>
          <a:p>
            <a:pPr marL="0" indent="0">
              <a:buNone/>
            </a:pPr>
            <a:r>
              <a:rPr lang="sr-Latn-RS" sz="2800" dirty="0" smtClean="0"/>
              <a:t>-Keyrock upravljanje identitetima omogućava podršku za sigurnu i privatnu OAuth2 baziranu autentifikaciju korisnika i uređaja</a:t>
            </a:r>
          </a:p>
          <a:p>
            <a:pPr marL="0" indent="0">
              <a:buNone/>
            </a:pPr>
            <a:r>
              <a:rPr lang="sr-Latn-RS" sz="2800" dirty="0" smtClean="0"/>
              <a:t>-Wilma proxy omogućava podršku za proxy funkciju unutar OAuth2 baziranoj autentifikaciji</a:t>
            </a:r>
          </a:p>
          <a:p>
            <a:pPr marL="0" indent="0">
              <a:buNone/>
            </a:pPr>
            <a:r>
              <a:rPr lang="sr-Latn-RS" sz="2800" dirty="0" smtClean="0"/>
              <a:t>-AuthZForce PDP/PAP omogućava podršku za PDP/PAP funkcije.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4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166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2800" dirty="0" smtClean="0"/>
              <a:t>Komponente za objavljivanje i zarađivanje:</a:t>
            </a:r>
          </a:p>
          <a:p>
            <a:pPr marL="0" indent="0">
              <a:buNone/>
            </a:pPr>
            <a:r>
              <a:rPr lang="sr-Latn-RS" sz="2800" dirty="0" smtClean="0"/>
              <a:t>CKAN dodaci je više dodataka koji omogućavaju proširenje mogućnosti CKAN opan data objavljivačke platforme</a:t>
            </a:r>
          </a:p>
          <a:p>
            <a:pPr marL="0" indent="0">
              <a:buNone/>
            </a:pPr>
            <a:r>
              <a:rPr lang="sr-Latn-RS" sz="2800" dirty="0" smtClean="0"/>
              <a:t>-Biz Framework omogućava back-end podršku za Context API/Data zarađivanje</a:t>
            </a:r>
          </a:p>
          <a:p>
            <a:pPr marL="0" indent="0">
              <a:buNone/>
            </a:pPr>
            <a:r>
              <a:rPr lang="sr-Latn-RS" sz="2800" dirty="0" smtClean="0"/>
              <a:t>Komponente koje su u razvoju:</a:t>
            </a:r>
          </a:p>
          <a:p>
            <a:pPr marL="0" indent="0">
              <a:buNone/>
            </a:pPr>
            <a:r>
              <a:rPr lang="sr-Latn-RS" sz="2800" dirty="0" smtClean="0"/>
              <a:t>-Idra pruža API i standardni metadata format za pronalaženje otvorenih grupe podataka.</a:t>
            </a:r>
          </a:p>
          <a:p>
            <a:pPr marL="0" indent="0">
              <a:buNone/>
            </a:pPr>
            <a:r>
              <a:rPr lang="sr-Latn-RS" sz="2800" dirty="0" smtClean="0"/>
              <a:t>-APInf je alat kojima vlasnici API-a upravljaju svojim API-ima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>
                <a:solidFill>
                  <a:schemeClr val="tx1"/>
                </a:solidFill>
              </a:rPr>
              <a:t>Neki od sistema razvijenih pomoću FIWARE-a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109"/>
            <a:ext cx="8596668" cy="4356253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Fi-Sonic – praćenje buke i detekcija i identifikacija zvuka</a:t>
            </a:r>
          </a:p>
          <a:p>
            <a:r>
              <a:rPr lang="sr-Latn-RS" sz="2800" dirty="0" smtClean="0"/>
              <a:t>Stratio – pretvaranje odrzavanja vozila u nauku</a:t>
            </a:r>
          </a:p>
          <a:p>
            <a:r>
              <a:rPr lang="sr-Latn-RS" sz="2800" dirty="0" smtClean="0"/>
              <a:t>DigitAnimal – besplatno nadgledanje zivotinja</a:t>
            </a:r>
          </a:p>
          <a:p>
            <a:r>
              <a:rPr lang="sr-Latn-RS" sz="2800" dirty="0" smtClean="0"/>
              <a:t>Insylo – daljinsko nadgledanje i optimizacija dopunjavanja silosa u farmama</a:t>
            </a:r>
          </a:p>
          <a:p>
            <a:endParaRPr lang="sr-Latn-RS" sz="2800" dirty="0" smtClean="0"/>
          </a:p>
          <a:p>
            <a:r>
              <a:rPr lang="sr-Latn-RS" sz="2800" dirty="0"/>
              <a:t>Primeri projekata i uputsva: https://github.com/FIWARE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20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000" dirty="0" smtClean="0">
                <a:solidFill>
                  <a:schemeClr val="tx1"/>
                </a:solidFill>
              </a:rPr>
              <a:t>Internet of  Things(IoT)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Internet stvari (IoT) je mreža fizičkih uređaja koje mogu da se povežu na mrežu i da razmenjuju podaci. Svaka ’stvar’ ili ’pametni uređaj’ je naprava sa ugrađenom elektronikom i softverom koja može da se koristi kao aktuator ili senzor.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10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1"/>
            <a:ext cx="8596668" cy="4898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dirty="0" smtClean="0"/>
              <a:t>Reference: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github.com/FIWARE</a:t>
            </a:r>
            <a:endParaRPr lang="sr-Latn-RS" sz="2800" dirty="0" smtClean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www.fiware.org</a:t>
            </a:r>
            <a:endParaRPr lang="sr-Latn-RS" sz="2800" dirty="0" smtClean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https://fiware-tutorials.readthedocs.io</a:t>
            </a:r>
            <a:r>
              <a:rPr lang="en-US" sz="2800" dirty="0" smtClean="0">
                <a:hlinkClick r:id="rId4"/>
              </a:rPr>
              <a:t>/</a:t>
            </a:r>
            <a:endParaRPr lang="sr-Latn-RS" sz="2800" dirty="0" smtClean="0"/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https://fiware-academy.readthedocs.io</a:t>
            </a:r>
            <a:r>
              <a:rPr lang="en-US" sz="2800" dirty="0" smtClean="0">
                <a:hlinkClick r:id="rId5"/>
              </a:rPr>
              <a:t>/</a:t>
            </a:r>
            <a:endParaRPr lang="sr-Latn-R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43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Senzori i Aktuatori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Senzor je uređaj koji meri fizičke veličine i pretvara ih u signal čitljiv posmatraču ili instrumentu. Postoji više različitih senzora kao sto su senzor temperature,senzor svetlosti...</a:t>
            </a:r>
          </a:p>
          <a:p>
            <a:r>
              <a:rPr lang="sr-Latn-RS" sz="2800" dirty="0" smtClean="0"/>
              <a:t>Aktuator je uređaj koji je zadužen pokretanje i kontrolisanje mehanizma ili sistema.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3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 </a:t>
            </a:r>
            <a:r>
              <a:rPr lang="sr-Latn-RS" dirty="0" smtClean="0">
                <a:solidFill>
                  <a:schemeClr val="tx1"/>
                </a:solidFill>
              </a:rPr>
              <a:t>Fiware - definicija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Fiware je framework sastavljen iz open source komponenti koji se koristi za ubrzavanje razvoja </a:t>
            </a:r>
          </a:p>
          <a:p>
            <a:pPr marL="0" indent="0">
              <a:buNone/>
            </a:pPr>
            <a:r>
              <a:rPr lang="sr-Latn-RS" sz="2800" dirty="0" smtClean="0"/>
              <a:t>  ’pametnih rešenja’ kao što su pametni gradovi i        	pametna industrija.</a:t>
            </a:r>
          </a:p>
          <a:p>
            <a:pPr marL="0" indent="0">
              <a:buNone/>
            </a:pPr>
            <a:r>
              <a:rPr lang="sr-Latn-R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3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8273"/>
            <a:ext cx="8596668" cy="2534195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U pametnim rešenjima postoji potreba da se skupljaju informacije iz različitih izvora (npr. Iz društvenih mreza,mobilnih aplikacija,IoT senzora) da bi se napravila slika o stvarnom svetu koja se obrađuje i analizira kako bi se implementiralo željeno pametno ponašanje.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48" y="3422469"/>
            <a:ext cx="7863840" cy="29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FIWARE Context Broker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3749"/>
            <a:ext cx="8596668" cy="3807613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Glavna i obavezna komponenta bilo kojeg projekta ili rešenja koji koristi FIWARE je FIWARE Orion Context Broker koji ima osnovne funkcije kao što su: potreba da se upravlja kontekstnim informacijama, omogućavanje ažuriranja i omogućavanje pristupa kontekstu.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5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FIWARE NGSI RESTful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3303"/>
            <a:ext cx="8596668" cy="4598126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Sve interakcije između aplikacija ili komponenti platforme i context broker-a se odvijaju korišćenjem FIWARE NGSI RESTful API-a, jednostavnog ,moćnog i besplatnog API-a.</a:t>
            </a:r>
          </a:p>
          <a:p>
            <a:r>
              <a:rPr lang="sr-Latn-RS" sz="2800" dirty="0" smtClean="0"/>
              <a:t>Razvojem oko FIWARE Context Brokera omogućava dostupnim veliki broj FIWARE komponenti koje se koriste za: </a:t>
            </a:r>
          </a:p>
          <a:p>
            <a:pPr marL="0" indent="0">
              <a:buNone/>
            </a:pPr>
            <a:r>
              <a:rPr lang="sr-Latn-RS" sz="2800" dirty="0"/>
              <a:t>-</a:t>
            </a:r>
            <a:r>
              <a:rPr lang="sr-Latn-RS" sz="2800" dirty="0" smtClean="0"/>
              <a:t>interfejs sa IoT,robotima i spoljašnjim sistemima;          -upravljanje podacima,objavljivanje i zarađivanje;</a:t>
            </a:r>
          </a:p>
          <a:p>
            <a:pPr marL="0" indent="0">
              <a:buNone/>
            </a:pPr>
            <a:r>
              <a:rPr lang="sr-Latn-RS" sz="2800" dirty="0" smtClean="0"/>
              <a:t>-obrađivanje, analiziranje i prikazivanje informacija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5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IoT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2800" dirty="0" smtClean="0"/>
              <a:t>IoT Agent je komponenta koja dozvoljava grupi uređaja da salju svoje podatke i da budu upravljani kontekst broker-om koristeći svoje protokole. IoT Agent bi trebalo da se bavi bezbednostnim aspektom FIWARE platforme i da pruža osnovne servise programeru. Svaki IoT agent pruža Severni Port NGSI interfejs koji se koristi za kontekst broker, a ispod ovog porta koristi protokol povezanog uređaja.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45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257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FIWARE Arhitektura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71" y="1463039"/>
            <a:ext cx="6681394" cy="4896833"/>
          </a:xfrm>
        </p:spPr>
      </p:pic>
    </p:spTree>
    <p:extLst>
      <p:ext uri="{BB962C8B-B14F-4D97-AF65-F5344CB8AC3E}">
        <p14:creationId xmlns:p14="http://schemas.microsoft.com/office/powerpoint/2010/main" val="13631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760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FIWARE</vt:lpstr>
      <vt:lpstr>Internet of  Things(IoT)</vt:lpstr>
      <vt:lpstr>Senzori i Aktuatori</vt:lpstr>
      <vt:lpstr> Fiware - definicija</vt:lpstr>
      <vt:lpstr>PowerPoint Presentation</vt:lpstr>
      <vt:lpstr>FIWARE Context Broker</vt:lpstr>
      <vt:lpstr>FIWARE NGSI RESTful API</vt:lpstr>
      <vt:lpstr>IoT Agent</vt:lpstr>
      <vt:lpstr>FIWARE Arhitektura</vt:lpstr>
      <vt:lpstr>FIWARE Katalog</vt:lpstr>
      <vt:lpstr>PowerPoint Presentation</vt:lpstr>
      <vt:lpstr>Komponente platforme  Jezgro upravljanje kontekstom </vt:lpstr>
      <vt:lpstr>PowerPoint Presentation</vt:lpstr>
      <vt:lpstr>Interfejs sa IoT,robotima i sistemima</vt:lpstr>
      <vt:lpstr>PowerPoint Presentation</vt:lpstr>
      <vt:lpstr>Obrađivanje,analiziranje i prikazivanje konteksta</vt:lpstr>
      <vt:lpstr>Upravljanje podacima,objavljivanje i zarađivanje</vt:lpstr>
      <vt:lpstr>PowerPoint Presentation</vt:lpstr>
      <vt:lpstr>Neki od sistema razvijenih pomoću FIWARE-a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FIWARE</dc:title>
  <dc:creator>Nikola Popović</dc:creator>
  <cp:lastModifiedBy>Nikola Popović</cp:lastModifiedBy>
  <cp:revision>22</cp:revision>
  <dcterms:created xsi:type="dcterms:W3CDTF">2019-06-06T15:28:00Z</dcterms:created>
  <dcterms:modified xsi:type="dcterms:W3CDTF">2019-06-06T20:43:06Z</dcterms:modified>
</cp:coreProperties>
</file>