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1"/>
    <p:restoredTop sz="96405"/>
  </p:normalViewPr>
  <p:slideViewPr>
    <p:cSldViewPr snapToGrid="0" snapToObjects="1">
      <p:cViewPr>
        <p:scale>
          <a:sx n="64" d="100"/>
          <a:sy n="64" d="100"/>
        </p:scale>
        <p:origin x="148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DDA4-569E-E641-995E-E164BB34D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2F8C8-9803-F347-BE30-33E5DF44E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C4E08-FC17-B94E-91C9-D0130926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7B9F-D746-974E-9480-F8D2F09E99B8}" type="datetimeFigureOut">
              <a:rPr lang="en-DE" smtClean="0"/>
              <a:t>07.06.22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74DAC-A577-2245-BA3C-70FAEDD6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4EA7B-6EC0-554A-BA15-428DC40B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D02B-D837-784D-9D2F-B34A99BDEA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160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EF6B-20D0-0E47-907A-3A64E2F1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A6BD6-20AE-754C-B2B4-980B6C309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DCDD6-25A6-6343-B3B4-DE088161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7B9F-D746-974E-9480-F8D2F09E99B8}" type="datetimeFigureOut">
              <a:rPr lang="en-DE" smtClean="0"/>
              <a:t>07.06.22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16078-39E2-6F4A-BEDA-687E3C48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F729-D7D3-4742-9054-20A10F29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D02B-D837-784D-9D2F-B34A99BDEA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661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6A8BD-0506-6A4C-8B92-CFA431CF5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6D45D-9DDA-0D42-AB46-032DBFBE8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8259B-4280-C248-83CC-F1894BA3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7B9F-D746-974E-9480-F8D2F09E99B8}" type="datetimeFigureOut">
              <a:rPr lang="en-DE" smtClean="0"/>
              <a:t>07.06.22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B08E3-F58B-6042-A453-96301C3F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4078D-5E31-B841-97BB-45D034A1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D02B-D837-784D-9D2F-B34A99BDEA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754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AFEF-C83C-7846-843C-F6C4BB08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6F67C-57E4-EE4A-8367-7B88B4E55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FB5B8-8AA5-F54E-8B41-B09CDAA5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7B9F-D746-974E-9480-F8D2F09E99B8}" type="datetimeFigureOut">
              <a:rPr lang="en-DE" smtClean="0"/>
              <a:t>07.06.22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1B09B-9ABF-E645-932F-93949DB2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5591-DD5D-EC43-BB7E-ABBA6C55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D02B-D837-784D-9D2F-B34A99BDEA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504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DF57-C27F-604D-A1EB-100242E1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D4169-3CA0-9A4A-947A-584F22646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D755F-9DD7-CC4D-800D-BD9A5334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7B9F-D746-974E-9480-F8D2F09E99B8}" type="datetimeFigureOut">
              <a:rPr lang="en-DE" smtClean="0"/>
              <a:t>07.06.22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78753-69A4-A14E-B050-A3401589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ADD28-BD9B-6D44-BA5B-31FEEE3B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D02B-D837-784D-9D2F-B34A99BDEA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417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B427-332E-B34E-AF25-4A70F58A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59EF-2EB3-F545-A9B3-EE6C879D5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43CBF-1345-4848-A36A-01B3AB75A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8E38A-E863-6943-9240-0617CE1D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7B9F-D746-974E-9480-F8D2F09E99B8}" type="datetimeFigureOut">
              <a:rPr lang="en-DE" smtClean="0"/>
              <a:t>07.06.22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8029A-68CB-2442-9F58-8960CD00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73B29-8FF8-684E-B6A9-4A0671B0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D02B-D837-784D-9D2F-B34A99BDEA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86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9A59-BB56-F64E-9B16-A5F475DC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D3A66-C69E-BA42-B0C4-DBA161A15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3BACE-CFD4-6D4D-9C5C-37045D9A2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C6EA9-F588-8C40-BE95-09C111A21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1487E-24BA-214C-8C90-D652B0D79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73190-9FB2-B546-B4EF-FD938D6F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7B9F-D746-974E-9480-F8D2F09E99B8}" type="datetimeFigureOut">
              <a:rPr lang="en-DE" smtClean="0"/>
              <a:t>07.06.22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44B95-92C7-164C-87DD-2B1FE517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62C60-830F-3943-9745-A27733AD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D02B-D837-784D-9D2F-B34A99BDEA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692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4AA6-2A2D-3246-A379-9F69275B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30D48-B06C-6746-8AD3-F952EC7A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7B9F-D746-974E-9480-F8D2F09E99B8}" type="datetimeFigureOut">
              <a:rPr lang="en-DE" smtClean="0"/>
              <a:t>07.06.22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F406C-A7F6-D147-A487-26C192C1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C7FDA-3613-C940-815B-EE09F481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D02B-D837-784D-9D2F-B34A99BDEA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193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4D23F-8FA5-BF44-A765-87FAEAEC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7B9F-D746-974E-9480-F8D2F09E99B8}" type="datetimeFigureOut">
              <a:rPr lang="en-DE" smtClean="0"/>
              <a:t>07.06.22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063B7-400E-2D47-B79A-0D5E9F22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AE9C1-4C96-8648-BB24-62429BC6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D02B-D837-784D-9D2F-B34A99BDEA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936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C2A9-0C42-6546-BC60-24564EC5A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2565-6423-FC44-92A2-B0936787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88A53-603E-EC47-82B9-0CC83115B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2954B-784A-924D-8B6F-6DFEA7DD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7B9F-D746-974E-9480-F8D2F09E99B8}" type="datetimeFigureOut">
              <a:rPr lang="en-DE" smtClean="0"/>
              <a:t>07.06.22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06F7A-18F4-6446-BB74-99851D5E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C20E2-BF61-C24C-AEE1-9DD4883E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D02B-D837-784D-9D2F-B34A99BDEA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269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F75F-4F31-AD46-8B14-76A13144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E878C-0B46-7D4C-870A-6F07A75E9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5D17B-82A7-2B42-BE43-8CCDB3CBC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DF286-736F-0146-852A-D0CE9073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7B9F-D746-974E-9480-F8D2F09E99B8}" type="datetimeFigureOut">
              <a:rPr lang="en-DE" smtClean="0"/>
              <a:t>07.06.22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EB69C-ADAA-5D4F-BA55-FE91BABD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230A6-4087-0945-8EC6-48BE3019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D02B-D837-784D-9D2F-B34A99BDEA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877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37E0C-F3FF-4B48-9F1C-D0E0AB7B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D6CC-FA95-3843-A1AE-FC89CF53F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3A282-B369-C24B-BDF0-FD81852E5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07B9F-D746-974E-9480-F8D2F09E99B8}" type="datetimeFigureOut">
              <a:rPr lang="en-DE" smtClean="0"/>
              <a:t>07.06.22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89258-7D2E-1847-9484-6D6F725FE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48805-A1B8-204A-8863-9BE3E3A86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D02B-D837-784D-9D2F-B34A99BDEA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741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4B2D35CE-CFF7-7843-81C2-AB5C38F9C4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3627"/>
          <a:stretch/>
        </p:blipFill>
        <p:spPr>
          <a:xfrm>
            <a:off x="11291825" y="128355"/>
            <a:ext cx="762002" cy="76829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B42167-816E-A84D-B0C5-9AD729EB4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5282" y="2478733"/>
            <a:ext cx="4841435" cy="17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7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D7DA51-A206-B949-A979-DD4EC5A16C3D}"/>
              </a:ext>
            </a:extLst>
          </p:cNvPr>
          <p:cNvSpPr txBox="1"/>
          <p:nvPr/>
        </p:nvSpPr>
        <p:spPr>
          <a:xfrm>
            <a:off x="5659395" y="2014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38E9F16-B56E-9F41-95BF-B646D5672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5282" y="2478733"/>
            <a:ext cx="4841435" cy="17755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D59D005-3FAB-574B-96BC-3A0F48FED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63627"/>
          <a:stretch/>
        </p:blipFill>
        <p:spPr>
          <a:xfrm>
            <a:off x="11291825" y="128355"/>
            <a:ext cx="762002" cy="76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3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2022-06-06T10:36:18Z</dcterms:created>
  <dcterms:modified xsi:type="dcterms:W3CDTF">2022-06-08T08:39:12Z</dcterms:modified>
</cp:coreProperties>
</file>