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2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20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7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01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82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4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9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6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6C711-4382-4A6E-B0AD-72AFD9EFCB5E}" type="datetimeFigureOut">
              <a:rPr lang="it-IT" smtClean="0"/>
              <a:t>27/08/2020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3FCA49-86BB-4EFD-894A-3287BC29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323" y="5298389"/>
            <a:ext cx="6872133" cy="1234386"/>
          </a:xfrm>
        </p:spPr>
        <p:txBody>
          <a:bodyPr anchor="b">
            <a:normAutofit/>
          </a:bodyPr>
          <a:lstStyle/>
          <a:p>
            <a:r>
              <a:rPr lang="it-IT" sz="2000" dirty="0">
                <a:solidFill>
                  <a:schemeClr val="accent2"/>
                </a:solidFill>
              </a:rPr>
              <a:t>GRUPPO 10:</a:t>
            </a:r>
          </a:p>
          <a:p>
            <a:r>
              <a:rPr lang="it-IT" sz="2000" dirty="0">
                <a:solidFill>
                  <a:schemeClr val="accent2"/>
                </a:solidFill>
              </a:rPr>
              <a:t>Silva Edoardo 816560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1BF7D0-63FD-4524-B894-85320BE9EFDD}"/>
              </a:ext>
            </a:extLst>
          </p:cNvPr>
          <p:cNvSpPr/>
          <p:nvPr/>
        </p:nvSpPr>
        <p:spPr>
          <a:xfrm>
            <a:off x="6096000" y="1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PROGETTO di </a:t>
            </a:r>
          </a:p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INFORMATICA INDUSTRIALE</a:t>
            </a:r>
          </a:p>
        </p:txBody>
      </p:sp>
    </p:spTree>
    <p:extLst>
      <p:ext uri="{BB962C8B-B14F-4D97-AF65-F5344CB8AC3E}">
        <p14:creationId xmlns:p14="http://schemas.microsoft.com/office/powerpoint/2010/main" val="14270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BBA1E-CC7A-4FD9-800F-B428329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E8520-A6A6-4883-9434-6696342C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9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0E85B-86DD-4321-8168-59F5BD01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EC919E-7FB3-4FA2-BAA1-5AEFCF1F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7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57D96-3F4C-4B5A-B287-0476034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379C-D6AC-4B48-A083-1521E49F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57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7D58C-1D28-43B1-93D6-83200F0D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2F34F-43D8-473B-85EA-04B5F22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27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5CE4E-654D-4A77-BE88-0BF8BF7F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B6B828-CA3B-48D4-8558-8F5E3BFE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5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36BBD-A392-4BA4-8721-ACBDA0C3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404AE-587E-4354-B2D6-15593E9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24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1F755-A675-4723-9797-C641DCD3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C28DC-A218-471D-BC73-48497669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48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6F10C-FE29-42AF-A814-BA41C35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46CF43-6A5A-437D-A7EF-2CAB7D97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73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6D118-C3C3-4AA7-89AA-B01DD75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E88CE-410E-47E0-9C85-DD9F8244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4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623CF-6230-463C-83C9-ED849A7C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D4186-B769-4209-B1A6-5F49CCCC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0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3E092-0232-4068-BB82-2C1E42F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9D65B-A93B-4522-A474-364DA78F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687"/>
            <a:ext cx="10984583" cy="3450209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400" dirty="0" err="1"/>
              <a:t>Introduction</a:t>
            </a:r>
            <a:r>
              <a:rPr lang="it-IT" sz="2400" dirty="0"/>
              <a:t> ▪ </a:t>
            </a:r>
            <a:r>
              <a:rPr lang="it-IT" sz="2400" dirty="0" err="1"/>
              <a:t>Specifications</a:t>
            </a:r>
            <a:r>
              <a:rPr lang="it-IT" sz="2400" dirty="0"/>
              <a:t> </a:t>
            </a:r>
          </a:p>
          <a:p>
            <a:r>
              <a:rPr lang="en-US" sz="2400" dirty="0" err="1"/>
              <a:t>Input/Output</a:t>
            </a:r>
            <a:r>
              <a:rPr lang="en-US" sz="2400" dirty="0"/>
              <a:t> </a:t>
            </a:r>
            <a:r>
              <a:rPr lang="en-US" sz="2400" dirty="0" err="1"/>
              <a:t>Ports&amp;Internal</a:t>
            </a:r>
            <a:r>
              <a:rPr lang="en-US" sz="2400" dirty="0"/>
              <a:t> Signals Table</a:t>
            </a:r>
            <a:endParaRPr lang="it-IT" sz="2400" dirty="0"/>
          </a:p>
          <a:p>
            <a:r>
              <a:rPr lang="en-US" sz="2400" dirty="0"/>
              <a:t>Hierarchical Block</a:t>
            </a:r>
          </a:p>
          <a:p>
            <a:pPr lvl="1"/>
            <a:r>
              <a:rPr lang="en-US" sz="2000" dirty="0"/>
              <a:t> VHDL Design of all stages </a:t>
            </a:r>
            <a:endParaRPr lang="it-IT" sz="2000" dirty="0"/>
          </a:p>
          <a:p>
            <a:r>
              <a:rPr lang="en-US" sz="2400" dirty="0"/>
              <a:t>Simulation Results </a:t>
            </a:r>
          </a:p>
          <a:p>
            <a:pPr algn="just"/>
            <a:r>
              <a:rPr lang="it-IT" sz="2400" dirty="0" err="1"/>
              <a:t>Conclusions</a:t>
            </a:r>
            <a:r>
              <a:rPr lang="it-IT" sz="2400" dirty="0"/>
              <a:t>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30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CA2A1-FABB-43A2-978B-202A0906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AFD9C-0086-4039-BEC4-B1FFAE7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9C243-4970-49CE-9D90-B2B0BD96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F7A06-9282-4A33-84CD-F59ECF76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roadlight</a:t>
            </a:r>
            <a:r>
              <a:rPr lang="it-IT" dirty="0"/>
              <a:t> with 3 and 3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with a clock 100Mhz </a:t>
            </a:r>
            <a:r>
              <a:rPr lang="en-US" dirty="0"/>
              <a:t>= 1 clock every 10ns.</a:t>
            </a:r>
          </a:p>
          <a:p>
            <a:pPr lvl="1"/>
            <a:r>
              <a:rPr lang="en-US" dirty="0"/>
              <a:t>Since signals in the modes are independent, the clock-generator have been omitted for 3 ad-hoc signal components.</a:t>
            </a:r>
          </a:p>
          <a:p>
            <a:pPr lvl="1"/>
            <a:r>
              <a:rPr lang="en-US" dirty="0"/>
              <a:t>The 3 modes are: nominal, standby and </a:t>
            </a:r>
            <a:r>
              <a:rPr lang="en-US" dirty="0" err="1"/>
              <a:t>maintenence</a:t>
            </a:r>
            <a:r>
              <a:rPr lang="en-US" dirty="0"/>
              <a:t>; since mode and standby are to be modulated with their own mode-switch input signal and maintenance have to be acted only when the </a:t>
            </a:r>
            <a:r>
              <a:rPr lang="en-US" dirty="0" err="1"/>
              <a:t>roadlight</a:t>
            </a:r>
            <a:r>
              <a:rPr lang="en-US" dirty="0"/>
              <a:t> is turned on or restarted, those 2 execution modes have been jointed with a </a:t>
            </a:r>
            <a:r>
              <a:rPr lang="en-US" dirty="0" err="1"/>
              <a:t>supercomponent</a:t>
            </a:r>
            <a:r>
              <a:rPr lang="en-US" dirty="0"/>
              <a:t> “Normal”.</a:t>
            </a:r>
          </a:p>
          <a:p>
            <a:pPr lvl="1"/>
            <a:r>
              <a:rPr lang="it-IT" dirty="0" err="1"/>
              <a:t>However</a:t>
            </a:r>
            <a:r>
              <a:rPr lang="it-IT" dirty="0"/>
              <a:t>, for testing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second in the </a:t>
            </a:r>
            <a:r>
              <a:rPr lang="it-IT" dirty="0" err="1"/>
              <a:t>fpga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100 ns.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simulating</a:t>
            </a:r>
            <a:r>
              <a:rPr lang="it-IT" dirty="0"/>
              <a:t> a 1 sec clock with </a:t>
            </a:r>
            <a:r>
              <a:rPr lang="it-IT" dirty="0" err="1"/>
              <a:t>ModelSim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5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BD928-98BE-4E26-A9F7-560BC50B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SYMBOL: I/0 </a:t>
            </a:r>
            <a:r>
              <a:rPr lang="it-IT" dirty="0" err="1">
                <a:solidFill>
                  <a:schemeClr val="bg1"/>
                </a:solidFill>
              </a:rPr>
              <a:t>diagram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BAD22B-26F9-438B-BE32-DCFAC0E3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21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D1ECC-119E-4395-8D7D-90C35322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FDA0F-19E2-4682-8BEE-089B9C8C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EB6E7-18D6-4748-9D83-56B273E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FA819E-88DE-4AC2-9A96-C6608FAD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7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0D27A-FF25-455E-AD10-CA2F2B6D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377B-3575-458C-91E5-10BF24B1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F583D-F9E9-42AC-BD68-8A62A5E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02B7D8-249E-4BE0-8FFB-EC847A44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1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3D7A8-FDB8-4C2A-895F-68ABFC4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8C7D8-CCAF-4998-A397-03A92132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7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168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Celestiale</vt:lpstr>
      <vt:lpstr>Presentazione standard di PowerPoint</vt:lpstr>
      <vt:lpstr>OUTLINE</vt:lpstr>
      <vt:lpstr>Introduction</vt:lpstr>
      <vt:lpstr>SYMBOL: I/0 diagram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Silva</dc:creator>
  <cp:lastModifiedBy>Edoardo Silva</cp:lastModifiedBy>
  <cp:revision>15</cp:revision>
  <dcterms:created xsi:type="dcterms:W3CDTF">2020-08-27T09:53:41Z</dcterms:created>
  <dcterms:modified xsi:type="dcterms:W3CDTF">2020-08-27T16:33:49Z</dcterms:modified>
</cp:coreProperties>
</file>