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0" r:id="rId3"/>
    <p:sldId id="285" r:id="rId4"/>
    <p:sldId id="287" r:id="rId5"/>
    <p:sldId id="286" r:id="rId6"/>
    <p:sldId id="261" r:id="rId7"/>
    <p:sldId id="292" r:id="rId8"/>
    <p:sldId id="288" r:id="rId9"/>
    <p:sldId id="289" r:id="rId10"/>
    <p:sldId id="266" r:id="rId11"/>
    <p:sldId id="290" r:id="rId12"/>
    <p:sldId id="293" r:id="rId13"/>
    <p:sldId id="294" r:id="rId14"/>
    <p:sldId id="295" r:id="rId15"/>
    <p:sldId id="2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orov, Semen" initials="FS" lastIdx="1" clrIdx="0">
    <p:extLst>
      <p:ext uri="{19B8F6BF-5375-455C-9EA6-DF929625EA0E}">
        <p15:presenceInfo xmlns:p15="http://schemas.microsoft.com/office/powerpoint/2012/main" userId="S-1-5-21-95116964-1177123015-475923621-26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27"/>
    <a:srgbClr val="123967"/>
    <a:srgbClr val="48C9C5"/>
    <a:srgbClr val="006CFF"/>
    <a:srgbClr val="F6921F"/>
    <a:srgbClr val="D6991E"/>
    <a:srgbClr val="11FF4A"/>
    <a:srgbClr val="18C24D"/>
    <a:srgbClr val="1DE35A"/>
    <a:srgbClr val="0C6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9657" autoAdjust="0"/>
  </p:normalViewPr>
  <p:slideViewPr>
    <p:cSldViewPr snapToGrid="0">
      <p:cViewPr varScale="1">
        <p:scale>
          <a:sx n="49" d="100"/>
          <a:sy n="49" d="100"/>
        </p:scale>
        <p:origin x="48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E32F-4833-4B9F-8E4B-3AAF717BDDC9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6803A-6179-4E71-92FE-195A47174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5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6803A-6179-4E71-92FE-195A47174C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With any suggestions, remarks and complains feel free to contact PR Team.</a:t>
            </a:r>
            <a:endParaRPr lang="ru-RU" dirty="0" smtClean="0"/>
          </a:p>
          <a:p>
            <a:pPr marL="0" indent="0">
              <a:buFont typeface="+mj-lt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2175641"/>
            <a:ext cx="3359185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 smtClean="0"/>
              <a:t>Text</a:t>
            </a:r>
            <a:endParaRPr lang="ru-RU" b="1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8213833"/>
            <a:ext cx="3359185" cy="42566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ru-RU" b="1" dirty="0" smtClean="0"/>
              <a:t>Текст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2317531"/>
            <a:ext cx="3359186" cy="113511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endParaRPr lang="ru-RU" sz="1400" dirty="0" smtClean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4411645" y="2317531"/>
            <a:ext cx="3359186" cy="160808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</a:t>
            </a:r>
            <a:endParaRPr lang="ru-RU" sz="1400" dirty="0" smtClean="0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36" hasCustomPrompt="1"/>
          </p:nvPr>
        </p:nvSpPr>
        <p:spPr>
          <a:xfrm>
            <a:off x="8085065" y="2317530"/>
            <a:ext cx="3359186" cy="206528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</a:t>
            </a:r>
            <a:r>
              <a:rPr lang="ru-RU" sz="1400" dirty="0" smtClean="0"/>
              <a:t> </a:t>
            </a:r>
            <a:r>
              <a:rPr lang="en-US" sz="1400" dirty="0" smtClean="0"/>
              <a:t>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1" y="2175641"/>
            <a:ext cx="5043486" cy="37994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dirty="0" smtClean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 (can be longer and longer and longer and longer and longer and longer)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lvl="0"/>
            <a:endParaRPr lang="en-US" dirty="0" smtClean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6396039" y="1292253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6396038" y="2955022"/>
            <a:ext cx="5048247" cy="1640134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396037" y="4617791"/>
            <a:ext cx="5048247" cy="1309961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US" dirty="0" smtClean="0"/>
              <a:t>Subtitle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5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ru-RU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 smtClean="0"/>
              <a:t>Subtitle (can be longer and longer and longer and longer and longer and longer)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baseline="0" dirty="0" smtClean="0"/>
          </a:p>
          <a:p>
            <a:endParaRPr lang="ru-RU" b="1" baseline="0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r>
              <a:rPr lang="en-US" dirty="0" smtClean="0"/>
              <a:t>Second level text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ligula ac quam </a:t>
            </a:r>
            <a:r>
              <a:rPr lang="en-US" dirty="0" err="1" smtClean="0"/>
              <a:t>auctor</a:t>
            </a:r>
            <a:r>
              <a:rPr lang="en-US" dirty="0" smtClean="0"/>
              <a:t>, at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Maecenas sit </a:t>
            </a:r>
            <a:r>
              <a:rPr lang="en-US" dirty="0" err="1" smtClean="0"/>
              <a:t>amet</a:t>
            </a:r>
            <a:r>
              <a:rPr lang="en-US" dirty="0" smtClean="0"/>
              <a:t> ipsum semper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in et ante.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ligula,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dolor </a:t>
            </a:r>
            <a:r>
              <a:rPr lang="en-US" dirty="0" err="1" smtClean="0"/>
              <a:t>mattis</a:t>
            </a:r>
            <a:r>
              <a:rPr lang="en-US" dirty="0" smtClean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s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587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ru-RU" sz="1200" dirty="0" smtClean="0">
                <a:solidFill>
                  <a:schemeClr val="bg1"/>
                </a:solidFill>
              </a:rPr>
              <a:t>01.01.2016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Name</a:t>
            </a:r>
            <a:endParaRPr lang="ru-RU" dirty="0" smtClean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2144713"/>
            <a:ext cx="2587624" cy="38304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8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5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214002"/>
            <a:ext cx="2587627" cy="4871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Long subtitle or descriptive text on one or two lines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r>
              <a:rPr lang="ru-RU" sz="1400" dirty="0" smtClean="0"/>
              <a:t> </a:t>
            </a:r>
            <a:r>
              <a:rPr lang="en-US" sz="1400" dirty="0" smtClean="0"/>
              <a:t>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8856662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3444347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0504" y="3846785"/>
            <a:ext cx="2587624" cy="19391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b="1" dirty="0" smtClean="0"/>
              <a:t>Block title</a:t>
            </a:r>
            <a:endParaRPr lang="ru-RU" b="1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</a:t>
            </a:r>
            <a:endParaRPr lang="ru-RU" sz="1400" dirty="0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 smtClean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2278119"/>
            <a:ext cx="2587624" cy="3697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felis</a:t>
            </a:r>
            <a:r>
              <a:rPr lang="en-US" sz="1400" dirty="0" smtClean="0"/>
              <a:t> ligula,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faucibus</a:t>
            </a:r>
            <a:r>
              <a:rPr lang="en-US" sz="1400" dirty="0" smtClean="0"/>
              <a:t> dolor </a:t>
            </a:r>
            <a:r>
              <a:rPr lang="en-US" sz="1400" dirty="0" err="1" smtClean="0"/>
              <a:t>mattis</a:t>
            </a:r>
            <a:r>
              <a:rPr lang="en-US" sz="1400" dirty="0" smtClean="0"/>
              <a:t> in. Lorem ipsum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Quisque</a:t>
            </a:r>
            <a:r>
              <a:rPr lang="en-US" sz="1400" dirty="0" smtClean="0"/>
              <a:t> </a:t>
            </a:r>
            <a:r>
              <a:rPr lang="en-US" sz="1400" dirty="0" err="1" smtClean="0"/>
              <a:t>ultrices</a:t>
            </a:r>
            <a:r>
              <a:rPr lang="en-US" sz="1400" dirty="0" smtClean="0"/>
              <a:t> ligula ac quam </a:t>
            </a:r>
            <a:r>
              <a:rPr lang="en-US" sz="1400" dirty="0" err="1" smtClean="0"/>
              <a:t>auctor</a:t>
            </a:r>
            <a:r>
              <a:rPr lang="en-US" sz="1400" dirty="0" smtClean="0"/>
              <a:t>, at </a:t>
            </a:r>
            <a:r>
              <a:rPr lang="en-US" sz="1400" dirty="0" err="1" smtClean="0"/>
              <a:t>finibus</a:t>
            </a:r>
            <a:r>
              <a:rPr lang="en-US" sz="1400" dirty="0" smtClean="0"/>
              <a:t> </a:t>
            </a:r>
            <a:r>
              <a:rPr lang="en-US" sz="1400" dirty="0" err="1" smtClean="0"/>
              <a:t>mauris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 </a:t>
            </a:r>
            <a:r>
              <a:rPr lang="en-US" sz="1400" dirty="0" err="1" smtClean="0"/>
              <a:t>Fusce</a:t>
            </a:r>
            <a:r>
              <a:rPr lang="en-US" sz="1400" dirty="0" smtClean="0"/>
              <a:t> </a:t>
            </a:r>
            <a:r>
              <a:rPr lang="en-US" sz="1400" dirty="0" err="1" smtClean="0"/>
              <a:t>vel</a:t>
            </a:r>
            <a:r>
              <a:rPr lang="en-US" sz="1400" dirty="0" smtClean="0"/>
              <a:t> </a:t>
            </a:r>
            <a:r>
              <a:rPr lang="en-US" sz="1400" dirty="0" err="1" smtClean="0"/>
              <a:t>rhoncus</a:t>
            </a:r>
            <a:r>
              <a:rPr lang="en-US" sz="1400" dirty="0" smtClean="0"/>
              <a:t> </a:t>
            </a:r>
            <a:r>
              <a:rPr lang="en-US" sz="1400" dirty="0" err="1" smtClean="0"/>
              <a:t>lectus</a:t>
            </a:r>
            <a:r>
              <a:rPr lang="en-US" sz="1400" dirty="0" smtClean="0"/>
              <a:t>. Maecenas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 ipsum semper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varius</a:t>
            </a:r>
            <a:r>
              <a:rPr lang="en-US" sz="1400" dirty="0" smtClean="0"/>
              <a:t> in et ante. </a:t>
            </a:r>
            <a:endParaRPr lang="ru-RU" sz="140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Title or 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 smtClean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Diagram (</a:t>
            </a:r>
            <a:r>
              <a:rPr lang="en-US" dirty="0" err="1" smtClean="0"/>
              <a:t>colours</a:t>
            </a:r>
            <a:r>
              <a:rPr lang="en-US" dirty="0" smtClean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 smtClean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9" r:id="rId24"/>
    <p:sldLayoutId id="2147483700" r:id="rId25"/>
    <p:sldLayoutId id="214748369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941916"/>
            <a:ext cx="8810624" cy="9096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Final presentation</a:t>
            </a:r>
            <a:br>
              <a:rPr lang="en-US" sz="3200" dirty="0"/>
            </a:br>
            <a:r>
              <a:rPr lang="en-US" sz="3200" dirty="0" err="1" smtClean="0"/>
              <a:t>Borisov</a:t>
            </a:r>
            <a:r>
              <a:rPr lang="en-US" sz="3200" dirty="0" smtClean="0"/>
              <a:t> Alexander</a:t>
            </a:r>
            <a:endParaRPr lang="ru-RU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fld id="{3C111750-F068-4E8B-8BFA-FBC5EA0D4184}" type="datetime4">
              <a:rPr lang="en-US" smtClean="0"/>
              <a:t>July 16, 2018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6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Feature “Reminder”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35" y="1180855"/>
            <a:ext cx="11625365" cy="42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 smtClean="0"/>
              <a:t>IMDB</a:t>
            </a:r>
            <a:endParaRPr lang="ru-RU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3" y="1061832"/>
            <a:ext cx="11612700" cy="44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Service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4" y="1238564"/>
            <a:ext cx="7327961" cy="33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Service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992188"/>
            <a:ext cx="3483231" cy="5326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16" y="992188"/>
            <a:ext cx="3728484" cy="5368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94" y="992188"/>
            <a:ext cx="3744588" cy="3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Service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28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3193" y="3000894"/>
            <a:ext cx="374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Questions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Structure of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191" y="1346905"/>
            <a:ext cx="71267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Baskerville Old Face" panose="02020602080505020303" pitchFamily="18" charset="0"/>
              </a:rPr>
              <a:t>1. </a:t>
            </a:r>
            <a:r>
              <a:rPr lang="en-US" dirty="0" smtClean="0">
                <a:latin typeface="Baskerville Old Face" panose="02020602080505020303" pitchFamily="18" charset="0"/>
              </a:rPr>
              <a:t>Client-Server chat on Java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	</a:t>
            </a:r>
            <a:r>
              <a:rPr lang="en-US" dirty="0" smtClean="0">
                <a:latin typeface="Baskerville Old Face" panose="02020602080505020303" pitchFamily="18" charset="0"/>
              </a:rPr>
              <a:t>1.1 </a:t>
            </a:r>
            <a:r>
              <a:rPr lang="ru-RU" dirty="0" smtClean="0">
                <a:latin typeface="Baskerville Old Face" panose="02020602080505020303" pitchFamily="18" charset="0"/>
              </a:rPr>
              <a:t>Требования</a:t>
            </a:r>
          </a:p>
          <a:p>
            <a:r>
              <a:rPr lang="ru-RU" dirty="0">
                <a:latin typeface="Baskerville Old Face" panose="02020602080505020303" pitchFamily="18" charset="0"/>
              </a:rPr>
              <a:t>	</a:t>
            </a:r>
            <a:r>
              <a:rPr lang="ru-RU" dirty="0" smtClean="0">
                <a:latin typeface="Baskerville Old Face" panose="02020602080505020303" pitchFamily="18" charset="0"/>
              </a:rPr>
              <a:t>1.2 </a:t>
            </a:r>
            <a:r>
              <a:rPr lang="en-US" dirty="0" smtClean="0">
                <a:latin typeface="Baskerville Old Face" panose="02020602080505020303" pitchFamily="18" charset="0"/>
              </a:rPr>
              <a:t>UML-</a:t>
            </a:r>
            <a:r>
              <a:rPr lang="ru-RU" dirty="0" smtClean="0">
                <a:latin typeface="Baskerville Old Face" panose="02020602080505020303" pitchFamily="18" charset="0"/>
              </a:rPr>
              <a:t>диаграммы 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	1.3 Что в итоге</a:t>
            </a:r>
          </a:p>
          <a:p>
            <a:r>
              <a:rPr lang="ru-RU" dirty="0" smtClean="0">
                <a:latin typeface="Baskerville Old Face" panose="02020602080505020303" pitchFamily="18" charset="0"/>
              </a:rPr>
              <a:t>2. </a:t>
            </a:r>
            <a:r>
              <a:rPr lang="en-US" dirty="0" smtClean="0">
                <a:latin typeface="Baskerville Old Face" panose="02020602080505020303" pitchFamily="18" charset="0"/>
              </a:rPr>
              <a:t>AAC</a:t>
            </a:r>
            <a:endParaRPr lang="ru-RU" dirty="0" smtClean="0">
              <a:latin typeface="Baskerville Old Face" panose="02020602080505020303" pitchFamily="18" charset="0"/>
            </a:endParaRPr>
          </a:p>
          <a:p>
            <a:r>
              <a:rPr lang="ru-RU" dirty="0">
                <a:latin typeface="Baskerville Old Face" panose="02020602080505020303" pitchFamily="18" charset="0"/>
              </a:rPr>
              <a:t>	</a:t>
            </a:r>
            <a:r>
              <a:rPr lang="ru-RU" dirty="0" smtClean="0">
                <a:latin typeface="Baskerville Old Face" panose="02020602080505020303" pitchFamily="18" charset="0"/>
              </a:rPr>
              <a:t>2.1 Знакомство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3. </a:t>
            </a:r>
            <a:r>
              <a:rPr lang="en-US" dirty="0" smtClean="0">
                <a:latin typeface="Baskerville Old Face" panose="02020602080505020303" pitchFamily="18" charset="0"/>
              </a:rPr>
              <a:t>Feature </a:t>
            </a:r>
            <a:r>
              <a:rPr lang="en-US" dirty="0">
                <a:latin typeface="Baskerville Old Face" panose="02020602080505020303" pitchFamily="18" charset="0"/>
              </a:rPr>
              <a:t>“Reminder</a:t>
            </a:r>
            <a:r>
              <a:rPr lang="en-US" dirty="0" smtClean="0">
                <a:latin typeface="Baskerville Old Face" panose="02020602080505020303" pitchFamily="18" charset="0"/>
              </a:rPr>
              <a:t>”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	3.1 </a:t>
            </a:r>
            <a:r>
              <a:rPr lang="en-US" dirty="0" smtClean="0">
                <a:latin typeface="Baskerville Old Face" panose="02020602080505020303" pitchFamily="18" charset="0"/>
              </a:rPr>
              <a:t>IMDB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	3.2 </a:t>
            </a:r>
            <a:r>
              <a:rPr lang="en-US" dirty="0">
                <a:latin typeface="Baskerville Old Face" panose="02020602080505020303" pitchFamily="18" charset="0"/>
              </a:rPr>
              <a:t>Service 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ru-RU" dirty="0" smtClean="0">
                <a:latin typeface="Baskerville Old Face" panose="02020602080505020303" pitchFamily="18" charset="0"/>
              </a:rPr>
              <a:t>4. </a:t>
            </a:r>
            <a:r>
              <a:rPr lang="en-US" dirty="0" smtClean="0">
                <a:latin typeface="Baskerville Old Face" panose="02020602080505020303" pitchFamily="18" charset="0"/>
              </a:rPr>
              <a:t>Questions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6726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4292E"/>
                </a:solidFill>
                <a:latin typeface="-apple-system"/>
              </a:rPr>
              <a:t>Требования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база пользователей.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регистрация.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поддержка комнат(создание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удаление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,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управление 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через командную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строку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обработка пользователей в разных потоках.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настройки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клиентов(удаленное подключение).</a:t>
            </a:r>
          </a:p>
        </p:txBody>
      </p:sp>
    </p:spTree>
    <p:extLst>
      <p:ext uri="{BB962C8B-B14F-4D97-AF65-F5344CB8AC3E}">
        <p14:creationId xmlns:p14="http://schemas.microsoft.com/office/powerpoint/2010/main" val="32737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065992"/>
            <a:ext cx="7158900" cy="57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053898"/>
            <a:ext cx="7608581" cy="58041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1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3" y="1058458"/>
            <a:ext cx="9830429" cy="57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28658"/>
            <a:ext cx="10039350" cy="27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Client-Server chat on Java</a:t>
            </a:r>
            <a:endParaRPr lang="ru-RU" dirty="0"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4292E"/>
                </a:solidFill>
                <a:latin typeface="-apple-system"/>
              </a:rPr>
              <a:t>Что в итоге?</a:t>
            </a:r>
            <a:endParaRPr lang="ru-RU" dirty="0">
              <a:solidFill>
                <a:srgbClr val="24292E"/>
              </a:solidFill>
              <a:latin typeface="-apple-system"/>
            </a:endParaRPr>
          </a:p>
          <a:p>
            <a:r>
              <a:rPr lang="ru-RU" dirty="0" smtClean="0">
                <a:solidFill>
                  <a:srgbClr val="24292E"/>
                </a:solidFill>
                <a:latin typeface="-apple-system"/>
              </a:rPr>
              <a:t>Научился пользоваться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Hibernate c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использованием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C3P0ConnectionProvider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24292E"/>
                </a:solidFill>
                <a:latin typeface="-apple-system"/>
              </a:rPr>
              <a:t>Многопоточность</a:t>
            </a:r>
            <a:r>
              <a:rPr lang="ru-RU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+ 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ExecutorService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 +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Exchanger + </a:t>
            </a:r>
            <a:r>
              <a:rPr lang="en-US" dirty="0" err="1" smtClean="0">
                <a:solidFill>
                  <a:srgbClr val="24292E"/>
                </a:solidFill>
                <a:latin typeface="-apple-system"/>
              </a:rPr>
              <a:t>java.util.concurrent</a:t>
            </a: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292E"/>
                </a:solidFill>
                <a:latin typeface="-apple-system"/>
              </a:rPr>
              <a:t>Stream API</a:t>
            </a:r>
            <a:endParaRPr lang="ru-RU" dirty="0" smtClean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63" y="1270838"/>
            <a:ext cx="1201991" cy="849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41" y="2039707"/>
            <a:ext cx="1314708" cy="687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23" y="2727636"/>
            <a:ext cx="2552593" cy="1716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33" y="4654884"/>
            <a:ext cx="60968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AAC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38191" y="1238564"/>
            <a:ext cx="8652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4292E"/>
                </a:solidFill>
                <a:latin typeface="-apple-system"/>
              </a:rPr>
              <a:t>Знакомство</a:t>
            </a:r>
            <a:r>
              <a:rPr lang="en-US" b="1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endParaRPr lang="en-US" b="1" dirty="0" smtClean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24292E"/>
                </a:solidFill>
                <a:latin typeface="-apple-system"/>
              </a:rPr>
              <a:t>Протокол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SIP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24292E"/>
                </a:solidFill>
                <a:latin typeface="-apple-system"/>
              </a:rPr>
              <a:t>Установка платформы и настройка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AAC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rgbClr val="24292E"/>
                </a:solidFill>
                <a:latin typeface="-apple-system"/>
              </a:rPr>
              <a:t>Настройка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AAC</a:t>
            </a:r>
            <a:r>
              <a:rPr lang="ru-RU" dirty="0" smtClean="0">
                <a:solidFill>
                  <a:srgbClr val="24292E"/>
                </a:solidFill>
                <a:latin typeface="-apple-system"/>
              </a:rPr>
              <a:t> в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IntelliJ IDEA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24292E"/>
                </a:solidFill>
                <a:latin typeface="-apple-system"/>
              </a:rPr>
              <a:t>Изучение документаций 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AAC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27" y="1722799"/>
            <a:ext cx="946926" cy="946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89" y="1722799"/>
            <a:ext cx="4495990" cy="23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A Templa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2F2E270A-1EF2-4FED-9322-7BA969B5860B}" vid="{60762ED2-6C7C-42B6-8799-A95E6E13A6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MERA Template</Template>
  <TotalTime>20048</TotalTime>
  <Words>111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Baskerville Old Face</vt:lpstr>
      <vt:lpstr>Calibri</vt:lpstr>
      <vt:lpstr>Calibri Light</vt:lpstr>
      <vt:lpstr>MERA Template</vt:lpstr>
      <vt:lpstr>Final presentation Borisov Alexander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Leushkin, Alexander</dc:creator>
  <cp:lastModifiedBy>Borisov, Alexander</cp:lastModifiedBy>
  <cp:revision>688</cp:revision>
  <dcterms:created xsi:type="dcterms:W3CDTF">2015-11-13T13:25:00Z</dcterms:created>
  <dcterms:modified xsi:type="dcterms:W3CDTF">2018-07-16T12:09:40Z</dcterms:modified>
</cp:coreProperties>
</file>