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60" r:id="rId2"/>
    <p:sldId id="285" r:id="rId3"/>
    <p:sldId id="287" r:id="rId4"/>
    <p:sldId id="286" r:id="rId5"/>
    <p:sldId id="261" r:id="rId6"/>
    <p:sldId id="292" r:id="rId7"/>
    <p:sldId id="28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orov, Semen" initials="F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27"/>
    <a:srgbClr val="123967"/>
    <a:srgbClr val="48C9C5"/>
    <a:srgbClr val="006CFF"/>
    <a:srgbClr val="F6921F"/>
    <a:srgbClr val="D6991E"/>
    <a:srgbClr val="11FF4A"/>
    <a:srgbClr val="18C24D"/>
    <a:srgbClr val="1DE35A"/>
    <a:srgbClr val="0C6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9657" autoAdjust="0"/>
  </p:normalViewPr>
  <p:slideViewPr>
    <p:cSldViewPr snapToGrid="0">
      <p:cViewPr>
        <p:scale>
          <a:sx n="81" d="100"/>
          <a:sy n="81" d="100"/>
        </p:scale>
        <p:origin x="-9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E32F-4833-4B9F-8E4B-3AAF717BDDC9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6803A-6179-4E71-92FE-195A47174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5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6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5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With any suggestions, remarks and complains feel free to contact PR Team.</a:t>
            </a:r>
            <a:endParaRPr lang="ru-RU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8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5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214002"/>
            <a:ext cx="2587627" cy="4871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r>
              <a:rPr lang="ru-RU" sz="1400" dirty="0" smtClean="0"/>
              <a:t> </a:t>
            </a:r>
            <a:r>
              <a:rPr lang="en-US" sz="1400" dirty="0" smtClean="0"/>
              <a:t>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096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317531"/>
            <a:ext cx="3359186" cy="1135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endParaRPr lang="ru-RU" sz="1400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4411645" y="2317531"/>
            <a:ext cx="3359186" cy="160808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</a:t>
            </a:r>
            <a:endParaRPr lang="ru-RU" sz="1400" dirty="0" smtClean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6" hasCustomPrompt="1"/>
          </p:nvPr>
        </p:nvSpPr>
        <p:spPr>
          <a:xfrm>
            <a:off x="8085065" y="2317530"/>
            <a:ext cx="3359186" cy="206528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1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6396039" y="1292253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6396038" y="2955022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396037" y="4617791"/>
            <a:ext cx="5048247" cy="1309961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5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baseline="0" dirty="0" smtClean="0"/>
          </a:p>
          <a:p>
            <a:endParaRPr lang="ru-RU" b="1" baseline="0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56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s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</a:t>
            </a:r>
            <a:endParaRPr lang="ru-RU" dirty="0" smtClean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4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6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  <p:sldLayoutId id="2147483691" r:id="rId13"/>
    <p:sldLayoutId id="2147483662" r:id="rId14"/>
    <p:sldLayoutId id="2147483664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9" r:id="rId34"/>
    <p:sldLayoutId id="2147483700" r:id="rId35"/>
    <p:sldLayoutId id="2147483697" r:id="rId3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20663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Structure of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191" y="1346905"/>
            <a:ext cx="7126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Baskerville Old Face" panose="02020602080505020303" pitchFamily="18" charset="0"/>
              </a:rPr>
              <a:t>1. </a:t>
            </a:r>
            <a:r>
              <a:rPr lang="en-US" dirty="0" smtClean="0">
                <a:latin typeface="Baskerville Old Face" panose="02020602080505020303" pitchFamily="18" charset="0"/>
              </a:rPr>
              <a:t>Client-Server chat on Java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	</a:t>
            </a:r>
            <a:r>
              <a:rPr lang="en-US" dirty="0" smtClean="0">
                <a:latin typeface="Baskerville Old Face" panose="02020602080505020303" pitchFamily="18" charset="0"/>
              </a:rPr>
              <a:t>1.1 </a:t>
            </a:r>
            <a:r>
              <a:rPr lang="ru-RU" dirty="0" smtClean="0">
                <a:latin typeface="Baskerville Old Face" panose="02020602080505020303" pitchFamily="18" charset="0"/>
              </a:rPr>
              <a:t>Требования</a:t>
            </a:r>
          </a:p>
          <a:p>
            <a:r>
              <a:rPr lang="ru-RU" dirty="0">
                <a:latin typeface="Baskerville Old Face" panose="02020602080505020303" pitchFamily="18" charset="0"/>
              </a:rPr>
              <a:t>	</a:t>
            </a:r>
            <a:r>
              <a:rPr lang="ru-RU" dirty="0" smtClean="0">
                <a:latin typeface="Baskerville Old Face" panose="02020602080505020303" pitchFamily="18" charset="0"/>
              </a:rPr>
              <a:t>1.2 </a:t>
            </a:r>
            <a:r>
              <a:rPr lang="en-US" dirty="0" smtClean="0">
                <a:latin typeface="Baskerville Old Face" panose="02020602080505020303" pitchFamily="18" charset="0"/>
              </a:rPr>
              <a:t>UML-</a:t>
            </a:r>
            <a:r>
              <a:rPr lang="ru-RU" dirty="0" smtClean="0">
                <a:latin typeface="Baskerville Old Face" panose="02020602080505020303" pitchFamily="18" charset="0"/>
              </a:rPr>
              <a:t>диаграммы 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	1.3 Что в итоге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2. </a:t>
            </a:r>
            <a:r>
              <a:rPr lang="en-US" dirty="0" smtClean="0">
                <a:latin typeface="Baskerville Old Face" panose="02020602080505020303" pitchFamily="18" charset="0"/>
              </a:rPr>
              <a:t>AAC</a:t>
            </a:r>
            <a:endParaRPr lang="ru-RU" dirty="0" smtClean="0">
              <a:latin typeface="Baskerville Old Face" panose="02020602080505020303" pitchFamily="18" charset="0"/>
            </a:endParaRPr>
          </a:p>
          <a:p>
            <a:r>
              <a:rPr lang="ru-RU" dirty="0">
                <a:latin typeface="Baskerville Old Face" panose="02020602080505020303" pitchFamily="18" charset="0"/>
              </a:rPr>
              <a:t>	</a:t>
            </a:r>
            <a:r>
              <a:rPr lang="ru-RU" dirty="0" smtClean="0">
                <a:latin typeface="Baskerville Old Face" panose="02020602080505020303" pitchFamily="18" charset="0"/>
              </a:rPr>
              <a:t>2.1 Знакомство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3. </a:t>
            </a:r>
            <a:r>
              <a:rPr lang="en-US" dirty="0" smtClean="0">
                <a:latin typeface="Baskerville Old Face" panose="02020602080505020303" pitchFamily="18" charset="0"/>
              </a:rPr>
              <a:t>Feature </a:t>
            </a:r>
            <a:r>
              <a:rPr lang="en-US" dirty="0">
                <a:latin typeface="Baskerville Old Face" panose="02020602080505020303" pitchFamily="18" charset="0"/>
              </a:rPr>
              <a:t>“Reminder</a:t>
            </a:r>
            <a:r>
              <a:rPr lang="en-US" dirty="0" smtClean="0">
                <a:latin typeface="Baskerville Old Face" panose="02020602080505020303" pitchFamily="18" charset="0"/>
              </a:rPr>
              <a:t>”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	3.1 </a:t>
            </a:r>
            <a:r>
              <a:rPr lang="en-US" dirty="0" smtClean="0">
                <a:latin typeface="Baskerville Old Face" panose="02020602080505020303" pitchFamily="18" charset="0"/>
              </a:rPr>
              <a:t>IMDB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	3.2 </a:t>
            </a:r>
            <a:r>
              <a:rPr lang="en-US" dirty="0">
                <a:latin typeface="Baskerville Old Face" panose="02020602080505020303" pitchFamily="18" charset="0"/>
              </a:rPr>
              <a:t>Service 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4. </a:t>
            </a:r>
            <a:r>
              <a:rPr lang="en-US" dirty="0" smtClean="0">
                <a:latin typeface="Baskerville Old Face" panose="02020602080505020303" pitchFamily="18" charset="0"/>
              </a:rPr>
              <a:t>Questions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6726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4292E"/>
                </a:solidFill>
                <a:latin typeface="-apple-system"/>
              </a:rPr>
              <a:t>Требования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база пользователей.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регистрация.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поддержка комнат(создание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удаление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,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управление 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через командную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строку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обработка пользователей в разных потоках.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настройки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клиентов(удаленное подключение).</a:t>
            </a:r>
          </a:p>
        </p:txBody>
      </p:sp>
    </p:spTree>
    <p:extLst>
      <p:ext uri="{BB962C8B-B14F-4D97-AF65-F5344CB8AC3E}">
        <p14:creationId xmlns:p14="http://schemas.microsoft.com/office/powerpoint/2010/main" val="32737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065992"/>
            <a:ext cx="7158900" cy="57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053898"/>
            <a:ext cx="7608581" cy="58041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1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3" y="1058458"/>
            <a:ext cx="9830429" cy="57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28658"/>
            <a:ext cx="10039350" cy="27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8815388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4292E"/>
                </a:solidFill>
                <a:latin typeface="-apple-system"/>
              </a:rPr>
              <a:t>Что в итоге?</a:t>
            </a:r>
            <a:endParaRPr lang="ru-RU" dirty="0">
              <a:solidFill>
                <a:srgbClr val="24292E"/>
              </a:solidFill>
              <a:latin typeface="-apple-system"/>
            </a:endParaRPr>
          </a:p>
          <a:p>
            <a:r>
              <a:rPr lang="ru-RU" dirty="0" smtClean="0">
                <a:solidFill>
                  <a:srgbClr val="24292E"/>
                </a:solidFill>
                <a:latin typeface="-apple-system"/>
              </a:rPr>
              <a:t>Научился пользоваться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Hibernate c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использованием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C3P0ConnectionProvider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24292E"/>
                </a:solidFill>
                <a:latin typeface="-apple-system"/>
              </a:rPr>
              <a:t>Многопоточность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+ 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ExecutorService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 +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Exchanger + 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java.util.concurrent</a:t>
            </a: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Stream API</a:t>
            </a:r>
            <a:endParaRPr lang="ru-RU" dirty="0" smtClean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63" y="1270838"/>
            <a:ext cx="1201991" cy="849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41" y="2039707"/>
            <a:ext cx="1314708" cy="687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23" y="2727636"/>
            <a:ext cx="2552593" cy="1716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33" y="4654884"/>
            <a:ext cx="60968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20049</TotalTime>
  <Words>80</Words>
  <Application>Microsoft Office PowerPoint</Application>
  <PresentationFormat>Произвольный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Leushkin, Alexander</dc:creator>
  <cp:lastModifiedBy>Александр Борисов</cp:lastModifiedBy>
  <cp:revision>689</cp:revision>
  <dcterms:created xsi:type="dcterms:W3CDTF">2015-11-13T13:25:00Z</dcterms:created>
  <dcterms:modified xsi:type="dcterms:W3CDTF">2019-05-28T22:41:13Z</dcterms:modified>
</cp:coreProperties>
</file>