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7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4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6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7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4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3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58" r:id="rId6"/>
    <p:sldLayoutId id="2147483854" r:id="rId7"/>
    <p:sldLayoutId id="2147483855" r:id="rId8"/>
    <p:sldLayoutId id="2147483856" r:id="rId9"/>
    <p:sldLayoutId id="2147483857" r:id="rId10"/>
    <p:sldLayoutId id="21474838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9803-B01F-4BEB-8625-9801BFFC7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/>
          </a:bodyPr>
          <a:lstStyle/>
          <a:p>
            <a:r>
              <a:rPr lang="en-GB"/>
              <a:t>Mapstruct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B9AC2DD-F300-4A18-9FF1-E6E7F5832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95" r="4659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C9FE6-61B9-4242-9D70-E2F63C5B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217323"/>
            <a:ext cx="11394695" cy="16625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Структура БД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AE92910-9E15-48CC-B492-830B2B4F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549233"/>
            <a:ext cx="9925050" cy="403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5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817C2-D7D0-4D84-ABB6-30E50FDC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Бизнес-задача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8D46F1-6C3C-4A8B-A935-950B15EA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Микросервис</a:t>
            </a:r>
            <a:r>
              <a:rPr lang="ru-RU" dirty="0"/>
              <a:t> управления пользователями. Поддерживает следующие операции: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Получение списком без ролей</a:t>
            </a:r>
            <a:r>
              <a:rPr lang="en-GB" dirty="0"/>
              <a:t>;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Получение по идентификатору с ролями</a:t>
            </a:r>
            <a:r>
              <a:rPr lang="en-GB" dirty="0"/>
              <a:t>;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Создание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Удаление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Частичное редактирование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Полное редактирование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980743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RightStep">
      <a:dk1>
        <a:srgbClr val="000000"/>
      </a:dk1>
      <a:lt1>
        <a:srgbClr val="FFFFFF"/>
      </a:lt1>
      <a:dk2>
        <a:srgbClr val="1B3027"/>
      </a:dk2>
      <a:lt2>
        <a:srgbClr val="F3F0F2"/>
      </a:lt2>
      <a:accent1>
        <a:srgbClr val="46B383"/>
      </a:accent1>
      <a:accent2>
        <a:srgbClr val="3BB1AF"/>
      </a:accent2>
      <a:accent3>
        <a:srgbClr val="4D94C3"/>
      </a:accent3>
      <a:accent4>
        <a:srgbClr val="3E54B3"/>
      </a:accent4>
      <a:accent5>
        <a:srgbClr val="684DC3"/>
      </a:accent5>
      <a:accent6>
        <a:srgbClr val="873BB1"/>
      </a:accent6>
      <a:hlink>
        <a:srgbClr val="898F2F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Words>29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Bahnschrift</vt:lpstr>
      <vt:lpstr>MatrixVTI</vt:lpstr>
      <vt:lpstr>Mapstruct</vt:lpstr>
      <vt:lpstr>Структура БД</vt:lpstr>
      <vt:lpstr>Бизнес-задача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Mapstruct</dc:title>
  <dc:creator>Александр</dc:creator>
  <cp:lastModifiedBy>Александр</cp:lastModifiedBy>
  <cp:revision>2</cp:revision>
  <dcterms:created xsi:type="dcterms:W3CDTF">2022-01-23T17:47:54Z</dcterms:created>
  <dcterms:modified xsi:type="dcterms:W3CDTF">2022-01-24T10:49:16Z</dcterms:modified>
</cp:coreProperties>
</file>