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832C-A339-4248-96E8-03B19F9A97DA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680E6EA-648A-4A50-A934-A9B6570F6D9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832C-A339-4248-96E8-03B19F9A97DA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E6EA-648A-4A50-A934-A9B6570F6D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832C-A339-4248-96E8-03B19F9A97DA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E6EA-648A-4A50-A934-A9B6570F6D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832C-A339-4248-96E8-03B19F9A97DA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E6EA-648A-4A50-A934-A9B6570F6D9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832C-A339-4248-96E8-03B19F9A97DA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680E6EA-648A-4A50-A934-A9B6570F6D9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832C-A339-4248-96E8-03B19F9A97DA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E6EA-648A-4A50-A934-A9B6570F6D9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832C-A339-4248-96E8-03B19F9A97DA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E6EA-648A-4A50-A934-A9B6570F6D9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832C-A339-4248-96E8-03B19F9A97DA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E6EA-648A-4A50-A934-A9B6570F6D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832C-A339-4248-96E8-03B19F9A97DA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E6EA-648A-4A50-A934-A9B6570F6D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832C-A339-4248-96E8-03B19F9A97DA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E6EA-648A-4A50-A934-A9B6570F6D9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832C-A339-4248-96E8-03B19F9A97DA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680E6EA-648A-4A50-A934-A9B6570F6D9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C7832C-A339-4248-96E8-03B19F9A97DA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680E6EA-648A-4A50-A934-A9B6570F6D9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5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251520" y="188640"/>
            <a:ext cx="2088232" cy="1368152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6" name="Image4"/>
          <p:cNvPicPr/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915816" y="1700808"/>
            <a:ext cx="3168352" cy="299623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7" name="ZoneTexte 6"/>
          <p:cNvSpPr txBox="1"/>
          <p:nvPr/>
        </p:nvSpPr>
        <p:spPr>
          <a:xfrm>
            <a:off x="2051720" y="4797152"/>
            <a:ext cx="4968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/>
              <a:t>OC PIZZA</a:t>
            </a:r>
          </a:p>
          <a:p>
            <a:pPr algn="ctr"/>
            <a:endParaRPr lang="fr-FR" sz="2200" b="1" dirty="0" smtClean="0"/>
          </a:p>
          <a:p>
            <a:pPr algn="ctr"/>
            <a:r>
              <a:rPr lang="fr-FR" sz="2200" b="1" i="1" dirty="0" smtClean="0"/>
              <a:t>De votre projet à sa réalisation</a:t>
            </a:r>
            <a:endParaRPr lang="fr-FR" sz="22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Votre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Améliorer la gestion de votre entreprise de préparation et</a:t>
            </a:r>
          </a:p>
          <a:p>
            <a:pPr>
              <a:buNone/>
            </a:pPr>
            <a:r>
              <a:rPr lang="fr-FR" dirty="0" smtClean="0"/>
              <a:t>livraison de pizza. </a:t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Améliorer la gestion et le </a:t>
            </a:r>
            <a:r>
              <a:rPr lang="fr-FR" u="sng" dirty="0" smtClean="0"/>
              <a:t>suivi des stocks.</a:t>
            </a:r>
          </a:p>
          <a:p>
            <a:pPr lvl="1"/>
            <a:endParaRPr lang="fr-FR" u="sng" dirty="0" smtClean="0"/>
          </a:p>
          <a:p>
            <a:pPr lvl="1"/>
            <a:r>
              <a:rPr lang="fr-FR" dirty="0" smtClean="0"/>
              <a:t>Faciliter la </a:t>
            </a:r>
            <a:r>
              <a:rPr lang="fr-FR" u="sng" dirty="0" smtClean="0"/>
              <a:t>répartition</a:t>
            </a:r>
            <a:r>
              <a:rPr lang="fr-FR" dirty="0" smtClean="0"/>
              <a:t> et la </a:t>
            </a:r>
            <a:r>
              <a:rPr lang="fr-FR" u="sng" dirty="0" smtClean="0"/>
              <a:t>préparation</a:t>
            </a:r>
            <a:r>
              <a:rPr lang="fr-FR" dirty="0" smtClean="0"/>
              <a:t> des commandes.</a:t>
            </a:r>
          </a:p>
          <a:p>
            <a:pPr lvl="1">
              <a:buNone/>
            </a:pPr>
            <a:endParaRPr lang="fr-FR" dirty="0" smtClean="0"/>
          </a:p>
          <a:p>
            <a:pPr lvl="1"/>
            <a:r>
              <a:rPr lang="fr-FR" dirty="0" smtClean="0"/>
              <a:t>Optimiser la </a:t>
            </a:r>
            <a:r>
              <a:rPr lang="fr-FR" u="sng" dirty="0" smtClean="0"/>
              <a:t>livraison</a:t>
            </a:r>
            <a:r>
              <a:rPr lang="fr-FR" dirty="0" smtClean="0"/>
              <a:t> des commandes.</a:t>
            </a:r>
          </a:p>
          <a:p>
            <a:pPr lvl="1">
              <a:buNone/>
            </a:pPr>
            <a:endParaRPr lang="fr-FR" dirty="0" smtClean="0"/>
          </a:p>
          <a:p>
            <a:pPr lvl="1"/>
            <a:r>
              <a:rPr lang="fr-FR" dirty="0" smtClean="0"/>
              <a:t>Permettre à vos clients de commander leurs pizzas sur place, par téléphone ou </a:t>
            </a:r>
            <a:r>
              <a:rPr lang="fr-FR" u="sng" dirty="0" smtClean="0"/>
              <a:t>en ligne</a:t>
            </a:r>
            <a:r>
              <a:rPr lang="fr-FR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r>
              <a:rPr lang="fr-FR" i="1" dirty="0" smtClean="0"/>
              <a:t>En tenant compte de vos objectifs, de vos contraintes ainsi que de notre expertise et nos compétences internes, nous vous proposons de réaliser votre projet de la façon suivante : </a:t>
            </a:r>
            <a:endParaRPr lang="fr-FR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l’application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u="sng" dirty="0" smtClean="0"/>
              <a:t>Les possibilités: </a:t>
            </a:r>
          </a:p>
          <a:p>
            <a:pPr lvl="1"/>
            <a:r>
              <a:rPr lang="fr-FR" dirty="0" smtClean="0"/>
              <a:t>Utilisation d’un système de CMS : Solution clé en main, rapide à mettre en place. </a:t>
            </a:r>
          </a:p>
          <a:p>
            <a:pPr lvl="1"/>
            <a:r>
              <a:rPr lang="fr-FR" dirty="0" smtClean="0"/>
              <a:t>Réalisation du projet de zéro à l’aide d’un langage de programmation et d’un Framework. </a:t>
            </a:r>
          </a:p>
          <a:p>
            <a:pPr lvl="1"/>
            <a:endParaRPr lang="fr-FR" dirty="0" smtClean="0"/>
          </a:p>
          <a:p>
            <a:r>
              <a:rPr lang="fr-FR" u="sng" dirty="0" smtClean="0"/>
              <a:t>Notre choix : </a:t>
            </a:r>
          </a:p>
          <a:p>
            <a:pPr>
              <a:buNone/>
            </a:pPr>
            <a:r>
              <a:rPr lang="fr-FR" dirty="0" smtClean="0"/>
              <a:t>Nous vous proposons de réaliser votre application grâce au</a:t>
            </a:r>
          </a:p>
          <a:p>
            <a:pPr>
              <a:buNone/>
            </a:pPr>
            <a:r>
              <a:rPr lang="fr-FR" dirty="0" smtClean="0"/>
              <a:t>langage Python 3 et son Framework </a:t>
            </a:r>
            <a:r>
              <a:rPr lang="fr-FR" dirty="0" smtClean="0"/>
              <a:t>D</a:t>
            </a:r>
            <a:r>
              <a:rPr lang="fr-FR" dirty="0" smtClean="0"/>
              <a:t>jango. Cela permettra de</a:t>
            </a:r>
          </a:p>
          <a:p>
            <a:pPr>
              <a:buNone/>
            </a:pPr>
            <a:r>
              <a:rPr lang="fr-FR" dirty="0" smtClean="0"/>
              <a:t>réaliser une solution entièrement sur mesure et adaptée à vos choix.</a:t>
            </a:r>
          </a:p>
          <a:p>
            <a:pPr>
              <a:buNone/>
            </a:pPr>
            <a:r>
              <a:rPr lang="fr-FR" dirty="0" smtClean="0"/>
              <a:t>Le système pourra évoluer en même temps que votre entreprise sans</a:t>
            </a:r>
          </a:p>
          <a:p>
            <a:pPr>
              <a:buNone/>
            </a:pPr>
            <a:r>
              <a:rPr lang="fr-FR" dirty="0" smtClean="0"/>
              <a:t>a</a:t>
            </a:r>
            <a:r>
              <a:rPr lang="fr-FR" dirty="0" smtClean="0"/>
              <a:t>ucune limite. 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données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u="sng" dirty="0" smtClean="0"/>
              <a:t>Les possibilités: </a:t>
            </a:r>
          </a:p>
          <a:p>
            <a:pPr lvl="1"/>
            <a:r>
              <a:rPr lang="fr-FR" dirty="0" smtClean="0"/>
              <a:t>Utilisation d’un SGBD relationnel.</a:t>
            </a:r>
          </a:p>
          <a:p>
            <a:pPr lvl="1"/>
            <a:r>
              <a:rPr lang="fr-FR" dirty="0" smtClean="0"/>
              <a:t>Utilisation d’un SGBD « no-SQL ». </a:t>
            </a:r>
          </a:p>
          <a:p>
            <a:pPr lvl="1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r>
              <a:rPr lang="fr-FR" u="sng" dirty="0" smtClean="0"/>
              <a:t>Notre choix : </a:t>
            </a:r>
          </a:p>
          <a:p>
            <a:pPr>
              <a:buNone/>
            </a:pPr>
            <a:r>
              <a:rPr lang="fr-FR" dirty="0" smtClean="0"/>
              <a:t>L’utilisation d’un système relationnel tel que </a:t>
            </a:r>
            <a:r>
              <a:rPr lang="fr-FR" dirty="0" err="1" smtClean="0"/>
              <a:t>PostgreSQL</a:t>
            </a:r>
            <a:r>
              <a:rPr lang="fr-FR" dirty="0" smtClean="0"/>
              <a:t> nous</a:t>
            </a:r>
          </a:p>
          <a:p>
            <a:pPr>
              <a:buNone/>
            </a:pPr>
            <a:r>
              <a:rPr lang="fr-FR" dirty="0" smtClean="0"/>
              <a:t>p</a:t>
            </a:r>
            <a:r>
              <a:rPr lang="fr-FR" dirty="0" smtClean="0"/>
              <a:t>araît adapté par rapport à la taille du projet et à la structure </a:t>
            </a:r>
          </a:p>
          <a:p>
            <a:pPr>
              <a:buNone/>
            </a:pPr>
            <a:r>
              <a:rPr lang="fr-FR" dirty="0" smtClean="0"/>
              <a:t>d</a:t>
            </a:r>
            <a:r>
              <a:rPr lang="fr-FR" dirty="0" smtClean="0"/>
              <a:t>es données qui seront traitées.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106</TotalTime>
  <Words>159</Words>
  <Application>Microsoft Office PowerPoint</Application>
  <PresentationFormat>Affichage à l'écran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Capitaux</vt:lpstr>
      <vt:lpstr>Diapositive 1</vt:lpstr>
      <vt:lpstr>Votre projet</vt:lpstr>
      <vt:lpstr>Notre solution</vt:lpstr>
      <vt:lpstr>Structure de l’application</vt:lpstr>
      <vt:lpstr>Gestion des données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Ronan</dc:creator>
  <cp:lastModifiedBy>Ronan</cp:lastModifiedBy>
  <cp:revision>11</cp:revision>
  <dcterms:created xsi:type="dcterms:W3CDTF">2017-12-06T19:20:24Z</dcterms:created>
  <dcterms:modified xsi:type="dcterms:W3CDTF">2017-12-06T21:07:10Z</dcterms:modified>
</cp:coreProperties>
</file>