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360" cy="755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0560" y="77040"/>
            <a:ext cx="9936360" cy="73778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4360" y="6824880"/>
            <a:ext cx="2729880" cy="524520"/>
          </a:xfrm>
          <a:prstGeom prst="rect">
            <a:avLst/>
          </a:prstGeom>
        </p:spPr>
        <p:txBody>
          <a:bodyPr lIns="100800" rIns="100800" tIns="50400" bIns="5040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008000" y="6803640"/>
            <a:ext cx="4367880" cy="503640"/>
          </a:xfrm>
          <a:prstGeom prst="rect">
            <a:avLst/>
          </a:prstGeom>
        </p:spPr>
        <p:txBody>
          <a:bodyPr lIns="100800" rIns="100800" tIns="50400" bIns="5040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61280" y="6845760"/>
            <a:ext cx="503640" cy="5036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D1A494D5-DD21-436E-891D-02A13F608AFC}" type="slidenum">
              <a:rPr b="0" lang="fr-FR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Cliquez pour éditer le format du plan de texte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niveau de plan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Troisième niveau de plan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Quatrième niveau de plan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75640" y="2808000"/>
            <a:ext cx="9072360" cy="1492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b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Créez une plateforme pour amateurs de Nutella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92000" y="890640"/>
            <a:ext cx="9072360" cy="1413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b"/>
          <a:p>
            <a:pPr algn="ctr">
              <a:lnSpc>
                <a:spcPct val="100000"/>
              </a:lnSpc>
            </a:pPr>
            <a:r>
              <a:rPr b="1" lang="fr-FR" sz="4400" spc="-1" strike="noStrike" u="sng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PROJET 8</a:t>
            </a:r>
            <a:endParaRPr b="1" lang="fr-FR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Rappel des consignes et objectifs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</a:pP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Présentation de l’application réalisée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</a:pP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Description de la réalisation du projet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</a:pP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Pistes d’améliorations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Rappel des consignes et objectifs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0" y="1768320"/>
            <a:ext cx="9504000" cy="3954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36000" bIns="50400"/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Réalisation d’une application web Django selon le cahier des charges de l’entreprise « Pur Beurre ».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Utilisation d’une Base de données PostgreSQL.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Création d’un algorithme d’association d’un substitut à un aliment donné.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Gestion des comptes utilisateurs (inscription/connexion/favoris).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Déploiement de l’application web sur Heroku.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5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Mise en place de tests.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008000" y="2907720"/>
            <a:ext cx="9072360" cy="1413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b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Présentation de l’application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Réalisation du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Création de l’application Django et insertion du thème.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Création des Modèles :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 rot="21577800">
            <a:off x="870480" y="3620520"/>
            <a:ext cx="6409800" cy="26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Réalisation du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Récupération des données de OpenFoodFacts, en suivant les critères des modèles.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Utilisation du système d’authentification de Django pour la gestion des comptes utilisateurs.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Algorithme de recherche d’un substitut (cf diapo suivante).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Réalisation des tests.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301680"/>
            <a:ext cx="986400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Critères d’association des produits</a:t>
            </a:r>
            <a:endParaRPr b="0" lang="fr-F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80000" y="1512000"/>
            <a:ext cx="7632000" cy="575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1008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Pistes d’amélioration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Amélioration de la présentation des résultat de recherche d’un produit.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Augmentation de la pertinence des résultats avec une analyse plus fine des qualités nutritionnelles des produits.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Enrichissement de l’expérience utilisateur.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3640">
              <a:lnSpc>
                <a:spcPct val="100000"/>
              </a:lnSpc>
              <a:buClr>
                <a:srgbClr val="d34817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LibreOffice/5.1.6.2$Linux_X86_64 LibreOffice_project/10m0$Build-2</Application>
  <Words>181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2018-03-23T16:40:00Z</dcterms:created>
  <dc:creator>Admin</dc:creator>
  <dc:description/>
  <dc:language>fr-FR</dc:language>
  <cp:lastModifiedBy/>
  <dcterms:modified xsi:type="dcterms:W3CDTF">2018-05-23T10:34:53Z</dcterms:modified>
  <cp:revision>10</cp:revision>
  <dc:subject/>
  <dc:title>Projet 7 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