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Avancée : Projet Robot-Wars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83600" y="3182325"/>
            <a:ext cx="83463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Nans Bouteville - Adrien Vray - Jordan Sintes - Daniel Kuchta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470150" y="4300275"/>
            <a:ext cx="4418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M1 Miage - 2017-2018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600" y="238450"/>
            <a:ext cx="1589450" cy="6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effectué par chacun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Nans Boutteville 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Moteur de jeu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Classe Robot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Plugins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Annotations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Daniel Kuchta 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Plugins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Annotations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Diaporama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Adrien Vray 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Moteur de jeu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Classe Robot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Jordan Sintes 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Classloader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Plugins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et difficultés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Mauvais début de projet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Manque de temps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Beaucoup de travail simultanément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 moteur de jeu prêt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plugins utilisables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Architecture modulaire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Amélioration du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Démonstration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Travail effectué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Architecture générale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Architecture des plugins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Liste des plugins réalisés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Gestion d’équipe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Outils et méthodes utilisés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Travail effectué par chacun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fr"/>
              <a:t>Problèmes et difficultés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Conclusion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effectué</a:t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Module principale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annotation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moteur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Plugins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ClassLoader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des plugins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classe annoté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graphique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attaque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deplacement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méthode principale annotée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dessiner()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attaquer()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deplacer()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méthode animation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méthodes secondaires pour le traitement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ressources annexes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plugins réalisés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attaque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par défaut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attaqueDistance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déplacement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par défaut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graphisme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affichage par défaut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vie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energie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image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d’équipe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et méthodes utilisés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IntelliJ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Slack / Discord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Github / Sourcetree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25" y="204298"/>
            <a:ext cx="1531450" cy="6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681" y="128200"/>
            <a:ext cx="1148418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