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59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596FA-2D38-45A4-92C7-38532EEF8C0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8F0E4C-D02E-49D9-B53F-7A159BE7BEC3}">
      <dgm:prSet/>
      <dgm:spPr/>
      <dgm:t>
        <a:bodyPr/>
        <a:lstStyle/>
        <a:p>
          <a:r>
            <a:rPr lang="en-US"/>
            <a:t>• RCS (1982) : Premier système populaire mais limité.</a:t>
          </a:r>
        </a:p>
      </dgm:t>
    </dgm:pt>
    <dgm:pt modelId="{3ECB0512-E6A7-4B93-85E1-88E339C7A766}" type="parTrans" cxnId="{1D2BB6AB-8B6F-48E7-B37B-82644C9412A1}">
      <dgm:prSet/>
      <dgm:spPr/>
      <dgm:t>
        <a:bodyPr/>
        <a:lstStyle/>
        <a:p>
          <a:endParaRPr lang="en-US"/>
        </a:p>
      </dgm:t>
    </dgm:pt>
    <dgm:pt modelId="{E3A4E89D-EE3C-43DD-B1FF-0AA1935FC828}" type="sibTrans" cxnId="{1D2BB6AB-8B6F-48E7-B37B-82644C9412A1}">
      <dgm:prSet/>
      <dgm:spPr/>
      <dgm:t>
        <a:bodyPr/>
        <a:lstStyle/>
        <a:p>
          <a:endParaRPr lang="en-US"/>
        </a:p>
      </dgm:t>
    </dgm:pt>
    <dgm:pt modelId="{F4FB7C1D-17DF-4CDE-AC62-254B52BCDE38}">
      <dgm:prSet/>
      <dgm:spPr/>
      <dgm:t>
        <a:bodyPr/>
        <a:lstStyle/>
        <a:p>
          <a:r>
            <a:rPr lang="en-US"/>
            <a:t>• CVS (1986) : Gestion de répertoires entiers.</a:t>
          </a:r>
        </a:p>
      </dgm:t>
    </dgm:pt>
    <dgm:pt modelId="{584F1B7D-1C57-4E52-A839-231ACEB285FC}" type="parTrans" cxnId="{25143B48-A478-4636-AB23-710F7BE3F8C6}">
      <dgm:prSet/>
      <dgm:spPr/>
      <dgm:t>
        <a:bodyPr/>
        <a:lstStyle/>
        <a:p>
          <a:endParaRPr lang="en-US"/>
        </a:p>
      </dgm:t>
    </dgm:pt>
    <dgm:pt modelId="{5BCDA23C-C9F2-45B6-9670-73C59ABA0C1A}" type="sibTrans" cxnId="{25143B48-A478-4636-AB23-710F7BE3F8C6}">
      <dgm:prSet/>
      <dgm:spPr/>
      <dgm:t>
        <a:bodyPr/>
        <a:lstStyle/>
        <a:p>
          <a:endParaRPr lang="en-US"/>
        </a:p>
      </dgm:t>
    </dgm:pt>
    <dgm:pt modelId="{2E0395CB-E891-45DA-B66C-B229BF318DC2}">
      <dgm:prSet/>
      <dgm:spPr/>
      <dgm:t>
        <a:bodyPr/>
        <a:lstStyle/>
        <a:p>
          <a:r>
            <a:rPr lang="en-US"/>
            <a:t>• SVN (2000) : Système centralisé amélioré.</a:t>
          </a:r>
        </a:p>
      </dgm:t>
    </dgm:pt>
    <dgm:pt modelId="{E7EDB40B-3BDA-4C6B-9509-6F32D5DEFD2C}" type="parTrans" cxnId="{7FD107D6-37E6-4169-941D-D2B424B43CA4}">
      <dgm:prSet/>
      <dgm:spPr/>
      <dgm:t>
        <a:bodyPr/>
        <a:lstStyle/>
        <a:p>
          <a:endParaRPr lang="en-US"/>
        </a:p>
      </dgm:t>
    </dgm:pt>
    <dgm:pt modelId="{EFEFB7F8-50E5-46A8-AA8C-F75F19B1F10F}" type="sibTrans" cxnId="{7FD107D6-37E6-4169-941D-D2B424B43CA4}">
      <dgm:prSet/>
      <dgm:spPr/>
      <dgm:t>
        <a:bodyPr/>
        <a:lstStyle/>
        <a:p>
          <a:endParaRPr lang="en-US"/>
        </a:p>
      </dgm:t>
    </dgm:pt>
    <dgm:pt modelId="{947BFAD9-E657-491D-BA7A-CEB6D3119523}">
      <dgm:prSet/>
      <dgm:spPr/>
      <dgm:t>
        <a:bodyPr/>
        <a:lstStyle/>
        <a:p>
          <a:r>
            <a:rPr lang="en-US"/>
            <a:t>• Git (2005) : Système distribué rapide et flexible.</a:t>
          </a:r>
        </a:p>
      </dgm:t>
    </dgm:pt>
    <dgm:pt modelId="{28C606E3-CC21-47AA-8477-6A6E56D3D991}" type="parTrans" cxnId="{D253EE40-B2DA-40BB-B711-7EDAEAAC693B}">
      <dgm:prSet/>
      <dgm:spPr/>
      <dgm:t>
        <a:bodyPr/>
        <a:lstStyle/>
        <a:p>
          <a:endParaRPr lang="en-US"/>
        </a:p>
      </dgm:t>
    </dgm:pt>
    <dgm:pt modelId="{1407879C-1FD7-42E4-9539-FF2A69375ACE}" type="sibTrans" cxnId="{D253EE40-B2DA-40BB-B711-7EDAEAAC693B}">
      <dgm:prSet/>
      <dgm:spPr/>
      <dgm:t>
        <a:bodyPr/>
        <a:lstStyle/>
        <a:p>
          <a:endParaRPr lang="en-US"/>
        </a:p>
      </dgm:t>
    </dgm:pt>
    <dgm:pt modelId="{F8914327-4B14-4691-83F6-2C18B734BE38}" type="pres">
      <dgm:prSet presAssocID="{FB3596FA-2D38-45A4-92C7-38532EEF8C01}" presName="linear" presStyleCnt="0">
        <dgm:presLayoutVars>
          <dgm:animLvl val="lvl"/>
          <dgm:resizeHandles val="exact"/>
        </dgm:presLayoutVars>
      </dgm:prSet>
      <dgm:spPr/>
    </dgm:pt>
    <dgm:pt modelId="{93C4042F-AFC7-4D7A-AF3E-37CE137D36B2}" type="pres">
      <dgm:prSet presAssocID="{1B8F0E4C-D02E-49D9-B53F-7A159BE7BE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FFD832-2241-48DE-B436-C9FD84DCDC3B}" type="pres">
      <dgm:prSet presAssocID="{E3A4E89D-EE3C-43DD-B1FF-0AA1935FC828}" presName="spacer" presStyleCnt="0"/>
      <dgm:spPr/>
    </dgm:pt>
    <dgm:pt modelId="{49E3B2C4-08A2-48C8-9F60-C66335B520D2}" type="pres">
      <dgm:prSet presAssocID="{F4FB7C1D-17DF-4CDE-AC62-254B52BCDE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61C89E-ACEA-4433-9A20-1B57950D1C39}" type="pres">
      <dgm:prSet presAssocID="{5BCDA23C-C9F2-45B6-9670-73C59ABA0C1A}" presName="spacer" presStyleCnt="0"/>
      <dgm:spPr/>
    </dgm:pt>
    <dgm:pt modelId="{144556E6-174F-4FCC-8B14-B37910FE1483}" type="pres">
      <dgm:prSet presAssocID="{2E0395CB-E891-45DA-B66C-B229BF318D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071E99-38FB-4BB3-BEA6-E4E52BA767D5}" type="pres">
      <dgm:prSet presAssocID="{EFEFB7F8-50E5-46A8-AA8C-F75F19B1F10F}" presName="spacer" presStyleCnt="0"/>
      <dgm:spPr/>
    </dgm:pt>
    <dgm:pt modelId="{FD53431F-D8B2-46BE-8F11-1D33C149252F}" type="pres">
      <dgm:prSet presAssocID="{947BFAD9-E657-491D-BA7A-CEB6D31195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53EE40-B2DA-40BB-B711-7EDAEAAC693B}" srcId="{FB3596FA-2D38-45A4-92C7-38532EEF8C01}" destId="{947BFAD9-E657-491D-BA7A-CEB6D3119523}" srcOrd="3" destOrd="0" parTransId="{28C606E3-CC21-47AA-8477-6A6E56D3D991}" sibTransId="{1407879C-1FD7-42E4-9539-FF2A69375ACE}"/>
    <dgm:cxn modelId="{25143B48-A478-4636-AB23-710F7BE3F8C6}" srcId="{FB3596FA-2D38-45A4-92C7-38532EEF8C01}" destId="{F4FB7C1D-17DF-4CDE-AC62-254B52BCDE38}" srcOrd="1" destOrd="0" parTransId="{584F1B7D-1C57-4E52-A839-231ACEB285FC}" sibTransId="{5BCDA23C-C9F2-45B6-9670-73C59ABA0C1A}"/>
    <dgm:cxn modelId="{B57E3595-3713-4811-B6FE-F934831E9C57}" type="presOf" srcId="{1B8F0E4C-D02E-49D9-B53F-7A159BE7BEC3}" destId="{93C4042F-AFC7-4D7A-AF3E-37CE137D36B2}" srcOrd="0" destOrd="0" presId="urn:microsoft.com/office/officeart/2005/8/layout/vList2"/>
    <dgm:cxn modelId="{1D2BB6AB-8B6F-48E7-B37B-82644C9412A1}" srcId="{FB3596FA-2D38-45A4-92C7-38532EEF8C01}" destId="{1B8F0E4C-D02E-49D9-B53F-7A159BE7BEC3}" srcOrd="0" destOrd="0" parTransId="{3ECB0512-E6A7-4B93-85E1-88E339C7A766}" sibTransId="{E3A4E89D-EE3C-43DD-B1FF-0AA1935FC828}"/>
    <dgm:cxn modelId="{20FB26AF-41F8-4D1A-911D-6F70C06DAAE5}" type="presOf" srcId="{947BFAD9-E657-491D-BA7A-CEB6D3119523}" destId="{FD53431F-D8B2-46BE-8F11-1D33C149252F}" srcOrd="0" destOrd="0" presId="urn:microsoft.com/office/officeart/2005/8/layout/vList2"/>
    <dgm:cxn modelId="{7FD107D6-37E6-4169-941D-D2B424B43CA4}" srcId="{FB3596FA-2D38-45A4-92C7-38532EEF8C01}" destId="{2E0395CB-E891-45DA-B66C-B229BF318DC2}" srcOrd="2" destOrd="0" parTransId="{E7EDB40B-3BDA-4C6B-9509-6F32D5DEFD2C}" sibTransId="{EFEFB7F8-50E5-46A8-AA8C-F75F19B1F10F}"/>
    <dgm:cxn modelId="{51826BDE-8042-4156-AFEB-7B3EAEE3CDF2}" type="presOf" srcId="{2E0395CB-E891-45DA-B66C-B229BF318DC2}" destId="{144556E6-174F-4FCC-8B14-B37910FE1483}" srcOrd="0" destOrd="0" presId="urn:microsoft.com/office/officeart/2005/8/layout/vList2"/>
    <dgm:cxn modelId="{84BA60E9-E546-4642-AA7A-BC8C13E58594}" type="presOf" srcId="{F4FB7C1D-17DF-4CDE-AC62-254B52BCDE38}" destId="{49E3B2C4-08A2-48C8-9F60-C66335B520D2}" srcOrd="0" destOrd="0" presId="urn:microsoft.com/office/officeart/2005/8/layout/vList2"/>
    <dgm:cxn modelId="{8DC145EB-9634-4485-BBF4-8B45FC58E37B}" type="presOf" srcId="{FB3596FA-2D38-45A4-92C7-38532EEF8C01}" destId="{F8914327-4B14-4691-83F6-2C18B734BE38}" srcOrd="0" destOrd="0" presId="urn:microsoft.com/office/officeart/2005/8/layout/vList2"/>
    <dgm:cxn modelId="{67CF6D0C-3EFA-4AF8-97EF-AB41B6AA66A0}" type="presParOf" srcId="{F8914327-4B14-4691-83F6-2C18B734BE38}" destId="{93C4042F-AFC7-4D7A-AF3E-37CE137D36B2}" srcOrd="0" destOrd="0" presId="urn:microsoft.com/office/officeart/2005/8/layout/vList2"/>
    <dgm:cxn modelId="{EDF8899E-956A-4B8E-B8D6-E0D52E36B6E1}" type="presParOf" srcId="{F8914327-4B14-4691-83F6-2C18B734BE38}" destId="{9EFFD832-2241-48DE-B436-C9FD84DCDC3B}" srcOrd="1" destOrd="0" presId="urn:microsoft.com/office/officeart/2005/8/layout/vList2"/>
    <dgm:cxn modelId="{2D6EDA1B-2ECC-4E92-BD3A-91A6E61FF33B}" type="presParOf" srcId="{F8914327-4B14-4691-83F6-2C18B734BE38}" destId="{49E3B2C4-08A2-48C8-9F60-C66335B520D2}" srcOrd="2" destOrd="0" presId="urn:microsoft.com/office/officeart/2005/8/layout/vList2"/>
    <dgm:cxn modelId="{5A059F25-EDAB-4E91-9DDC-28B14CFE4BCE}" type="presParOf" srcId="{F8914327-4B14-4691-83F6-2C18B734BE38}" destId="{2D61C89E-ACEA-4433-9A20-1B57950D1C39}" srcOrd="3" destOrd="0" presId="urn:microsoft.com/office/officeart/2005/8/layout/vList2"/>
    <dgm:cxn modelId="{4369BF64-E7C1-40BF-B850-E1E86F32A4E3}" type="presParOf" srcId="{F8914327-4B14-4691-83F6-2C18B734BE38}" destId="{144556E6-174F-4FCC-8B14-B37910FE1483}" srcOrd="4" destOrd="0" presId="urn:microsoft.com/office/officeart/2005/8/layout/vList2"/>
    <dgm:cxn modelId="{11EF6029-336F-48FF-8BBA-51F6C7077FEE}" type="presParOf" srcId="{F8914327-4B14-4691-83F6-2C18B734BE38}" destId="{3F071E99-38FB-4BB3-BEA6-E4E52BA767D5}" srcOrd="5" destOrd="0" presId="urn:microsoft.com/office/officeart/2005/8/layout/vList2"/>
    <dgm:cxn modelId="{734B77FD-2705-47B7-937B-C54E737F8F6D}" type="presParOf" srcId="{F8914327-4B14-4691-83F6-2C18B734BE38}" destId="{FD53431F-D8B2-46BE-8F11-1D33C14925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2FDC05-3D03-405C-97ED-80D4F93F23B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A30CFF-226B-49CC-B9A3-19C37334B64A}">
      <dgm:prSet/>
      <dgm:spPr/>
      <dgm:t>
        <a:bodyPr/>
        <a:lstStyle/>
        <a:p>
          <a:r>
            <a:rPr lang="en-US"/>
            <a:t>• Centralisés (SVN) : Dépendance au serveur principal.</a:t>
          </a:r>
        </a:p>
      </dgm:t>
    </dgm:pt>
    <dgm:pt modelId="{C7D9C1B0-EFF2-4915-8FDD-FFDD0DEB1C36}" type="parTrans" cxnId="{3760CE67-3A79-44DD-91D8-03E1DB6DBC23}">
      <dgm:prSet/>
      <dgm:spPr/>
      <dgm:t>
        <a:bodyPr/>
        <a:lstStyle/>
        <a:p>
          <a:endParaRPr lang="en-US"/>
        </a:p>
      </dgm:t>
    </dgm:pt>
    <dgm:pt modelId="{553C44CB-9F05-4CDC-BC2E-639904C004E9}" type="sibTrans" cxnId="{3760CE67-3A79-44DD-91D8-03E1DB6DBC23}">
      <dgm:prSet/>
      <dgm:spPr/>
      <dgm:t>
        <a:bodyPr/>
        <a:lstStyle/>
        <a:p>
          <a:endParaRPr lang="en-US"/>
        </a:p>
      </dgm:t>
    </dgm:pt>
    <dgm:pt modelId="{6996E99F-8B0B-44DD-AC93-B81C94E3457F}">
      <dgm:prSet/>
      <dgm:spPr/>
      <dgm:t>
        <a:bodyPr/>
        <a:lstStyle/>
        <a:p>
          <a:r>
            <a:rPr lang="en-US"/>
            <a:t>• Distribués (Git) : Chaque utilisateur a une copie complète de l'historique.</a:t>
          </a:r>
        </a:p>
      </dgm:t>
    </dgm:pt>
    <dgm:pt modelId="{797F887E-56EF-4D8E-88F1-3FDEF2FF8372}" type="parTrans" cxnId="{5F3F98FE-B69E-4FAA-932E-B5F0FC60DC23}">
      <dgm:prSet/>
      <dgm:spPr/>
      <dgm:t>
        <a:bodyPr/>
        <a:lstStyle/>
        <a:p>
          <a:endParaRPr lang="en-US"/>
        </a:p>
      </dgm:t>
    </dgm:pt>
    <dgm:pt modelId="{5B4C956E-AFE5-4C45-A906-1A88D3807CF6}" type="sibTrans" cxnId="{5F3F98FE-B69E-4FAA-932E-B5F0FC60DC23}">
      <dgm:prSet/>
      <dgm:spPr/>
      <dgm:t>
        <a:bodyPr/>
        <a:lstStyle/>
        <a:p>
          <a:endParaRPr lang="en-US"/>
        </a:p>
      </dgm:t>
    </dgm:pt>
    <dgm:pt modelId="{26F86827-9366-4F19-9746-289792B730A4}">
      <dgm:prSet/>
      <dgm:spPr/>
      <dgm:t>
        <a:bodyPr/>
        <a:lstStyle/>
        <a:p>
          <a:r>
            <a:rPr lang="en-US"/>
            <a:t>• Git est plus rapide, flexible et sécurisé.</a:t>
          </a:r>
        </a:p>
      </dgm:t>
    </dgm:pt>
    <dgm:pt modelId="{EC6F3EF5-6A1C-4613-A99F-1F579C18AEEC}" type="parTrans" cxnId="{9F642CC8-A346-4034-A51A-A7EEB702FD5C}">
      <dgm:prSet/>
      <dgm:spPr/>
      <dgm:t>
        <a:bodyPr/>
        <a:lstStyle/>
        <a:p>
          <a:endParaRPr lang="en-US"/>
        </a:p>
      </dgm:t>
    </dgm:pt>
    <dgm:pt modelId="{7A44EF85-6551-4831-97C2-B62905CC7B1E}" type="sibTrans" cxnId="{9F642CC8-A346-4034-A51A-A7EEB702FD5C}">
      <dgm:prSet/>
      <dgm:spPr/>
      <dgm:t>
        <a:bodyPr/>
        <a:lstStyle/>
        <a:p>
          <a:endParaRPr lang="en-US"/>
        </a:p>
      </dgm:t>
    </dgm:pt>
    <dgm:pt modelId="{ED8720BB-B2C1-4121-B999-DB3B3194A50E}" type="pres">
      <dgm:prSet presAssocID="{892FDC05-3D03-405C-97ED-80D4F93F23B4}" presName="linear" presStyleCnt="0">
        <dgm:presLayoutVars>
          <dgm:animLvl val="lvl"/>
          <dgm:resizeHandles val="exact"/>
        </dgm:presLayoutVars>
      </dgm:prSet>
      <dgm:spPr/>
    </dgm:pt>
    <dgm:pt modelId="{95B35ED7-4B7D-4458-A386-B5FA0BC38260}" type="pres">
      <dgm:prSet presAssocID="{03A30CFF-226B-49CC-B9A3-19C37334B6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0D94BA-E88F-4B14-AE6D-ADDB22FBD290}" type="pres">
      <dgm:prSet presAssocID="{553C44CB-9F05-4CDC-BC2E-639904C004E9}" presName="spacer" presStyleCnt="0"/>
      <dgm:spPr/>
    </dgm:pt>
    <dgm:pt modelId="{70CE7B85-0918-4549-A71F-385BC901C574}" type="pres">
      <dgm:prSet presAssocID="{6996E99F-8B0B-44DD-AC93-B81C94E345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1D18B9-C184-409D-8472-1019D03B6ED6}" type="pres">
      <dgm:prSet presAssocID="{5B4C956E-AFE5-4C45-A906-1A88D3807CF6}" presName="spacer" presStyleCnt="0"/>
      <dgm:spPr/>
    </dgm:pt>
    <dgm:pt modelId="{FAE08A48-9337-4D0B-895A-4DBCE8ADE330}" type="pres">
      <dgm:prSet presAssocID="{26F86827-9366-4F19-9746-289792B730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14F9016-02F2-48A0-BFF4-B1451676335A}" type="presOf" srcId="{892FDC05-3D03-405C-97ED-80D4F93F23B4}" destId="{ED8720BB-B2C1-4121-B999-DB3B3194A50E}" srcOrd="0" destOrd="0" presId="urn:microsoft.com/office/officeart/2005/8/layout/vList2"/>
    <dgm:cxn modelId="{D8F81B29-E018-4BC2-BAB3-285CA1ED9B96}" type="presOf" srcId="{6996E99F-8B0B-44DD-AC93-B81C94E3457F}" destId="{70CE7B85-0918-4549-A71F-385BC901C574}" srcOrd="0" destOrd="0" presId="urn:microsoft.com/office/officeart/2005/8/layout/vList2"/>
    <dgm:cxn modelId="{77927639-CA7A-4FB2-8159-1D71B4EBA7F9}" type="presOf" srcId="{26F86827-9366-4F19-9746-289792B730A4}" destId="{FAE08A48-9337-4D0B-895A-4DBCE8ADE330}" srcOrd="0" destOrd="0" presId="urn:microsoft.com/office/officeart/2005/8/layout/vList2"/>
    <dgm:cxn modelId="{3760CE67-3A79-44DD-91D8-03E1DB6DBC23}" srcId="{892FDC05-3D03-405C-97ED-80D4F93F23B4}" destId="{03A30CFF-226B-49CC-B9A3-19C37334B64A}" srcOrd="0" destOrd="0" parTransId="{C7D9C1B0-EFF2-4915-8FDD-FFDD0DEB1C36}" sibTransId="{553C44CB-9F05-4CDC-BC2E-639904C004E9}"/>
    <dgm:cxn modelId="{73DE1A85-A262-4F53-8ABD-1020A56FBD46}" type="presOf" srcId="{03A30CFF-226B-49CC-B9A3-19C37334B64A}" destId="{95B35ED7-4B7D-4458-A386-B5FA0BC38260}" srcOrd="0" destOrd="0" presId="urn:microsoft.com/office/officeart/2005/8/layout/vList2"/>
    <dgm:cxn modelId="{9F642CC8-A346-4034-A51A-A7EEB702FD5C}" srcId="{892FDC05-3D03-405C-97ED-80D4F93F23B4}" destId="{26F86827-9366-4F19-9746-289792B730A4}" srcOrd="2" destOrd="0" parTransId="{EC6F3EF5-6A1C-4613-A99F-1F579C18AEEC}" sibTransId="{7A44EF85-6551-4831-97C2-B62905CC7B1E}"/>
    <dgm:cxn modelId="{5F3F98FE-B69E-4FAA-932E-B5F0FC60DC23}" srcId="{892FDC05-3D03-405C-97ED-80D4F93F23B4}" destId="{6996E99F-8B0B-44DD-AC93-B81C94E3457F}" srcOrd="1" destOrd="0" parTransId="{797F887E-56EF-4D8E-88F1-3FDEF2FF8372}" sibTransId="{5B4C956E-AFE5-4C45-A906-1A88D3807CF6}"/>
    <dgm:cxn modelId="{D2C73060-09CF-4A1F-94B9-A067833F18BC}" type="presParOf" srcId="{ED8720BB-B2C1-4121-B999-DB3B3194A50E}" destId="{95B35ED7-4B7D-4458-A386-B5FA0BC38260}" srcOrd="0" destOrd="0" presId="urn:microsoft.com/office/officeart/2005/8/layout/vList2"/>
    <dgm:cxn modelId="{99226529-FA93-4909-A7E7-24EBEC4786EC}" type="presParOf" srcId="{ED8720BB-B2C1-4121-B999-DB3B3194A50E}" destId="{080D94BA-E88F-4B14-AE6D-ADDB22FBD290}" srcOrd="1" destOrd="0" presId="urn:microsoft.com/office/officeart/2005/8/layout/vList2"/>
    <dgm:cxn modelId="{31180D50-54F1-44E5-8AC2-B4EC8394E9BC}" type="presParOf" srcId="{ED8720BB-B2C1-4121-B999-DB3B3194A50E}" destId="{70CE7B85-0918-4549-A71F-385BC901C574}" srcOrd="2" destOrd="0" presId="urn:microsoft.com/office/officeart/2005/8/layout/vList2"/>
    <dgm:cxn modelId="{9893DAC0-2D67-4103-8645-184A8EA6617F}" type="presParOf" srcId="{ED8720BB-B2C1-4121-B999-DB3B3194A50E}" destId="{241D18B9-C184-409D-8472-1019D03B6ED6}" srcOrd="3" destOrd="0" presId="urn:microsoft.com/office/officeart/2005/8/layout/vList2"/>
    <dgm:cxn modelId="{D772E240-AFD9-4784-BC8C-B2FE83588BB3}" type="presParOf" srcId="{ED8720BB-B2C1-4121-B999-DB3B3194A50E}" destId="{FAE08A48-9337-4D0B-895A-4DBCE8ADE3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D304D-8748-46D9-A5BE-7BEFB554046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91CBC8-EA02-44B7-80A9-6D9E323D2C18}">
      <dgm:prSet/>
      <dgm:spPr/>
      <dgm:t>
        <a:bodyPr/>
        <a:lstStyle/>
        <a:p>
          <a:r>
            <a:rPr lang="en-US"/>
            <a:t>• Dépôt : Stocke l’historique complet.</a:t>
          </a:r>
        </a:p>
      </dgm:t>
    </dgm:pt>
    <dgm:pt modelId="{C0B008D2-4EBF-46B5-8EBF-9535096B1596}" type="parTrans" cxnId="{A6D1B76F-E063-4EF1-A544-760E20A3BD55}">
      <dgm:prSet/>
      <dgm:spPr/>
      <dgm:t>
        <a:bodyPr/>
        <a:lstStyle/>
        <a:p>
          <a:endParaRPr lang="en-US"/>
        </a:p>
      </dgm:t>
    </dgm:pt>
    <dgm:pt modelId="{4F65472D-03E4-4122-B71B-326149F6BC89}" type="sibTrans" cxnId="{A6D1B76F-E063-4EF1-A544-760E20A3BD55}">
      <dgm:prSet/>
      <dgm:spPr/>
      <dgm:t>
        <a:bodyPr/>
        <a:lstStyle/>
        <a:p>
          <a:endParaRPr lang="en-US"/>
        </a:p>
      </dgm:t>
    </dgm:pt>
    <dgm:pt modelId="{ECB990D0-3602-4EEF-9598-83E4C3BC5D33}">
      <dgm:prSet/>
      <dgm:spPr/>
      <dgm:t>
        <a:bodyPr/>
        <a:lstStyle/>
        <a:p>
          <a:r>
            <a:rPr lang="en-US"/>
            <a:t>• Commit : Sauvegarde des modifications.</a:t>
          </a:r>
        </a:p>
      </dgm:t>
    </dgm:pt>
    <dgm:pt modelId="{C4764A66-1AD7-471A-A44F-A0F5FEFC9652}" type="parTrans" cxnId="{3243CD28-9C40-468A-8AF0-50E7A45C337D}">
      <dgm:prSet/>
      <dgm:spPr/>
      <dgm:t>
        <a:bodyPr/>
        <a:lstStyle/>
        <a:p>
          <a:endParaRPr lang="en-US"/>
        </a:p>
      </dgm:t>
    </dgm:pt>
    <dgm:pt modelId="{3223C030-4E3A-414A-85F5-8CEA3F21C92A}" type="sibTrans" cxnId="{3243CD28-9C40-468A-8AF0-50E7A45C337D}">
      <dgm:prSet/>
      <dgm:spPr/>
      <dgm:t>
        <a:bodyPr/>
        <a:lstStyle/>
        <a:p>
          <a:endParaRPr lang="en-US"/>
        </a:p>
      </dgm:t>
    </dgm:pt>
    <dgm:pt modelId="{C836E411-739B-4CD6-B4A5-9341AB68E30A}">
      <dgm:prSet/>
      <dgm:spPr/>
      <dgm:t>
        <a:bodyPr/>
        <a:lstStyle/>
        <a:p>
          <a:r>
            <a:rPr lang="en-US"/>
            <a:t>• Branches : Travailler en parallèle sur plusieurs versions.</a:t>
          </a:r>
        </a:p>
      </dgm:t>
    </dgm:pt>
    <dgm:pt modelId="{F8A8DB39-CEB5-41E3-B8FE-F54871A89367}" type="parTrans" cxnId="{2B7CBE09-2C1A-45C1-95C6-59B0B9185785}">
      <dgm:prSet/>
      <dgm:spPr/>
      <dgm:t>
        <a:bodyPr/>
        <a:lstStyle/>
        <a:p>
          <a:endParaRPr lang="en-US"/>
        </a:p>
      </dgm:t>
    </dgm:pt>
    <dgm:pt modelId="{2D8E67FE-9610-4594-A40C-ADFE834DCE5A}" type="sibTrans" cxnId="{2B7CBE09-2C1A-45C1-95C6-59B0B9185785}">
      <dgm:prSet/>
      <dgm:spPr/>
      <dgm:t>
        <a:bodyPr/>
        <a:lstStyle/>
        <a:p>
          <a:endParaRPr lang="en-US"/>
        </a:p>
      </dgm:t>
    </dgm:pt>
    <dgm:pt modelId="{04BEAF49-527F-4AE3-A3AE-AE1B179AA2A7}">
      <dgm:prSet/>
      <dgm:spPr/>
      <dgm:t>
        <a:bodyPr/>
        <a:lstStyle/>
        <a:p>
          <a:r>
            <a:rPr lang="en-US"/>
            <a:t>• Fusion : Intégrer les changements.</a:t>
          </a:r>
        </a:p>
      </dgm:t>
    </dgm:pt>
    <dgm:pt modelId="{A40B6B44-9483-4F15-A3B8-6A60E998690B}" type="parTrans" cxnId="{FC3AD0C8-3791-4D78-863A-9D12B378FE9C}">
      <dgm:prSet/>
      <dgm:spPr/>
      <dgm:t>
        <a:bodyPr/>
        <a:lstStyle/>
        <a:p>
          <a:endParaRPr lang="en-US"/>
        </a:p>
      </dgm:t>
    </dgm:pt>
    <dgm:pt modelId="{0669719A-7711-4DBD-9EDB-2CA42AAA9896}" type="sibTrans" cxnId="{FC3AD0C8-3791-4D78-863A-9D12B378FE9C}">
      <dgm:prSet/>
      <dgm:spPr/>
      <dgm:t>
        <a:bodyPr/>
        <a:lstStyle/>
        <a:p>
          <a:endParaRPr lang="en-US"/>
        </a:p>
      </dgm:t>
    </dgm:pt>
    <dgm:pt modelId="{06F0B1CA-7BC3-4AE7-9893-44CF12CFBC93}" type="pres">
      <dgm:prSet presAssocID="{A76D304D-8748-46D9-A5BE-7BEFB5540464}" presName="linear" presStyleCnt="0">
        <dgm:presLayoutVars>
          <dgm:animLvl val="lvl"/>
          <dgm:resizeHandles val="exact"/>
        </dgm:presLayoutVars>
      </dgm:prSet>
      <dgm:spPr/>
    </dgm:pt>
    <dgm:pt modelId="{29B159E8-EF9C-4A91-B463-210B0B25EE9A}" type="pres">
      <dgm:prSet presAssocID="{2491CBC8-EA02-44B7-80A9-6D9E323D2C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A738BB-D8B6-4349-A7C1-6B197A4B9809}" type="pres">
      <dgm:prSet presAssocID="{4F65472D-03E4-4122-B71B-326149F6BC89}" presName="spacer" presStyleCnt="0"/>
      <dgm:spPr/>
    </dgm:pt>
    <dgm:pt modelId="{64AE36AB-3FE1-4FC9-A724-E88BC716EEBB}" type="pres">
      <dgm:prSet presAssocID="{ECB990D0-3602-4EEF-9598-83E4C3BC5D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8664A1-7C20-40E2-9FA8-1BDCFDBE9925}" type="pres">
      <dgm:prSet presAssocID="{3223C030-4E3A-414A-85F5-8CEA3F21C92A}" presName="spacer" presStyleCnt="0"/>
      <dgm:spPr/>
    </dgm:pt>
    <dgm:pt modelId="{CF201729-ABB0-4621-996A-36D7E4B332BE}" type="pres">
      <dgm:prSet presAssocID="{C836E411-739B-4CD6-B4A5-9341AB68E3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4DB3D7-AB65-442C-846D-55EB730696B8}" type="pres">
      <dgm:prSet presAssocID="{2D8E67FE-9610-4594-A40C-ADFE834DCE5A}" presName="spacer" presStyleCnt="0"/>
      <dgm:spPr/>
    </dgm:pt>
    <dgm:pt modelId="{496751E4-FD2E-4228-9B33-7F65A94AA91E}" type="pres">
      <dgm:prSet presAssocID="{04BEAF49-527F-4AE3-A3AE-AE1B179AA2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7CBE09-2C1A-45C1-95C6-59B0B9185785}" srcId="{A76D304D-8748-46D9-A5BE-7BEFB5540464}" destId="{C836E411-739B-4CD6-B4A5-9341AB68E30A}" srcOrd="2" destOrd="0" parTransId="{F8A8DB39-CEB5-41E3-B8FE-F54871A89367}" sibTransId="{2D8E67FE-9610-4594-A40C-ADFE834DCE5A}"/>
    <dgm:cxn modelId="{543FA90B-46D6-4D16-90A1-6E2E939FD2CD}" type="presOf" srcId="{2491CBC8-EA02-44B7-80A9-6D9E323D2C18}" destId="{29B159E8-EF9C-4A91-B463-210B0B25EE9A}" srcOrd="0" destOrd="0" presId="urn:microsoft.com/office/officeart/2005/8/layout/vList2"/>
    <dgm:cxn modelId="{3243CD28-9C40-468A-8AF0-50E7A45C337D}" srcId="{A76D304D-8748-46D9-A5BE-7BEFB5540464}" destId="{ECB990D0-3602-4EEF-9598-83E4C3BC5D33}" srcOrd="1" destOrd="0" parTransId="{C4764A66-1AD7-471A-A44F-A0F5FEFC9652}" sibTransId="{3223C030-4E3A-414A-85F5-8CEA3F21C92A}"/>
    <dgm:cxn modelId="{02105929-541E-4101-A9C2-CAA19BEEAFFE}" type="presOf" srcId="{C836E411-739B-4CD6-B4A5-9341AB68E30A}" destId="{CF201729-ABB0-4621-996A-36D7E4B332BE}" srcOrd="0" destOrd="0" presId="urn:microsoft.com/office/officeart/2005/8/layout/vList2"/>
    <dgm:cxn modelId="{DB8DC646-DD95-4732-B317-08BAAC58DEB9}" type="presOf" srcId="{ECB990D0-3602-4EEF-9598-83E4C3BC5D33}" destId="{64AE36AB-3FE1-4FC9-A724-E88BC716EEBB}" srcOrd="0" destOrd="0" presId="urn:microsoft.com/office/officeart/2005/8/layout/vList2"/>
    <dgm:cxn modelId="{A6D1B76F-E063-4EF1-A544-760E20A3BD55}" srcId="{A76D304D-8748-46D9-A5BE-7BEFB5540464}" destId="{2491CBC8-EA02-44B7-80A9-6D9E323D2C18}" srcOrd="0" destOrd="0" parTransId="{C0B008D2-4EBF-46B5-8EBF-9535096B1596}" sibTransId="{4F65472D-03E4-4122-B71B-326149F6BC89}"/>
    <dgm:cxn modelId="{62184853-EA4C-4868-ADEC-AF239B3A192B}" type="presOf" srcId="{A76D304D-8748-46D9-A5BE-7BEFB5540464}" destId="{06F0B1CA-7BC3-4AE7-9893-44CF12CFBC93}" srcOrd="0" destOrd="0" presId="urn:microsoft.com/office/officeart/2005/8/layout/vList2"/>
    <dgm:cxn modelId="{8D4823AC-A526-464D-A6C5-9BC8480FD3D0}" type="presOf" srcId="{04BEAF49-527F-4AE3-A3AE-AE1B179AA2A7}" destId="{496751E4-FD2E-4228-9B33-7F65A94AA91E}" srcOrd="0" destOrd="0" presId="urn:microsoft.com/office/officeart/2005/8/layout/vList2"/>
    <dgm:cxn modelId="{FC3AD0C8-3791-4D78-863A-9D12B378FE9C}" srcId="{A76D304D-8748-46D9-A5BE-7BEFB5540464}" destId="{04BEAF49-527F-4AE3-A3AE-AE1B179AA2A7}" srcOrd="3" destOrd="0" parTransId="{A40B6B44-9483-4F15-A3B8-6A60E998690B}" sibTransId="{0669719A-7711-4DBD-9EDB-2CA42AAA9896}"/>
    <dgm:cxn modelId="{E80A957F-F2CC-499E-B9E9-47AEB3D438DC}" type="presParOf" srcId="{06F0B1CA-7BC3-4AE7-9893-44CF12CFBC93}" destId="{29B159E8-EF9C-4A91-B463-210B0B25EE9A}" srcOrd="0" destOrd="0" presId="urn:microsoft.com/office/officeart/2005/8/layout/vList2"/>
    <dgm:cxn modelId="{EF7F11A7-DE69-4D34-A45E-6309AC475F94}" type="presParOf" srcId="{06F0B1CA-7BC3-4AE7-9893-44CF12CFBC93}" destId="{71A738BB-D8B6-4349-A7C1-6B197A4B9809}" srcOrd="1" destOrd="0" presId="urn:microsoft.com/office/officeart/2005/8/layout/vList2"/>
    <dgm:cxn modelId="{B26E77B9-BF81-4899-9790-B016EF39CD84}" type="presParOf" srcId="{06F0B1CA-7BC3-4AE7-9893-44CF12CFBC93}" destId="{64AE36AB-3FE1-4FC9-A724-E88BC716EEBB}" srcOrd="2" destOrd="0" presId="urn:microsoft.com/office/officeart/2005/8/layout/vList2"/>
    <dgm:cxn modelId="{A516CFF3-54C9-43B5-B738-E6141E1E66BF}" type="presParOf" srcId="{06F0B1CA-7BC3-4AE7-9893-44CF12CFBC93}" destId="{FB8664A1-7C20-40E2-9FA8-1BDCFDBE9925}" srcOrd="3" destOrd="0" presId="urn:microsoft.com/office/officeart/2005/8/layout/vList2"/>
    <dgm:cxn modelId="{B7BA978D-1527-48C7-A125-C47CD1A88075}" type="presParOf" srcId="{06F0B1CA-7BC3-4AE7-9893-44CF12CFBC93}" destId="{CF201729-ABB0-4621-996A-36D7E4B332BE}" srcOrd="4" destOrd="0" presId="urn:microsoft.com/office/officeart/2005/8/layout/vList2"/>
    <dgm:cxn modelId="{218C518F-BDE2-4123-BFEA-5BC7E5619142}" type="presParOf" srcId="{06F0B1CA-7BC3-4AE7-9893-44CF12CFBC93}" destId="{0F4DB3D7-AB65-442C-846D-55EB730696B8}" srcOrd="5" destOrd="0" presId="urn:microsoft.com/office/officeart/2005/8/layout/vList2"/>
    <dgm:cxn modelId="{C53C47DB-AD4E-403F-A89E-04E0E3A3A5B5}" type="presParOf" srcId="{06F0B1CA-7BC3-4AE7-9893-44CF12CFBC93}" destId="{496751E4-FD2E-4228-9B33-7F65A94AA9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0DB269-0A1C-4BC5-97FE-573310A517B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E31346-8E70-4195-8CCF-5211ABB9FCBD}">
      <dgm:prSet/>
      <dgm:spPr/>
      <dgm:t>
        <a:bodyPr/>
        <a:lstStyle/>
        <a:p>
          <a:r>
            <a:rPr lang="en-US"/>
            <a:t>• Rebase : Réécriture de l'historique.</a:t>
          </a:r>
        </a:p>
      </dgm:t>
    </dgm:pt>
    <dgm:pt modelId="{B34D9C22-9B02-4DA7-9CFB-6C0CA610B662}" type="parTrans" cxnId="{6D792CFE-7304-4247-9E38-1DDD37A5A939}">
      <dgm:prSet/>
      <dgm:spPr/>
      <dgm:t>
        <a:bodyPr/>
        <a:lstStyle/>
        <a:p>
          <a:endParaRPr lang="en-US"/>
        </a:p>
      </dgm:t>
    </dgm:pt>
    <dgm:pt modelId="{ACDB9495-914A-4B23-AD29-04B020C0044B}" type="sibTrans" cxnId="{6D792CFE-7304-4247-9E38-1DDD37A5A939}">
      <dgm:prSet/>
      <dgm:spPr/>
      <dgm:t>
        <a:bodyPr/>
        <a:lstStyle/>
        <a:p>
          <a:endParaRPr lang="en-US"/>
        </a:p>
      </dgm:t>
    </dgm:pt>
    <dgm:pt modelId="{16A8E569-4EB4-4BCB-B915-9E0558C685D5}">
      <dgm:prSet/>
      <dgm:spPr/>
      <dgm:t>
        <a:bodyPr/>
        <a:lstStyle/>
        <a:p>
          <a:r>
            <a:rPr lang="en-US"/>
            <a:t>• Cherry-pick : Sélectionner des commits spécifiques.</a:t>
          </a:r>
        </a:p>
      </dgm:t>
    </dgm:pt>
    <dgm:pt modelId="{68A7274D-25BA-49EA-89A8-245660F880A1}" type="parTrans" cxnId="{397AE20F-8B45-4A8F-95A4-00812BB07678}">
      <dgm:prSet/>
      <dgm:spPr/>
      <dgm:t>
        <a:bodyPr/>
        <a:lstStyle/>
        <a:p>
          <a:endParaRPr lang="en-US"/>
        </a:p>
      </dgm:t>
    </dgm:pt>
    <dgm:pt modelId="{520F8BC9-3456-4C5E-9935-473A2E9356FC}" type="sibTrans" cxnId="{397AE20F-8B45-4A8F-95A4-00812BB07678}">
      <dgm:prSet/>
      <dgm:spPr/>
      <dgm:t>
        <a:bodyPr/>
        <a:lstStyle/>
        <a:p>
          <a:endParaRPr lang="en-US"/>
        </a:p>
      </dgm:t>
    </dgm:pt>
    <dgm:pt modelId="{3F6C45F2-5ABF-4190-B95B-154A5A9AD7C6}">
      <dgm:prSet/>
      <dgm:spPr/>
      <dgm:t>
        <a:bodyPr/>
        <a:lstStyle/>
        <a:p>
          <a:r>
            <a:rPr lang="en-US"/>
            <a:t>• Stash : Sauvegarde temporaire des modifications.</a:t>
          </a:r>
        </a:p>
      </dgm:t>
    </dgm:pt>
    <dgm:pt modelId="{908B5344-3517-44C1-9CD9-01201D5D7AB1}" type="parTrans" cxnId="{E82A0E44-0897-4438-8C6D-A925F77D9515}">
      <dgm:prSet/>
      <dgm:spPr/>
      <dgm:t>
        <a:bodyPr/>
        <a:lstStyle/>
        <a:p>
          <a:endParaRPr lang="en-US"/>
        </a:p>
      </dgm:t>
    </dgm:pt>
    <dgm:pt modelId="{33651048-1A2A-4787-B157-BA960A09C035}" type="sibTrans" cxnId="{E82A0E44-0897-4438-8C6D-A925F77D9515}">
      <dgm:prSet/>
      <dgm:spPr/>
      <dgm:t>
        <a:bodyPr/>
        <a:lstStyle/>
        <a:p>
          <a:endParaRPr lang="en-US"/>
        </a:p>
      </dgm:t>
    </dgm:pt>
    <dgm:pt modelId="{55CC12FA-E9B6-4926-A459-CA47858B4EFF}">
      <dgm:prSet/>
      <dgm:spPr/>
      <dgm:t>
        <a:bodyPr/>
        <a:lstStyle/>
        <a:p>
          <a:r>
            <a:rPr lang="en-US"/>
            <a:t>• Bisect : Localisation des bugs.</a:t>
          </a:r>
        </a:p>
      </dgm:t>
    </dgm:pt>
    <dgm:pt modelId="{7675469D-166D-40FE-969F-D71963EF9FF2}" type="parTrans" cxnId="{36829606-4BAC-47F4-8D46-4B8946E20DDF}">
      <dgm:prSet/>
      <dgm:spPr/>
      <dgm:t>
        <a:bodyPr/>
        <a:lstStyle/>
        <a:p>
          <a:endParaRPr lang="en-US"/>
        </a:p>
      </dgm:t>
    </dgm:pt>
    <dgm:pt modelId="{F0D6D5F2-EAC1-46A7-A81C-F7B41B8AF51C}" type="sibTrans" cxnId="{36829606-4BAC-47F4-8D46-4B8946E20DDF}">
      <dgm:prSet/>
      <dgm:spPr/>
      <dgm:t>
        <a:bodyPr/>
        <a:lstStyle/>
        <a:p>
          <a:endParaRPr lang="en-US"/>
        </a:p>
      </dgm:t>
    </dgm:pt>
    <dgm:pt modelId="{3DDCD3AB-AEB6-4191-90CD-967564897D22}" type="pres">
      <dgm:prSet presAssocID="{F40DB269-0A1C-4BC5-97FE-573310A517BE}" presName="linear" presStyleCnt="0">
        <dgm:presLayoutVars>
          <dgm:animLvl val="lvl"/>
          <dgm:resizeHandles val="exact"/>
        </dgm:presLayoutVars>
      </dgm:prSet>
      <dgm:spPr/>
    </dgm:pt>
    <dgm:pt modelId="{F7C5CAFD-D008-4471-9542-A83902955294}" type="pres">
      <dgm:prSet presAssocID="{D7E31346-8E70-4195-8CCF-5211ABB9FC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81F209-40EB-4D2A-9DE4-EDBE04C1F41B}" type="pres">
      <dgm:prSet presAssocID="{ACDB9495-914A-4B23-AD29-04B020C0044B}" presName="spacer" presStyleCnt="0"/>
      <dgm:spPr/>
    </dgm:pt>
    <dgm:pt modelId="{D2E0501C-D426-4E8C-AD1F-618A5CF01227}" type="pres">
      <dgm:prSet presAssocID="{16A8E569-4EB4-4BCB-B915-9E0558C685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5E7F68-3976-45F8-8762-26E07A7CDB4D}" type="pres">
      <dgm:prSet presAssocID="{520F8BC9-3456-4C5E-9935-473A2E9356FC}" presName="spacer" presStyleCnt="0"/>
      <dgm:spPr/>
    </dgm:pt>
    <dgm:pt modelId="{82C540D9-A0BE-4534-8C51-E38310934A34}" type="pres">
      <dgm:prSet presAssocID="{3F6C45F2-5ABF-4190-B95B-154A5A9AD7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A7D703-EAAA-4DBA-A59E-87564A72A783}" type="pres">
      <dgm:prSet presAssocID="{33651048-1A2A-4787-B157-BA960A09C035}" presName="spacer" presStyleCnt="0"/>
      <dgm:spPr/>
    </dgm:pt>
    <dgm:pt modelId="{117CE77F-22CE-49E5-8C79-9024E924E5CF}" type="pres">
      <dgm:prSet presAssocID="{55CC12FA-E9B6-4926-A459-CA47858B4E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6829606-4BAC-47F4-8D46-4B8946E20DDF}" srcId="{F40DB269-0A1C-4BC5-97FE-573310A517BE}" destId="{55CC12FA-E9B6-4926-A459-CA47858B4EFF}" srcOrd="3" destOrd="0" parTransId="{7675469D-166D-40FE-969F-D71963EF9FF2}" sibTransId="{F0D6D5F2-EAC1-46A7-A81C-F7B41B8AF51C}"/>
    <dgm:cxn modelId="{397AE20F-8B45-4A8F-95A4-00812BB07678}" srcId="{F40DB269-0A1C-4BC5-97FE-573310A517BE}" destId="{16A8E569-4EB4-4BCB-B915-9E0558C685D5}" srcOrd="1" destOrd="0" parTransId="{68A7274D-25BA-49EA-89A8-245660F880A1}" sibTransId="{520F8BC9-3456-4C5E-9935-473A2E9356FC}"/>
    <dgm:cxn modelId="{E82A0E44-0897-4438-8C6D-A925F77D9515}" srcId="{F40DB269-0A1C-4BC5-97FE-573310A517BE}" destId="{3F6C45F2-5ABF-4190-B95B-154A5A9AD7C6}" srcOrd="2" destOrd="0" parTransId="{908B5344-3517-44C1-9CD9-01201D5D7AB1}" sibTransId="{33651048-1A2A-4787-B157-BA960A09C035}"/>
    <dgm:cxn modelId="{65604375-736E-4799-B8CF-85A986D761DD}" type="presOf" srcId="{F40DB269-0A1C-4BC5-97FE-573310A517BE}" destId="{3DDCD3AB-AEB6-4191-90CD-967564897D22}" srcOrd="0" destOrd="0" presId="urn:microsoft.com/office/officeart/2005/8/layout/vList2"/>
    <dgm:cxn modelId="{6FDD867C-2224-4F67-87E7-5C8DBB8E5A2E}" type="presOf" srcId="{55CC12FA-E9B6-4926-A459-CA47858B4EFF}" destId="{117CE77F-22CE-49E5-8C79-9024E924E5CF}" srcOrd="0" destOrd="0" presId="urn:microsoft.com/office/officeart/2005/8/layout/vList2"/>
    <dgm:cxn modelId="{AF2DF6A8-2952-4171-8FEB-4BBF75B8737E}" type="presOf" srcId="{16A8E569-4EB4-4BCB-B915-9E0558C685D5}" destId="{D2E0501C-D426-4E8C-AD1F-618A5CF01227}" srcOrd="0" destOrd="0" presId="urn:microsoft.com/office/officeart/2005/8/layout/vList2"/>
    <dgm:cxn modelId="{A71C29E9-AB9F-475B-8935-5EA9DCBA6815}" type="presOf" srcId="{3F6C45F2-5ABF-4190-B95B-154A5A9AD7C6}" destId="{82C540D9-A0BE-4534-8C51-E38310934A34}" srcOrd="0" destOrd="0" presId="urn:microsoft.com/office/officeart/2005/8/layout/vList2"/>
    <dgm:cxn modelId="{ED6F43E9-2012-40D5-BE67-6FE4243FDC25}" type="presOf" srcId="{D7E31346-8E70-4195-8CCF-5211ABB9FCBD}" destId="{F7C5CAFD-D008-4471-9542-A83902955294}" srcOrd="0" destOrd="0" presId="urn:microsoft.com/office/officeart/2005/8/layout/vList2"/>
    <dgm:cxn modelId="{6D792CFE-7304-4247-9E38-1DDD37A5A939}" srcId="{F40DB269-0A1C-4BC5-97FE-573310A517BE}" destId="{D7E31346-8E70-4195-8CCF-5211ABB9FCBD}" srcOrd="0" destOrd="0" parTransId="{B34D9C22-9B02-4DA7-9CFB-6C0CA610B662}" sibTransId="{ACDB9495-914A-4B23-AD29-04B020C0044B}"/>
    <dgm:cxn modelId="{C83535FB-B1D7-4EE7-845D-C98F7DFF470A}" type="presParOf" srcId="{3DDCD3AB-AEB6-4191-90CD-967564897D22}" destId="{F7C5CAFD-D008-4471-9542-A83902955294}" srcOrd="0" destOrd="0" presId="urn:microsoft.com/office/officeart/2005/8/layout/vList2"/>
    <dgm:cxn modelId="{93B6F82F-3EF1-44B6-879F-35E7B51982B9}" type="presParOf" srcId="{3DDCD3AB-AEB6-4191-90CD-967564897D22}" destId="{B881F209-40EB-4D2A-9DE4-EDBE04C1F41B}" srcOrd="1" destOrd="0" presId="urn:microsoft.com/office/officeart/2005/8/layout/vList2"/>
    <dgm:cxn modelId="{CB1C7862-49EB-40FC-A166-62EB78799E0F}" type="presParOf" srcId="{3DDCD3AB-AEB6-4191-90CD-967564897D22}" destId="{D2E0501C-D426-4E8C-AD1F-618A5CF01227}" srcOrd="2" destOrd="0" presId="urn:microsoft.com/office/officeart/2005/8/layout/vList2"/>
    <dgm:cxn modelId="{EA831B7C-0045-461F-A32D-FFBB97CF22C7}" type="presParOf" srcId="{3DDCD3AB-AEB6-4191-90CD-967564897D22}" destId="{645E7F68-3976-45F8-8762-26E07A7CDB4D}" srcOrd="3" destOrd="0" presId="urn:microsoft.com/office/officeart/2005/8/layout/vList2"/>
    <dgm:cxn modelId="{FBF68F39-E33A-4CA7-A386-1DD32E2FF20D}" type="presParOf" srcId="{3DDCD3AB-AEB6-4191-90CD-967564897D22}" destId="{82C540D9-A0BE-4534-8C51-E38310934A34}" srcOrd="4" destOrd="0" presId="urn:microsoft.com/office/officeart/2005/8/layout/vList2"/>
    <dgm:cxn modelId="{56EA8727-3813-40AB-AB6F-886A0B36898E}" type="presParOf" srcId="{3DDCD3AB-AEB6-4191-90CD-967564897D22}" destId="{86A7D703-EAAA-4DBA-A59E-87564A72A783}" srcOrd="5" destOrd="0" presId="urn:microsoft.com/office/officeart/2005/8/layout/vList2"/>
    <dgm:cxn modelId="{3CE50A7E-3B4A-42CB-930F-D5D3332B719C}" type="presParOf" srcId="{3DDCD3AB-AEB6-4191-90CD-967564897D22}" destId="{117CE77F-22CE-49E5-8C79-9024E924E5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1ACB22-D83B-4742-BA8C-08306CDA5CE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18B5A3-5FAA-4ACE-97B9-5850204C2471}">
      <dgm:prSet/>
      <dgm:spPr/>
      <dgm:t>
        <a:bodyPr/>
        <a:lstStyle/>
        <a:p>
          <a:r>
            <a:rPr lang="en-US"/>
            <a:t>• GitHub : Pull requests, CI/CD, suivi des bugs.</a:t>
          </a:r>
        </a:p>
      </dgm:t>
    </dgm:pt>
    <dgm:pt modelId="{ACB84961-49DF-47A4-99DC-81D1CCD64C78}" type="parTrans" cxnId="{3A2F9D0B-C5A0-49D7-A4DD-F076A479C6C1}">
      <dgm:prSet/>
      <dgm:spPr/>
      <dgm:t>
        <a:bodyPr/>
        <a:lstStyle/>
        <a:p>
          <a:endParaRPr lang="en-US"/>
        </a:p>
      </dgm:t>
    </dgm:pt>
    <dgm:pt modelId="{03E41725-A741-4B60-B690-F926B3266701}" type="sibTrans" cxnId="{3A2F9D0B-C5A0-49D7-A4DD-F076A479C6C1}">
      <dgm:prSet/>
      <dgm:spPr/>
      <dgm:t>
        <a:bodyPr/>
        <a:lstStyle/>
        <a:p>
          <a:endParaRPr lang="en-US"/>
        </a:p>
      </dgm:t>
    </dgm:pt>
    <dgm:pt modelId="{14308EDF-FCBE-421F-9BD7-AEBCD71093A8}">
      <dgm:prSet/>
      <dgm:spPr/>
      <dgm:t>
        <a:bodyPr/>
        <a:lstStyle/>
        <a:p>
          <a:r>
            <a:rPr lang="en-US"/>
            <a:t>• GitLab : Intégré aux DevOps.</a:t>
          </a:r>
        </a:p>
      </dgm:t>
    </dgm:pt>
    <dgm:pt modelId="{FBB76300-EA74-483C-9467-097E6ADAF9EB}" type="parTrans" cxnId="{27DDBA45-3176-48CE-9BBE-EF571BAC582B}">
      <dgm:prSet/>
      <dgm:spPr/>
      <dgm:t>
        <a:bodyPr/>
        <a:lstStyle/>
        <a:p>
          <a:endParaRPr lang="en-US"/>
        </a:p>
      </dgm:t>
    </dgm:pt>
    <dgm:pt modelId="{9AE8A0AB-A5E4-4A88-940A-E86309282D12}" type="sibTrans" cxnId="{27DDBA45-3176-48CE-9BBE-EF571BAC582B}">
      <dgm:prSet/>
      <dgm:spPr/>
      <dgm:t>
        <a:bodyPr/>
        <a:lstStyle/>
        <a:p>
          <a:endParaRPr lang="en-US"/>
        </a:p>
      </dgm:t>
    </dgm:pt>
    <dgm:pt modelId="{0FDDE19B-EA0D-43A6-8824-F00C3ACA0B39}">
      <dgm:prSet/>
      <dgm:spPr/>
      <dgm:t>
        <a:bodyPr/>
        <a:lstStyle/>
        <a:p>
          <a:r>
            <a:rPr lang="en-US"/>
            <a:t>• Bitbucket : Idéal pour les équipes Jira.</a:t>
          </a:r>
        </a:p>
      </dgm:t>
    </dgm:pt>
    <dgm:pt modelId="{79C59EBA-56DB-4432-BE02-E93D154E7A6F}" type="parTrans" cxnId="{F13B87EE-EEF7-409F-9DB8-CAAB9A7A5589}">
      <dgm:prSet/>
      <dgm:spPr/>
      <dgm:t>
        <a:bodyPr/>
        <a:lstStyle/>
        <a:p>
          <a:endParaRPr lang="en-US"/>
        </a:p>
      </dgm:t>
    </dgm:pt>
    <dgm:pt modelId="{0C364776-6394-4647-ADC0-ACDE174468C4}" type="sibTrans" cxnId="{F13B87EE-EEF7-409F-9DB8-CAAB9A7A5589}">
      <dgm:prSet/>
      <dgm:spPr/>
      <dgm:t>
        <a:bodyPr/>
        <a:lstStyle/>
        <a:p>
          <a:endParaRPr lang="en-US"/>
        </a:p>
      </dgm:t>
    </dgm:pt>
    <dgm:pt modelId="{A2BE46F1-A050-4CE4-B183-069C63FDF9D8}">
      <dgm:prSet/>
      <dgm:spPr/>
      <dgm:t>
        <a:bodyPr/>
        <a:lstStyle/>
        <a:p>
          <a:r>
            <a:rPr lang="en-US"/>
            <a:t>• SourceForge : Ancien mais encore utilisé.</a:t>
          </a:r>
        </a:p>
      </dgm:t>
    </dgm:pt>
    <dgm:pt modelId="{924C7FFB-2385-4683-88D7-2527D8057029}" type="parTrans" cxnId="{023A8275-8EE2-4F45-AC1A-CDB3424FD6E5}">
      <dgm:prSet/>
      <dgm:spPr/>
      <dgm:t>
        <a:bodyPr/>
        <a:lstStyle/>
        <a:p>
          <a:endParaRPr lang="en-US"/>
        </a:p>
      </dgm:t>
    </dgm:pt>
    <dgm:pt modelId="{DF3750F8-42F1-4968-A780-B4612BA3DF24}" type="sibTrans" cxnId="{023A8275-8EE2-4F45-AC1A-CDB3424FD6E5}">
      <dgm:prSet/>
      <dgm:spPr/>
      <dgm:t>
        <a:bodyPr/>
        <a:lstStyle/>
        <a:p>
          <a:endParaRPr lang="en-US"/>
        </a:p>
      </dgm:t>
    </dgm:pt>
    <dgm:pt modelId="{FFBB172B-F2B8-45BC-8017-AA3BE8AE4264}" type="pres">
      <dgm:prSet presAssocID="{F11ACB22-D83B-4742-BA8C-08306CDA5CEB}" presName="linear" presStyleCnt="0">
        <dgm:presLayoutVars>
          <dgm:animLvl val="lvl"/>
          <dgm:resizeHandles val="exact"/>
        </dgm:presLayoutVars>
      </dgm:prSet>
      <dgm:spPr/>
    </dgm:pt>
    <dgm:pt modelId="{DF2D6EFF-F289-423F-8EF6-CEBB5F8EA616}" type="pres">
      <dgm:prSet presAssocID="{0D18B5A3-5FAA-4ACE-97B9-5850204C24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786A03-FB8D-480B-9FDB-0D1452BB812B}" type="pres">
      <dgm:prSet presAssocID="{03E41725-A741-4B60-B690-F926B3266701}" presName="spacer" presStyleCnt="0"/>
      <dgm:spPr/>
    </dgm:pt>
    <dgm:pt modelId="{A871857A-829F-40BA-8AD4-A89536F0AB78}" type="pres">
      <dgm:prSet presAssocID="{14308EDF-FCBE-421F-9BD7-AEBCD71093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5F7FA1-7257-4E0F-A205-C98275F1B110}" type="pres">
      <dgm:prSet presAssocID="{9AE8A0AB-A5E4-4A88-940A-E86309282D12}" presName="spacer" presStyleCnt="0"/>
      <dgm:spPr/>
    </dgm:pt>
    <dgm:pt modelId="{2819FB8D-AE1F-493B-8FF5-C0E0877B590A}" type="pres">
      <dgm:prSet presAssocID="{0FDDE19B-EA0D-43A6-8824-F00C3ACA0B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FC26C3-4241-45AB-AA1E-2BD050BBBACD}" type="pres">
      <dgm:prSet presAssocID="{0C364776-6394-4647-ADC0-ACDE174468C4}" presName="spacer" presStyleCnt="0"/>
      <dgm:spPr/>
    </dgm:pt>
    <dgm:pt modelId="{C9D041E7-1B92-4848-84A1-890DA46860EA}" type="pres">
      <dgm:prSet presAssocID="{A2BE46F1-A050-4CE4-B183-069C63FDF9D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2F9D0B-C5A0-49D7-A4DD-F076A479C6C1}" srcId="{F11ACB22-D83B-4742-BA8C-08306CDA5CEB}" destId="{0D18B5A3-5FAA-4ACE-97B9-5850204C2471}" srcOrd="0" destOrd="0" parTransId="{ACB84961-49DF-47A4-99DC-81D1CCD64C78}" sibTransId="{03E41725-A741-4B60-B690-F926B3266701}"/>
    <dgm:cxn modelId="{06FE6519-DA81-46B6-B53C-B5A124268A56}" type="presOf" srcId="{0FDDE19B-EA0D-43A6-8824-F00C3ACA0B39}" destId="{2819FB8D-AE1F-493B-8FF5-C0E0877B590A}" srcOrd="0" destOrd="0" presId="urn:microsoft.com/office/officeart/2005/8/layout/vList2"/>
    <dgm:cxn modelId="{FEE8B63C-A209-4AE4-B5C7-AF2C178409B9}" type="presOf" srcId="{14308EDF-FCBE-421F-9BD7-AEBCD71093A8}" destId="{A871857A-829F-40BA-8AD4-A89536F0AB78}" srcOrd="0" destOrd="0" presId="urn:microsoft.com/office/officeart/2005/8/layout/vList2"/>
    <dgm:cxn modelId="{27DDBA45-3176-48CE-9BBE-EF571BAC582B}" srcId="{F11ACB22-D83B-4742-BA8C-08306CDA5CEB}" destId="{14308EDF-FCBE-421F-9BD7-AEBCD71093A8}" srcOrd="1" destOrd="0" parTransId="{FBB76300-EA74-483C-9467-097E6ADAF9EB}" sibTransId="{9AE8A0AB-A5E4-4A88-940A-E86309282D12}"/>
    <dgm:cxn modelId="{1BD10B6B-538B-40E8-BBE8-F0473492BBA8}" type="presOf" srcId="{F11ACB22-D83B-4742-BA8C-08306CDA5CEB}" destId="{FFBB172B-F2B8-45BC-8017-AA3BE8AE4264}" srcOrd="0" destOrd="0" presId="urn:microsoft.com/office/officeart/2005/8/layout/vList2"/>
    <dgm:cxn modelId="{023A8275-8EE2-4F45-AC1A-CDB3424FD6E5}" srcId="{F11ACB22-D83B-4742-BA8C-08306CDA5CEB}" destId="{A2BE46F1-A050-4CE4-B183-069C63FDF9D8}" srcOrd="3" destOrd="0" parTransId="{924C7FFB-2385-4683-88D7-2527D8057029}" sibTransId="{DF3750F8-42F1-4968-A780-B4612BA3DF24}"/>
    <dgm:cxn modelId="{A3E11983-DFC3-484D-B5D9-C0F0584DC9DB}" type="presOf" srcId="{0D18B5A3-5FAA-4ACE-97B9-5850204C2471}" destId="{DF2D6EFF-F289-423F-8EF6-CEBB5F8EA616}" srcOrd="0" destOrd="0" presId="urn:microsoft.com/office/officeart/2005/8/layout/vList2"/>
    <dgm:cxn modelId="{F360B1BA-23B9-4A1B-BDC2-BD16CBD0DEAC}" type="presOf" srcId="{A2BE46F1-A050-4CE4-B183-069C63FDF9D8}" destId="{C9D041E7-1B92-4848-84A1-890DA46860EA}" srcOrd="0" destOrd="0" presId="urn:microsoft.com/office/officeart/2005/8/layout/vList2"/>
    <dgm:cxn modelId="{F13B87EE-EEF7-409F-9DB8-CAAB9A7A5589}" srcId="{F11ACB22-D83B-4742-BA8C-08306CDA5CEB}" destId="{0FDDE19B-EA0D-43A6-8824-F00C3ACA0B39}" srcOrd="2" destOrd="0" parTransId="{79C59EBA-56DB-4432-BE02-E93D154E7A6F}" sibTransId="{0C364776-6394-4647-ADC0-ACDE174468C4}"/>
    <dgm:cxn modelId="{54E11C9C-32C6-4267-B930-AD9DD3DCD88C}" type="presParOf" srcId="{FFBB172B-F2B8-45BC-8017-AA3BE8AE4264}" destId="{DF2D6EFF-F289-423F-8EF6-CEBB5F8EA616}" srcOrd="0" destOrd="0" presId="urn:microsoft.com/office/officeart/2005/8/layout/vList2"/>
    <dgm:cxn modelId="{A0E39BB1-D427-4768-A85E-6D6FE851E4B8}" type="presParOf" srcId="{FFBB172B-F2B8-45BC-8017-AA3BE8AE4264}" destId="{44786A03-FB8D-480B-9FDB-0D1452BB812B}" srcOrd="1" destOrd="0" presId="urn:microsoft.com/office/officeart/2005/8/layout/vList2"/>
    <dgm:cxn modelId="{750A2889-3482-45FC-AAB8-D53F764A5697}" type="presParOf" srcId="{FFBB172B-F2B8-45BC-8017-AA3BE8AE4264}" destId="{A871857A-829F-40BA-8AD4-A89536F0AB78}" srcOrd="2" destOrd="0" presId="urn:microsoft.com/office/officeart/2005/8/layout/vList2"/>
    <dgm:cxn modelId="{9750412A-CA25-4FBF-88EB-BCB6FF82488F}" type="presParOf" srcId="{FFBB172B-F2B8-45BC-8017-AA3BE8AE4264}" destId="{575F7FA1-7257-4E0F-A205-C98275F1B110}" srcOrd="3" destOrd="0" presId="urn:microsoft.com/office/officeart/2005/8/layout/vList2"/>
    <dgm:cxn modelId="{1441A846-14F1-4209-B412-F7EF2EF80770}" type="presParOf" srcId="{FFBB172B-F2B8-45BC-8017-AA3BE8AE4264}" destId="{2819FB8D-AE1F-493B-8FF5-C0E0877B590A}" srcOrd="4" destOrd="0" presId="urn:microsoft.com/office/officeart/2005/8/layout/vList2"/>
    <dgm:cxn modelId="{45AA4EFE-5DC2-4FFF-9489-321069BC8E55}" type="presParOf" srcId="{FFBB172B-F2B8-45BC-8017-AA3BE8AE4264}" destId="{D3FC26C3-4241-45AB-AA1E-2BD050BBBACD}" srcOrd="5" destOrd="0" presId="urn:microsoft.com/office/officeart/2005/8/layout/vList2"/>
    <dgm:cxn modelId="{E6A7DC66-51AB-412A-BD30-CFA103133430}" type="presParOf" srcId="{FFBB172B-F2B8-45BC-8017-AA3BE8AE4264}" destId="{C9D041E7-1B92-4848-84A1-890DA46860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2F03F3-110D-4A69-9F50-61BFFBA7EE0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9F4C49-C721-475A-B6CF-B228D1DDA1A4}">
      <dgm:prSet/>
      <dgm:spPr/>
      <dgm:t>
        <a:bodyPr/>
        <a:lstStyle/>
        <a:p>
          <a:r>
            <a:rPr lang="en-US"/>
            <a:t>• Chaque développeur travaille sur une branche distincte.</a:t>
          </a:r>
        </a:p>
      </dgm:t>
    </dgm:pt>
    <dgm:pt modelId="{F99E1990-6EBC-4256-AAAB-455708CA1060}" type="parTrans" cxnId="{0DC64E37-540F-4709-BED7-9C6EE469CCDC}">
      <dgm:prSet/>
      <dgm:spPr/>
      <dgm:t>
        <a:bodyPr/>
        <a:lstStyle/>
        <a:p>
          <a:endParaRPr lang="en-US"/>
        </a:p>
      </dgm:t>
    </dgm:pt>
    <dgm:pt modelId="{C5207B96-4942-4063-97F5-D24CB7C7C9F3}" type="sibTrans" cxnId="{0DC64E37-540F-4709-BED7-9C6EE469CCDC}">
      <dgm:prSet/>
      <dgm:spPr/>
      <dgm:t>
        <a:bodyPr/>
        <a:lstStyle/>
        <a:p>
          <a:endParaRPr lang="en-US"/>
        </a:p>
      </dgm:t>
    </dgm:pt>
    <dgm:pt modelId="{D449DA2A-C6E6-45BC-8CDF-587F99E2086A}">
      <dgm:prSet/>
      <dgm:spPr/>
      <dgm:t>
        <a:bodyPr/>
        <a:lstStyle/>
        <a:p>
          <a:r>
            <a:rPr lang="en-US"/>
            <a:t>• GitFlow : Main (stable), Develop (intégration), Feature (nouvelles fonctionnalités).</a:t>
          </a:r>
        </a:p>
      </dgm:t>
    </dgm:pt>
    <dgm:pt modelId="{022D1783-63CE-476B-977E-B9D2EED7486D}" type="parTrans" cxnId="{EB01720F-150C-444B-A457-30B5108AE48B}">
      <dgm:prSet/>
      <dgm:spPr/>
      <dgm:t>
        <a:bodyPr/>
        <a:lstStyle/>
        <a:p>
          <a:endParaRPr lang="en-US"/>
        </a:p>
      </dgm:t>
    </dgm:pt>
    <dgm:pt modelId="{C864430F-8E6E-41CF-AB4E-0C819DF4FCC1}" type="sibTrans" cxnId="{EB01720F-150C-444B-A457-30B5108AE48B}">
      <dgm:prSet/>
      <dgm:spPr/>
      <dgm:t>
        <a:bodyPr/>
        <a:lstStyle/>
        <a:p>
          <a:endParaRPr lang="en-US"/>
        </a:p>
      </dgm:t>
    </dgm:pt>
    <dgm:pt modelId="{203E9BE5-C98A-40F0-BA91-60AE11A307B3}">
      <dgm:prSet/>
      <dgm:spPr/>
      <dgm:t>
        <a:bodyPr/>
        <a:lstStyle/>
        <a:p>
          <a:r>
            <a:rPr lang="en-US"/>
            <a:t>• Bonnes pratiques : messages clairs, pull requests, tags de versions.</a:t>
          </a:r>
        </a:p>
      </dgm:t>
    </dgm:pt>
    <dgm:pt modelId="{28981651-5888-483C-AFAE-0C7ACFBC3FBE}" type="parTrans" cxnId="{562EEF0C-AFDA-4536-AE06-5EC8D4D280A6}">
      <dgm:prSet/>
      <dgm:spPr/>
      <dgm:t>
        <a:bodyPr/>
        <a:lstStyle/>
        <a:p>
          <a:endParaRPr lang="en-US"/>
        </a:p>
      </dgm:t>
    </dgm:pt>
    <dgm:pt modelId="{23210C5F-300A-45CC-903E-D85678FC1751}" type="sibTrans" cxnId="{562EEF0C-AFDA-4536-AE06-5EC8D4D280A6}">
      <dgm:prSet/>
      <dgm:spPr/>
      <dgm:t>
        <a:bodyPr/>
        <a:lstStyle/>
        <a:p>
          <a:endParaRPr lang="en-US"/>
        </a:p>
      </dgm:t>
    </dgm:pt>
    <dgm:pt modelId="{80945CD4-A7E7-49B9-A545-D3D11314F261}" type="pres">
      <dgm:prSet presAssocID="{DD2F03F3-110D-4A69-9F50-61BFFBA7EE04}" presName="linear" presStyleCnt="0">
        <dgm:presLayoutVars>
          <dgm:animLvl val="lvl"/>
          <dgm:resizeHandles val="exact"/>
        </dgm:presLayoutVars>
      </dgm:prSet>
      <dgm:spPr/>
    </dgm:pt>
    <dgm:pt modelId="{8ABFAC0A-6C77-433B-AB04-7336B041F01B}" type="pres">
      <dgm:prSet presAssocID="{FB9F4C49-C721-475A-B6CF-B228D1DDA1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4E30E5-73B0-4918-8B77-D83A3990D6B1}" type="pres">
      <dgm:prSet presAssocID="{C5207B96-4942-4063-97F5-D24CB7C7C9F3}" presName="spacer" presStyleCnt="0"/>
      <dgm:spPr/>
    </dgm:pt>
    <dgm:pt modelId="{00F3FF64-6217-40A1-AEAD-9F0993E9E988}" type="pres">
      <dgm:prSet presAssocID="{D449DA2A-C6E6-45BC-8CDF-587F99E208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A0D057-4596-49F0-B875-2A0DDA063AA1}" type="pres">
      <dgm:prSet presAssocID="{C864430F-8E6E-41CF-AB4E-0C819DF4FCC1}" presName="spacer" presStyleCnt="0"/>
      <dgm:spPr/>
    </dgm:pt>
    <dgm:pt modelId="{9C969999-E265-4C94-99AE-807FA4CBE925}" type="pres">
      <dgm:prSet presAssocID="{203E9BE5-C98A-40F0-BA91-60AE11A307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2EEF0C-AFDA-4536-AE06-5EC8D4D280A6}" srcId="{DD2F03F3-110D-4A69-9F50-61BFFBA7EE04}" destId="{203E9BE5-C98A-40F0-BA91-60AE11A307B3}" srcOrd="2" destOrd="0" parTransId="{28981651-5888-483C-AFAE-0C7ACFBC3FBE}" sibTransId="{23210C5F-300A-45CC-903E-D85678FC1751}"/>
    <dgm:cxn modelId="{EB01720F-150C-444B-A457-30B5108AE48B}" srcId="{DD2F03F3-110D-4A69-9F50-61BFFBA7EE04}" destId="{D449DA2A-C6E6-45BC-8CDF-587F99E2086A}" srcOrd="1" destOrd="0" parTransId="{022D1783-63CE-476B-977E-B9D2EED7486D}" sibTransId="{C864430F-8E6E-41CF-AB4E-0C819DF4FCC1}"/>
    <dgm:cxn modelId="{0DC64E37-540F-4709-BED7-9C6EE469CCDC}" srcId="{DD2F03F3-110D-4A69-9F50-61BFFBA7EE04}" destId="{FB9F4C49-C721-475A-B6CF-B228D1DDA1A4}" srcOrd="0" destOrd="0" parTransId="{F99E1990-6EBC-4256-AAAB-455708CA1060}" sibTransId="{C5207B96-4942-4063-97F5-D24CB7C7C9F3}"/>
    <dgm:cxn modelId="{8224E73C-DB02-4303-B516-D10ADC51C80D}" type="presOf" srcId="{FB9F4C49-C721-475A-B6CF-B228D1DDA1A4}" destId="{8ABFAC0A-6C77-433B-AB04-7336B041F01B}" srcOrd="0" destOrd="0" presId="urn:microsoft.com/office/officeart/2005/8/layout/vList2"/>
    <dgm:cxn modelId="{342A3561-31A4-404A-B5AD-97E9EA247064}" type="presOf" srcId="{D449DA2A-C6E6-45BC-8CDF-587F99E2086A}" destId="{00F3FF64-6217-40A1-AEAD-9F0993E9E988}" srcOrd="0" destOrd="0" presId="urn:microsoft.com/office/officeart/2005/8/layout/vList2"/>
    <dgm:cxn modelId="{3E0F7BB5-ACA2-4F05-9C09-315AC95EBD4B}" type="presOf" srcId="{DD2F03F3-110D-4A69-9F50-61BFFBA7EE04}" destId="{80945CD4-A7E7-49B9-A545-D3D11314F261}" srcOrd="0" destOrd="0" presId="urn:microsoft.com/office/officeart/2005/8/layout/vList2"/>
    <dgm:cxn modelId="{1A5C0FF0-7174-4FAB-B4DA-BB94FAECA910}" type="presOf" srcId="{203E9BE5-C98A-40F0-BA91-60AE11A307B3}" destId="{9C969999-E265-4C94-99AE-807FA4CBE925}" srcOrd="0" destOrd="0" presId="urn:microsoft.com/office/officeart/2005/8/layout/vList2"/>
    <dgm:cxn modelId="{C98BA43B-6774-46DF-87D5-49B99F5CFD0C}" type="presParOf" srcId="{80945CD4-A7E7-49B9-A545-D3D11314F261}" destId="{8ABFAC0A-6C77-433B-AB04-7336B041F01B}" srcOrd="0" destOrd="0" presId="urn:microsoft.com/office/officeart/2005/8/layout/vList2"/>
    <dgm:cxn modelId="{10033B2F-DBFE-4958-B58D-D638793ADCFF}" type="presParOf" srcId="{80945CD4-A7E7-49B9-A545-D3D11314F261}" destId="{B44E30E5-73B0-4918-8B77-D83A3990D6B1}" srcOrd="1" destOrd="0" presId="urn:microsoft.com/office/officeart/2005/8/layout/vList2"/>
    <dgm:cxn modelId="{EEECEB55-43E7-45C4-8233-7C80E82A2835}" type="presParOf" srcId="{80945CD4-A7E7-49B9-A545-D3D11314F261}" destId="{00F3FF64-6217-40A1-AEAD-9F0993E9E988}" srcOrd="2" destOrd="0" presId="urn:microsoft.com/office/officeart/2005/8/layout/vList2"/>
    <dgm:cxn modelId="{939D3454-AD1C-4E56-B4FA-61A8CD7EB230}" type="presParOf" srcId="{80945CD4-A7E7-49B9-A545-D3D11314F261}" destId="{48A0D057-4596-49F0-B875-2A0DDA063AA1}" srcOrd="3" destOrd="0" presId="urn:microsoft.com/office/officeart/2005/8/layout/vList2"/>
    <dgm:cxn modelId="{F3DDF2DA-C845-44AE-AFA8-8C14E784FE97}" type="presParOf" srcId="{80945CD4-A7E7-49B9-A545-D3D11314F261}" destId="{9C969999-E265-4C94-99AE-807FA4CBE9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2D749C-269C-435C-BE1C-8838389E36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E2DC003-772D-4A3E-9C7C-D79D5145C7D7}">
      <dgm:prSet/>
      <dgm:spPr/>
      <dgm:t>
        <a:bodyPr/>
        <a:lstStyle/>
        <a:p>
          <a:r>
            <a:rPr lang="en-US"/>
            <a:t>Git est un outil essentiel du développement logiciel moderne.</a:t>
          </a:r>
        </a:p>
      </dgm:t>
    </dgm:pt>
    <dgm:pt modelId="{BCCEEC77-3FC2-4D8F-820F-DAFCFA4B9775}" type="parTrans" cxnId="{C01CAE01-78C3-4A42-8352-CAB447D9F2BA}">
      <dgm:prSet/>
      <dgm:spPr/>
      <dgm:t>
        <a:bodyPr/>
        <a:lstStyle/>
        <a:p>
          <a:endParaRPr lang="en-US"/>
        </a:p>
      </dgm:t>
    </dgm:pt>
    <dgm:pt modelId="{9E7C44F5-BD9A-4732-84CE-C0C971947FC9}" type="sibTrans" cxnId="{C01CAE01-78C3-4A42-8352-CAB447D9F2BA}">
      <dgm:prSet/>
      <dgm:spPr/>
      <dgm:t>
        <a:bodyPr/>
        <a:lstStyle/>
        <a:p>
          <a:endParaRPr lang="en-US"/>
        </a:p>
      </dgm:t>
    </dgm:pt>
    <dgm:pt modelId="{9766BB8C-00F5-4452-954E-8FFA8FDA4ABB}">
      <dgm:prSet/>
      <dgm:spPr/>
      <dgm:t>
        <a:bodyPr/>
        <a:lstStyle/>
        <a:p>
          <a:r>
            <a:rPr lang="en-US"/>
            <a:t>Sa flexibilité et ses fonctionnalités permettent une gestion efficace des projets.</a:t>
          </a:r>
        </a:p>
      </dgm:t>
    </dgm:pt>
    <dgm:pt modelId="{ACA3C348-3027-4BE3-A504-E37C17B80900}" type="parTrans" cxnId="{6726F08D-887D-450E-9CE9-B951C1BE3769}">
      <dgm:prSet/>
      <dgm:spPr/>
      <dgm:t>
        <a:bodyPr/>
        <a:lstStyle/>
        <a:p>
          <a:endParaRPr lang="en-US"/>
        </a:p>
      </dgm:t>
    </dgm:pt>
    <dgm:pt modelId="{E31F2AAD-1D10-4225-80E8-53FD3A172C84}" type="sibTrans" cxnId="{6726F08D-887D-450E-9CE9-B951C1BE3769}">
      <dgm:prSet/>
      <dgm:spPr/>
      <dgm:t>
        <a:bodyPr/>
        <a:lstStyle/>
        <a:p>
          <a:endParaRPr lang="en-US"/>
        </a:p>
      </dgm:t>
    </dgm:pt>
    <dgm:pt modelId="{BCFC935B-435F-4B7F-9E87-317E274684CD}">
      <dgm:prSet/>
      <dgm:spPr/>
      <dgm:t>
        <a:bodyPr/>
        <a:lstStyle/>
        <a:p>
          <a:r>
            <a:rPr lang="en-US"/>
            <a:t>Avec GitHub et GitLab, il devient un standard pour le travail collaboratif.</a:t>
          </a:r>
        </a:p>
      </dgm:t>
    </dgm:pt>
    <dgm:pt modelId="{73043CE5-08F7-4168-9AF7-C9547A63ECD8}" type="parTrans" cxnId="{286B4F56-7404-4AE3-B4BD-F5A2D2249209}">
      <dgm:prSet/>
      <dgm:spPr/>
      <dgm:t>
        <a:bodyPr/>
        <a:lstStyle/>
        <a:p>
          <a:endParaRPr lang="en-US"/>
        </a:p>
      </dgm:t>
    </dgm:pt>
    <dgm:pt modelId="{4AD1ABAF-CB19-4DC9-A981-01811D087800}" type="sibTrans" cxnId="{286B4F56-7404-4AE3-B4BD-F5A2D2249209}">
      <dgm:prSet/>
      <dgm:spPr/>
      <dgm:t>
        <a:bodyPr/>
        <a:lstStyle/>
        <a:p>
          <a:endParaRPr lang="en-US"/>
        </a:p>
      </dgm:t>
    </dgm:pt>
    <dgm:pt modelId="{64589B04-C919-422C-9D90-7EC86AB46A02}" type="pres">
      <dgm:prSet presAssocID="{FE2D749C-269C-435C-BE1C-8838389E36AA}" presName="root" presStyleCnt="0">
        <dgm:presLayoutVars>
          <dgm:dir/>
          <dgm:resizeHandles val="exact"/>
        </dgm:presLayoutVars>
      </dgm:prSet>
      <dgm:spPr/>
    </dgm:pt>
    <dgm:pt modelId="{98CC4E82-FDAF-4603-8B89-910E03113169}" type="pres">
      <dgm:prSet presAssocID="{5E2DC003-772D-4A3E-9C7C-D79D5145C7D7}" presName="compNode" presStyleCnt="0"/>
      <dgm:spPr/>
    </dgm:pt>
    <dgm:pt modelId="{B4BF38A4-5BFF-4A9B-A43B-77BA3D9133E0}" type="pres">
      <dgm:prSet presAssocID="{5E2DC003-772D-4A3E-9C7C-D79D5145C7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C50E21BA-03B8-468A-8C54-4A80A5D0C5CE}" type="pres">
      <dgm:prSet presAssocID="{5E2DC003-772D-4A3E-9C7C-D79D5145C7D7}" presName="spaceRect" presStyleCnt="0"/>
      <dgm:spPr/>
    </dgm:pt>
    <dgm:pt modelId="{E8657D0A-2D40-44D6-8C8A-5071F1391014}" type="pres">
      <dgm:prSet presAssocID="{5E2DC003-772D-4A3E-9C7C-D79D5145C7D7}" presName="textRect" presStyleLbl="revTx" presStyleIdx="0" presStyleCnt="3">
        <dgm:presLayoutVars>
          <dgm:chMax val="1"/>
          <dgm:chPref val="1"/>
        </dgm:presLayoutVars>
      </dgm:prSet>
      <dgm:spPr/>
    </dgm:pt>
    <dgm:pt modelId="{23B48769-278F-4AC1-B32E-2C6685787812}" type="pres">
      <dgm:prSet presAssocID="{9E7C44F5-BD9A-4732-84CE-C0C971947FC9}" presName="sibTrans" presStyleCnt="0"/>
      <dgm:spPr/>
    </dgm:pt>
    <dgm:pt modelId="{36D9A9C1-6D91-4072-8457-51C7DAABFE51}" type="pres">
      <dgm:prSet presAssocID="{9766BB8C-00F5-4452-954E-8FFA8FDA4ABB}" presName="compNode" presStyleCnt="0"/>
      <dgm:spPr/>
    </dgm:pt>
    <dgm:pt modelId="{9361DBB6-11F7-447A-B5BD-006419FCB542}" type="pres">
      <dgm:prSet presAssocID="{9766BB8C-00F5-4452-954E-8FFA8FDA4A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D3C57D14-4123-462C-B176-0A21A79BA06A}" type="pres">
      <dgm:prSet presAssocID="{9766BB8C-00F5-4452-954E-8FFA8FDA4ABB}" presName="spaceRect" presStyleCnt="0"/>
      <dgm:spPr/>
    </dgm:pt>
    <dgm:pt modelId="{9C5C5E3F-8825-4735-8EC2-4C30551BA845}" type="pres">
      <dgm:prSet presAssocID="{9766BB8C-00F5-4452-954E-8FFA8FDA4ABB}" presName="textRect" presStyleLbl="revTx" presStyleIdx="1" presStyleCnt="3">
        <dgm:presLayoutVars>
          <dgm:chMax val="1"/>
          <dgm:chPref val="1"/>
        </dgm:presLayoutVars>
      </dgm:prSet>
      <dgm:spPr/>
    </dgm:pt>
    <dgm:pt modelId="{696B1675-05C3-4241-8D6F-5E81E3DEC10F}" type="pres">
      <dgm:prSet presAssocID="{E31F2AAD-1D10-4225-80E8-53FD3A172C84}" presName="sibTrans" presStyleCnt="0"/>
      <dgm:spPr/>
    </dgm:pt>
    <dgm:pt modelId="{8BDFEB67-A81E-4E27-9CFD-2B508E424A84}" type="pres">
      <dgm:prSet presAssocID="{BCFC935B-435F-4B7F-9E87-317E274684CD}" presName="compNode" presStyleCnt="0"/>
      <dgm:spPr/>
    </dgm:pt>
    <dgm:pt modelId="{79967BBA-9FB5-4AA9-933C-15E35D97E14F}" type="pres">
      <dgm:prSet presAssocID="{BCFC935B-435F-4B7F-9E87-317E274684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C396528A-1292-4A41-A333-6080862FDDBD}" type="pres">
      <dgm:prSet presAssocID="{BCFC935B-435F-4B7F-9E87-317E274684CD}" presName="spaceRect" presStyleCnt="0"/>
      <dgm:spPr/>
    </dgm:pt>
    <dgm:pt modelId="{FA071505-60C7-480F-B47E-B7DDE0782AE0}" type="pres">
      <dgm:prSet presAssocID="{BCFC935B-435F-4B7F-9E87-317E274684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1CAE01-78C3-4A42-8352-CAB447D9F2BA}" srcId="{FE2D749C-269C-435C-BE1C-8838389E36AA}" destId="{5E2DC003-772D-4A3E-9C7C-D79D5145C7D7}" srcOrd="0" destOrd="0" parTransId="{BCCEEC77-3FC2-4D8F-820F-DAFCFA4B9775}" sibTransId="{9E7C44F5-BD9A-4732-84CE-C0C971947FC9}"/>
    <dgm:cxn modelId="{9CDD4B52-1CD2-4B06-9D9D-33C1D8E912A6}" type="presOf" srcId="{9766BB8C-00F5-4452-954E-8FFA8FDA4ABB}" destId="{9C5C5E3F-8825-4735-8EC2-4C30551BA845}" srcOrd="0" destOrd="0" presId="urn:microsoft.com/office/officeart/2018/2/layout/IconLabelList"/>
    <dgm:cxn modelId="{286B4F56-7404-4AE3-B4BD-F5A2D2249209}" srcId="{FE2D749C-269C-435C-BE1C-8838389E36AA}" destId="{BCFC935B-435F-4B7F-9E87-317E274684CD}" srcOrd="2" destOrd="0" parTransId="{73043CE5-08F7-4168-9AF7-C9547A63ECD8}" sibTransId="{4AD1ABAF-CB19-4DC9-A981-01811D087800}"/>
    <dgm:cxn modelId="{6726F08D-887D-450E-9CE9-B951C1BE3769}" srcId="{FE2D749C-269C-435C-BE1C-8838389E36AA}" destId="{9766BB8C-00F5-4452-954E-8FFA8FDA4ABB}" srcOrd="1" destOrd="0" parTransId="{ACA3C348-3027-4BE3-A504-E37C17B80900}" sibTransId="{E31F2AAD-1D10-4225-80E8-53FD3A172C84}"/>
    <dgm:cxn modelId="{6A848FCA-5E8D-4512-AA31-4864BB5BB929}" type="presOf" srcId="{BCFC935B-435F-4B7F-9E87-317E274684CD}" destId="{FA071505-60C7-480F-B47E-B7DDE0782AE0}" srcOrd="0" destOrd="0" presId="urn:microsoft.com/office/officeart/2018/2/layout/IconLabelList"/>
    <dgm:cxn modelId="{E50E79CF-459C-4A99-B81C-4C9E4157CC5C}" type="presOf" srcId="{5E2DC003-772D-4A3E-9C7C-D79D5145C7D7}" destId="{E8657D0A-2D40-44D6-8C8A-5071F1391014}" srcOrd="0" destOrd="0" presId="urn:microsoft.com/office/officeart/2018/2/layout/IconLabelList"/>
    <dgm:cxn modelId="{33089FE9-8D0A-4148-B8D8-68249278C64D}" type="presOf" srcId="{FE2D749C-269C-435C-BE1C-8838389E36AA}" destId="{64589B04-C919-422C-9D90-7EC86AB46A02}" srcOrd="0" destOrd="0" presId="urn:microsoft.com/office/officeart/2018/2/layout/IconLabelList"/>
    <dgm:cxn modelId="{BD8AC23E-DDAB-4F96-8919-0E021BCC67A7}" type="presParOf" srcId="{64589B04-C919-422C-9D90-7EC86AB46A02}" destId="{98CC4E82-FDAF-4603-8B89-910E03113169}" srcOrd="0" destOrd="0" presId="urn:microsoft.com/office/officeart/2018/2/layout/IconLabelList"/>
    <dgm:cxn modelId="{F1876CB3-AFDC-42CA-9A00-B253A5540CD1}" type="presParOf" srcId="{98CC4E82-FDAF-4603-8B89-910E03113169}" destId="{B4BF38A4-5BFF-4A9B-A43B-77BA3D9133E0}" srcOrd="0" destOrd="0" presId="urn:microsoft.com/office/officeart/2018/2/layout/IconLabelList"/>
    <dgm:cxn modelId="{1F939EA3-C834-4D27-8B45-87C7DE1B255B}" type="presParOf" srcId="{98CC4E82-FDAF-4603-8B89-910E03113169}" destId="{C50E21BA-03B8-468A-8C54-4A80A5D0C5CE}" srcOrd="1" destOrd="0" presId="urn:microsoft.com/office/officeart/2018/2/layout/IconLabelList"/>
    <dgm:cxn modelId="{BD2E135E-5F12-4704-A4BB-279592C4EAB1}" type="presParOf" srcId="{98CC4E82-FDAF-4603-8B89-910E03113169}" destId="{E8657D0A-2D40-44D6-8C8A-5071F1391014}" srcOrd="2" destOrd="0" presId="urn:microsoft.com/office/officeart/2018/2/layout/IconLabelList"/>
    <dgm:cxn modelId="{468B80A2-93A1-4B5C-9610-C1CCC135D0A8}" type="presParOf" srcId="{64589B04-C919-422C-9D90-7EC86AB46A02}" destId="{23B48769-278F-4AC1-B32E-2C6685787812}" srcOrd="1" destOrd="0" presId="urn:microsoft.com/office/officeart/2018/2/layout/IconLabelList"/>
    <dgm:cxn modelId="{6192DCF4-CA8D-4824-A3A1-00EE67BF1CC5}" type="presParOf" srcId="{64589B04-C919-422C-9D90-7EC86AB46A02}" destId="{36D9A9C1-6D91-4072-8457-51C7DAABFE51}" srcOrd="2" destOrd="0" presId="urn:microsoft.com/office/officeart/2018/2/layout/IconLabelList"/>
    <dgm:cxn modelId="{4247BEF3-6E4F-42D4-B1D9-7DA40A1018EE}" type="presParOf" srcId="{36D9A9C1-6D91-4072-8457-51C7DAABFE51}" destId="{9361DBB6-11F7-447A-B5BD-006419FCB542}" srcOrd="0" destOrd="0" presId="urn:microsoft.com/office/officeart/2018/2/layout/IconLabelList"/>
    <dgm:cxn modelId="{1CD08335-8DE1-4D6D-8534-91F29C14F65E}" type="presParOf" srcId="{36D9A9C1-6D91-4072-8457-51C7DAABFE51}" destId="{D3C57D14-4123-462C-B176-0A21A79BA06A}" srcOrd="1" destOrd="0" presId="urn:microsoft.com/office/officeart/2018/2/layout/IconLabelList"/>
    <dgm:cxn modelId="{8240DA08-8443-47AB-B1C6-AE12C438C135}" type="presParOf" srcId="{36D9A9C1-6D91-4072-8457-51C7DAABFE51}" destId="{9C5C5E3F-8825-4735-8EC2-4C30551BA845}" srcOrd="2" destOrd="0" presId="urn:microsoft.com/office/officeart/2018/2/layout/IconLabelList"/>
    <dgm:cxn modelId="{B422684C-7BAD-433F-9B6C-34F1C530DF9C}" type="presParOf" srcId="{64589B04-C919-422C-9D90-7EC86AB46A02}" destId="{696B1675-05C3-4241-8D6F-5E81E3DEC10F}" srcOrd="3" destOrd="0" presId="urn:microsoft.com/office/officeart/2018/2/layout/IconLabelList"/>
    <dgm:cxn modelId="{ECADBDAF-3FBB-48A2-83DB-65E11387B345}" type="presParOf" srcId="{64589B04-C919-422C-9D90-7EC86AB46A02}" destId="{8BDFEB67-A81E-4E27-9CFD-2B508E424A84}" srcOrd="4" destOrd="0" presId="urn:microsoft.com/office/officeart/2018/2/layout/IconLabelList"/>
    <dgm:cxn modelId="{50FDBDC5-4A32-4A27-ACC5-2D257DD58185}" type="presParOf" srcId="{8BDFEB67-A81E-4E27-9CFD-2B508E424A84}" destId="{79967BBA-9FB5-4AA9-933C-15E35D97E14F}" srcOrd="0" destOrd="0" presId="urn:microsoft.com/office/officeart/2018/2/layout/IconLabelList"/>
    <dgm:cxn modelId="{7892F892-FA20-4B7A-BD96-795C335DBD78}" type="presParOf" srcId="{8BDFEB67-A81E-4E27-9CFD-2B508E424A84}" destId="{C396528A-1292-4A41-A333-6080862FDDBD}" srcOrd="1" destOrd="0" presId="urn:microsoft.com/office/officeart/2018/2/layout/IconLabelList"/>
    <dgm:cxn modelId="{52AB1048-9268-4800-A2CE-B4AC67832DA5}" type="presParOf" srcId="{8BDFEB67-A81E-4E27-9CFD-2B508E424A84}" destId="{FA071505-60C7-480F-B47E-B7DDE0782A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4042F-AFC7-4D7A-AF3E-37CE137D36B2}">
      <dsp:nvSpPr>
        <dsp:cNvPr id="0" name=""/>
        <dsp:cNvSpPr/>
      </dsp:nvSpPr>
      <dsp:spPr>
        <a:xfrm>
          <a:off x="0" y="294440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RCS (1982) : Premier système populaire mais limité.</a:t>
          </a:r>
        </a:p>
      </dsp:txBody>
      <dsp:txXfrm>
        <a:off x="56315" y="350755"/>
        <a:ext cx="4887494" cy="1040990"/>
      </dsp:txXfrm>
    </dsp:sp>
    <dsp:sp modelId="{49E3B2C4-08A2-48C8-9F60-C66335B520D2}">
      <dsp:nvSpPr>
        <dsp:cNvPr id="0" name=""/>
        <dsp:cNvSpPr/>
      </dsp:nvSpPr>
      <dsp:spPr>
        <a:xfrm>
          <a:off x="0" y="1531580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CVS (1986) : Gestion de répertoires entiers.</a:t>
          </a:r>
        </a:p>
      </dsp:txBody>
      <dsp:txXfrm>
        <a:off x="56315" y="1587895"/>
        <a:ext cx="4887494" cy="1040990"/>
      </dsp:txXfrm>
    </dsp:sp>
    <dsp:sp modelId="{144556E6-174F-4FCC-8B14-B37910FE1483}">
      <dsp:nvSpPr>
        <dsp:cNvPr id="0" name=""/>
        <dsp:cNvSpPr/>
      </dsp:nvSpPr>
      <dsp:spPr>
        <a:xfrm>
          <a:off x="0" y="2768719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SVN (2000) : Système centralisé amélioré.</a:t>
          </a:r>
        </a:p>
      </dsp:txBody>
      <dsp:txXfrm>
        <a:off x="56315" y="2825034"/>
        <a:ext cx="4887494" cy="1040990"/>
      </dsp:txXfrm>
    </dsp:sp>
    <dsp:sp modelId="{FD53431F-D8B2-46BE-8F11-1D33C149252F}">
      <dsp:nvSpPr>
        <dsp:cNvPr id="0" name=""/>
        <dsp:cNvSpPr/>
      </dsp:nvSpPr>
      <dsp:spPr>
        <a:xfrm>
          <a:off x="0" y="4005860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Git (2005) : Système distribué rapide et flexible.</a:t>
          </a:r>
        </a:p>
      </dsp:txBody>
      <dsp:txXfrm>
        <a:off x="56315" y="4062175"/>
        <a:ext cx="4887494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35ED7-4B7D-4458-A386-B5FA0BC38260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Centralisés (SVN) : Dépendance au serveur principal.</a:t>
          </a:r>
        </a:p>
      </dsp:txBody>
      <dsp:txXfrm>
        <a:off x="83216" y="163860"/>
        <a:ext cx="4833692" cy="1538258"/>
      </dsp:txXfrm>
    </dsp:sp>
    <dsp:sp modelId="{70CE7B85-0918-4549-A71F-385BC901C574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Distribués (Git) : Chaque utilisateur a une copie complète de l'historique.</a:t>
          </a:r>
        </a:p>
      </dsp:txBody>
      <dsp:txXfrm>
        <a:off x="83216" y="1957830"/>
        <a:ext cx="4833692" cy="1538258"/>
      </dsp:txXfrm>
    </dsp:sp>
    <dsp:sp modelId="{FAE08A48-9337-4D0B-895A-4DBCE8ADE330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Git est plus rapide, flexible et sécurisé.</a:t>
          </a:r>
        </a:p>
      </dsp:txBody>
      <dsp:txXfrm>
        <a:off x="83216" y="3751801"/>
        <a:ext cx="4833692" cy="1538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159E8-EF9C-4A91-B463-210B0B25EE9A}">
      <dsp:nvSpPr>
        <dsp:cNvPr id="0" name=""/>
        <dsp:cNvSpPr/>
      </dsp:nvSpPr>
      <dsp:spPr>
        <a:xfrm>
          <a:off x="0" y="378320"/>
          <a:ext cx="5000124" cy="1113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Dépôt : Stocke l’historique complet.</a:t>
          </a:r>
        </a:p>
      </dsp:txBody>
      <dsp:txXfrm>
        <a:off x="54373" y="432693"/>
        <a:ext cx="4891378" cy="1005094"/>
      </dsp:txXfrm>
    </dsp:sp>
    <dsp:sp modelId="{64AE36AB-3FE1-4FC9-A724-E88BC716EEBB}">
      <dsp:nvSpPr>
        <dsp:cNvPr id="0" name=""/>
        <dsp:cNvSpPr/>
      </dsp:nvSpPr>
      <dsp:spPr>
        <a:xfrm>
          <a:off x="0" y="1572800"/>
          <a:ext cx="5000124" cy="111384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Commit : Sauvegarde des modifications.</a:t>
          </a:r>
        </a:p>
      </dsp:txBody>
      <dsp:txXfrm>
        <a:off x="54373" y="1627173"/>
        <a:ext cx="4891378" cy="1005094"/>
      </dsp:txXfrm>
    </dsp:sp>
    <dsp:sp modelId="{CF201729-ABB0-4621-996A-36D7E4B332BE}">
      <dsp:nvSpPr>
        <dsp:cNvPr id="0" name=""/>
        <dsp:cNvSpPr/>
      </dsp:nvSpPr>
      <dsp:spPr>
        <a:xfrm>
          <a:off x="0" y="2767280"/>
          <a:ext cx="5000124" cy="111384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Branches : Travailler en parallèle sur plusieurs versions.</a:t>
          </a:r>
        </a:p>
      </dsp:txBody>
      <dsp:txXfrm>
        <a:off x="54373" y="2821653"/>
        <a:ext cx="4891378" cy="1005094"/>
      </dsp:txXfrm>
    </dsp:sp>
    <dsp:sp modelId="{496751E4-FD2E-4228-9B33-7F65A94AA91E}">
      <dsp:nvSpPr>
        <dsp:cNvPr id="0" name=""/>
        <dsp:cNvSpPr/>
      </dsp:nvSpPr>
      <dsp:spPr>
        <a:xfrm>
          <a:off x="0" y="3961760"/>
          <a:ext cx="5000124" cy="111384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Fusion : Intégrer les changements.</a:t>
          </a:r>
        </a:p>
      </dsp:txBody>
      <dsp:txXfrm>
        <a:off x="54373" y="4016133"/>
        <a:ext cx="4891378" cy="100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5CAFD-D008-4471-9542-A83902955294}">
      <dsp:nvSpPr>
        <dsp:cNvPr id="0" name=""/>
        <dsp:cNvSpPr/>
      </dsp:nvSpPr>
      <dsp:spPr>
        <a:xfrm>
          <a:off x="0" y="210559"/>
          <a:ext cx="5000124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Rebase : Réécriture de l'historique.</a:t>
          </a:r>
        </a:p>
      </dsp:txBody>
      <dsp:txXfrm>
        <a:off x="58257" y="268816"/>
        <a:ext cx="4883610" cy="1076886"/>
      </dsp:txXfrm>
    </dsp:sp>
    <dsp:sp modelId="{D2E0501C-D426-4E8C-AD1F-618A5CF01227}">
      <dsp:nvSpPr>
        <dsp:cNvPr id="0" name=""/>
        <dsp:cNvSpPr/>
      </dsp:nvSpPr>
      <dsp:spPr>
        <a:xfrm>
          <a:off x="0" y="1490359"/>
          <a:ext cx="5000124" cy="119340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Cherry-pick : Sélectionner des commits spécifiques.</a:t>
          </a:r>
        </a:p>
      </dsp:txBody>
      <dsp:txXfrm>
        <a:off x="58257" y="1548616"/>
        <a:ext cx="4883610" cy="1076886"/>
      </dsp:txXfrm>
    </dsp:sp>
    <dsp:sp modelId="{82C540D9-A0BE-4534-8C51-E38310934A34}">
      <dsp:nvSpPr>
        <dsp:cNvPr id="0" name=""/>
        <dsp:cNvSpPr/>
      </dsp:nvSpPr>
      <dsp:spPr>
        <a:xfrm>
          <a:off x="0" y="2770159"/>
          <a:ext cx="5000124" cy="119340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Stash : Sauvegarde temporaire des modifications.</a:t>
          </a:r>
        </a:p>
      </dsp:txBody>
      <dsp:txXfrm>
        <a:off x="58257" y="2828416"/>
        <a:ext cx="4883610" cy="1076886"/>
      </dsp:txXfrm>
    </dsp:sp>
    <dsp:sp modelId="{117CE77F-22CE-49E5-8C79-9024E924E5CF}">
      <dsp:nvSpPr>
        <dsp:cNvPr id="0" name=""/>
        <dsp:cNvSpPr/>
      </dsp:nvSpPr>
      <dsp:spPr>
        <a:xfrm>
          <a:off x="0" y="4049960"/>
          <a:ext cx="5000124" cy="119340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Bisect : Localisation des bugs.</a:t>
          </a:r>
        </a:p>
      </dsp:txBody>
      <dsp:txXfrm>
        <a:off x="58257" y="4108217"/>
        <a:ext cx="4883610" cy="1076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D6EFF-F289-423F-8EF6-CEBB5F8EA616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GitHub : Pull requests, CI/CD, suivi des bugs.</a:t>
          </a:r>
        </a:p>
      </dsp:txBody>
      <dsp:txXfrm>
        <a:off x="62141" y="104940"/>
        <a:ext cx="4875842" cy="1148678"/>
      </dsp:txXfrm>
    </dsp:sp>
    <dsp:sp modelId="{A871857A-829F-40BA-8AD4-A89536F0AB78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GitLab : Intégré aux DevOps.</a:t>
          </a:r>
        </a:p>
      </dsp:txBody>
      <dsp:txXfrm>
        <a:off x="62141" y="1470060"/>
        <a:ext cx="4875842" cy="1148678"/>
      </dsp:txXfrm>
    </dsp:sp>
    <dsp:sp modelId="{2819FB8D-AE1F-493B-8FF5-C0E0877B590A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Bitbucket : Idéal pour les équipes Jira.</a:t>
          </a:r>
        </a:p>
      </dsp:txBody>
      <dsp:txXfrm>
        <a:off x="62141" y="2835181"/>
        <a:ext cx="4875842" cy="1148678"/>
      </dsp:txXfrm>
    </dsp:sp>
    <dsp:sp modelId="{C9D041E7-1B92-4848-84A1-890DA46860EA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SourceForge : Ancien mais encore utilisé.</a:t>
          </a:r>
        </a:p>
      </dsp:txBody>
      <dsp:txXfrm>
        <a:off x="62141" y="4200301"/>
        <a:ext cx="4875842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FAC0A-6C77-433B-AB04-7336B041F01B}">
      <dsp:nvSpPr>
        <dsp:cNvPr id="0" name=""/>
        <dsp:cNvSpPr/>
      </dsp:nvSpPr>
      <dsp:spPr>
        <a:xfrm>
          <a:off x="0" y="251374"/>
          <a:ext cx="5000124" cy="15947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Chaque développeur travaille sur une branche distincte.</a:t>
          </a:r>
        </a:p>
      </dsp:txBody>
      <dsp:txXfrm>
        <a:off x="77847" y="329221"/>
        <a:ext cx="4844430" cy="1439016"/>
      </dsp:txXfrm>
    </dsp:sp>
    <dsp:sp modelId="{00F3FF64-6217-40A1-AEAD-9F0993E9E988}">
      <dsp:nvSpPr>
        <dsp:cNvPr id="0" name=""/>
        <dsp:cNvSpPr/>
      </dsp:nvSpPr>
      <dsp:spPr>
        <a:xfrm>
          <a:off x="0" y="1929604"/>
          <a:ext cx="5000124" cy="159471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GitFlow : Main (stable), Develop (intégration), Feature (nouvelles fonctionnalités).</a:t>
          </a:r>
        </a:p>
      </dsp:txBody>
      <dsp:txXfrm>
        <a:off x="77847" y="2007451"/>
        <a:ext cx="4844430" cy="1439016"/>
      </dsp:txXfrm>
    </dsp:sp>
    <dsp:sp modelId="{9C969999-E265-4C94-99AE-807FA4CBE925}">
      <dsp:nvSpPr>
        <dsp:cNvPr id="0" name=""/>
        <dsp:cNvSpPr/>
      </dsp:nvSpPr>
      <dsp:spPr>
        <a:xfrm>
          <a:off x="0" y="3607835"/>
          <a:ext cx="5000124" cy="159471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Bonnes pratiques : messages clairs, pull requests, tags de versions.</a:t>
          </a:r>
        </a:p>
      </dsp:txBody>
      <dsp:txXfrm>
        <a:off x="77847" y="3685682"/>
        <a:ext cx="4844430" cy="14390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F38A4-5BFF-4A9B-A43B-77BA3D9133E0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57D0A-2D40-44D6-8C8A-5071F139101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Git est un outil essentiel du développement logiciel moderne.</a:t>
          </a:r>
        </a:p>
      </dsp:txBody>
      <dsp:txXfrm>
        <a:off x="78583" y="2435142"/>
        <a:ext cx="2399612" cy="720000"/>
      </dsp:txXfrm>
    </dsp:sp>
    <dsp:sp modelId="{9361DBB6-11F7-447A-B5BD-006419FCB542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C5E3F-8825-4735-8EC2-4C30551BA845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 flexibilité et ses fonctionnalités permettent une gestion efficace des projets.</a:t>
          </a:r>
        </a:p>
      </dsp:txBody>
      <dsp:txXfrm>
        <a:off x="2898129" y="2435142"/>
        <a:ext cx="2399612" cy="720000"/>
      </dsp:txXfrm>
    </dsp:sp>
    <dsp:sp modelId="{79967BBA-9FB5-4AA9-933C-15E35D97E14F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71505-60C7-480F-B47E-B7DDE0782AE0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Avec GitHub et GitLab, il devient un standard pour le travail collaboratif.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396390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244" y="-34538"/>
            <a:ext cx="4991553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395" y="-23905"/>
            <a:ext cx="5028938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0164" y="-23905"/>
            <a:ext cx="5028938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806" y="895483"/>
            <a:ext cx="4339674" cy="3011190"/>
          </a:xfrm>
        </p:spPr>
        <p:txBody>
          <a:bodyPr>
            <a:normAutofit/>
          </a:bodyPr>
          <a:lstStyle/>
          <a:p>
            <a:r>
              <a:rPr lang="fr-FR" sz="4700">
                <a:solidFill>
                  <a:schemeClr val="bg1"/>
                </a:solidFill>
              </a:rPr>
              <a:t>Versionning avec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702" y="4142096"/>
            <a:ext cx="4003883" cy="1055142"/>
          </a:xfrm>
        </p:spPr>
        <p:txBody>
          <a:bodyPr>
            <a:normAutofit/>
          </a:bodyPr>
          <a:lstStyle/>
          <a:p>
            <a:r>
              <a:rPr lang="fr-FR" sz="1700">
                <a:solidFill>
                  <a:schemeClr val="bg1"/>
                </a:solidFill>
              </a:rPr>
              <a:t>DUCRET Alexandre, LEVY Yannis, PAWLAK Nans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87321" y="357831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fr-FR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fr-FR" sz="1700"/>
              <a:t>Les systèmes de gestion de versions (VCS) permettent aux développeurs de suivre les modifications du code source, facilitant le travail en équipe et la traçabilité.</a:t>
            </a:r>
          </a:p>
          <a:p>
            <a:endParaRPr lang="fr-FR" sz="1700"/>
          </a:p>
          <a:p>
            <a:r>
              <a:rPr lang="fr-FR" sz="1700"/>
              <a:t>Git, créé en 2005 par Linus Torvalds, est un modèle distribué utilisé par GitHub et GitLab.</a:t>
            </a:r>
          </a:p>
        </p:txBody>
      </p:sp>
      <p:pic>
        <p:nvPicPr>
          <p:cNvPr id="5" name="Picture 4" descr="Cubes connectés avec une ligne rouge">
            <a:extLst>
              <a:ext uri="{FF2B5EF4-FFF2-40B4-BE49-F238E27FC236}">
                <a16:creationId xmlns:a16="http://schemas.microsoft.com/office/drawing/2014/main" id="{65B6CB01-F721-8063-18EC-C8BC8689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19" r="18589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3500">
                <a:solidFill>
                  <a:srgbClr val="FFFFFF"/>
                </a:solidFill>
              </a:rPr>
              <a:t>Historique des VCS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78F7882-2C72-8E12-57CF-FA6D3E2F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6542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3500">
                <a:solidFill>
                  <a:srgbClr val="FFFFFF"/>
                </a:solidFill>
              </a:rPr>
              <a:t>VCS Centralisés vs Distribués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5CE701-52AB-2266-9376-4A22C4985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443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2700">
                <a:solidFill>
                  <a:srgbClr val="FFFFFF"/>
                </a:solidFill>
              </a:rPr>
              <a:t>Principes fondamentaux de 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62AA8-736E-3747-5C93-23259EEF1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31028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2700">
                <a:solidFill>
                  <a:srgbClr val="FFFFFF"/>
                </a:solidFill>
              </a:rPr>
              <a:t>Fonctionnalités avancées de 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F08A50-4B24-8D42-18BC-BAA45A9D6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0882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3500">
                <a:solidFill>
                  <a:srgbClr val="FFFFFF"/>
                </a:solidFill>
              </a:rPr>
              <a:t>GitHub et ses alternatives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107A95-94ED-ED23-F461-187F59DB7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53714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3200">
                <a:solidFill>
                  <a:srgbClr val="FFFFFF"/>
                </a:solidFill>
              </a:rPr>
              <a:t>Git dans les projets collaboratifs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968422-AC97-6517-BB91-F9B2DA4EB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7098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E51B0A-05DC-1877-BD02-8A5FFDEDB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753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340</Words>
  <Application>Microsoft Office PowerPoint</Application>
  <PresentationFormat>Affichage à l'écran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Versionning avec Git</vt:lpstr>
      <vt:lpstr>Introduction</vt:lpstr>
      <vt:lpstr>Historique des VCS</vt:lpstr>
      <vt:lpstr>VCS Centralisés vs Distribués</vt:lpstr>
      <vt:lpstr>Principes fondamentaux de Git</vt:lpstr>
      <vt:lpstr>Fonctionnalités avancées de Git</vt:lpstr>
      <vt:lpstr>GitHub et ses alternatives</vt:lpstr>
      <vt:lpstr>Git dans les projets collaboratifs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Yannis LEVY</cp:lastModifiedBy>
  <cp:revision>2</cp:revision>
  <dcterms:created xsi:type="dcterms:W3CDTF">2013-01-27T09:14:16Z</dcterms:created>
  <dcterms:modified xsi:type="dcterms:W3CDTF">2025-01-30T13:54:08Z</dcterms:modified>
  <cp:category/>
</cp:coreProperties>
</file>