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73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B29A-7C73-4576-9634-BB39A41D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AF02-5BFE-44CF-B897-BC443F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086F-A1BC-4D8D-81F2-C8F799CD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C03C-02E9-4D89-80D2-9C1DD853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21C8-33F7-4061-AF26-8816DAE2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25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DF15-53DE-4900-8FEF-6E42CB8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7DB03-869E-4905-B0EF-E531E4B2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D38B-03EB-47FF-AB7C-BD7D9F2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83EF-483B-43A1-9FFB-B0E48582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1F93-D2DA-4CBD-B69C-EA092AB0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71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17714-C81E-4187-9BF6-D02C67144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42EF-48FF-497C-B30C-A43EE3D4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E040-2A2F-4500-93EA-A7105181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4BB5-4F34-4303-A21D-BDF922C8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7373-DEB1-440D-80E1-86FAC136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058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74A8-2C20-479F-815A-CBB3D708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CBD1-E20B-4E8D-95FB-2D972ECE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D408-AA54-4291-9ECE-2D9B7EC2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7170-AE25-49E7-B876-D9156991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63F9-828E-478E-AD0F-58810EC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19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EFA3-5CF2-4BE6-B752-D7B9C597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D60F5-D7E6-4629-9D8A-B3224307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6D45-427C-483B-86ED-6F745640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0ACF-0BCF-47EB-ABBB-7141B30B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9CBD-5E80-4D2E-BE65-99FDF443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13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858-2303-4A59-98D3-E71B12A9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70F6-172B-47A6-A596-1C5079F8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98EAF-93D2-42B0-88EA-BBF3A738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4C6F-8735-466B-8673-A570E913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F714-C5D0-483C-A31D-B29913B4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CE00-FBF9-48E3-8F1C-A81BFD7A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83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BB70-C295-4DE5-85D2-24F3CEE5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025A-BCE7-4722-A97A-3A074537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9F9C0-2F75-4470-B94D-B8C64468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5F49-F750-4D58-9B04-04491639C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8E3EB-BB37-4685-9613-C7DBB7AAE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BE506-884C-4BAD-B46E-4531326F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1AFED-D3FB-4F45-B05C-4C5FDCCD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975BC-2AD3-4F84-B8A7-E0BF8F94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796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E3D9-CDC3-4D40-A74B-1648250A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88EAF-99EC-4755-9920-5C3E1FEB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3602E-5366-434E-A3C2-7A1DE0D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A75D-180B-43C2-9906-4C8DD106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7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4C670-F40F-4C3A-8AFF-53767B81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D81E0-A9DF-4EAD-BC93-8B1BC51D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68A49-4D59-4FC4-B5A5-A422A7B3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190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65B9-BDF4-4DEB-B209-DF2EC628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3959-E978-40B2-8A71-61705F28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D8C53-3A8A-43E1-ABD2-BB48BA1B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F96A-C4AC-423F-973F-72E53CA9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0C900-AA6F-4B1A-A531-09E345B5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1C83-E3E9-4BB5-987B-735AD800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105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0BBC-6358-4DB2-96CB-3F8E32D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3162-3FB7-4380-BA04-5EF782033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07CB2-1EC3-4314-8897-E5EDE1D3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0C29-F91C-4135-8C52-66BE92A3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9748-AB97-42C5-BC3C-9786724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F9898-1E54-44A5-8057-AFCE5087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72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1DFB6-2DA6-4C69-A30A-943929BF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E6041-CD3D-4FFE-B781-0F153B01E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6A87-AD00-4C4C-8D57-CFA4D1A58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7250-D3E6-442D-9651-0125A241AE81}" type="datetimeFigureOut">
              <a:rPr lang="en-NZ" smtClean="0"/>
              <a:t>24/03/2018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1A96-12CB-4212-9301-E6D3147D0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E2BB-4985-4F44-8EB6-DDA190DB6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9D93-2A40-49B3-A6E6-30E71E60AC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247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3D1922-55F3-487F-9D14-283424F39714}"/>
              </a:ext>
            </a:extLst>
          </p:cNvPr>
          <p:cNvGrpSpPr/>
          <p:nvPr/>
        </p:nvGrpSpPr>
        <p:grpSpPr>
          <a:xfrm>
            <a:off x="498474" y="866775"/>
            <a:ext cx="10633076" cy="2562225"/>
            <a:chOff x="498474" y="866775"/>
            <a:chExt cx="10633076" cy="2562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20F736-FA76-42F3-8C66-B604E769F084}"/>
                </a:ext>
              </a:extLst>
            </p:cNvPr>
            <p:cNvSpPr txBox="1"/>
            <p:nvPr/>
          </p:nvSpPr>
          <p:spPr>
            <a:xfrm>
              <a:off x="2921000" y="1298023"/>
              <a:ext cx="8210550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1500" dirty="0">
                  <a:solidFill>
                    <a:schemeClr val="accent6">
                      <a:lumMod val="50000"/>
                    </a:schemeClr>
                  </a:solidFill>
                  <a:latin typeface="Bauhaus 93" panose="04030905020B02020C02" pitchFamily="82" charset="0"/>
                </a:rPr>
                <a:t>ASPIRE G   LF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32DEE2-45D4-4DB8-B82E-7D0AFA1C17AB}"/>
                </a:ext>
              </a:extLst>
            </p:cNvPr>
            <p:cNvSpPr/>
            <p:nvPr/>
          </p:nvSpPr>
          <p:spPr>
            <a:xfrm>
              <a:off x="498474" y="866775"/>
              <a:ext cx="2530476" cy="2562225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BF2D1F-FFD4-4FE5-B730-DBCC381D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03" b="95816" l="9609" r="89858">
                          <a14:foregroundMark x1="30605" y1="10251" x2="46441" y2="9205"/>
                          <a14:foregroundMark x1="46441" y1="9205" x2="63523" y2="10879"/>
                          <a14:foregroundMark x1="63523" y1="10879" x2="55764" y2="6894"/>
                          <a14:foregroundMark x1="36169" y1="7427" x2="32028" y2="8996"/>
                          <a14:foregroundMark x1="32028" y1="8996" x2="22954" y2="16946"/>
                          <a14:foregroundMark x1="11566" y1="32008" x2="13345" y2="54393"/>
                          <a14:foregroundMark x1="13345" y1="54393" x2="17972" y2="33054"/>
                          <a14:foregroundMark x1="17972" y1="33054" x2="28826" y2="17573"/>
                          <a14:foregroundMark x1="28826" y1="17573" x2="57473" y2="11925"/>
                          <a14:foregroundMark x1="60320" y1="8577" x2="49459" y2="5882"/>
                          <a14:foregroundMark x1="41001" y1="6865" x2="30249" y2="14226"/>
                          <a14:foregroundMark x1="30249" y1="14226" x2="30605" y2="33054"/>
                          <a14:foregroundMark x1="9753" y1="45351" x2="9972" y2="53862"/>
                          <a14:foregroundMark x1="9609" y1="39749" x2="9748" y2="45164"/>
                          <a14:foregroundMark x1="10654" y1="61474" x2="13523" y2="67155"/>
                          <a14:foregroundMark x1="51271" y1="96088" x2="56584" y2="95816"/>
                          <a14:foregroundMark x1="56584" y1="95816" x2="69751" y2="89540"/>
                          <a14:foregroundMark x1="58541" y1="7113" x2="62633" y2="7950"/>
                          <a14:foregroundMark x1="63167" y1="8996" x2="55673" y2="7038"/>
                          <a14:foregroundMark x1="37367" y1="5230" x2="50534" y2="5230"/>
                          <a14:foregroundMark x1="41459" y1="4812" x2="65480" y2="9623"/>
                          <a14:foregroundMark x1="36299" y1="5858" x2="42349" y2="4812"/>
                          <a14:foregroundMark x1="56940" y1="6067" x2="68149" y2="10879"/>
                          <a14:backgroundMark x1="6762" y1="44561" x2="5338" y2="51883"/>
                          <a14:backgroundMark x1="6584" y1="50000" x2="8007" y2="65900"/>
                          <a14:backgroundMark x1="29359" y1="95397" x2="43238" y2="99791"/>
                          <a14:backgroundMark x1="43416" y1="99582" x2="44306" y2="99791"/>
                          <a14:backgroundMark x1="50000" y1="99372" x2="42171" y2="99791"/>
                          <a14:backgroundMark x1="35765" y1="4603" x2="36991" y2="4460"/>
                          <a14:backgroundMark x1="51957" y1="2720" x2="57473" y2="4184"/>
                          <a14:backgroundMark x1="44840" y1="99372" x2="49644" y2="99163"/>
                          <a14:backgroundMark x1="18505" y1="84728" x2="31317" y2="95607"/>
                          <a14:backgroundMark x1="31317" y1="95607" x2="32918" y2="96234"/>
                          <a14:backgroundMark x1="26690" y1="92887" x2="41103" y2="98536"/>
                          <a14:backgroundMark x1="28470" y1="93305" x2="41993" y2="99163"/>
                          <a14:backgroundMark x1="37900" y1="97908" x2="41637" y2="98745"/>
                          <a14:backgroundMark x1="7651" y1="62343" x2="16370" y2="83264"/>
                          <a14:backgroundMark x1="36833" y1="97699" x2="48754" y2="99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850" y="1694063"/>
              <a:ext cx="1278300" cy="10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19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9FF3D-F011-4642-90B3-EF30B28A6D0A}"/>
              </a:ext>
            </a:extLst>
          </p:cNvPr>
          <p:cNvGrpSpPr/>
          <p:nvPr/>
        </p:nvGrpSpPr>
        <p:grpSpPr>
          <a:xfrm>
            <a:off x="1295439" y="1438925"/>
            <a:ext cx="10382129" cy="4236920"/>
            <a:chOff x="1295439" y="1438925"/>
            <a:chExt cx="10382129" cy="42369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9FDAD5-1B7C-49F0-9F6C-AE80A8138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543" y="1629976"/>
              <a:ext cx="2486025" cy="39719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376193-33A6-4DFB-94F5-03F8FC5E1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125" y="1438925"/>
              <a:ext cx="2571709" cy="40458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2BC7F0-26D7-46A2-AD90-693EB216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39" y="1495462"/>
              <a:ext cx="2476500" cy="39052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FD558F-501A-434C-8364-2DDDA226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9834" y="1629976"/>
              <a:ext cx="2464964" cy="4045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34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Nantawan Wachiropasakorn</dc:creator>
  <cp:lastModifiedBy>Nantawan Wachiropasakorn</cp:lastModifiedBy>
  <cp:revision>16</cp:revision>
  <dcterms:created xsi:type="dcterms:W3CDTF">2018-02-06T01:16:03Z</dcterms:created>
  <dcterms:modified xsi:type="dcterms:W3CDTF">2018-03-26T09:06:32Z</dcterms:modified>
</cp:coreProperties>
</file>