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32D8-CE39-4A89-B3B0-2AE48F37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E7DFD-F068-4330-94AE-9EB23CF0F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6FAD-1B53-4161-B641-43AD030F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4242-7E63-458A-9FD3-B57C60727C9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0961C-1141-4D7F-A8CE-D54EA50A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45AC0-8E5A-4B0B-994A-9A61EBC5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4FF-0D84-448D-8A75-D90EBF7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5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8892-3379-4D91-AD67-84582BFB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02FDD-7818-44EC-B9B6-839A6715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D96A-4595-48A5-91B0-7CA4723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4242-7E63-458A-9FD3-B57C60727C9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99B4-D60F-41F5-B9A5-56FB1516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81614-1381-4F30-8605-B8E94313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4FF-0D84-448D-8A75-D90EBF7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63EB0-E24C-46FB-9D53-C5E4D2E55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927EB-2E4A-49E8-A284-D3518F2E4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A86F-5481-4FB6-AD8B-0CC61420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4242-7E63-458A-9FD3-B57C60727C9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3687-FA8C-4AA8-992D-D56BEC53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35B7-4351-4E36-A08C-0FBAC68F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4FF-0D84-448D-8A75-D90EBF7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1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F7A-23D1-46F9-9E80-B9014EE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3CE8-17DA-49BF-8130-45CC746A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9BA0-919A-4328-8690-913A6E23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4242-7E63-458A-9FD3-B57C60727C9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EB2F-DA54-4302-A82D-9A50F84B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FDCE-D65E-4637-8E76-C8265FEC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4FF-0D84-448D-8A75-D90EBF7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0708-C8C9-4324-AD38-DD33AA99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439-55D9-4453-B2F3-C852BE53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DED8-F3DA-42CF-87F5-B831DCCF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4242-7E63-458A-9FD3-B57C60727C9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BCC7A-7986-4675-8C05-966FA716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A37C-DE57-449F-8D1A-FC858F03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4FF-0D84-448D-8A75-D90EBF7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EB40-8C7C-4D9A-8BBA-6F5F2EB6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9C64-2D36-433E-B66B-F4E7BF27F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BF19A-36AA-4083-BE07-5AF55284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F9373-CFF0-41FC-A723-993E568F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4242-7E63-458A-9FD3-B57C60727C9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9C3E8-1D36-4207-9932-D7D4D135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4115-B338-433D-9327-9EB50AD2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4FF-0D84-448D-8A75-D90EBF7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3864-9995-4287-BF3D-48D2DEC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28843-FA7B-429E-ADE9-727615A7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03BA1-B365-4404-AF95-2BE10B8AF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D5446-59E2-49F8-B89E-AEECD92D4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C8311-1CD5-4668-852C-71AE83303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C1276-3926-4750-9F2A-68FCE93C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4242-7E63-458A-9FD3-B57C60727C9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46C0-609C-4C05-B9BA-CAB20EAB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181F8-5401-4EE1-B4D0-FF1AA20C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4FF-0D84-448D-8A75-D90EBF7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71E9-91B2-4485-891C-1557720B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9E22-429D-482E-9DC9-C7D6C5FD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4242-7E63-458A-9FD3-B57C60727C9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8E3E9-574C-4CB9-A9D6-44E52F58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D0E73-807F-4F5B-8BE7-836DA30B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4FF-0D84-448D-8A75-D90EBF7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87109-5F1F-4AA4-A1D1-6643F963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4242-7E63-458A-9FD3-B57C60727C9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1FFF3-00E5-43EA-9CB7-E69AE716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893C-7016-4130-847F-13BE116A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4FF-0D84-448D-8A75-D90EBF7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5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DD9A-6A8C-4C75-A1FE-00F5521F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C9A5-4DF2-497B-90E5-B5DDF872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C84E4-9A83-4DFA-87CE-84C87ADA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E9BF-F59D-42CB-B868-3FC06612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4242-7E63-458A-9FD3-B57C60727C9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1B527-D1E6-4A52-B6A9-1D547739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B5FAD-E8CB-41BD-AF14-B049886F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4FF-0D84-448D-8A75-D90EBF7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0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DDFF-29AF-474B-A6F7-44C56240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64353-63BE-4A5A-AB12-357CBF5FD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6D661-FA6F-406F-B332-339E9C1E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37489-3EA4-4E64-B9E9-3F94A7DA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4242-7E63-458A-9FD3-B57C60727C9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C9375-368F-43BD-9817-625C73D0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0DE8F-C116-4823-9434-2C34133C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4FF-0D84-448D-8A75-D90EBF7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C1B55-CB2A-483E-91C1-3AE157BD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DC10B-3CAC-4FB1-9893-D2ACAD2C6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83E60-217B-4A56-85B0-A7CE52BA9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E4242-7E63-458A-9FD3-B57C60727C9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9436-4ED7-4925-8F07-C4576759F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9819-5C59-4EA9-89DE-90F521076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E4FF-0D84-448D-8A75-D90EBF7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6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9E58CE-2C71-497B-A67A-44783093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" y="0"/>
            <a:ext cx="11956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3D675-B1CC-42C4-B6F9-43FF47DA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251969"/>
            <a:ext cx="9840698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3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นันทวัฒน์ รัตน</dc:creator>
  <cp:lastModifiedBy>นันทวัฒน์ รัตน</cp:lastModifiedBy>
  <cp:revision>2</cp:revision>
  <dcterms:created xsi:type="dcterms:W3CDTF">2023-04-21T13:53:25Z</dcterms:created>
  <dcterms:modified xsi:type="dcterms:W3CDTF">2023-04-21T14:05:44Z</dcterms:modified>
</cp:coreProperties>
</file>