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8132-1419-4EE2-BE00-1D76FF791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8ACA5-E82F-470A-B0EB-02ADC24AE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E31A-3D6F-4392-ADC0-3E0A57A4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D167-E1E7-4A93-A8FE-1B270A883E95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D3728-D81C-44A7-9C9C-65DFB750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FAC-7118-44E0-9582-094533BF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74A8-68C6-47CF-A84B-7D4E6680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AA2C-3FA7-4122-BACC-373D0543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47206-727E-4A93-9AC4-0A17B67B1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3C928-D430-44E3-98AE-8C1D9107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D167-E1E7-4A93-A8FE-1B270A883E95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77D3C-6EF1-4EF5-89EE-7DFFC3F1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1CDE0-047B-45B5-9738-54EDE44F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74A8-68C6-47CF-A84B-7D4E6680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8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FF5250-14E2-4F85-9B08-CCBB7446C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53E62-D4B0-4B43-802C-749AC0826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DE659-AE32-40B1-ADD0-ADC29DF3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D167-E1E7-4A93-A8FE-1B270A883E95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CA7FA-484F-49A3-A7D8-3C0B69B1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00338-1269-4FDF-81D1-05F46907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74A8-68C6-47CF-A84B-7D4E6680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D33B-228B-4720-B746-9176388A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7E71-F45C-4A4A-8778-B9F31609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E26A6-F866-4085-AC87-3850E929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D167-E1E7-4A93-A8FE-1B270A883E95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77899-62B4-4253-9C09-37B261C2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A7239-6EFD-4376-A084-36DAD1E0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74A8-68C6-47CF-A84B-7D4E6680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4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95C3-348B-4F9C-9777-204E84E5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8CF32-F05A-45BA-BAD3-F2FF43F29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C5C37-5A2A-4C97-BE63-65305AEB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D167-E1E7-4A93-A8FE-1B270A883E95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96A92-D7FC-4B1D-B9B1-059E8672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64F01-5E6D-4541-9813-395A5E4C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74A8-68C6-47CF-A84B-7D4E6680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82E7-7ACD-4425-976D-4BCD19CD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D33E4-9BA9-4ACE-AA36-F83AF4BB2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27F6C-5007-4667-B725-468E4BB36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9924C-741A-444F-BE97-3288590B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D167-E1E7-4A93-A8FE-1B270A883E95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1B429-B1FA-4F48-8804-9764483B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7B80F-90F2-4399-AD62-F4310736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74A8-68C6-47CF-A84B-7D4E6680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A1D0-986B-495C-88AF-B4D2A26F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A80B4-4DA8-44AC-97B1-2F763E9CC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4C913-8470-4F03-BC1B-792DCB82F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C2D7F-19E1-497D-9C0C-73AB3470E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D8F20-CF93-4F78-A489-4373F5FB4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19BD5-C9B9-4DC5-8AD2-16147ACB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D167-E1E7-4A93-A8FE-1B270A883E95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C923D-B1EA-4304-B243-29C7B9B1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A1821-E0D5-4792-A2DD-F7D025FB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74A8-68C6-47CF-A84B-7D4E6680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2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026A-9458-49E2-ADF7-B7E67052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68B81-0665-4160-ACAA-C862060B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D167-E1E7-4A93-A8FE-1B270A883E95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AD34-461D-44E4-B8E7-02E66315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D98C0-7448-47AD-A458-88195D21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74A8-68C6-47CF-A84B-7D4E6680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4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72EC5-E2B5-4F4A-866B-96016379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D167-E1E7-4A93-A8FE-1B270A883E95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A1D18-32DE-46AA-A6B2-8E9F1651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53194-22CB-4401-914C-5B7E83A3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74A8-68C6-47CF-A84B-7D4E6680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9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39B9-56FD-46BD-85F0-9693E0FF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35AA-BA45-4E7F-BCDF-5C47EE09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88F5E-C2E0-46AE-95EE-1382C5303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1DEA9-07D4-4439-B3B1-79B6E262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D167-E1E7-4A93-A8FE-1B270A883E95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CD977-261E-4965-97BE-0C00F1C9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26E9-3D60-4BC1-B159-A14756D2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74A8-68C6-47CF-A84B-7D4E6680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CE8B-9B09-446B-805A-63524788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3F627-E866-4778-9E3B-12AF42635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1F185-BDEA-413F-BEE2-77163D1ED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5C349-0FA0-4276-8356-B4EBDB08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D167-E1E7-4A93-A8FE-1B270A883E95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DED84-6715-4894-B418-5456739E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4A54A-0E72-4F20-BCD9-B98C8BA8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74A8-68C6-47CF-A84B-7D4E6680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6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07AA4-05EC-4348-8803-B7985C57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9F3F2-DC83-4765-AB3D-999585269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C98B4-D4F9-4A75-9509-5AD464FAA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ED167-E1E7-4A93-A8FE-1B270A883E95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EDEF-7F1B-472B-BA68-1B576B52E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0FA90-B6F8-4F2A-835B-ACD50BD7B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D74A8-68C6-47CF-A84B-7D4E6680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2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756891-7B25-4E79-BDB2-B7FE44791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7031" y="1544969"/>
            <a:ext cx="7121381" cy="4199099"/>
          </a:xfrm>
        </p:spPr>
        <p:txBody>
          <a:bodyPr>
            <a:normAutofit lnSpcReduction="10000"/>
          </a:bodyPr>
          <a:lstStyle/>
          <a:p>
            <a:pPr algn="l"/>
            <a:r>
              <a:rPr lang="en-AI" b="1" dirty="0"/>
              <a:t>a	</a:t>
            </a:r>
            <a:r>
              <a:rPr lang="en-US" b="1" dirty="0"/>
              <a:t>b</a:t>
            </a:r>
            <a:r>
              <a:rPr lang="en-AI" b="1" dirty="0"/>
              <a:t>	</a:t>
            </a:r>
            <a:r>
              <a:rPr lang="en-US" b="1" dirty="0"/>
              <a:t>a</a:t>
            </a:r>
            <a:r>
              <a:rPr lang="en-AI" b="1" dirty="0"/>
              <a:t>	</a:t>
            </a:r>
            <a:r>
              <a:rPr lang="en-US" b="1" dirty="0"/>
              <a:t>b</a:t>
            </a:r>
            <a:r>
              <a:rPr lang="en-AI" dirty="0"/>
              <a:t>		-&gt;</a:t>
            </a:r>
            <a:r>
              <a:rPr lang="en-US" dirty="0"/>
              <a:t>a</a:t>
            </a:r>
            <a:r>
              <a:rPr lang="en-AI" dirty="0"/>
              <a:t>b</a:t>
            </a:r>
            <a:r>
              <a:rPr lang="en-US" dirty="0"/>
              <a:t>a</a:t>
            </a:r>
            <a:r>
              <a:rPr lang="en-AI" dirty="0"/>
              <a:t>b</a:t>
            </a:r>
          </a:p>
          <a:p>
            <a:pPr algn="l"/>
            <a:r>
              <a:rPr lang="en-AI" dirty="0"/>
              <a:t>A	B	A	B</a:t>
            </a:r>
          </a:p>
          <a:p>
            <a:pPr algn="l"/>
            <a:r>
              <a:rPr lang="en-AI" b="1" dirty="0"/>
              <a:t>ab	</a:t>
            </a:r>
            <a:r>
              <a:rPr lang="en-US" b="1" dirty="0"/>
              <a:t>b</a:t>
            </a:r>
            <a:r>
              <a:rPr lang="en-AI" b="1" dirty="0"/>
              <a:t>a	</a:t>
            </a:r>
            <a:r>
              <a:rPr lang="en-US" b="1" dirty="0"/>
              <a:t>a</a:t>
            </a:r>
            <a:r>
              <a:rPr lang="en-AI" b="1" dirty="0"/>
              <a:t>b</a:t>
            </a:r>
          </a:p>
          <a:p>
            <a:pPr algn="l"/>
            <a:r>
              <a:rPr lang="en-AI" dirty="0"/>
              <a:t>S,B	---	S,B</a:t>
            </a:r>
          </a:p>
          <a:p>
            <a:pPr algn="l"/>
            <a:r>
              <a:rPr lang="en-AI" b="1" dirty="0"/>
              <a:t>ab</a:t>
            </a:r>
            <a:r>
              <a:rPr lang="en-US" b="1" dirty="0"/>
              <a:t>a</a:t>
            </a:r>
            <a:r>
              <a:rPr lang="en-AI" b="1" dirty="0"/>
              <a:t>	</a:t>
            </a:r>
            <a:r>
              <a:rPr lang="en-AI" b="1" dirty="0" err="1"/>
              <a:t>bab</a:t>
            </a:r>
            <a:endParaRPr lang="en-AI" b="1" dirty="0"/>
          </a:p>
          <a:p>
            <a:pPr algn="l"/>
            <a:r>
              <a:rPr lang="en-AI" dirty="0"/>
              <a:t>---	</a:t>
            </a:r>
            <a:r>
              <a:rPr lang="en-US" dirty="0"/>
              <a:t>A</a:t>
            </a:r>
            <a:endParaRPr lang="en-AI" dirty="0"/>
          </a:p>
          <a:p>
            <a:pPr algn="l"/>
            <a:r>
              <a:rPr lang="en-AI" b="1" dirty="0" err="1"/>
              <a:t>abab</a:t>
            </a:r>
            <a:endParaRPr lang="en-AI" b="1" dirty="0"/>
          </a:p>
          <a:p>
            <a:pPr algn="l"/>
            <a:r>
              <a:rPr lang="en-AI" dirty="0"/>
              <a:t>---</a:t>
            </a:r>
          </a:p>
          <a:p>
            <a:pPr algn="l"/>
            <a:r>
              <a:rPr lang="en-AI" dirty="0"/>
              <a:t>	</a:t>
            </a:r>
          </a:p>
          <a:p>
            <a:pPr algn="l"/>
            <a:r>
              <a:rPr lang="en-AI" u="sng" dirty="0">
                <a:solidFill>
                  <a:srgbClr val="FF0000"/>
                </a:solidFill>
              </a:rPr>
              <a:t>ANS</a:t>
            </a:r>
            <a:r>
              <a:rPr lang="en-AI" dirty="0">
                <a:solidFill>
                  <a:srgbClr val="FF0000"/>
                </a:solidFill>
              </a:rPr>
              <a:t> </a:t>
            </a:r>
            <a:r>
              <a:rPr lang="th-TH" dirty="0"/>
              <a:t>สรุปได้ว่า </a:t>
            </a:r>
            <a:r>
              <a:rPr lang="en-AI" dirty="0"/>
              <a:t>a</a:t>
            </a:r>
            <a:r>
              <a:rPr lang="en-US" dirty="0"/>
              <a:t>b</a:t>
            </a:r>
            <a:r>
              <a:rPr lang="en-AI" dirty="0"/>
              <a:t>a</a:t>
            </a:r>
            <a:r>
              <a:rPr lang="en-US" dirty="0"/>
              <a:t>b</a:t>
            </a:r>
            <a:r>
              <a:rPr lang="en-US" b="1" dirty="0"/>
              <a:t>∉</a:t>
            </a:r>
            <a:r>
              <a:rPr lang="en-AI" b="1" dirty="0"/>
              <a:t>L(</a:t>
            </a:r>
            <a:r>
              <a:rPr lang="en-US" b="1" dirty="0"/>
              <a:t>G</a:t>
            </a:r>
            <a:r>
              <a:rPr lang="en-AI" b="1" dirty="0"/>
              <a:t>)</a:t>
            </a:r>
            <a:r>
              <a:rPr lang="en-US" dirty="0"/>
              <a:t> </a:t>
            </a:r>
            <a:endParaRPr lang="en-AI" dirty="0"/>
          </a:p>
          <a:p>
            <a:pPr algn="l"/>
            <a:endParaRPr lang="en-AI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88A3F-3CCA-4C00-AB9F-2E8CBC3DC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93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D1A69B-2910-4350-9F1A-5FC89951B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82" y="1028503"/>
            <a:ext cx="2400635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7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นันทวัฒน์ รัตน</dc:creator>
  <cp:lastModifiedBy>นันทวัฒน์ รัตน</cp:lastModifiedBy>
  <cp:revision>4</cp:revision>
  <dcterms:created xsi:type="dcterms:W3CDTF">2023-03-22T03:05:00Z</dcterms:created>
  <dcterms:modified xsi:type="dcterms:W3CDTF">2023-03-22T03:36:14Z</dcterms:modified>
</cp:coreProperties>
</file>