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E79B-8888-430A-8B0C-0A03ACB5F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0D46F-B6AE-4C91-9CE7-6C4BBFDDB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CF38-EE11-428D-91D6-97E23C3F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702E-648E-470E-85A8-B382CCDB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667D-4D3B-4D26-88F1-94B17F6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2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1CF5-8C67-4230-8A0D-ECE30F8B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CF58-EA68-4EEF-A416-6BE75DF56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B4DB-7356-4216-8F59-EAB0D32B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3664-EE5F-4789-AA6A-B03CB442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3224-BCD1-4F70-8918-DFA1869C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6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4C276-043C-47D1-9486-A28DE5BC9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C061F-D23F-4FE9-80E7-C88D1EAC1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9200-DBE5-4D62-863A-9C385D17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2E77-2843-494C-BA60-9DAAA2E4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827A-0C9A-426A-BD91-6BE7BF05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E704-1481-4347-960E-6863C67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A8F4-6368-472D-B3B5-ECC710FA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F650-26EF-4700-86F1-406BEB57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50D4-EFFE-44CB-8C0F-ED611A59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F0E2-D7A7-4DE9-9A7A-46A5486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BB55-B614-44DB-BB3A-AF81673D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45EB6-7F1A-4C76-99DE-1FDB6A3C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1813-513A-4337-9645-483B9EED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C1A8-8150-47A8-8768-77C4EF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9D50-4A95-4D46-B449-4F2E952C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2907-21E3-4FF1-BCFA-7EF86577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2D29-8A53-4BCD-A65D-815B60E09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DB496-39F7-4794-A624-756B8A7D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AC286-4643-466E-ADA4-C405DCA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515C-1435-49C3-9367-374DFE65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8ECC6-0BEF-45C8-91C6-D61C9A21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C17D-ACB9-4A5C-B128-68E844C9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8198-7DDE-4E71-96CA-D19800BF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A1C6A-E3B3-42E8-B808-5FEBE4742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11F3C-BDDD-4B0A-BAEF-DC670E261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B078C-E91C-4DDF-8A2A-1B00E03A2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26117-2457-405D-96C8-5FC7AAA6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83C2F-D225-456F-A4B5-69AC032A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ECBE8-D8AB-45F6-BA7D-08E658C3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73C9-CDAD-4C33-A0DB-7A1EADBD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ED695-4A40-47EB-9869-F3C340ED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1D4F1-8528-4616-81EB-1C457CE4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B3AF9-2868-441F-A77D-F70AC37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90506-7949-4195-A75D-7A299387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2BBE0-F7D3-46DC-8A27-D3FF2EE7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35B4C-D411-4105-8E87-23A12F2A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439E-51E1-4424-9DD2-AB46B9B3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0DCD-4B25-42A7-AA1B-DFF690E6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9FB01-7EF2-4528-8535-DE131BDC2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36764-A477-46D4-8262-1A290329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5ECC-1107-4CDC-ADCC-DD792621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307BB-4E7E-47D4-BF6E-517074DB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3F8-C5CB-4881-927D-CE21EB3F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CFDD1-B032-4C34-AD98-D8FA5AC4A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278FB-1A94-40FF-8F09-9FC1F4422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4FBC-9F92-4706-B349-34A02016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E3932-2B85-4D9E-B8A5-63FA4C74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D2FA-4749-4F87-925D-D48E4288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28429-4398-478B-9FE7-9DD769A6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78A82-DA93-42C7-98CD-AA70584E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589E-684B-4D7B-98A3-6399886A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7A34-1558-45AA-989D-43BACBDB91A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A6D9-5518-475A-9934-9B2E7C9B8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943C6-3C28-4B6E-80CF-7B5095612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3357-E8CD-49AC-A5CB-B6EB028B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7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2DA76B5-D999-4D63-9F28-D53E8923EB9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84737" y="2017448"/>
                <a:ext cx="10278258" cy="4562664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th-TH" dirty="0"/>
                  <a:t>พิสูจน์โดยใช้วิธี </a:t>
                </a:r>
                <a:r>
                  <a:rPr lang="en-AI" dirty="0"/>
                  <a:t>Pumping Lemma</a:t>
                </a:r>
                <a:br>
                  <a:rPr lang="en-AI" dirty="0"/>
                </a:br>
                <a:r>
                  <a:rPr lang="th-TH" dirty="0"/>
                  <a:t>ถ้า </a:t>
                </a:r>
                <a:r>
                  <a:rPr lang="en-AI" dirty="0"/>
                  <a:t>L3 </a:t>
                </a:r>
                <a:r>
                  <a:rPr lang="th-TH" dirty="0"/>
                  <a:t>เป็น </a:t>
                </a:r>
                <a:r>
                  <a:rPr lang="en-AI" dirty="0"/>
                  <a:t>regular Language</a:t>
                </a:r>
                <a:br>
                  <a:rPr lang="en-AI" dirty="0"/>
                </a:br>
                <a:r>
                  <a:rPr lang="en-AI" dirty="0"/>
                  <a:t> </a:t>
                </a:r>
                <a:br>
                  <a:rPr lang="en-AI" dirty="0"/>
                </a:br>
                <a:r>
                  <a:rPr lang="th-TH" dirty="0"/>
                  <a:t>และกำหนดให้ </a:t>
                </a:r>
                <a:r>
                  <a:rPr lang="en-AI" dirty="0"/>
                  <a:t>M </a:t>
                </a:r>
                <a:r>
                  <a:rPr lang="th-TH" dirty="0"/>
                  <a:t>เป็นจำนวน </a:t>
                </a:r>
                <a:r>
                  <a:rPr lang="en-AI" dirty="0"/>
                  <a:t>state </a:t>
                </a:r>
                <a:r>
                  <a:rPr lang="th-TH" dirty="0"/>
                  <a:t>ใน </a:t>
                </a:r>
                <a:r>
                  <a:rPr lang="en-AI" dirty="0"/>
                  <a:t>D</a:t>
                </a:r>
                <a:r>
                  <a:rPr lang="en-US" dirty="0"/>
                  <a:t>F</a:t>
                </a:r>
                <a:r>
                  <a:rPr lang="en-AI" dirty="0"/>
                  <a:t>A</a:t>
                </a:r>
              </a:p>
              <a:p>
                <a:pPr algn="l"/>
                <a:r>
                  <a:rPr lang="th-TH" dirty="0"/>
                  <a:t>กำหนดให้ </a:t>
                </a:r>
                <a:r>
                  <a:rPr lang="en-AI" dirty="0"/>
                  <a:t>w</a:t>
                </a:r>
                <a:r>
                  <a:rPr lang="th-TH" dirty="0"/>
                  <a:t>เป็น</a:t>
                </a:r>
                <a:r>
                  <a:rPr lang="en-AI" dirty="0" err="1"/>
                  <a:t>stri</a:t>
                </a:r>
                <a:r>
                  <a:rPr lang="en-US" dirty="0"/>
                  <a:t>ng</a:t>
                </a:r>
                <a:r>
                  <a:rPr lang="en-AI" dirty="0"/>
                  <a:t> : w</a:t>
                </a:r>
                <a:r>
                  <a:rPr lang="en-US" dirty="0"/>
                  <a:t>∈</a:t>
                </a:r>
                <a:r>
                  <a:rPr lang="en-AI" dirty="0"/>
                  <a:t>L,|</a:t>
                </a:r>
                <a:r>
                  <a:rPr lang="en-US" dirty="0"/>
                  <a:t>w</a:t>
                </a:r>
                <a:r>
                  <a:rPr lang="en-AI" dirty="0"/>
                  <a:t>| &gt;= M</a:t>
                </a:r>
                <a:br>
                  <a:rPr lang="en-AI" dirty="0"/>
                </a:br>
                <a:r>
                  <a:rPr lang="th-TH" dirty="0"/>
                  <a:t>โดยแบ่ง</a:t>
                </a:r>
                <a:r>
                  <a:rPr lang="en-US" dirty="0"/>
                  <a:t> w = ABC </a:t>
                </a:r>
                <a:r>
                  <a:rPr lang="th-TH" dirty="0"/>
                  <a:t>โดย </a:t>
                </a:r>
                <a:r>
                  <a:rPr lang="en-AI" dirty="0"/>
                  <a:t>|AB|&lt;= M </a:t>
                </a:r>
                <a:r>
                  <a:rPr lang="th-TH" dirty="0"/>
                  <a:t>และ </a:t>
                </a:r>
                <a:r>
                  <a:rPr lang="en-AI" dirty="0"/>
                  <a:t>|B|&gt;=1</a:t>
                </a:r>
                <a:br>
                  <a:rPr lang="en-AI" dirty="0"/>
                </a:br>
                <a:br>
                  <a:rPr lang="en-AI" dirty="0"/>
                </a:br>
                <a:br>
                  <a:rPr lang="en-US" dirty="0"/>
                </a:br>
                <a:r>
                  <a:rPr lang="th-TH" dirty="0"/>
                  <a:t>กำหนดให้ </a:t>
                </a:r>
                <a:r>
                  <a:rPr lang="en-AI" dirty="0" err="1"/>
                  <a:t>i</a:t>
                </a:r>
                <a:r>
                  <a:rPr lang="en-AI" dirty="0"/>
                  <a:t> =0</a:t>
                </a:r>
                <a:br>
                  <a:rPr lang="en-AI" dirty="0"/>
                </a:br>
                <a:br>
                  <a:rPr lang="en-AI" dirty="0"/>
                </a:br>
                <a:br>
                  <a:rPr lang="en-AI" dirty="0"/>
                </a:br>
                <a:r>
                  <a:rPr lang="en-AI" dirty="0"/>
                  <a:t>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AI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I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I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AI" dirty="0"/>
                  <a:t>, C=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br>
                  <a:rPr lang="en-AI" b="0" dirty="0"/>
                </a:br>
                <a:br>
                  <a:rPr lang="en-AI" dirty="0"/>
                </a:br>
                <a:r>
                  <a:rPr lang="th-TH" dirty="0"/>
                  <a:t>โดย  </a:t>
                </a:r>
                <a:r>
                  <a:rPr lang="en-AI" dirty="0"/>
                  <a:t>|B|=D</a:t>
                </a:r>
                <a:r>
                  <a:rPr lang="en-US" dirty="0"/>
                  <a:t> </a:t>
                </a:r>
                <a:r>
                  <a:rPr lang="th-TH" dirty="0"/>
                  <a:t>และ </a:t>
                </a:r>
                <a:r>
                  <a:rPr lang="en-AI" dirty="0"/>
                  <a:t>D&gt;=1</a:t>
                </a:r>
                <a:br>
                  <a:rPr lang="en-AI" dirty="0"/>
                </a:br>
                <a:br>
                  <a:rPr lang="en-AI" dirty="0"/>
                </a:br>
                <a:r>
                  <a:rPr lang="en-AI" dirty="0"/>
                  <a:t>ABC=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br>
                  <a:rPr lang="en-AI" dirty="0"/>
                </a:br>
                <a:br>
                  <a:rPr lang="en-AI" dirty="0"/>
                </a:br>
                <a:r>
                  <a:rPr lang="en-AI" dirty="0"/>
                  <a:t>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I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I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br>
                  <a:rPr lang="en-AI" dirty="0"/>
                </a:br>
                <a:br>
                  <a:rPr lang="en-AI" dirty="0"/>
                </a:br>
                <a:r>
                  <a:rPr lang="th-TH" dirty="0"/>
                  <a:t>จะได้ว่า </a:t>
                </a:r>
                <a:r>
                  <a:rPr lang="en-AI" dirty="0"/>
                  <a:t>M-D&lt;M </a:t>
                </a:r>
                <a:r>
                  <a:rPr lang="th-TH" dirty="0"/>
                  <a:t>สรุปได้ว่า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∉</a:t>
                </a:r>
                <a:r>
                  <a:rPr lang="th-TH" dirty="0"/>
                  <a:t> </a:t>
                </a:r>
                <a:r>
                  <a:rPr lang="en-AI" dirty="0"/>
                  <a:t>L</a:t>
                </a:r>
                <a:r>
                  <a:rPr lang="en-US" dirty="0"/>
                  <a:t>3</a:t>
                </a:r>
                <a:br>
                  <a:rPr lang="en-US" dirty="0"/>
                </a:br>
                <a:r>
                  <a:rPr lang="th-TH" dirty="0"/>
                  <a:t>ดังนั้น </a:t>
                </a:r>
                <a:r>
                  <a:rPr lang="en-AI" dirty="0"/>
                  <a:t>L3</a:t>
                </a:r>
                <a:r>
                  <a:rPr lang="en-US" dirty="0"/>
                  <a:t> </a:t>
                </a:r>
                <a:r>
                  <a:rPr lang="th-TH" dirty="0"/>
                  <a:t>ไม่ใช่ </a:t>
                </a:r>
                <a:r>
                  <a:rPr lang="en-AI" dirty="0"/>
                  <a:t>regular language</a:t>
                </a:r>
                <a:br>
                  <a:rPr lang="en-AI" dirty="0"/>
                </a:br>
                <a:br>
                  <a:rPr lang="en-AI" dirty="0"/>
                </a:br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2DA76B5-D999-4D63-9F28-D53E8923E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84737" y="2017448"/>
                <a:ext cx="10278258" cy="4562664"/>
              </a:xfrm>
              <a:blipFill>
                <a:blip r:embed="rId2"/>
                <a:stretch>
                  <a:fillRect l="-41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BD43E1-D95B-4B13-B7AA-FAB5A5D2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7465"/>
            <a:ext cx="1207938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9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</Words>
  <Application>Microsoft Office PowerPoint</Application>
  <PresentationFormat>Widescreen</PresentationFormat>
  <Paragraphs>2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นันทวัฒน์ รัตน</dc:creator>
  <cp:lastModifiedBy>นันทวัฒน์ รัตน</cp:lastModifiedBy>
  <cp:revision>14</cp:revision>
  <cp:lastPrinted>2023-02-24T18:00:55Z</cp:lastPrinted>
  <dcterms:created xsi:type="dcterms:W3CDTF">2023-02-24T15:52:10Z</dcterms:created>
  <dcterms:modified xsi:type="dcterms:W3CDTF">2023-02-24T18:02:44Z</dcterms:modified>
</cp:coreProperties>
</file>