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C630-0207-49E5-B482-5D197AD2B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45E34-D181-4109-B986-64EDE3D2D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0DDC-B959-4F69-8B4D-5AC24723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6971-49BA-485F-95CB-B5951544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1EDF-F88D-4F83-ADAC-175B94A6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8FC9-6274-4B25-A607-1928AD9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E9777-3241-41A4-ADDB-CBD1D08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33E6-24CD-4097-A408-3DB1FEE8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7853-B9EB-4D5D-BE34-2197F82D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5DF7-3B24-4616-BD9A-A7DCDB32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40E59-5404-488B-863C-D82F479E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38178-E9E0-4641-90E7-D6BFDEA82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BD39-203C-4306-A777-EFB2BED9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D0301-6BAB-4703-BC26-5D851E98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5B2A2-55C4-46E8-B761-36534CD1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04C-2642-49F6-938F-D45B6741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5CC6-FB4D-4847-9506-E4A85C8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3D73-B915-4F08-A6C4-A161CBEA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B154-0F3F-47B2-BFF5-92C83715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DD7C-F00D-4A12-8F2E-51F454E0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87B9-35F3-4E2C-B6B7-9D6998F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F3814-7813-4101-B29F-5E9AEE005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4B11-DC5E-41A1-993A-62C3B753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B370-8455-46B2-BEA4-E3E3B187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7E8E-816D-4C33-B157-47705F62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65CA-F3C1-4E95-A0DD-243255F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D22E-B878-435E-9220-FE220A1D8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377A9-CD86-4E1B-957F-A866ED615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BB33-EB49-4B8E-A5D8-A7C33B73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46440-191A-42F2-A081-0D9642B6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0EEB-ED6F-44BE-9C46-F0310ABC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2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726-8A2F-4545-9B45-897FEE54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F759B-70AE-483D-9277-40D23080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67D1-B45C-4EE3-A933-FB618BDA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90CB3-8527-4118-B487-5E6CFDDBE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AD422-C997-4A37-A23D-40FFFD843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DC080-8F49-47E7-8845-06B84172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439F7-DC12-4B9F-AF99-7FD345E6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A5112-48DD-4D86-A608-7E891719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2C7F-B45A-4D8D-8F19-2529C7EA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26373-451D-4C26-A1D6-DF05FE1E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12070-62AA-4632-B964-DDD0C706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8665C-961F-47EB-8FEF-5ED983B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FA39B-D91F-4362-935E-7FC55DCE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84D7B-37BE-4D53-9D18-D03A01A1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F0D8-C980-4CB4-B72C-E000AC35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2A2E-D3E8-400F-8A2E-200B60BE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4C95-4F64-419A-9F79-CFC78FE2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F8FE7-76AC-4310-B901-E1A36527C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DA006-7702-4E98-A515-6FB220B7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C1F11-57A9-4865-B6E6-5F00C434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B91A-F3A7-437B-BAB0-F965FC52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C4C7-7587-4294-8B72-765C40A3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CD60B-5F6B-4A2C-A95F-FA1DFB5A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3088-7380-416C-BB21-2E81029AB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1AB21-C925-4BC5-964A-BE48FCDB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EECF9-20D7-44AA-9978-AB99DCE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0601D-11EC-464D-88D8-4B610744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6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32B54-A4FA-4AFF-B669-22DA5949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CC9D-6D50-4DB0-BAB7-05BB0998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678D-58EC-4A1F-A42E-48609470C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A016-D8B1-46B7-9941-AD729E9DA87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223E5-DB55-4758-ADD7-D277403F2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568C-BF21-4A38-B70B-2E72C2FE3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BD4E-8E1B-43BC-ABD6-4EF969CF7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2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F7D04C-D7A0-4143-B507-E8CEA5B71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452112"/>
            <a:ext cx="9144000" cy="1655762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  <a:r>
              <a:rPr lang="en-AI" u="sng" dirty="0">
                <a:solidFill>
                  <a:srgbClr val="FF0000"/>
                </a:solidFill>
              </a:rPr>
              <a:t>NS</a:t>
            </a:r>
            <a:r>
              <a:rPr lang="en-AI" dirty="0">
                <a:solidFill>
                  <a:srgbClr val="FF0000"/>
                </a:solidFill>
              </a:rPr>
              <a:t>  </a:t>
            </a:r>
            <a:r>
              <a:rPr lang="en-AI" dirty="0"/>
              <a:t>L(</a:t>
            </a:r>
            <a:r>
              <a:rPr lang="en-US" dirty="0"/>
              <a:t>G</a:t>
            </a:r>
            <a:r>
              <a:rPr lang="en-AI" dirty="0"/>
              <a:t>{</a:t>
            </a:r>
            <a:r>
              <a:rPr lang="en-US" dirty="0"/>
              <a:t>w∈</a:t>
            </a:r>
            <a:r>
              <a:rPr lang="en-AI" dirty="0"/>
              <a:t>(</a:t>
            </a:r>
            <a:r>
              <a:rPr lang="en-AI" dirty="0" err="1"/>
              <a:t>a,b</a:t>
            </a:r>
            <a:r>
              <a:rPr lang="en-AI" dirty="0"/>
              <a:t>)*:M</a:t>
            </a:r>
            <a:r>
              <a:rPr lang="en-US" dirty="0"/>
              <a:t>O</a:t>
            </a:r>
            <a:r>
              <a:rPr lang="en-AI" dirty="0"/>
              <a:t>D(</a:t>
            </a:r>
            <a:r>
              <a:rPr lang="en-US" dirty="0"/>
              <a:t>n</a:t>
            </a:r>
            <a:r>
              <a:rPr lang="en-AI" dirty="0"/>
              <a:t>(</a:t>
            </a:r>
            <a:r>
              <a:rPr lang="en-US" dirty="0"/>
              <a:t>a</a:t>
            </a:r>
            <a:r>
              <a:rPr lang="en-AI" dirty="0"/>
              <a:t>)+</a:t>
            </a:r>
            <a:r>
              <a:rPr lang="en-US" dirty="0"/>
              <a:t>n</a:t>
            </a:r>
            <a:r>
              <a:rPr lang="en-AI" dirty="0"/>
              <a:t>(b),2)=1 , </a:t>
            </a:r>
            <a:r>
              <a:rPr lang="en-US" dirty="0"/>
              <a:t>n</a:t>
            </a:r>
            <a:r>
              <a:rPr lang="en-AI" dirty="0"/>
              <a:t>(</a:t>
            </a:r>
            <a:r>
              <a:rPr lang="en-US" dirty="0"/>
              <a:t>a</a:t>
            </a:r>
            <a:r>
              <a:rPr lang="en-AI" dirty="0"/>
              <a:t>)+</a:t>
            </a:r>
            <a:r>
              <a:rPr lang="en-US" dirty="0"/>
              <a:t>n</a:t>
            </a:r>
            <a:r>
              <a:rPr lang="en-AI" dirty="0"/>
              <a:t>(</a:t>
            </a:r>
            <a:r>
              <a:rPr lang="en-US" dirty="0"/>
              <a:t>b</a:t>
            </a:r>
            <a:r>
              <a:rPr lang="en-AI" dirty="0"/>
              <a:t>)&gt; 0 }</a:t>
            </a:r>
            <a:br>
              <a:rPr lang="en-AI" dirty="0"/>
            </a:br>
            <a:r>
              <a:rPr lang="en-US" dirty="0"/>
              <a:t>(</a:t>
            </a:r>
            <a:r>
              <a:rPr lang="th-TH" dirty="0"/>
              <a:t>จำนวน</a:t>
            </a:r>
            <a:r>
              <a:rPr lang="en-AI" dirty="0"/>
              <a:t>a</a:t>
            </a:r>
            <a:r>
              <a:rPr lang="th-TH" dirty="0"/>
              <a:t>และ</a:t>
            </a:r>
            <a:r>
              <a:rPr lang="en-AI" dirty="0"/>
              <a:t>b</a:t>
            </a:r>
            <a:r>
              <a:rPr lang="th-TH" dirty="0"/>
              <a:t>ต้องมีสักตัวเป็นเลขคี่ และ </a:t>
            </a:r>
            <a:r>
              <a:rPr lang="en-AI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1D158-C48C-44BF-A6AF-4F527CC3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4" y="1"/>
            <a:ext cx="8239956" cy="15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นันทวัฒน์ รัตน</dc:creator>
  <cp:lastModifiedBy>นันทวัฒน์ รัตน</cp:lastModifiedBy>
  <cp:revision>3</cp:revision>
  <dcterms:created xsi:type="dcterms:W3CDTF">2023-03-15T15:01:16Z</dcterms:created>
  <dcterms:modified xsi:type="dcterms:W3CDTF">2023-03-15T16:07:39Z</dcterms:modified>
</cp:coreProperties>
</file>