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7CC5-5467-4EF8-8F02-21AD56AD7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43B77-E8C6-4F00-B40E-96EF73914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5934-D76F-41CB-AF45-BD6802E6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CD25-BF61-47F8-807D-7DD33C6BA76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29B88-5EF5-4F5D-A470-1A1FD57A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7923F-F230-43D8-B337-8356896C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548-C75E-4190-A99B-7B23DAEF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2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FE0F-A0E5-489F-A804-9F90A24D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8F175-4BD7-4283-BD17-0E805CDC1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5F55E-A107-4439-814F-4AAA1B4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CD25-BF61-47F8-807D-7DD33C6BA76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C37D-B893-4E88-B4CB-535B70B1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E76F-AEF6-45AB-BF1B-62300B07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548-C75E-4190-A99B-7B23DAEF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3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7FCCE-72E3-4E63-9A1E-FC2160E6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0B5D0-5BF7-436D-907E-1EF588706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FF7A0-7648-4CBB-A046-B33E6501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CD25-BF61-47F8-807D-7DD33C6BA76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24735-004E-4217-B82E-BEB7CE22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A9163-A2A9-425E-83A6-71BD4A30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548-C75E-4190-A99B-7B23DAEF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0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17EE-6DD2-48CC-8D00-AD0C57C1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73ED-DBA5-45BD-92A1-459B80E3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D7B7-EBB8-48A1-B03C-6286CD9F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CD25-BF61-47F8-807D-7DD33C6BA76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08B43-E950-46FF-BD04-3BD98B3E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16978-ADEB-4975-B348-67A45590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548-C75E-4190-A99B-7B23DAEF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A2A3-7C39-4A42-8088-8EB5E47B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24F18-5795-46D4-B73A-8F00F030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16DC-E891-4187-B478-AF15D663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CD25-BF61-47F8-807D-7DD33C6BA76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599E-F7A0-4DE6-83EA-B2E1695F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B2797-6ED6-4ACC-85FC-1576DA1B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548-C75E-4190-A99B-7B23DAEF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0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AB4E-4CC3-4F86-8257-DD007454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8C667-A5E9-4FBD-BDA0-2289EFF47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DA91B-B52C-478D-9456-2935C951F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02DDB-CAB6-4CF2-B55C-6B51D702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CD25-BF61-47F8-807D-7DD33C6BA76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4DFC-5015-4C1E-9CCC-95C64E2E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AAEDE-9150-40F1-A250-0FFD53D1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548-C75E-4190-A99B-7B23DAEF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AE30-B49A-427C-83B9-9E51F72E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30F57-4A2E-432C-8404-3BCBFCC35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77F46-FA16-42EC-8E7C-8787F037D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75F5F-08D4-4ED6-8901-CC9DA6494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8AB3A-12DD-45F1-A13B-3B0D9F85A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2D207-EF2F-4DE5-BD35-A5C6731A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CD25-BF61-47F8-807D-7DD33C6BA76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087BA-8ABD-4C81-8011-1DEFC315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9085A-9D0B-46FB-95C9-78B58AA4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548-C75E-4190-A99B-7B23DAEF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4332-688D-40DF-BE29-04E1E4F2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9FCFA-0681-424A-A0B2-1E3A32B9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CD25-BF61-47F8-807D-7DD33C6BA76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636C4-A0AB-4C1A-93D5-10C011CF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39F7E-A90F-4A88-95C7-92FED48C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548-C75E-4190-A99B-7B23DAEF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178A4-34F3-4A10-8A2C-E4B64D39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CD25-BF61-47F8-807D-7DD33C6BA76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44E4F-889A-47C6-8290-8AA678A0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5D0C-51E1-4AE3-9099-B9D5125A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548-C75E-4190-A99B-7B23DAEF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E459-AFE9-4B57-8003-6E70AB01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A3D2-A646-4793-AF2E-5B9E3D28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7E862-8E58-46CF-8A89-38EE9996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D6ACE-9C65-4595-9B8E-C2B8D567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CD25-BF61-47F8-807D-7DD33C6BA76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21D09-6D3E-4BB9-9D5C-DCD701AB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0EF9-BE9A-463A-B6E6-A8E3837F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548-C75E-4190-A99B-7B23DAEF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9E17-612F-4B03-A866-AF68A254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F48DF-4D86-4FDC-9366-3D3479C15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72C8A-FE56-4A6A-9E27-939A2156C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B8D2E-C4CA-4A73-958A-B86BA13D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CD25-BF61-47F8-807D-7DD33C6BA76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EB4F0-034B-48E1-8277-E6C40962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40833-7FC0-40DF-A7DE-745FD6D6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548-C75E-4190-A99B-7B23DAEF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E4630-AFB8-4124-BA7E-19841D0A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17D9-B7C0-4B69-A4D4-B4BD2AF4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6642-E148-4A4F-AC68-6CBA3185D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CD25-BF61-47F8-807D-7DD33C6BA76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32444-C8AB-47D6-8EF3-61DAC834E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A474-EF02-4C60-BCF7-68A13F4F5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2548-C75E-4190-A99B-7B23DAEF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1D20348-D7BA-41DC-8723-9D4B6C194FD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449126" y="2216365"/>
                <a:ext cx="4084838" cy="3212976"/>
              </a:xfrm>
            </p:spPr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th-TH" dirty="0"/>
                  <a:t>ถ้า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AI" dirty="0"/>
              </a:p>
              <a:p>
                <a:pPr algn="l"/>
                <a:r>
                  <a:rPr lang="en-AI" dirty="0"/>
                  <a:t>L3= </a:t>
                </a:r>
                <a:r>
                  <a:rPr lang="en-US" dirty="0"/>
                  <a:t>L</a:t>
                </a:r>
                <a:r>
                  <a:rPr lang="en-AI" dirty="0"/>
                  <a:t>1L2</a:t>
                </a:r>
              </a:p>
              <a:p>
                <a:pPr algn="l"/>
                <a:r>
                  <a:rPr lang="en-US" dirty="0"/>
                  <a:t>L</a:t>
                </a:r>
                <a:r>
                  <a:rPr lang="en-AI" dirty="0"/>
                  <a:t>1=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I" dirty="0"/>
                  <a:t>,i≥0}</a:t>
                </a:r>
              </a:p>
              <a:p>
                <a:pPr algn="l"/>
                <a:r>
                  <a:rPr lang="en-US" dirty="0"/>
                  <a:t>L</a:t>
                </a:r>
                <a:r>
                  <a:rPr lang="en-AI" dirty="0"/>
                  <a:t>2=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AI" dirty="0"/>
                  <a:t>,k ≥0}</a:t>
                </a:r>
              </a:p>
              <a:p>
                <a:pPr algn="l"/>
                <a:r>
                  <a:rPr lang="en-AI" dirty="0"/>
                  <a:t>L3=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I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AI" dirty="0"/>
                  <a:t>, i≥0, k ≥0}</a:t>
                </a:r>
              </a:p>
              <a:p>
                <a:pPr algn="l"/>
                <a:endParaRPr lang="en-AI" dirty="0"/>
              </a:p>
              <a:p>
                <a:pPr algn="l"/>
                <a:r>
                  <a:rPr lang="th-TH" dirty="0"/>
                  <a:t>สรุปได้ว่า  </a:t>
                </a:r>
                <a:r>
                  <a:rPr lang="en-AI" dirty="0"/>
                  <a:t>L </a:t>
                </a:r>
                <a:r>
                  <a:rPr lang="th-TH" dirty="0"/>
                  <a:t>เป็น </a:t>
                </a:r>
                <a:r>
                  <a:rPr lang="en-AI" dirty="0"/>
                  <a:t>CFL</a:t>
                </a:r>
              </a:p>
              <a:p>
                <a:br>
                  <a:rPr lang="en-AI" dirty="0"/>
                </a:br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1D20348-D7BA-41DC-8723-9D4B6C194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49126" y="2216365"/>
                <a:ext cx="4084838" cy="3212976"/>
              </a:xfrm>
              <a:blipFill>
                <a:blip r:embed="rId2"/>
                <a:stretch>
                  <a:fillRect l="-1940" t="-3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5742F98-0BE1-4D0E-8CC2-B31159D5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47360"/>
            <a:ext cx="9310191" cy="1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2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นันทวัฒน์ รัตน</dc:creator>
  <cp:lastModifiedBy>นันทวัฒน์ รัตน</cp:lastModifiedBy>
  <cp:revision>2</cp:revision>
  <dcterms:created xsi:type="dcterms:W3CDTF">2023-04-06T12:33:28Z</dcterms:created>
  <dcterms:modified xsi:type="dcterms:W3CDTF">2023-04-06T12:43:04Z</dcterms:modified>
</cp:coreProperties>
</file>