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0AA33-2922-428A-9B60-CCCBAF2F5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26757-F5A8-449A-8259-13A02E97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DC0B-752F-4244-A72B-77238016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8112-6F6B-46E3-98F8-FD24E4AB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DF94-F2C1-4553-9E2B-96ABCE3B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09B8-DAB0-4B81-B4E5-133F28EF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6ED78-106A-4B78-9C3B-2E83578F2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071C-6A95-46C4-A1C0-A9C63CBD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2838-8AF5-4725-BF7A-76FD354B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CDED3-FFE4-4B2B-AA13-5E4188CA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2526E-4BDC-45DB-8D85-2C85779DD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33A6D-8D3D-4DCC-AE65-B8DDF7506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EAD3-E076-4CBE-8E15-DB572DFB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D044C-5961-4A4B-9C2F-0438F5A3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239B-6EF1-40A9-A4BF-5D910933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49A4-E17B-407F-A185-0948532F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A38F-98AA-4D46-89A3-D545ABB0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B7E4C-5A38-41CB-AC85-C720AEBC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D7BA-4073-4354-BBE7-E1A7886E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922A9-8522-40C9-8035-6EB8EC38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3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0B22-0177-4CB0-85F3-E98952D30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8BE6-EDDF-4F21-AD84-98BA36E7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F85A-B69A-4EB4-8DD7-5EC1B7E1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E1C06-9CD3-4733-951E-2AF222DC7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0B4FE-1DB9-4B81-BBE8-3D3C23D9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2D9E-A092-4689-95A9-20B04801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196B-4B0E-4EB0-B0D8-2FAFE8BD8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83D43-3544-420C-BBC2-01D7664E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D9B66-77E6-4306-9A3C-C0DCA5B4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0F60C-C6EE-45AE-92C7-E59965F8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5B1CC-DBC6-421A-8E7B-2E9916C6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D078-3FF4-4059-B954-C85B9AF0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C6936-F1C9-41F8-9C03-BB66F69B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3FCC-F178-4958-B585-1055C17B0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92887-9732-4AC2-BCFF-5AE51E0E4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18884-CC0F-455E-909D-440EEBAE2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7839B-4961-447D-813C-7A5EA83B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4EB4E-6122-4A58-A3CA-E20BC4259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9CEC6-50D4-4FAD-8F9B-1CB82AD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4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94A0-9B0C-44CB-AC2D-01055FB4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B03DD-5DAD-4847-8076-324D74A9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C59D2-A3FB-4301-B1F0-4FE7AE75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CBC0D-6B71-4884-9F4E-1C8FB63D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6EFD3-4A59-4DE8-8002-5C9A693F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D8FC7-594C-413B-BDDB-4115C275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B692-BC19-4493-A092-B054E2DD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8697-B62F-426B-A6C1-AB404FF4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6585-C0D8-41E9-B63B-6822939C9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C5858-AF8A-4D28-A79A-BC3E6FCCA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16FC8-532A-4BBF-A753-08DE60D8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BF5C8-90EE-4BCC-A9EA-3FB0633C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916A9-2DDE-44E1-8F23-8D414CA7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C197-ABF2-4C61-89C1-46B672A9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515B85-DBC8-4127-BC4B-8FC711B69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80EC-14AD-4470-A249-11A20CC9A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2C61E-E904-490E-9E73-9DEE8FAA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0D27-C084-4FA8-ADBE-09D751FA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1D812-51C7-4B88-8EDB-A97977CD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2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25E99-1BC7-432B-BAB8-2AA1705B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7986-3D9B-4335-BEA4-92815080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1EB5-5E5B-461C-A51F-3FA877BE3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13BAD-5406-443C-A338-1C6EF9D1099F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532A-A93A-4B8A-A208-8B3EB88BD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E595-886C-4A4A-AA68-C5F7AE34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AD1E-2326-4142-B0A1-33FFF9DD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10F14A-33F3-4379-B9EA-E28E0F8D4F8D}"/>
              </a:ext>
            </a:extLst>
          </p:cNvPr>
          <p:cNvSpPr/>
          <p:nvPr/>
        </p:nvSpPr>
        <p:spPr>
          <a:xfrm>
            <a:off x="2506832" y="3788268"/>
            <a:ext cx="887767" cy="904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7FD412-297E-4A36-9B69-075D57D0CE36}"/>
              </a:ext>
            </a:extLst>
          </p:cNvPr>
          <p:cNvSpPr/>
          <p:nvPr/>
        </p:nvSpPr>
        <p:spPr>
          <a:xfrm>
            <a:off x="6631619" y="3714750"/>
            <a:ext cx="887767" cy="904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8C684D-AF12-4047-94FC-D12FC02F4014}"/>
              </a:ext>
            </a:extLst>
          </p:cNvPr>
          <p:cNvSpPr/>
          <p:nvPr/>
        </p:nvSpPr>
        <p:spPr>
          <a:xfrm>
            <a:off x="6705045" y="3788268"/>
            <a:ext cx="749424" cy="7578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3A7E9B-40A3-4F7F-B152-C1815AC8905C}"/>
              </a:ext>
            </a:extLst>
          </p:cNvPr>
          <p:cNvSpPr/>
          <p:nvPr/>
        </p:nvSpPr>
        <p:spPr>
          <a:xfrm>
            <a:off x="2506832" y="1779279"/>
            <a:ext cx="887767" cy="9048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0018F-AE48-437A-B4AA-49F799050022}"/>
              </a:ext>
            </a:extLst>
          </p:cNvPr>
          <p:cNvSpPr txBox="1"/>
          <p:nvPr/>
        </p:nvSpPr>
        <p:spPr>
          <a:xfrm>
            <a:off x="3246962" y="2700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3E771-38AE-4C15-B7E0-55BF416EE4C7}"/>
              </a:ext>
            </a:extLst>
          </p:cNvPr>
          <p:cNvSpPr txBox="1"/>
          <p:nvPr/>
        </p:nvSpPr>
        <p:spPr>
          <a:xfrm>
            <a:off x="2359195" y="27004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40A17D-7DFC-4A70-8E5D-164A470753A1}"/>
              </a:ext>
            </a:extLst>
          </p:cNvPr>
          <p:cNvCxnSpPr/>
          <p:nvPr/>
        </p:nvCxnSpPr>
        <p:spPr>
          <a:xfrm>
            <a:off x="3246962" y="2684154"/>
            <a:ext cx="0" cy="1030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EC6F88-A1B2-4C58-946A-6CF755926451}"/>
              </a:ext>
            </a:extLst>
          </p:cNvPr>
          <p:cNvCxnSpPr>
            <a:cxnSpLocks/>
          </p:cNvCxnSpPr>
          <p:nvPr/>
        </p:nvCxnSpPr>
        <p:spPr>
          <a:xfrm flipV="1">
            <a:off x="2784143" y="2700400"/>
            <a:ext cx="0" cy="10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59E3B1-44DE-4675-90EC-FAB94A79C8A7}"/>
              </a:ext>
            </a:extLst>
          </p:cNvPr>
          <p:cNvCxnSpPr/>
          <p:nvPr/>
        </p:nvCxnSpPr>
        <p:spPr>
          <a:xfrm>
            <a:off x="3542236" y="4156165"/>
            <a:ext cx="2967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B307E02-2F29-40ED-8BCE-741C9ED931A7}"/>
              </a:ext>
            </a:extLst>
          </p:cNvPr>
          <p:cNvSpPr txBox="1"/>
          <p:nvPr/>
        </p:nvSpPr>
        <p:spPr>
          <a:xfrm>
            <a:off x="2738958" y="204705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DC3950-94D0-4C1F-8877-315DDF984F1E}"/>
              </a:ext>
            </a:extLst>
          </p:cNvPr>
          <p:cNvCxnSpPr>
            <a:cxnSpLocks/>
          </p:cNvCxnSpPr>
          <p:nvPr/>
        </p:nvCxnSpPr>
        <p:spPr>
          <a:xfrm>
            <a:off x="1367478" y="4248620"/>
            <a:ext cx="991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1F41A2-9CD1-4D89-88FB-F79E817B3FFC}"/>
              </a:ext>
            </a:extLst>
          </p:cNvPr>
          <p:cNvSpPr txBox="1"/>
          <p:nvPr/>
        </p:nvSpPr>
        <p:spPr>
          <a:xfrm>
            <a:off x="6865348" y="39714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q3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BA7B48E-81AA-40C8-88CF-826F3E53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656" y="116853"/>
            <a:ext cx="4200753" cy="1930197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870814A-E7CE-45D1-AC55-0F209502D024}"/>
              </a:ext>
            </a:extLst>
          </p:cNvPr>
          <p:cNvSpPr/>
          <p:nvPr/>
        </p:nvSpPr>
        <p:spPr>
          <a:xfrm>
            <a:off x="4375810" y="3730209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I" dirty="0"/>
              <a:t>(</a:t>
            </a:r>
            <a:r>
              <a:rPr lang="en-US" dirty="0"/>
              <a:t>b</a:t>
            </a:r>
            <a:r>
              <a:rPr lang="en-AI" dirty="0"/>
              <a:t>b)*</a:t>
            </a:r>
            <a:r>
              <a:rPr lang="en-US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ED6E4B-C06F-4FB0-96A5-7A8F4697220F}"/>
              </a:ext>
            </a:extLst>
          </p:cNvPr>
          <p:cNvSpPr/>
          <p:nvPr/>
        </p:nvSpPr>
        <p:spPr>
          <a:xfrm>
            <a:off x="4136962" y="5761213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AI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AI" dirty="0">
                <a:solidFill>
                  <a:srgbClr val="FF0000"/>
                </a:solidFill>
              </a:rPr>
              <a:t> </a:t>
            </a:r>
            <a:r>
              <a:rPr lang="en-AI" dirty="0"/>
              <a:t>(</a:t>
            </a:r>
            <a:r>
              <a:rPr lang="en-US" dirty="0"/>
              <a:t>a</a:t>
            </a:r>
            <a:r>
              <a:rPr lang="en-AI" dirty="0"/>
              <a:t>a)*(</a:t>
            </a:r>
            <a:r>
              <a:rPr lang="en-US" dirty="0"/>
              <a:t>b</a:t>
            </a:r>
            <a:r>
              <a:rPr lang="en-AI" dirty="0"/>
              <a:t>b)*</a:t>
            </a:r>
            <a:r>
              <a:rPr lang="en-US" dirty="0"/>
              <a:t> </a:t>
            </a:r>
            <a:r>
              <a:rPr lang="en-AI" dirty="0"/>
              <a:t>+(</a:t>
            </a:r>
            <a:r>
              <a:rPr lang="en-US" dirty="0"/>
              <a:t>a</a:t>
            </a:r>
            <a:r>
              <a:rPr lang="en-AI" dirty="0"/>
              <a:t>a)*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F45004-9EC5-47B9-8C1D-B4C708D70B19}"/>
              </a:ext>
            </a:extLst>
          </p:cNvPr>
          <p:cNvSpPr/>
          <p:nvPr/>
        </p:nvSpPr>
        <p:spPr>
          <a:xfrm>
            <a:off x="2574400" y="3861786"/>
            <a:ext cx="749424" cy="7578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E9D1C-25B0-4E49-A7AE-DF9D2B8FF984}"/>
              </a:ext>
            </a:extLst>
          </p:cNvPr>
          <p:cNvSpPr/>
          <p:nvPr/>
        </p:nvSpPr>
        <p:spPr>
          <a:xfrm>
            <a:off x="2772960" y="405603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I" dirty="0"/>
              <a:t>q0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นันทวัฒน์ รัตน</dc:creator>
  <cp:lastModifiedBy>นันทวัฒน์ รัตน</cp:lastModifiedBy>
  <cp:revision>3</cp:revision>
  <dcterms:created xsi:type="dcterms:W3CDTF">2023-02-08T06:44:18Z</dcterms:created>
  <dcterms:modified xsi:type="dcterms:W3CDTF">2023-02-08T07:38:24Z</dcterms:modified>
</cp:coreProperties>
</file>