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E826-7066-4E35-8F09-DBB2D838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6B378-2F27-4FD6-B975-1185C3771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5F00-7BD6-4FB7-88A4-1D0FA8A5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4830-2543-4B8C-94AB-3745A97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81B2-B159-4DA2-9655-84E0D0E2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70CC-01EB-4F6F-A262-A441C144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28210-69D5-433C-BFD6-ED43726E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662A-50F5-43D5-A46C-C415AA4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A0C9-4883-4AB9-B148-1E6C40F4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C4A1-E4DF-4C73-A131-87836A7F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F9A47-0AF2-40DC-A80A-93BE9E7FE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4F4B-7FD7-47B5-866D-53DC66793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69CF-E5D0-4D6B-998A-A96B701B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58B6-0856-4FCC-A170-60DBC1DC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E828-13B7-424E-BF92-50E025A3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740-A24C-4833-8B29-E5456389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B6EC-4FB0-4E42-944F-A767B328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B2AA-3FFB-4928-91F1-1D1CF48D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27FB-2015-4453-91E2-E560861B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B816-19DE-4EA6-B15A-69755EED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4DCF-D0C8-4923-9FBF-54E5E37C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E167-A9C6-4946-BFBD-653002BF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5678-BA3B-41DC-9999-4FE92007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0211-88CD-4F75-A315-86EAACED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FF26-A4F3-45E7-B830-9AA2D10E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85-0CD4-44C0-A175-F31238FB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2D6A-5543-4724-891D-C4417B2BB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A852-986F-47C9-A857-9E0199209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F744-4049-4039-97F3-D128E5A2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D1C3-01CF-4A1C-BCC7-D84E3D8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AB19-A815-4717-AD8A-BAAE276A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5042-A3E7-4C2E-BC6A-877BDA6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6DE8-7898-4C01-A516-1D789D5C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A0E1-AFE5-4370-9826-90F99DBA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655E8-F4E5-468A-BD4D-57155587E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63AD6-FF9D-4051-92D0-DF2962D2A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1E269-0617-4B36-B51A-6D5F9236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D461D-7B72-47D9-9F59-C0BD7AEC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B1580-0192-4701-B6B2-1EFCC7AE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B1B4-DC5A-449C-825C-05D101F1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95B1C-EC21-442E-9748-25B13FE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78652-D44C-4342-B19B-9842C4C5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C6343-C0FB-48F7-8CAA-2FA9DB3F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66BD9-ECA7-4DF2-8832-63680134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E665C-192D-4D41-B101-EB0FA41E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E09CB-D1A4-4626-93D4-96A66C93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89A6-C3B3-4891-B05D-11CF1329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74DC-DE7C-45E0-BB66-06FEAF4B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3CC9-BE5A-46F3-B842-130C826E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4BFC4-1DBE-414F-87B9-216E684F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5AB0-3840-4A5D-B68B-DFAE2731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70BA-1F1E-4703-A220-0D1ABC1E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822C-0A83-4B7D-AA31-ABE4673F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69024-7324-4529-BEE4-359CE9101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0846-A8D8-4ADD-9BD0-91FDBE23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29B0F-880C-4AB3-8121-D934DA51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2C5D1-8271-4F0D-8CB5-F575152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3717A-EC75-4400-9A60-C51897DF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A247F-63E7-457C-B14B-5B41A53E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50F42-B08E-4BC1-9A4E-8CEDB8AE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DA2F-719F-4A55-AC1B-18AB2115D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5D59-21E4-46C5-B42C-345B44FAE09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057D-8CB7-4F4F-9AA7-7BB4C8175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F659-BA27-4529-A2E7-A06D2CDB1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28D8-A9D8-47B6-A078-A56D81D8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9BC42A-8193-4C8A-8660-6B809F08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16" y="150920"/>
            <a:ext cx="8395557" cy="247014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69DC1-F7EF-4A7A-9F06-4928EE4A5184}"/>
              </a:ext>
            </a:extLst>
          </p:cNvPr>
          <p:cNvGrpSpPr/>
          <p:nvPr/>
        </p:nvGrpSpPr>
        <p:grpSpPr>
          <a:xfrm>
            <a:off x="8883894" y="1385993"/>
            <a:ext cx="712433" cy="701336"/>
            <a:chOff x="1999494" y="5193437"/>
            <a:chExt cx="712433" cy="7013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9FBF4F-36DD-4A78-89F4-2D3363E2B16D}"/>
                </a:ext>
              </a:extLst>
            </p:cNvPr>
            <p:cNvSpPr/>
            <p:nvPr/>
          </p:nvSpPr>
          <p:spPr>
            <a:xfrm>
              <a:off x="1999494" y="5193437"/>
              <a:ext cx="712433" cy="701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5A99D8-7890-4361-961B-B24572B991DB}"/>
                </a:ext>
              </a:extLst>
            </p:cNvPr>
            <p:cNvSpPr txBox="1"/>
            <p:nvPr/>
          </p:nvSpPr>
          <p:spPr>
            <a:xfrm>
              <a:off x="2191505" y="533280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I" dirty="0"/>
                <a:t>A</a:t>
              </a:r>
              <a:endParaRPr lang="en-US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956ADD9A-E095-475A-980E-0FE3D7D3F7B8}"/>
              </a:ext>
            </a:extLst>
          </p:cNvPr>
          <p:cNvSpPr/>
          <p:nvPr/>
        </p:nvSpPr>
        <p:spPr>
          <a:xfrm>
            <a:off x="8878796" y="2522013"/>
            <a:ext cx="712433" cy="701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135936-F163-43A0-8554-CDA8209252CF}"/>
              </a:ext>
            </a:extLst>
          </p:cNvPr>
          <p:cNvSpPr/>
          <p:nvPr/>
        </p:nvSpPr>
        <p:spPr>
          <a:xfrm>
            <a:off x="8873411" y="5051692"/>
            <a:ext cx="712433" cy="701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F64F6E-FB8E-4D1F-BCEB-D07E0832FF60}"/>
              </a:ext>
            </a:extLst>
          </p:cNvPr>
          <p:cNvGrpSpPr/>
          <p:nvPr/>
        </p:nvGrpSpPr>
        <p:grpSpPr>
          <a:xfrm>
            <a:off x="8878545" y="3678923"/>
            <a:ext cx="712433" cy="701336"/>
            <a:chOff x="8917775" y="3404134"/>
            <a:chExt cx="712433" cy="70133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402B72-F3B0-477A-913D-0046E5250551}"/>
                </a:ext>
              </a:extLst>
            </p:cNvPr>
            <p:cNvSpPr/>
            <p:nvPr/>
          </p:nvSpPr>
          <p:spPr>
            <a:xfrm>
              <a:off x="8917775" y="3404134"/>
              <a:ext cx="712433" cy="701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44BC2-455E-495D-8568-2BF4D6AE39FF}"/>
                </a:ext>
              </a:extLst>
            </p:cNvPr>
            <p:cNvSpPr txBox="1"/>
            <p:nvPr/>
          </p:nvSpPr>
          <p:spPr>
            <a:xfrm>
              <a:off x="9142561" y="3545925"/>
              <a:ext cx="26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I" dirty="0"/>
                <a:t>B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8A2DCD-9EA0-4EE8-B045-2DCEA5A771D9}"/>
              </a:ext>
            </a:extLst>
          </p:cNvPr>
          <p:cNvGrpSpPr/>
          <p:nvPr/>
        </p:nvGrpSpPr>
        <p:grpSpPr>
          <a:xfrm>
            <a:off x="7142272" y="5052492"/>
            <a:ext cx="712433" cy="701336"/>
            <a:chOff x="6494986" y="4476465"/>
            <a:chExt cx="712433" cy="70133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B9A3FD-FA7C-48E4-816B-30963A9A11F1}"/>
                </a:ext>
              </a:extLst>
            </p:cNvPr>
            <p:cNvSpPr/>
            <p:nvPr/>
          </p:nvSpPr>
          <p:spPr>
            <a:xfrm>
              <a:off x="6494986" y="4476465"/>
              <a:ext cx="712433" cy="701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A357B0-4A9B-4EE3-B08F-81DE6F566EB6}"/>
                </a:ext>
              </a:extLst>
            </p:cNvPr>
            <p:cNvSpPr txBox="1"/>
            <p:nvPr/>
          </p:nvSpPr>
          <p:spPr>
            <a:xfrm>
              <a:off x="6718582" y="4642467"/>
              <a:ext cx="26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I" dirty="0"/>
                <a:t>C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4BFFF5-445E-4DE9-ADED-6E8BF1AF2AD8}"/>
              </a:ext>
            </a:extLst>
          </p:cNvPr>
          <p:cNvGrpSpPr/>
          <p:nvPr/>
        </p:nvGrpSpPr>
        <p:grpSpPr>
          <a:xfrm>
            <a:off x="3995678" y="5035537"/>
            <a:ext cx="712433" cy="701336"/>
            <a:chOff x="5302017" y="4434196"/>
            <a:chExt cx="712433" cy="70133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066F55-7EDF-400D-9955-5B898247A7BC}"/>
                </a:ext>
              </a:extLst>
            </p:cNvPr>
            <p:cNvSpPr/>
            <p:nvPr/>
          </p:nvSpPr>
          <p:spPr>
            <a:xfrm>
              <a:off x="5302017" y="4434196"/>
              <a:ext cx="712433" cy="7013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B23152-AF4A-46D7-8FF5-06B2B9C5BE63}"/>
                </a:ext>
              </a:extLst>
            </p:cNvPr>
            <p:cNvSpPr/>
            <p:nvPr/>
          </p:nvSpPr>
          <p:spPr>
            <a:xfrm>
              <a:off x="5423175" y="4538331"/>
              <a:ext cx="470116" cy="493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5F8CD9-2588-44F5-A3F7-A340570BF2BB}"/>
                </a:ext>
              </a:extLst>
            </p:cNvPr>
            <p:cNvSpPr txBox="1"/>
            <p:nvPr/>
          </p:nvSpPr>
          <p:spPr>
            <a:xfrm>
              <a:off x="5423175" y="4600198"/>
              <a:ext cx="470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I" dirty="0"/>
                <a:t>Q</a:t>
              </a:r>
              <a:r>
                <a:rPr lang="en-US" dirty="0"/>
                <a:t>f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B3FD051-884B-4678-921F-71394EB6946D}"/>
              </a:ext>
            </a:extLst>
          </p:cNvPr>
          <p:cNvSpPr txBox="1"/>
          <p:nvPr/>
        </p:nvSpPr>
        <p:spPr>
          <a:xfrm>
            <a:off x="8855631" y="32046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I" dirty="0"/>
              <a:t>y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BF4856-1416-4D9D-8ACA-1361A725F90E}"/>
              </a:ext>
            </a:extLst>
          </p:cNvPr>
          <p:cNvSpPr txBox="1"/>
          <p:nvPr/>
        </p:nvSpPr>
        <p:spPr>
          <a:xfrm>
            <a:off x="8873411" y="207799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I" dirty="0"/>
              <a:t>x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23277-7F2D-4246-97A7-CD7051FE899D}"/>
              </a:ext>
            </a:extLst>
          </p:cNvPr>
          <p:cNvSpPr txBox="1"/>
          <p:nvPr/>
        </p:nvSpPr>
        <p:spPr>
          <a:xfrm>
            <a:off x="8182062" y="49014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I" dirty="0"/>
              <a:t>y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4C73B5-8F76-41AE-85A8-5D1C477AFE7F}"/>
              </a:ext>
            </a:extLst>
          </p:cNvPr>
          <p:cNvSpPr txBox="1"/>
          <p:nvPr/>
        </p:nvSpPr>
        <p:spPr>
          <a:xfrm>
            <a:off x="8874524" y="44006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I" dirty="0"/>
              <a:t>x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59F881-4AC6-46F4-B7B1-D5358ABCAB9D}"/>
              </a:ext>
            </a:extLst>
          </p:cNvPr>
          <p:cNvSpPr/>
          <p:nvPr/>
        </p:nvSpPr>
        <p:spPr>
          <a:xfrm>
            <a:off x="5548656" y="5035537"/>
            <a:ext cx="712433" cy="701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BE3413-AA12-4EE3-861C-65AD34E7DF9E}"/>
              </a:ext>
            </a:extLst>
          </p:cNvPr>
          <p:cNvSpPr txBox="1"/>
          <p:nvPr/>
        </p:nvSpPr>
        <p:spPr>
          <a:xfrm>
            <a:off x="8020065" y="41627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I" dirty="0"/>
              <a:t>x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68A1CE-8A47-452D-924E-1A26FDAA23EA}"/>
              </a:ext>
            </a:extLst>
          </p:cNvPr>
          <p:cNvSpPr txBox="1"/>
          <p:nvPr/>
        </p:nvSpPr>
        <p:spPr>
          <a:xfrm>
            <a:off x="6590225" y="49014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I" dirty="0"/>
              <a:t>y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23AD0B-749E-4780-A1D0-FFDEAFF7C9C1}"/>
              </a:ext>
            </a:extLst>
          </p:cNvPr>
          <p:cNvSpPr txBox="1"/>
          <p:nvPr/>
        </p:nvSpPr>
        <p:spPr>
          <a:xfrm>
            <a:off x="4971301" y="49207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I" dirty="0"/>
              <a:t>y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8D3ABD2-9268-491E-BACF-60108819742C}"/>
              </a:ext>
            </a:extLst>
          </p:cNvPr>
          <p:cNvCxnSpPr>
            <a:stCxn id="5" idx="4"/>
            <a:endCxn id="14" idx="0"/>
          </p:cNvCxnSpPr>
          <p:nvPr/>
        </p:nvCxnSpPr>
        <p:spPr>
          <a:xfrm flipH="1">
            <a:off x="9235013" y="2087329"/>
            <a:ext cx="5098" cy="43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F75501-004A-4A05-834F-97ED9A31627B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 flipH="1">
            <a:off x="9234762" y="3223349"/>
            <a:ext cx="251" cy="45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AF7EFA-FB0D-4B7C-ADB0-0A1FB6E0C0C7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 flipH="1">
            <a:off x="9229628" y="4380259"/>
            <a:ext cx="5134" cy="6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7FFAEB2-8AE3-494E-8F0B-AE6A1207E349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7854705" y="5402360"/>
            <a:ext cx="1018706" cy="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FCDB64-8EE4-4B8D-905C-2A4A72B575F3}"/>
              </a:ext>
            </a:extLst>
          </p:cNvPr>
          <p:cNvCxnSpPr>
            <a:stCxn id="17" idx="2"/>
            <a:endCxn id="52" idx="6"/>
          </p:cNvCxnSpPr>
          <p:nvPr/>
        </p:nvCxnSpPr>
        <p:spPr>
          <a:xfrm flipH="1" flipV="1">
            <a:off x="6261089" y="5386205"/>
            <a:ext cx="881183" cy="1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9246930-F372-457B-B2CE-66AF0D1D9E35}"/>
              </a:ext>
            </a:extLst>
          </p:cNvPr>
          <p:cNvCxnSpPr>
            <a:stCxn id="52" idx="2"/>
            <a:endCxn id="16" idx="6"/>
          </p:cNvCxnSpPr>
          <p:nvPr/>
        </p:nvCxnSpPr>
        <p:spPr>
          <a:xfrm flipH="1">
            <a:off x="4708111" y="5386205"/>
            <a:ext cx="84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E46A8C-3124-44DA-A689-FD9243FF82DA}"/>
              </a:ext>
            </a:extLst>
          </p:cNvPr>
          <p:cNvCxnSpPr>
            <a:stCxn id="17" idx="7"/>
            <a:endCxn id="20" idx="2"/>
          </p:cNvCxnSpPr>
          <p:nvPr/>
        </p:nvCxnSpPr>
        <p:spPr>
          <a:xfrm flipV="1">
            <a:off x="7750372" y="4029591"/>
            <a:ext cx="1128173" cy="11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4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3</cp:revision>
  <dcterms:created xsi:type="dcterms:W3CDTF">2023-02-15T11:33:37Z</dcterms:created>
  <dcterms:modified xsi:type="dcterms:W3CDTF">2023-02-15T11:53:37Z</dcterms:modified>
</cp:coreProperties>
</file>