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ED58-4525-4150-9627-5ED729F53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1C6DE-9764-43DF-9E7B-FC615363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AE7F-AC6C-4DAE-9511-7FB8D005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CE5C-DDA8-4802-AE9F-5D9A6DC9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34A8-DB2F-4472-BA7E-6A102106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63A7-6E93-4B18-8621-7A63BCEC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B86DB-9745-4229-AC40-B2D8197A8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D8EC-BA1D-4A97-93A8-0C867985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ABA8-366B-4DC2-AA24-1315DC76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8C9B-AD3B-41B3-90BF-02F87DDA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6C46C-4BA6-4A1E-AAD1-DDB580622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9168F-2236-4B86-84BE-2F4448BD7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8F65-7EDA-469F-8BCB-F3867986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D911-06C5-4F43-BA0F-07BDF1E2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24B8-F4C7-417D-AE67-2CD003C8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9BAB-F5DF-4EFA-8981-E76373B9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B99C-2B5F-48A7-9BDC-78ACB16E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46-0558-45CA-B296-FF2D6CB9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261AC-3D44-4088-8C89-3CF4EBDE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3062-BEC3-4B38-B044-3B8A35DC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2619-199C-4FF8-85F2-2DF4A09B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8E0D7-F0DC-4B52-A656-F5FC9BE41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5DB3-74C5-4DCF-9256-94A732C6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A9E5-3F29-42AD-831E-DC9CEB3B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063F-F405-4507-8BCB-83D0771F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5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2C05-0E56-4DC2-9E9F-911DCEBC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C626-9C4B-40F2-BBEA-7A5CEF47D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1EE47-4172-421C-A9B8-B9B4DB22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D2FEC-E974-4FD7-85F1-B4B0875B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89AF5-3173-430E-94E3-9466E1D8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D3EB-0FA9-4D00-B27F-809DF59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9D69-62E7-456B-8E95-01F214ED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0E1F-5AB7-451A-BF8D-B372E96C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132C1-E04E-4C71-A5B4-C50E97A6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748BF-06DD-480A-8ADE-E5D6720A1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68EDF-022B-4181-8D9D-0E1F0D678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EA531-91B2-4EC9-94D7-2D77CC4B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69CF2-BD6D-4AF0-8B07-D1143264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57C41-35BC-4F41-835B-FC32EAF9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2567-BF2D-4F32-A2C4-FDE872C0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1BF3C-7C94-4B06-A371-44FD1A56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7B4B9-17A9-4503-B56E-C8A212C0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0EEF3-F5A5-45F4-A7E5-3210C778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57FD8-10F3-4B15-8406-336290D0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FB5B1-4027-4CCA-99DB-2E24814C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4DF86-F717-4BC1-A375-97728DFA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B065-6BF6-4503-B183-3C1A75F5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3576-4A89-4656-BF13-25B9D9BD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5DD0-7EB1-4A10-B9B9-03B135EA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E5DD-8B2D-4F73-ABA1-97E6F1B4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F50B3-F8DA-4CB0-ADE3-36908D49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EE254-ACCC-4EA5-BB54-A39B53C9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0EFC-88B2-4F4C-AADC-210C7553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A282C-E2FA-4D58-BFB1-577F58521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432C8-CDFC-4AC7-B141-17D9EC57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9C04-6FCB-4C30-8334-02F321E0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D2905-9318-4F74-A641-331A85EE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41305-F976-422F-84E0-650FEFC2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5B8A6-6BFB-4666-8DBC-91909E9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40C4E-EFAE-4775-90C2-9C981A2F3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94F6C-7016-47F8-8D8D-C7CDE6973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5E1-FA07-41EA-9B84-392EE060484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31F8-C967-4BC9-BAA4-48F62D67F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6517-4A9E-4477-BC76-AC6B29D19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6BDC9-4A63-4C45-BFEE-3CF6D0FD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9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9951F-9368-4826-8ABB-C09B32FE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844" y="361688"/>
            <a:ext cx="3225553" cy="614855"/>
          </a:xfrm>
        </p:spPr>
        <p:txBody>
          <a:bodyPr/>
          <a:lstStyle/>
          <a:p>
            <a:r>
              <a:rPr lang="th-TH" dirty="0"/>
              <a:t>คำถาม 1 </a:t>
            </a:r>
            <a:r>
              <a:rPr lang="en-US" dirty="0"/>
              <a:t>(CIA/AAA/PDR)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7AAF8C-8FD9-4C1C-98A3-5BF2633E2F94}"/>
              </a:ext>
            </a:extLst>
          </p:cNvPr>
          <p:cNvSpPr txBox="1">
            <a:spLocks/>
          </p:cNvSpPr>
          <p:nvPr/>
        </p:nvSpPr>
        <p:spPr>
          <a:xfrm>
            <a:off x="914400" y="1622394"/>
            <a:ext cx="9854214" cy="112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/>
              <a:t>ประโยชน์ของ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Performance Development Review (PDR) </a:t>
            </a:r>
            <a:r>
              <a:rPr lang="th-TH" dirty="0"/>
              <a:t>คืออะไร และเป็นอย่างไรที่จะช่วยให้พนักงานและองค์กรประสบความสำเร็จ?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8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99FA02-B9B2-46D0-9F55-2698436F0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648" y="1418131"/>
            <a:ext cx="9144000" cy="1655762"/>
          </a:xfrm>
        </p:spPr>
        <p:txBody>
          <a:bodyPr/>
          <a:lstStyle/>
          <a:p>
            <a:r>
              <a:rPr lang="en-US" dirty="0"/>
              <a:t>Performance Development Review (PDR) </a:t>
            </a:r>
            <a:r>
              <a:rPr lang="th-TH" dirty="0"/>
              <a:t>เป็นกระบวนการประเมินผลและวางแผนพัฒนาทักษะของพนักงาน โดยมุ่งเน้นการตรวจสอบประสิทธิภาพการทำงาน ช่วยให้พนักงานเข้าใจเป้าหมายขององค์กรและหาวิธีการพัฒนา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AF818E-2E90-488D-BECE-4E24D25B4CB1}"/>
              </a:ext>
            </a:extLst>
          </p:cNvPr>
          <p:cNvSpPr txBox="1">
            <a:spLocks/>
          </p:cNvSpPr>
          <p:nvPr/>
        </p:nvSpPr>
        <p:spPr>
          <a:xfrm>
            <a:off x="591844" y="361688"/>
            <a:ext cx="3225553" cy="61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/>
              <a:t>คำถาม 1 </a:t>
            </a:r>
            <a:r>
              <a:rPr lang="en-US"/>
              <a:t>(CIA/AAA/PDR)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9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9951F-9368-4826-8ABB-C09B32FE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844" y="361688"/>
            <a:ext cx="3225553" cy="614855"/>
          </a:xfrm>
        </p:spPr>
        <p:txBody>
          <a:bodyPr/>
          <a:lstStyle/>
          <a:p>
            <a:r>
              <a:rPr lang="th-TH" dirty="0"/>
              <a:t>คำถาม 2 </a:t>
            </a:r>
            <a:r>
              <a:rPr lang="en-US" dirty="0"/>
              <a:t>(CIA/AAA/PDR)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7AAF8C-8FD9-4C1C-98A3-5BF2633E2F94}"/>
              </a:ext>
            </a:extLst>
          </p:cNvPr>
          <p:cNvSpPr txBox="1">
            <a:spLocks/>
          </p:cNvSpPr>
          <p:nvPr/>
        </p:nvSpPr>
        <p:spPr>
          <a:xfrm>
            <a:off x="914400" y="1622394"/>
            <a:ext cx="9854214" cy="112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/>
              <a:t>ประโยชน์ของ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Performance Development Review (PDR) </a:t>
            </a:r>
            <a:r>
              <a:rPr lang="th-TH" dirty="0"/>
              <a:t>คืออะไร และเป็นอย่างไรที่จะช่วยให้พนักงานและองค์กรประสบความสำเร็จ?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9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9951F-9368-4826-8ABB-C09B32FE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844" y="361688"/>
            <a:ext cx="3225553" cy="614855"/>
          </a:xfrm>
        </p:spPr>
        <p:txBody>
          <a:bodyPr/>
          <a:lstStyle/>
          <a:p>
            <a:r>
              <a:rPr lang="th-TH" dirty="0"/>
              <a:t>คำถาม 2 </a:t>
            </a:r>
            <a:r>
              <a:rPr lang="en-US" dirty="0"/>
              <a:t>(CIA/AAA/PDR)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7AAF8C-8FD9-4C1C-98A3-5BF2633E2F94}"/>
              </a:ext>
            </a:extLst>
          </p:cNvPr>
          <p:cNvSpPr txBox="1">
            <a:spLocks/>
          </p:cNvSpPr>
          <p:nvPr/>
        </p:nvSpPr>
        <p:spPr>
          <a:xfrm>
            <a:off x="914400" y="1622394"/>
            <a:ext cx="9854214" cy="1129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CIA </a:t>
            </a:r>
            <a:r>
              <a:rPr lang="th-TH" dirty="0"/>
              <a:t>ช่วยให้องค์กรสามารถจัดล าดับความสำคัญด้านความปลอดภัยของข้อมูล โดย ใน </a:t>
            </a:r>
            <a:r>
              <a:rPr lang="en-US" dirty="0"/>
              <a:t>Confidentiality </a:t>
            </a:r>
            <a:r>
              <a:rPr lang="th-TH" dirty="0"/>
              <a:t>ทำให้มั่นใจได้ว่าข้อมูลที่สำคัญ</a:t>
            </a:r>
            <a:r>
              <a:rPr lang="th-TH" dirty="0" err="1"/>
              <a:t>มากๆ</a:t>
            </a:r>
            <a:r>
              <a:rPr lang="th-TH" dirty="0"/>
              <a:t> จะสามารถเข้า ถึงได้โดยบุคคลที่ผ่านการยืนยันหรือไม่ได้รับอนุญาตใน </a:t>
            </a:r>
            <a:r>
              <a:rPr lang="en-US" dirty="0"/>
              <a:t>Integrity </a:t>
            </a:r>
            <a:r>
              <a:rPr lang="th-TH" dirty="0"/>
              <a:t>ทำให้มั่นใจได้ว่าข้อมูลจะไม่สามารถถูกปรับเปลี่ยนโดยไม่ได้รับอนุญาตใน </a:t>
            </a:r>
            <a:r>
              <a:rPr lang="en-US" dirty="0"/>
              <a:t>Availability </a:t>
            </a:r>
            <a:r>
              <a:rPr lang="th-TH" dirty="0"/>
              <a:t>ทำให้ระบบพร้อมใช้งานอยู่เสมอหากผู้ใช้งานต้องการที่จะใช้โดย ผู้ใช้งานต้องได้รับอนุญาต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5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9951F-9368-4826-8ABB-C09B32FE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844" y="361688"/>
            <a:ext cx="3802603" cy="614855"/>
          </a:xfrm>
        </p:spPr>
        <p:txBody>
          <a:bodyPr>
            <a:normAutofit fontScale="92500"/>
          </a:bodyPr>
          <a:lstStyle/>
          <a:p>
            <a:r>
              <a:rPr lang="th-TH" dirty="0"/>
              <a:t>คำถาม 3 </a:t>
            </a:r>
            <a:r>
              <a:rPr lang="en-US" dirty="0"/>
              <a:t>(Computer Networking)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7AAF8C-8FD9-4C1C-98A3-5BF2633E2F94}"/>
              </a:ext>
            </a:extLst>
          </p:cNvPr>
          <p:cNvSpPr txBox="1">
            <a:spLocks/>
          </p:cNvSpPr>
          <p:nvPr/>
        </p:nvSpPr>
        <p:spPr>
          <a:xfrm>
            <a:off x="914400" y="1622394"/>
            <a:ext cx="9854214" cy="112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/>
              <a:t>ประโยชน์ของ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Performance Development Review (PDR) </a:t>
            </a:r>
            <a:r>
              <a:rPr lang="th-TH" dirty="0"/>
              <a:t>คืออะไร และเป็นอย่างไรที่จะช่วยให้พนักงานและองค์กรประสบความสำเร็จ?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นันทวัฒน์ รัตน</dc:creator>
  <cp:lastModifiedBy>นันทวัฒน์ รัตน</cp:lastModifiedBy>
  <cp:revision>4</cp:revision>
  <dcterms:created xsi:type="dcterms:W3CDTF">2023-05-04T18:00:46Z</dcterms:created>
  <dcterms:modified xsi:type="dcterms:W3CDTF">2023-05-04T19:37:01Z</dcterms:modified>
</cp:coreProperties>
</file>