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CEE6-627A-4095-A6F2-195029B1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BDC-08D2-45E2-9853-762416013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FD8C-40FC-4BB8-9014-A1579E78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9E0B-59C2-4EC8-A57C-71B96CCA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674A-2C02-4FD8-9395-6A164F0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BCF1-DEEE-404C-AA7F-750F347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36A3-6093-4F37-A87B-CC9EFA779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0752-D734-413B-827D-EF4B3ACF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9AA2-D0D2-4DB5-AD9F-74FFA588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0F1D-EFDB-4F0E-BFBA-44A9F80F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8D348-FBDC-4EA7-8572-E808753A2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0ECB-A2EF-480E-A4AB-EDD4009B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AB2F-DF0A-4178-A331-7A96BAA4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A308-0B1C-46FA-B6A9-C1ACE7CA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F11D-D590-4745-95A9-86572BA7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D6FE-9EF5-4995-A539-FE9E7F7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999B-2F05-444E-BDF8-4CEEB208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7EA5-3608-4AF3-A419-A3F7CBF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A4B8-24AF-4520-A771-B8EFA422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33D8-8DAD-4F5C-8E63-212FA9C5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59C6-029A-4AD3-B221-C9A8BA9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E4E0-35F7-4BE1-8E56-E93C7DC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AB7A-A750-4AF1-A214-59ABEEE9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3D38-9011-4443-9916-90930A8B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9E1-C15C-4939-ADB2-8EFCBBE4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F6DB-419B-4F5D-B3E6-2AD5E32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D07F-1B71-4CBC-AAB0-BEA92E779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F620-30F7-4D56-9B7B-DDDBC8DC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6B154-BB69-4A1A-B271-1BEC34DB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7006-0E73-4A0A-A2C7-6DFC8FD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DA40-0E98-493C-A6AB-05A77FA0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E156-D23F-4426-9CCC-E0F8979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FC5D-0E4A-4771-8847-61CDFD91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A1DC0-81BD-401D-AE4C-C3EBF7BA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756FC-F706-40FE-80C7-D8EAED09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979BF-20D9-4264-A6DB-3AB607800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23304-8338-4E7E-BA4E-1537D879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368E-549E-4C86-98AB-16325069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2C243-FAEA-4C92-AA82-C068902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9ACD-989D-4633-B2B8-61FF7DAB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6A020-87FF-4016-A6B8-6970DDA8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A64F7-CCE0-4A05-BE23-30EE328D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47CD6-11DD-4388-990C-D2E5ECE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19DD-8F5C-4DA2-B67B-F371CCD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C9D6-D3C8-48C6-8991-FF3C7376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33FEA-19DB-4B0C-8412-3CC79A9E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E20A-AE2F-45A2-A878-39CCAB35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A5C4-62E7-446E-9D5F-4410EBF1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C120D-D181-48AD-B50D-9143DA2B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7BF9-A51F-415E-9A32-F385FCF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8D9A-15A7-4BEE-A1FD-A8D1829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478C-1421-4E81-999A-0486D586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224-70B5-4C5D-BEF9-8BC94436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6651D-4E81-4316-B7DD-732E0AA04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6471E-7752-433A-AEA9-D9971B61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3B1E1-836C-4CC6-886E-3594DC46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04-A117-43E0-A38F-AA077F73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95DF-B265-441B-B55C-6F986BFD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F7762-3B7A-4133-B776-9EB52816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97FE-2617-4CFF-BB58-6D665F5B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AAF4-EAB3-4F67-A1AB-25B746293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9B1C-9A54-4FE5-8C9F-0DB9170F327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E43E-2744-4346-B88E-20D1D020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98DD-623C-442A-9263-F020B3030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AE68-5181-4931-AA37-3BB9723E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15883" y="2246050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CIA/AAA/PDR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4722919" y="2831976"/>
            <a:ext cx="2840855" cy="104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Continuity </a:t>
            </a:r>
            <a:r>
              <a:rPr lang="en-US" dirty="0" err="1"/>
              <a:t>Manangement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15883" y="2246050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Networking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15883" y="2246050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15883" y="2405848"/>
            <a:ext cx="2388094" cy="64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 / Response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15883" y="2405848"/>
            <a:ext cx="2388094" cy="64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60272" y="2352582"/>
            <a:ext cx="2388094" cy="64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Lan 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5060272" y="2352582"/>
            <a:ext cx="2388094" cy="64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การบริหารความเสี่ยงระบบสารสนเทศ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4722920" y="2352582"/>
            <a:ext cx="2725446" cy="1526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กระบวนการมาตรฐานด้านการรักษาความปลอดภัย (</a:t>
            </a:r>
            <a:r>
              <a:rPr lang="en-US" dirty="0"/>
              <a:t>ISO 27001)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F869E-EBA2-4CB0-A534-06B20C92EBDF}"/>
              </a:ext>
            </a:extLst>
          </p:cNvPr>
          <p:cNvSpPr/>
          <p:nvPr/>
        </p:nvSpPr>
        <p:spPr>
          <a:xfrm>
            <a:off x="4722920" y="2352582"/>
            <a:ext cx="2725446" cy="1526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กฎหมายด้าน </a:t>
            </a:r>
            <a:r>
              <a:rPr lang="en-US" dirty="0"/>
              <a:t>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9E557F-D2EB-4B48-B495-6CC95A0BAA5E}"/>
              </a:ext>
            </a:extLst>
          </p:cNvPr>
          <p:cNvSpPr/>
          <p:nvPr/>
        </p:nvSpPr>
        <p:spPr>
          <a:xfrm>
            <a:off x="8231079" y="1164454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4695CC-A1DA-47F4-A5E3-BD26161D4771}"/>
              </a:ext>
            </a:extLst>
          </p:cNvPr>
          <p:cNvSpPr/>
          <p:nvPr/>
        </p:nvSpPr>
        <p:spPr>
          <a:xfrm>
            <a:off x="9031549" y="4743635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E6563-2243-4B22-9484-5280D6E5F48E}"/>
              </a:ext>
            </a:extLst>
          </p:cNvPr>
          <p:cNvSpPr/>
          <p:nvPr/>
        </p:nvSpPr>
        <p:spPr>
          <a:xfrm>
            <a:off x="1278385" y="5079506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5C22C5-631D-424D-9334-DAF174A2717C}"/>
              </a:ext>
            </a:extLst>
          </p:cNvPr>
          <p:cNvSpPr/>
          <p:nvPr/>
        </p:nvSpPr>
        <p:spPr>
          <a:xfrm>
            <a:off x="995778" y="566692"/>
            <a:ext cx="1882067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9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2</cp:revision>
  <dcterms:created xsi:type="dcterms:W3CDTF">2023-05-03T07:53:22Z</dcterms:created>
  <dcterms:modified xsi:type="dcterms:W3CDTF">2023-05-03T08:54:32Z</dcterms:modified>
</cp:coreProperties>
</file>