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N</a:t>
            </a:r>
            <a:r>
              <a:rPr altLang="en-GB" dirty="0" sz="2400" lang="en-US"/>
              <a:t>A</a:t>
            </a:r>
            <a:r>
              <a:rPr altLang="en-GB" dirty="0" sz="2400" lang="en-US"/>
              <a:t>N</a:t>
            </a:r>
            <a:r>
              <a:rPr altLang="en-GB" dirty="0" sz="2400" lang="en-US"/>
              <a:t>T</a:t>
            </a:r>
            <a:r>
              <a:rPr altLang="en-GB" dirty="0" sz="2400" lang="en-US"/>
              <a:t>H</a:t>
            </a:r>
            <a:r>
              <a:rPr altLang="en-GB" dirty="0" sz="2400" lang="en-US"/>
              <a:t>A</a:t>
            </a:r>
            <a:r>
              <a:rPr altLang="en-GB" dirty="0" sz="2400" lang="en-US"/>
              <a:t> </a:t>
            </a:r>
            <a:r>
              <a:rPr altLang="en-GB" dirty="0" sz="2400" lang="en-US"/>
              <a:t>K</a:t>
            </a:r>
            <a:r>
              <a:rPr altLang="en-GB" dirty="0" sz="2400" lang="en-US"/>
              <a:t>U</a:t>
            </a:r>
            <a:r>
              <a:rPr altLang="en-GB" dirty="0" sz="2400" lang="en-US"/>
              <a:t>M</a:t>
            </a:r>
            <a:r>
              <a:rPr altLang="en-GB" dirty="0" sz="2400" lang="en-US"/>
              <a:t>A</a:t>
            </a:r>
            <a:r>
              <a:rPr altLang="en-GB" dirty="0" sz="2400" lang="en-US"/>
              <a:t>R</a:t>
            </a:r>
            <a:endParaRPr dirty="0" sz="28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2</a:t>
            </a:r>
            <a:r>
              <a:rPr dirty="0" sz="2400" lang="en-US"/>
              <a:t>6</a:t>
            </a:r>
            <a:r>
              <a:rPr dirty="0" sz="2400" lang="en-US"/>
              <a:t>9</a:t>
            </a:r>
            <a:r>
              <a:rPr dirty="0" sz="2400" lang="en-US"/>
              <a:t>8</a:t>
            </a:r>
            <a:endParaRPr sz="2800"/>
          </a:p>
          <a:p>
            <a:r>
              <a:rPr dirty="0" sz="2400" lang="en-US"/>
              <a:t>DEPARTMENT:</a:t>
            </a:r>
            <a:r>
              <a:rPr dirty="0" sz="2400" lang="en-IN"/>
              <a:t> (B.COM </a:t>
            </a:r>
            <a:r>
              <a:rPr dirty="0" sz="2400" lang="en-US"/>
              <a:t>C</a:t>
            </a:r>
            <a:r>
              <a:rPr dirty="0" sz="2400" lang="en-US"/>
              <a:t>o</a:t>
            </a:r>
            <a:r>
              <a:rPr dirty="0" sz="2400" lang="en-US"/>
              <a:t>r</a:t>
            </a:r>
            <a:r>
              <a:rPr dirty="0" sz="2400" lang="en-US"/>
              <a:t>p</a:t>
            </a:r>
            <a:r>
              <a:rPr dirty="0" sz="2400" lang="en-US"/>
              <a:t>o</a:t>
            </a:r>
            <a:r>
              <a:rPr dirty="0" sz="2400" lang="en-US"/>
              <a:t>rate </a:t>
            </a:r>
            <a:r>
              <a:rPr dirty="0" sz="2400" lang="en-US"/>
              <a:t>s</a:t>
            </a:r>
            <a:r>
              <a:rPr dirty="0" sz="2400" lang="en-US"/>
              <a:t>e</a:t>
            </a:r>
            <a:r>
              <a:rPr dirty="0" sz="2400" lang="en-US"/>
              <a:t>c</a:t>
            </a:r>
            <a:r>
              <a:rPr dirty="0" sz="2400" lang="en-US"/>
              <a:t>u</a:t>
            </a:r>
            <a:r>
              <a:rPr dirty="0" sz="2400" lang="en-US"/>
              <a:t>r</a:t>
            </a:r>
            <a:r>
              <a:rPr dirty="0" sz="2400" lang="en-US"/>
              <a:t>i</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r>
              <a:rPr dirty="0" sz="2400" lang="en-IN"/>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8834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2024-09-12T06:54:39Z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fc9fc2f0f66a463b93e9cb6fbe5489df</vt:lpwstr>
  </property>
</Properties>
</file>